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 id="2147483652" r:id="rId5"/>
    <p:sldMasterId id="2147483689" r:id="rId6"/>
    <p:sldMasterId id="2147483686" r:id="rId7"/>
    <p:sldMasterId id="2147483682" r:id="rId8"/>
    <p:sldMasterId id="2147483739" r:id="rId9"/>
    <p:sldMasterId id="2147483775" r:id="rId10"/>
    <p:sldMasterId id="2147483802" r:id="rId11"/>
    <p:sldMasterId id="2147483812" r:id="rId12"/>
    <p:sldMasterId id="2147483826" r:id="rId13"/>
    <p:sldMasterId id="2147483833" r:id="rId14"/>
  </p:sldMasterIdLst>
  <p:notesMasterIdLst>
    <p:notesMasterId r:id="rId37"/>
  </p:notesMasterIdLst>
  <p:sldIdLst>
    <p:sldId id="11200" r:id="rId15"/>
    <p:sldId id="11112" r:id="rId16"/>
    <p:sldId id="11113" r:id="rId17"/>
    <p:sldId id="11237" r:id="rId18"/>
    <p:sldId id="105012" r:id="rId19"/>
    <p:sldId id="105299" r:id="rId20"/>
    <p:sldId id="105300" r:id="rId21"/>
    <p:sldId id="11137" r:id="rId22"/>
    <p:sldId id="105301" r:id="rId23"/>
    <p:sldId id="105302" r:id="rId24"/>
    <p:sldId id="2147482691" r:id="rId25"/>
    <p:sldId id="105304" r:id="rId26"/>
    <p:sldId id="105305" r:id="rId27"/>
    <p:sldId id="105322" r:id="rId28"/>
    <p:sldId id="10730" r:id="rId29"/>
    <p:sldId id="524" r:id="rId30"/>
    <p:sldId id="332" r:id="rId31"/>
    <p:sldId id="513" r:id="rId32"/>
    <p:sldId id="2147482690" r:id="rId33"/>
    <p:sldId id="2147482688" r:id="rId34"/>
    <p:sldId id="266" r:id="rId35"/>
    <p:sldId id="2147482689" r:id="rId3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5B2A"/>
    <a:srgbClr val="440099"/>
    <a:srgbClr val="F6EFFF"/>
    <a:srgbClr val="C3D831"/>
    <a:srgbClr val="8C9EBC"/>
    <a:srgbClr val="4900C1"/>
    <a:srgbClr val="1D0092"/>
    <a:srgbClr val="282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DE2C72-FAA9-4A87-88C5-4A637C90888D}" v="343" dt="2026-05-04T15:33:26.805"/>
    <p1510:client id="{AE7A43DA-4937-4486-88B8-8B58191268B1}" v="23" dt="2026-05-04T15:34:36.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86410" autoAdjust="0"/>
  </p:normalViewPr>
  <p:slideViewPr>
    <p:cSldViewPr snapToGrid="0">
      <p:cViewPr varScale="1">
        <p:scale>
          <a:sx n="78" d="100"/>
          <a:sy n="78" d="100"/>
        </p:scale>
        <p:origin x="120" y="480"/>
      </p:cViewPr>
      <p:guideLst/>
    </p:cSldViewPr>
  </p:slideViewPr>
  <p:outlineViewPr>
    <p:cViewPr>
      <p:scale>
        <a:sx n="33" d="100"/>
        <a:sy n="33" d="100"/>
      </p:scale>
      <p:origin x="0" y="-78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viewProps" Target="viewProps.xml"/><Relationship Id="rId21" Type="http://schemas.openxmlformats.org/officeDocument/2006/relationships/slide" Target="slides/slide7.xml"/><Relationship Id="rId34" Type="http://schemas.openxmlformats.org/officeDocument/2006/relationships/slide" Target="slides/slide20.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l.silenskiene@em.com" userId="S::urn:spo:guest#heather.l.silenskiene@em.com::" providerId="AD" clId="Web-{2A12D107-ADFB-40EC-4090-376139181A90}"/>
    <pc:docChg chg="addSld delSld modSld">
      <pc:chgData name="heather.l.silenskiene@em.com" userId="S::urn:spo:guest#heather.l.silenskiene@em.com::" providerId="AD" clId="Web-{2A12D107-ADFB-40EC-4090-376139181A90}" dt="2026-04-16T17:12:17.136" v="24"/>
      <pc:docMkLst>
        <pc:docMk/>
      </pc:docMkLst>
      <pc:sldChg chg="addSp delSp modSp add">
        <pc:chgData name="heather.l.silenskiene@em.com" userId="S::urn:spo:guest#heather.l.silenskiene@em.com::" providerId="AD" clId="Web-{2A12D107-ADFB-40EC-4090-376139181A90}" dt="2026-04-16T16:56:56.363" v="21"/>
        <pc:sldMkLst>
          <pc:docMk/>
          <pc:sldMk cId="3664913246" sldId="332"/>
        </pc:sldMkLst>
        <pc:spChg chg="add mod">
          <ac:chgData name="heather.l.silenskiene@em.com" userId="S::urn:spo:guest#heather.l.silenskiene@em.com::" providerId="AD" clId="Web-{2A12D107-ADFB-40EC-4090-376139181A90}" dt="2026-04-16T16:55:37.254" v="6"/>
          <ac:spMkLst>
            <pc:docMk/>
            <pc:sldMk cId="3664913246" sldId="332"/>
            <ac:spMk id="2" creationId="{B2A57C5E-3A3E-3A8F-79F4-0FEBF9414631}"/>
          </ac:spMkLst>
        </pc:spChg>
      </pc:sldChg>
      <pc:sldChg chg="addSp delSp modSp">
        <pc:chgData name="heather.l.silenskiene@em.com" userId="S::urn:spo:guest#heather.l.silenskiene@em.com::" providerId="AD" clId="Web-{2A12D107-ADFB-40EC-4090-376139181A90}" dt="2026-04-16T16:56:50.676" v="19"/>
        <pc:sldMkLst>
          <pc:docMk/>
          <pc:sldMk cId="2642695743" sldId="513"/>
        </pc:sldMkLst>
        <pc:spChg chg="mod">
          <ac:chgData name="heather.l.silenskiene@em.com" userId="S::urn:spo:guest#heather.l.silenskiene@em.com::" providerId="AD" clId="Web-{2A12D107-ADFB-40EC-4090-376139181A90}" dt="2026-04-16T16:56:31.426" v="16" actId="20577"/>
          <ac:spMkLst>
            <pc:docMk/>
            <pc:sldMk cId="2642695743" sldId="513"/>
            <ac:spMk id="4" creationId="{94EFDFEF-4431-46FD-9DC1-49B3053FB5B7}"/>
          </ac:spMkLst>
        </pc:spChg>
        <pc:spChg chg="add ord">
          <ac:chgData name="heather.l.silenskiene@em.com" userId="S::urn:spo:guest#heather.l.silenskiene@em.com::" providerId="AD" clId="Web-{2A12D107-ADFB-40EC-4090-376139181A90}" dt="2026-04-16T16:56:07.566" v="10"/>
          <ac:spMkLst>
            <pc:docMk/>
            <pc:sldMk cId="2642695743" sldId="513"/>
            <ac:spMk id="10" creationId="{ABE6C638-24D6-5664-1684-44AC77F70FF9}"/>
          </ac:spMkLst>
        </pc:spChg>
      </pc:sldChg>
      <pc:sldChg chg="addSp modSp">
        <pc:chgData name="heather.l.silenskiene@em.com" userId="S::urn:spo:guest#heather.l.silenskiene@em.com::" providerId="AD" clId="Web-{2A12D107-ADFB-40EC-4090-376139181A90}" dt="2026-04-16T16:57:24.801" v="23"/>
        <pc:sldMkLst>
          <pc:docMk/>
          <pc:sldMk cId="3344298146" sldId="524"/>
        </pc:sldMkLst>
        <pc:spChg chg="add ord">
          <ac:chgData name="heather.l.silenskiene@em.com" userId="S::urn:spo:guest#heather.l.silenskiene@em.com::" providerId="AD" clId="Web-{2A12D107-ADFB-40EC-4090-376139181A90}" dt="2026-04-16T16:57:24.801" v="23"/>
          <ac:spMkLst>
            <pc:docMk/>
            <pc:sldMk cId="3344298146" sldId="524"/>
            <ac:spMk id="8" creationId="{E120DA21-79CF-F87D-FEE1-DD7FC960F5FB}"/>
          </ac:spMkLst>
        </pc:spChg>
      </pc:sldChg>
      <pc:sldMasterChg chg="addSldLayout">
        <pc:chgData name="heather.l.silenskiene@em.com" userId="S::urn:spo:guest#heather.l.silenskiene@em.com::" providerId="AD" clId="Web-{2A12D107-ADFB-40EC-4090-376139181A90}" dt="2026-04-16T16:53:04.690" v="3"/>
        <pc:sldMasterMkLst>
          <pc:docMk/>
          <pc:sldMasterMk cId="3129539724" sldId="2147483686"/>
        </pc:sldMasterMkLst>
        <pc:sldLayoutChg chg="add">
          <pc:chgData name="heather.l.silenskiene@em.com" userId="S::urn:spo:guest#heather.l.silenskiene@em.com::" providerId="AD" clId="Web-{2A12D107-ADFB-40EC-4090-376139181A90}" dt="2026-04-16T16:53:04.690" v="3"/>
          <pc:sldLayoutMkLst>
            <pc:docMk/>
            <pc:sldMasterMk cId="3129539724" sldId="2147483686"/>
            <pc:sldLayoutMk cId="3820365143" sldId="2147483825"/>
          </pc:sldLayoutMkLst>
        </pc:sldLayoutChg>
      </pc:sldMasterChg>
    </pc:docChg>
  </pc:docChgLst>
  <pc:docChgLst>
    <pc:chgData name="heather.l.silenskiene@em.com" userId="S::urn:spo:guest#heather.l.silenskiene@em.com::" providerId="AD" clId="Web-{F909E88C-7A39-CEAC-0FF8-E9CF80DDF0B6}"/>
    <pc:docChg chg="addSld modSld">
      <pc:chgData name="heather.l.silenskiene@em.com" userId="S::urn:spo:guest#heather.l.silenskiene@em.com::" providerId="AD" clId="Web-{F909E88C-7A39-CEAC-0FF8-E9CF80DDF0B6}" dt="2026-04-14T21:52:37.291" v="47"/>
      <pc:docMkLst>
        <pc:docMk/>
      </pc:docMkLst>
      <pc:sldChg chg="addSp modSp add mod setBg modShow">
        <pc:chgData name="heather.l.silenskiene@em.com" userId="S::urn:spo:guest#heather.l.silenskiene@em.com::" providerId="AD" clId="Web-{F909E88C-7A39-CEAC-0FF8-E9CF80DDF0B6}" dt="2026-04-14T21:51:54.228" v="43" actId="1076"/>
        <pc:sldMkLst>
          <pc:docMk/>
          <pc:sldMk cId="2642695743" sldId="513"/>
        </pc:sldMkLst>
        <pc:spChg chg="mod ord">
          <ac:chgData name="heather.l.silenskiene@em.com" userId="S::urn:spo:guest#heather.l.silenskiene@em.com::" providerId="AD" clId="Web-{F909E88C-7A39-CEAC-0FF8-E9CF80DDF0B6}" dt="2026-04-14T21:51:54.228" v="43" actId="1076"/>
          <ac:spMkLst>
            <pc:docMk/>
            <pc:sldMk cId="2642695743" sldId="513"/>
            <ac:spMk id="4" creationId="{94EFDFEF-4431-46FD-9DC1-49B3053FB5B7}"/>
          </ac:spMkLst>
        </pc:spChg>
        <pc:spChg chg="add">
          <ac:chgData name="heather.l.silenskiene@em.com" userId="S::urn:spo:guest#heather.l.silenskiene@em.com::" providerId="AD" clId="Web-{F909E88C-7A39-CEAC-0FF8-E9CF80DDF0B6}" dt="2026-04-14T21:51:11.244" v="32"/>
          <ac:spMkLst>
            <pc:docMk/>
            <pc:sldMk cId="2642695743" sldId="513"/>
            <ac:spMk id="5" creationId="{0E650842-5EA8-4D0C-77D4-9E55A30EA3E6}"/>
          </ac:spMkLst>
        </pc:spChg>
        <pc:spChg chg="add mod">
          <ac:chgData name="heather.l.silenskiene@em.com" userId="S::urn:spo:guest#heather.l.silenskiene@em.com::" providerId="AD" clId="Web-{F909E88C-7A39-CEAC-0FF8-E9CF80DDF0B6}" dt="2026-04-14T21:51:21.025" v="35"/>
          <ac:spMkLst>
            <pc:docMk/>
            <pc:sldMk cId="2642695743" sldId="513"/>
            <ac:spMk id="6" creationId="{885C129D-A614-2880-FC23-7C688FE45180}"/>
          </ac:spMkLst>
        </pc:spChg>
      </pc:sldChg>
      <pc:sldChg chg="addSp modSp add">
        <pc:chgData name="heather.l.silenskiene@em.com" userId="S::urn:spo:guest#heather.l.silenskiene@em.com::" providerId="AD" clId="Web-{F909E88C-7A39-CEAC-0FF8-E9CF80DDF0B6}" dt="2026-04-14T21:52:37.291" v="47"/>
        <pc:sldMkLst>
          <pc:docMk/>
          <pc:sldMk cId="3344298146" sldId="524"/>
        </pc:sldMkLst>
        <pc:spChg chg="add mod ord">
          <ac:chgData name="heather.l.silenskiene@em.com" userId="S::urn:spo:guest#heather.l.silenskiene@em.com::" providerId="AD" clId="Web-{F909E88C-7A39-CEAC-0FF8-E9CF80DDF0B6}" dt="2026-04-14T21:52:37.291" v="47"/>
          <ac:spMkLst>
            <pc:docMk/>
            <pc:sldMk cId="3344298146" sldId="524"/>
            <ac:spMk id="2" creationId="{4D3FCE30-B4D6-4237-388F-D9FD849AFA2D}"/>
          </ac:spMkLst>
        </pc:spChg>
        <pc:spChg chg="mod">
          <ac:chgData name="heather.l.silenskiene@em.com" userId="S::urn:spo:guest#heather.l.silenskiene@em.com::" providerId="AD" clId="Web-{F909E88C-7A39-CEAC-0FF8-E9CF80DDF0B6}" dt="2026-04-14T21:50:22.791" v="26" actId="1076"/>
          <ac:spMkLst>
            <pc:docMk/>
            <pc:sldMk cId="3344298146" sldId="524"/>
            <ac:spMk id="14" creationId="{D23EC3CD-1E50-A1D2-BD9A-08FA74D0EA54}"/>
          </ac:spMkLst>
        </pc:spChg>
        <pc:spChg chg="mod">
          <ac:chgData name="heather.l.silenskiene@em.com" userId="S::urn:spo:guest#heather.l.silenskiene@em.com::" providerId="AD" clId="Web-{F909E88C-7A39-CEAC-0FF8-E9CF80DDF0B6}" dt="2026-04-14T21:52:22.697" v="46" actId="1076"/>
          <ac:spMkLst>
            <pc:docMk/>
            <pc:sldMk cId="3344298146" sldId="524"/>
            <ac:spMk id="18" creationId="{C4E63933-9068-654D-3A34-2F8D2ADE13DF}"/>
          </ac:spMkLst>
        </pc:spChg>
      </pc:sldChg>
      <pc:sldMasterChg chg="addSldLayout">
        <pc:chgData name="heather.l.silenskiene@em.com" userId="S::urn:spo:guest#heather.l.silenskiene@em.com::" providerId="AD" clId="Web-{F909E88C-7A39-CEAC-0FF8-E9CF80DDF0B6}" dt="2026-04-14T21:47:24.744" v="1"/>
        <pc:sldMasterMkLst>
          <pc:docMk/>
          <pc:sldMasterMk cId="3129539724" sldId="2147483686"/>
        </pc:sldMasterMkLst>
        <pc:sldLayoutChg chg="add">
          <pc:chgData name="heather.l.silenskiene@em.com" userId="S::urn:spo:guest#heather.l.silenskiene@em.com::" providerId="AD" clId="Web-{F909E88C-7A39-CEAC-0FF8-E9CF80DDF0B6}" dt="2026-04-14T21:47:24.010" v="0"/>
          <pc:sldLayoutMkLst>
            <pc:docMk/>
            <pc:sldMasterMk cId="3129539724" sldId="2147483686"/>
            <pc:sldLayoutMk cId="3962231529" sldId="2147483821"/>
          </pc:sldLayoutMkLst>
        </pc:sldLayoutChg>
        <pc:sldLayoutChg chg="add">
          <pc:chgData name="heather.l.silenskiene@em.com" userId="S::urn:spo:guest#heather.l.silenskiene@em.com::" providerId="AD" clId="Web-{F909E88C-7A39-CEAC-0FF8-E9CF80DDF0B6}" dt="2026-04-14T21:47:24.744" v="1"/>
          <pc:sldLayoutMkLst>
            <pc:docMk/>
            <pc:sldMasterMk cId="3129539724" sldId="2147483686"/>
            <pc:sldLayoutMk cId="2632592802" sldId="2147483822"/>
          </pc:sldLayoutMkLst>
        </pc:sldLayoutChg>
      </pc:sldMasterChg>
    </pc:docChg>
  </pc:docChgLst>
  <pc:docChgLst>
    <pc:chgData name="Sandoval, Michelle - DEN" userId="S::michelle.sandoval@flydenver.com::f0650d86-7cc7-4460-9b70-7b2d35e24aab" providerId="AD" clId="Web-{6A6BC263-742E-83F0-C30D-A9A81BC3F4B0}"/>
    <pc:docChg chg="modSld">
      <pc:chgData name="Sandoval, Michelle - DEN" userId="S::michelle.sandoval@flydenver.com::f0650d86-7cc7-4460-9b70-7b2d35e24aab" providerId="AD" clId="Web-{6A6BC263-742E-83F0-C30D-A9A81BC3F4B0}" dt="2026-04-16T19:07:46.840" v="3"/>
      <pc:docMkLst>
        <pc:docMk/>
      </pc:docMkLst>
    </pc:docChg>
  </pc:docChgLst>
  <pc:docChgLst>
    <pc:chgData name="anjolie.choudhuri@sixt.com" userId="S::urn:spo:guest#anjolie.choudhuri@sixt.com::" providerId="AD" clId="Web-{7F673744-10C3-B8E7-17BF-2D0FA634EA05}"/>
    <pc:docChg chg="addSld delSld modSld">
      <pc:chgData name="anjolie.choudhuri@sixt.com" userId="S::urn:spo:guest#anjolie.choudhuri@sixt.com::" providerId="AD" clId="Web-{7F673744-10C3-B8E7-17BF-2D0FA634EA05}" dt="2026-04-15T23:41:50.039" v="689" actId="20577"/>
      <pc:docMkLst>
        <pc:docMk/>
      </pc:docMkLst>
      <pc:sldChg chg="addSp modSp add del mod setBg">
        <pc:chgData name="anjolie.choudhuri@sixt.com" userId="S::urn:spo:guest#anjolie.choudhuri@sixt.com::" providerId="AD" clId="Web-{7F673744-10C3-B8E7-17BF-2D0FA634EA05}" dt="2026-04-15T23:40:26.930" v="675" actId="1076"/>
        <pc:sldMkLst>
          <pc:docMk/>
          <pc:sldMk cId="1941720076" sldId="266"/>
        </pc:sldMkLst>
        <pc:spChg chg="mod">
          <ac:chgData name="anjolie.choudhuri@sixt.com" userId="S::urn:spo:guest#anjolie.choudhuri@sixt.com::" providerId="AD" clId="Web-{7F673744-10C3-B8E7-17BF-2D0FA634EA05}" dt="2026-04-15T23:38:33.868" v="619" actId="1076"/>
          <ac:spMkLst>
            <pc:docMk/>
            <pc:sldMk cId="1941720076" sldId="266"/>
            <ac:spMk id="2" creationId="{784D8482-2CB1-A31C-66C7-B1A3C045AE2A}"/>
          </ac:spMkLst>
        </pc:spChg>
        <pc:spChg chg="add mod">
          <ac:chgData name="anjolie.choudhuri@sixt.com" userId="S::urn:spo:guest#anjolie.choudhuri@sixt.com::" providerId="AD" clId="Web-{7F673744-10C3-B8E7-17BF-2D0FA634EA05}" dt="2026-04-15T23:36:34.696" v="225" actId="1076"/>
          <ac:spMkLst>
            <pc:docMk/>
            <pc:sldMk cId="1941720076" sldId="266"/>
            <ac:spMk id="6" creationId="{BE05CDFC-B4EB-0C0F-83E7-E76658F60CAC}"/>
          </ac:spMkLst>
        </pc:spChg>
        <pc:spChg chg="add">
          <ac:chgData name="anjolie.choudhuri@sixt.com" userId="S::urn:spo:guest#anjolie.choudhuri@sixt.com::" providerId="AD" clId="Web-{7F673744-10C3-B8E7-17BF-2D0FA634EA05}" dt="2026-04-15T23:36:40.118" v="226"/>
          <ac:spMkLst>
            <pc:docMk/>
            <pc:sldMk cId="1941720076" sldId="266"/>
            <ac:spMk id="9" creationId="{5BA56081-7D4E-4004-04F6-0F2A2BDCF282}"/>
          </ac:spMkLst>
        </pc:spChg>
        <pc:spChg chg="add mod">
          <ac:chgData name="anjolie.choudhuri@sixt.com" userId="S::urn:spo:guest#anjolie.choudhuri@sixt.com::" providerId="AD" clId="Web-{7F673744-10C3-B8E7-17BF-2D0FA634EA05}" dt="2026-04-15T23:40:26.930" v="675" actId="1076"/>
          <ac:spMkLst>
            <pc:docMk/>
            <pc:sldMk cId="1941720076" sldId="266"/>
            <ac:spMk id="11" creationId="{A297B436-CF39-BED9-D803-2DC3F1F18F64}"/>
          </ac:spMkLst>
        </pc:spChg>
      </pc:sldChg>
      <pc:sldChg chg="addSp delSp modSp add del mod setBg">
        <pc:chgData name="anjolie.choudhuri@sixt.com" userId="S::urn:spo:guest#anjolie.choudhuri@sixt.com::" providerId="AD" clId="Web-{7F673744-10C3-B8E7-17BF-2D0FA634EA05}" dt="2026-04-15T23:40:21.883" v="673" actId="1076"/>
        <pc:sldMkLst>
          <pc:docMk/>
          <pc:sldMk cId="4197519710" sldId="2147482688"/>
        </pc:sldMkLst>
        <pc:spChg chg="add del mod">
          <ac:chgData name="anjolie.choudhuri@sixt.com" userId="S::urn:spo:guest#anjolie.choudhuri@sixt.com::" providerId="AD" clId="Web-{7F673744-10C3-B8E7-17BF-2D0FA634EA05}" dt="2026-04-15T23:37:43.805" v="567"/>
          <ac:spMkLst>
            <pc:docMk/>
            <pc:sldMk cId="4197519710" sldId="2147482688"/>
            <ac:spMk id="2" creationId="{F076B8D9-44FF-440E-2A48-B5AD280A8C5E}"/>
          </ac:spMkLst>
        </pc:spChg>
        <pc:spChg chg="add del mod">
          <ac:chgData name="anjolie.choudhuri@sixt.com" userId="S::urn:spo:guest#anjolie.choudhuri@sixt.com::" providerId="AD" clId="Web-{7F673744-10C3-B8E7-17BF-2D0FA634EA05}" dt="2026-04-15T23:37:43.790" v="419"/>
          <ac:spMkLst>
            <pc:docMk/>
            <pc:sldMk cId="4197519710" sldId="2147482688"/>
            <ac:spMk id="4" creationId="{23A3276E-3655-D554-FDF1-7E1CF943AE16}"/>
          </ac:spMkLst>
        </pc:spChg>
        <pc:spChg chg="add del mod">
          <ac:chgData name="anjolie.choudhuri@sixt.com" userId="S::urn:spo:guest#anjolie.choudhuri@sixt.com::" providerId="AD" clId="Web-{7F673744-10C3-B8E7-17BF-2D0FA634EA05}" dt="2026-04-15T23:37:43.805" v="569"/>
          <ac:spMkLst>
            <pc:docMk/>
            <pc:sldMk cId="4197519710" sldId="2147482688"/>
            <ac:spMk id="5" creationId="{1BE63E51-608A-DA8F-29D4-410E0B29F4CA}"/>
          </ac:spMkLst>
        </pc:spChg>
        <pc:spChg chg="add del mod">
          <ac:chgData name="anjolie.choudhuri@sixt.com" userId="S::urn:spo:guest#anjolie.choudhuri@sixt.com::" providerId="AD" clId="Web-{7F673744-10C3-B8E7-17BF-2D0FA634EA05}" dt="2026-04-15T23:37:43.805" v="570"/>
          <ac:spMkLst>
            <pc:docMk/>
            <pc:sldMk cId="4197519710" sldId="2147482688"/>
            <ac:spMk id="7" creationId="{A0678222-9720-0D49-30BB-1FB22F2D90C2}"/>
          </ac:spMkLst>
        </pc:spChg>
        <pc:spChg chg="add del mod">
          <ac:chgData name="anjolie.choudhuri@sixt.com" userId="S::urn:spo:guest#anjolie.choudhuri@sixt.com::" providerId="AD" clId="Web-{7F673744-10C3-B8E7-17BF-2D0FA634EA05}" dt="2026-04-15T23:37:43.821" v="608"/>
          <ac:spMkLst>
            <pc:docMk/>
            <pc:sldMk cId="4197519710" sldId="2147482688"/>
            <ac:spMk id="8" creationId="{1CF9FD14-E7F5-8FA4-C99F-B09F832E81C9}"/>
          </ac:spMkLst>
        </pc:spChg>
        <pc:spChg chg="add del mod">
          <ac:chgData name="anjolie.choudhuri@sixt.com" userId="S::urn:spo:guest#anjolie.choudhuri@sixt.com::" providerId="AD" clId="Web-{7F673744-10C3-B8E7-17BF-2D0FA634EA05}" dt="2026-04-15T23:37:43.821" v="609"/>
          <ac:spMkLst>
            <pc:docMk/>
            <pc:sldMk cId="4197519710" sldId="2147482688"/>
            <ac:spMk id="12" creationId="{49CD1016-8077-93B1-0349-CDB15CFA1BC0}"/>
          </ac:spMkLst>
        </pc:spChg>
        <pc:spChg chg="add del mod">
          <ac:chgData name="anjolie.choudhuri@sixt.com" userId="S::urn:spo:guest#anjolie.choudhuri@sixt.com::" providerId="AD" clId="Web-{7F673744-10C3-B8E7-17BF-2D0FA634EA05}" dt="2026-04-15T23:37:43.821" v="586"/>
          <ac:spMkLst>
            <pc:docMk/>
            <pc:sldMk cId="4197519710" sldId="2147482688"/>
            <ac:spMk id="40" creationId="{BDDD700E-2F55-614B-6CCD-ED18FABAC003}"/>
          </ac:spMkLst>
        </pc:spChg>
        <pc:spChg chg="add mod">
          <ac:chgData name="anjolie.choudhuri@sixt.com" userId="S::urn:spo:guest#anjolie.choudhuri@sixt.com::" providerId="AD" clId="Web-{7F673744-10C3-B8E7-17BF-2D0FA634EA05}" dt="2026-04-15T23:40:21.883" v="673" actId="1076"/>
          <ac:spMkLst>
            <pc:docMk/>
            <pc:sldMk cId="4197519710" sldId="2147482688"/>
            <ac:spMk id="41" creationId="{49565F7C-41B9-14DC-01AB-98E3B8CC8A86}"/>
          </ac:spMkLst>
        </pc:spChg>
        <pc:spChg chg="add del mod">
          <ac:chgData name="anjolie.choudhuri@sixt.com" userId="S::urn:spo:guest#anjolie.choudhuri@sixt.com::" providerId="AD" clId="Web-{7F673744-10C3-B8E7-17BF-2D0FA634EA05}" dt="2026-04-15T23:37:43.790" v="449"/>
          <ac:spMkLst>
            <pc:docMk/>
            <pc:sldMk cId="4197519710" sldId="2147482688"/>
            <ac:spMk id="43" creationId="{AB2645F2-444F-FBED-A62C-1CD97A7E03A1}"/>
          </ac:spMkLst>
        </pc:spChg>
        <pc:spChg chg="add del mod">
          <ac:chgData name="anjolie.choudhuri@sixt.com" userId="S::urn:spo:guest#anjolie.choudhuri@sixt.com::" providerId="AD" clId="Web-{7F673744-10C3-B8E7-17BF-2D0FA634EA05}" dt="2026-04-15T23:37:43.790" v="451"/>
          <ac:spMkLst>
            <pc:docMk/>
            <pc:sldMk cId="4197519710" sldId="2147482688"/>
            <ac:spMk id="50" creationId="{39E570C0-220D-F002-908E-8184DED17534}"/>
          </ac:spMkLst>
        </pc:spChg>
        <pc:spChg chg="add del mod">
          <ac:chgData name="anjolie.choudhuri@sixt.com" userId="S::urn:spo:guest#anjolie.choudhuri@sixt.com::" providerId="AD" clId="Web-{7F673744-10C3-B8E7-17BF-2D0FA634EA05}" dt="2026-04-15T23:37:43.790" v="453"/>
          <ac:spMkLst>
            <pc:docMk/>
            <pc:sldMk cId="4197519710" sldId="2147482688"/>
            <ac:spMk id="52" creationId="{CFB0723A-CBA2-0A31-4746-9C226E250F62}"/>
          </ac:spMkLst>
        </pc:spChg>
        <pc:spChg chg="add del mod">
          <ac:chgData name="anjolie.choudhuri@sixt.com" userId="S::urn:spo:guest#anjolie.choudhuri@sixt.com::" providerId="AD" clId="Web-{7F673744-10C3-B8E7-17BF-2D0FA634EA05}" dt="2026-04-15T23:37:43.790" v="455"/>
          <ac:spMkLst>
            <pc:docMk/>
            <pc:sldMk cId="4197519710" sldId="2147482688"/>
            <ac:spMk id="54" creationId="{D4C86472-DD85-AEC5-DE8A-8973F796A9F0}"/>
          </ac:spMkLst>
        </pc:spChg>
        <pc:spChg chg="add del mod">
          <ac:chgData name="anjolie.choudhuri@sixt.com" userId="S::urn:spo:guest#anjolie.choudhuri@sixt.com::" providerId="AD" clId="Web-{7F673744-10C3-B8E7-17BF-2D0FA634EA05}" dt="2026-04-15T23:37:43.790" v="457"/>
          <ac:spMkLst>
            <pc:docMk/>
            <pc:sldMk cId="4197519710" sldId="2147482688"/>
            <ac:spMk id="56" creationId="{242B6E9C-D6C3-79B9-AE3F-C2E7FE9E4AD2}"/>
          </ac:spMkLst>
        </pc:spChg>
        <pc:spChg chg="add del mod">
          <ac:chgData name="anjolie.choudhuri@sixt.com" userId="S::urn:spo:guest#anjolie.choudhuri@sixt.com::" providerId="AD" clId="Web-{7F673744-10C3-B8E7-17BF-2D0FA634EA05}" dt="2026-04-15T23:37:43.790" v="459"/>
          <ac:spMkLst>
            <pc:docMk/>
            <pc:sldMk cId="4197519710" sldId="2147482688"/>
            <ac:spMk id="58" creationId="{6A814442-A994-6042-201B-81A7AA06CDA8}"/>
          </ac:spMkLst>
        </pc:spChg>
        <pc:spChg chg="add del mod">
          <ac:chgData name="anjolie.choudhuri@sixt.com" userId="S::urn:spo:guest#anjolie.choudhuri@sixt.com::" providerId="AD" clId="Web-{7F673744-10C3-B8E7-17BF-2D0FA634EA05}" dt="2026-04-15T23:37:43.790" v="460"/>
          <ac:spMkLst>
            <pc:docMk/>
            <pc:sldMk cId="4197519710" sldId="2147482688"/>
            <ac:spMk id="59" creationId="{43F7B940-A209-1220-5B4C-60D146ED315D}"/>
          </ac:spMkLst>
        </pc:spChg>
        <pc:spChg chg="add del mod">
          <ac:chgData name="anjolie.choudhuri@sixt.com" userId="S::urn:spo:guest#anjolie.choudhuri@sixt.com::" providerId="AD" clId="Web-{7F673744-10C3-B8E7-17BF-2D0FA634EA05}" dt="2026-04-15T23:37:43.790" v="462"/>
          <ac:spMkLst>
            <pc:docMk/>
            <pc:sldMk cId="4197519710" sldId="2147482688"/>
            <ac:spMk id="61" creationId="{A24DC521-2D20-DB0C-4D3E-8B48CAD94413}"/>
          </ac:spMkLst>
        </pc:spChg>
        <pc:spChg chg="add del mod">
          <ac:chgData name="anjolie.choudhuri@sixt.com" userId="S::urn:spo:guest#anjolie.choudhuri@sixt.com::" providerId="AD" clId="Web-{7F673744-10C3-B8E7-17BF-2D0FA634EA05}" dt="2026-04-15T23:37:43.790" v="464"/>
          <ac:spMkLst>
            <pc:docMk/>
            <pc:sldMk cId="4197519710" sldId="2147482688"/>
            <ac:spMk id="63" creationId="{A641ECB7-E8E7-3D37-5AC8-876EAF7F8950}"/>
          </ac:spMkLst>
        </pc:spChg>
        <pc:spChg chg="add del mod">
          <ac:chgData name="anjolie.choudhuri@sixt.com" userId="S::urn:spo:guest#anjolie.choudhuri@sixt.com::" providerId="AD" clId="Web-{7F673744-10C3-B8E7-17BF-2D0FA634EA05}" dt="2026-04-15T23:37:43.790" v="465"/>
          <ac:spMkLst>
            <pc:docMk/>
            <pc:sldMk cId="4197519710" sldId="2147482688"/>
            <ac:spMk id="64" creationId="{FAC4E853-E377-D554-67CD-530C507AB45D}"/>
          </ac:spMkLst>
        </pc:spChg>
        <pc:spChg chg="add del mod">
          <ac:chgData name="anjolie.choudhuri@sixt.com" userId="S::urn:spo:guest#anjolie.choudhuri@sixt.com::" providerId="AD" clId="Web-{7F673744-10C3-B8E7-17BF-2D0FA634EA05}" dt="2026-04-15T23:37:43.790" v="467"/>
          <ac:spMkLst>
            <pc:docMk/>
            <pc:sldMk cId="4197519710" sldId="2147482688"/>
            <ac:spMk id="66" creationId="{EE92B3F0-6096-6CEB-0CBE-28597754D091}"/>
          </ac:spMkLst>
        </pc:spChg>
        <pc:spChg chg="add del mod">
          <ac:chgData name="anjolie.choudhuri@sixt.com" userId="S::urn:spo:guest#anjolie.choudhuri@sixt.com::" providerId="AD" clId="Web-{7F673744-10C3-B8E7-17BF-2D0FA634EA05}" dt="2026-04-15T23:37:43.790" v="469"/>
          <ac:spMkLst>
            <pc:docMk/>
            <pc:sldMk cId="4197519710" sldId="2147482688"/>
            <ac:spMk id="68" creationId="{3E485F78-D26F-4D7F-A4FF-11E892F5508C}"/>
          </ac:spMkLst>
        </pc:spChg>
        <pc:spChg chg="add del mod">
          <ac:chgData name="anjolie.choudhuri@sixt.com" userId="S::urn:spo:guest#anjolie.choudhuri@sixt.com::" providerId="AD" clId="Web-{7F673744-10C3-B8E7-17BF-2D0FA634EA05}" dt="2026-04-15T23:37:43.790" v="471"/>
          <ac:spMkLst>
            <pc:docMk/>
            <pc:sldMk cId="4197519710" sldId="2147482688"/>
            <ac:spMk id="70" creationId="{31789B69-23B0-12B2-1BAA-13614E6FFB0F}"/>
          </ac:spMkLst>
        </pc:spChg>
        <pc:spChg chg="add del mod">
          <ac:chgData name="anjolie.choudhuri@sixt.com" userId="S::urn:spo:guest#anjolie.choudhuri@sixt.com::" providerId="AD" clId="Web-{7F673744-10C3-B8E7-17BF-2D0FA634EA05}" dt="2026-04-15T23:37:43.790" v="473"/>
          <ac:spMkLst>
            <pc:docMk/>
            <pc:sldMk cId="4197519710" sldId="2147482688"/>
            <ac:spMk id="72" creationId="{38AD9C48-CF56-6BCA-10D7-F9E832118BFA}"/>
          </ac:spMkLst>
        </pc:spChg>
        <pc:spChg chg="add del mod">
          <ac:chgData name="anjolie.choudhuri@sixt.com" userId="S::urn:spo:guest#anjolie.choudhuri@sixt.com::" providerId="AD" clId="Web-{7F673744-10C3-B8E7-17BF-2D0FA634EA05}" dt="2026-04-15T23:37:43.790" v="475"/>
          <ac:spMkLst>
            <pc:docMk/>
            <pc:sldMk cId="4197519710" sldId="2147482688"/>
            <ac:spMk id="74" creationId="{BC6A5B87-9BEA-5FC6-01D0-8A95576CD00C}"/>
          </ac:spMkLst>
        </pc:spChg>
        <pc:spChg chg="add del mod">
          <ac:chgData name="anjolie.choudhuri@sixt.com" userId="S::urn:spo:guest#anjolie.choudhuri@sixt.com::" providerId="AD" clId="Web-{7F673744-10C3-B8E7-17BF-2D0FA634EA05}" dt="2026-04-15T23:37:43.805" v="497"/>
          <ac:spMkLst>
            <pc:docMk/>
            <pc:sldMk cId="4197519710" sldId="2147482688"/>
            <ac:spMk id="102" creationId="{727CDD73-58DF-8C5F-8CA2-EC7C4917592C}"/>
          </ac:spMkLst>
        </pc:spChg>
        <pc:spChg chg="add del mod">
          <ac:chgData name="anjolie.choudhuri@sixt.com" userId="S::urn:spo:guest#anjolie.choudhuri@sixt.com::" providerId="AD" clId="Web-{7F673744-10C3-B8E7-17BF-2D0FA634EA05}" dt="2026-04-15T23:37:43.805" v="499"/>
          <ac:spMkLst>
            <pc:docMk/>
            <pc:sldMk cId="4197519710" sldId="2147482688"/>
            <ac:spMk id="105" creationId="{0E0B52C8-EAEC-38C4-5BEC-ED00C1A9BBA8}"/>
          </ac:spMkLst>
        </pc:spChg>
        <pc:spChg chg="add del mod">
          <ac:chgData name="anjolie.choudhuri@sixt.com" userId="S::urn:spo:guest#anjolie.choudhuri@sixt.com::" providerId="AD" clId="Web-{7F673744-10C3-B8E7-17BF-2D0FA634EA05}" dt="2026-04-15T23:37:43.805" v="501"/>
          <ac:spMkLst>
            <pc:docMk/>
            <pc:sldMk cId="4197519710" sldId="2147482688"/>
            <ac:spMk id="109" creationId="{90458D9D-2400-3A19-364D-54F19B79934C}"/>
          </ac:spMkLst>
        </pc:spChg>
        <pc:spChg chg="add del mod">
          <ac:chgData name="anjolie.choudhuri@sixt.com" userId="S::urn:spo:guest#anjolie.choudhuri@sixt.com::" providerId="AD" clId="Web-{7F673744-10C3-B8E7-17BF-2D0FA634EA05}" dt="2026-04-15T23:37:43.805" v="503"/>
          <ac:spMkLst>
            <pc:docMk/>
            <pc:sldMk cId="4197519710" sldId="2147482688"/>
            <ac:spMk id="111" creationId="{FFD8E0F4-6AB3-8278-AD28-D4C9F08CDDF6}"/>
          </ac:spMkLst>
        </pc:spChg>
        <pc:spChg chg="add del mod">
          <ac:chgData name="anjolie.choudhuri@sixt.com" userId="S::urn:spo:guest#anjolie.choudhuri@sixt.com::" providerId="AD" clId="Web-{7F673744-10C3-B8E7-17BF-2D0FA634EA05}" dt="2026-04-15T23:37:43.805" v="505"/>
          <ac:spMkLst>
            <pc:docMk/>
            <pc:sldMk cId="4197519710" sldId="2147482688"/>
            <ac:spMk id="113" creationId="{96C8504B-177A-CCE0-8C76-640EA1B8E675}"/>
          </ac:spMkLst>
        </pc:spChg>
        <pc:spChg chg="add del mod">
          <ac:chgData name="anjolie.choudhuri@sixt.com" userId="S::urn:spo:guest#anjolie.choudhuri@sixt.com::" providerId="AD" clId="Web-{7F673744-10C3-B8E7-17BF-2D0FA634EA05}" dt="2026-04-15T23:37:43.805" v="506"/>
          <ac:spMkLst>
            <pc:docMk/>
            <pc:sldMk cId="4197519710" sldId="2147482688"/>
            <ac:spMk id="114" creationId="{9E7DADCC-8B7D-53A6-A5E1-CB7D38C2ED5C}"/>
          </ac:spMkLst>
        </pc:spChg>
        <pc:spChg chg="add del mod">
          <ac:chgData name="anjolie.choudhuri@sixt.com" userId="S::urn:spo:guest#anjolie.choudhuri@sixt.com::" providerId="AD" clId="Web-{7F673744-10C3-B8E7-17BF-2D0FA634EA05}" dt="2026-04-15T23:37:43.805" v="507"/>
          <ac:spMkLst>
            <pc:docMk/>
            <pc:sldMk cId="4197519710" sldId="2147482688"/>
            <ac:spMk id="116" creationId="{8B0325FA-F310-E624-7527-678386C0EC1B}"/>
          </ac:spMkLst>
        </pc:spChg>
        <pc:spChg chg="add del mod">
          <ac:chgData name="anjolie.choudhuri@sixt.com" userId="S::urn:spo:guest#anjolie.choudhuri@sixt.com::" providerId="AD" clId="Web-{7F673744-10C3-B8E7-17BF-2D0FA634EA05}" dt="2026-04-15T23:37:43.805" v="509"/>
          <ac:spMkLst>
            <pc:docMk/>
            <pc:sldMk cId="4197519710" sldId="2147482688"/>
            <ac:spMk id="120" creationId="{41DEEC22-DB22-6857-C4A3-0C8B101C0FFE}"/>
          </ac:spMkLst>
        </pc:spChg>
        <pc:spChg chg="add del mod">
          <ac:chgData name="anjolie.choudhuri@sixt.com" userId="S::urn:spo:guest#anjolie.choudhuri@sixt.com::" providerId="AD" clId="Web-{7F673744-10C3-B8E7-17BF-2D0FA634EA05}" dt="2026-04-15T23:37:43.805" v="511"/>
          <ac:spMkLst>
            <pc:docMk/>
            <pc:sldMk cId="4197519710" sldId="2147482688"/>
            <ac:spMk id="122" creationId="{9C319103-62BB-1912-F618-643321A7ED8F}"/>
          </ac:spMkLst>
        </pc:spChg>
        <pc:spChg chg="add del mod">
          <ac:chgData name="anjolie.choudhuri@sixt.com" userId="S::urn:spo:guest#anjolie.choudhuri@sixt.com::" providerId="AD" clId="Web-{7F673744-10C3-B8E7-17BF-2D0FA634EA05}" dt="2026-04-15T23:37:43.805" v="513"/>
          <ac:spMkLst>
            <pc:docMk/>
            <pc:sldMk cId="4197519710" sldId="2147482688"/>
            <ac:spMk id="124" creationId="{E92C6378-2D39-D53C-8B25-BB60FD089F0F}"/>
          </ac:spMkLst>
        </pc:spChg>
        <pc:spChg chg="add del mod">
          <ac:chgData name="anjolie.choudhuri@sixt.com" userId="S::urn:spo:guest#anjolie.choudhuri@sixt.com::" providerId="AD" clId="Web-{7F673744-10C3-B8E7-17BF-2D0FA634EA05}" dt="2026-04-15T23:37:43.805" v="515"/>
          <ac:spMkLst>
            <pc:docMk/>
            <pc:sldMk cId="4197519710" sldId="2147482688"/>
            <ac:spMk id="126" creationId="{03C01595-CE5C-62F1-64F8-685EB1DBE072}"/>
          </ac:spMkLst>
        </pc:spChg>
        <pc:spChg chg="add del mod">
          <ac:chgData name="anjolie.choudhuri@sixt.com" userId="S::urn:spo:guest#anjolie.choudhuri@sixt.com::" providerId="AD" clId="Web-{7F673744-10C3-B8E7-17BF-2D0FA634EA05}" dt="2026-04-15T23:37:43.805" v="517"/>
          <ac:spMkLst>
            <pc:docMk/>
            <pc:sldMk cId="4197519710" sldId="2147482688"/>
            <ac:spMk id="128" creationId="{DBA123B9-615B-DB73-8A11-A30948CBECCE}"/>
          </ac:spMkLst>
        </pc:spChg>
        <pc:spChg chg="add del mod">
          <ac:chgData name="anjolie.choudhuri@sixt.com" userId="S::urn:spo:guest#anjolie.choudhuri@sixt.com::" providerId="AD" clId="Web-{7F673744-10C3-B8E7-17BF-2D0FA634EA05}" dt="2026-04-15T23:37:43.805" v="519"/>
          <ac:spMkLst>
            <pc:docMk/>
            <pc:sldMk cId="4197519710" sldId="2147482688"/>
            <ac:spMk id="130" creationId="{C42A7D62-B10C-E50F-A81B-B430EE071376}"/>
          </ac:spMkLst>
        </pc:spChg>
        <pc:spChg chg="add del mod">
          <ac:chgData name="anjolie.choudhuri@sixt.com" userId="S::urn:spo:guest#anjolie.choudhuri@sixt.com::" providerId="AD" clId="Web-{7F673744-10C3-B8E7-17BF-2D0FA634EA05}" dt="2026-04-15T23:37:43.805" v="521"/>
          <ac:spMkLst>
            <pc:docMk/>
            <pc:sldMk cId="4197519710" sldId="2147482688"/>
            <ac:spMk id="132" creationId="{DD6F19BA-B15E-2C60-E273-BB3E06955690}"/>
          </ac:spMkLst>
        </pc:spChg>
        <pc:spChg chg="add del mod">
          <ac:chgData name="anjolie.choudhuri@sixt.com" userId="S::urn:spo:guest#anjolie.choudhuri@sixt.com::" providerId="AD" clId="Web-{7F673744-10C3-B8E7-17BF-2D0FA634EA05}" dt="2026-04-15T23:37:43.805" v="523"/>
          <ac:spMkLst>
            <pc:docMk/>
            <pc:sldMk cId="4197519710" sldId="2147482688"/>
            <ac:spMk id="134" creationId="{347FB566-2FD2-A8BB-37C8-C51A266899A2}"/>
          </ac:spMkLst>
        </pc:spChg>
        <pc:spChg chg="add del mod">
          <ac:chgData name="anjolie.choudhuri@sixt.com" userId="S::urn:spo:guest#anjolie.choudhuri@sixt.com::" providerId="AD" clId="Web-{7F673744-10C3-B8E7-17BF-2D0FA634EA05}" dt="2026-04-15T23:37:43.805" v="525"/>
          <ac:spMkLst>
            <pc:docMk/>
            <pc:sldMk cId="4197519710" sldId="2147482688"/>
            <ac:spMk id="136" creationId="{CFA495D3-71D4-ACC2-8AE8-7DCB1D858AD0}"/>
          </ac:spMkLst>
        </pc:spChg>
        <pc:spChg chg="add del mod">
          <ac:chgData name="anjolie.choudhuri@sixt.com" userId="S::urn:spo:guest#anjolie.choudhuri@sixt.com::" providerId="AD" clId="Web-{7F673744-10C3-B8E7-17BF-2D0FA634EA05}" dt="2026-04-15T23:37:43.805" v="527"/>
          <ac:spMkLst>
            <pc:docMk/>
            <pc:sldMk cId="4197519710" sldId="2147482688"/>
            <ac:spMk id="138" creationId="{67570F1E-FD43-5CBE-E3F3-D746288140CB}"/>
          </ac:spMkLst>
        </pc:spChg>
        <pc:spChg chg="add del mod">
          <ac:chgData name="anjolie.choudhuri@sixt.com" userId="S::urn:spo:guest#anjolie.choudhuri@sixt.com::" providerId="AD" clId="Web-{7F673744-10C3-B8E7-17BF-2D0FA634EA05}" dt="2026-04-15T23:37:43.805" v="529"/>
          <ac:spMkLst>
            <pc:docMk/>
            <pc:sldMk cId="4197519710" sldId="2147482688"/>
            <ac:spMk id="140" creationId="{5296364A-54E9-954C-C955-99350491FF73}"/>
          </ac:spMkLst>
        </pc:spChg>
        <pc:spChg chg="add del mod">
          <ac:chgData name="anjolie.choudhuri@sixt.com" userId="S::urn:spo:guest#anjolie.choudhuri@sixt.com::" providerId="AD" clId="Web-{7F673744-10C3-B8E7-17BF-2D0FA634EA05}" dt="2026-04-15T23:37:43.805" v="531"/>
          <ac:spMkLst>
            <pc:docMk/>
            <pc:sldMk cId="4197519710" sldId="2147482688"/>
            <ac:spMk id="142" creationId="{9684B44B-E8C5-4516-2C4A-28C11185383B}"/>
          </ac:spMkLst>
        </pc:spChg>
        <pc:spChg chg="add del mod">
          <ac:chgData name="anjolie.choudhuri@sixt.com" userId="S::urn:spo:guest#anjolie.choudhuri@sixt.com::" providerId="AD" clId="Web-{7F673744-10C3-B8E7-17BF-2D0FA634EA05}" dt="2026-04-15T23:37:43.805" v="533"/>
          <ac:spMkLst>
            <pc:docMk/>
            <pc:sldMk cId="4197519710" sldId="2147482688"/>
            <ac:spMk id="144" creationId="{0C273FAB-DB9B-13D1-D2CB-6654C11AEC3D}"/>
          </ac:spMkLst>
        </pc:spChg>
        <pc:spChg chg="add del mod">
          <ac:chgData name="anjolie.choudhuri@sixt.com" userId="S::urn:spo:guest#anjolie.choudhuri@sixt.com::" providerId="AD" clId="Web-{7F673744-10C3-B8E7-17BF-2D0FA634EA05}" dt="2026-04-15T23:37:43.805" v="535"/>
          <ac:spMkLst>
            <pc:docMk/>
            <pc:sldMk cId="4197519710" sldId="2147482688"/>
            <ac:spMk id="146" creationId="{ADAA7286-79BD-A2AB-1337-8D1C6E329254}"/>
          </ac:spMkLst>
        </pc:spChg>
        <pc:spChg chg="add del mod">
          <ac:chgData name="anjolie.choudhuri@sixt.com" userId="S::urn:spo:guest#anjolie.choudhuri@sixt.com::" providerId="AD" clId="Web-{7F673744-10C3-B8E7-17BF-2D0FA634EA05}" dt="2026-04-15T23:37:43.805" v="537"/>
          <ac:spMkLst>
            <pc:docMk/>
            <pc:sldMk cId="4197519710" sldId="2147482688"/>
            <ac:spMk id="148" creationId="{CC42ECF3-BEDE-79B6-3515-7AE5BD78FBA4}"/>
          </ac:spMkLst>
        </pc:spChg>
        <pc:spChg chg="add del mod">
          <ac:chgData name="anjolie.choudhuri@sixt.com" userId="S::urn:spo:guest#anjolie.choudhuri@sixt.com::" providerId="AD" clId="Web-{7F673744-10C3-B8E7-17BF-2D0FA634EA05}" dt="2026-04-15T23:37:43.821" v="594"/>
          <ac:spMkLst>
            <pc:docMk/>
            <pc:sldMk cId="4197519710" sldId="2147482688"/>
            <ac:spMk id="150" creationId="{B6E4F495-CFC9-C0E5-A4BC-D5074F8EF117}"/>
          </ac:spMkLst>
        </pc:spChg>
        <pc:spChg chg="add del mod">
          <ac:chgData name="anjolie.choudhuri@sixt.com" userId="S::urn:spo:guest#anjolie.choudhuri@sixt.com::" providerId="AD" clId="Web-{7F673744-10C3-B8E7-17BF-2D0FA634EA05}" dt="2026-04-15T23:37:43.805" v="540"/>
          <ac:spMkLst>
            <pc:docMk/>
            <pc:sldMk cId="4197519710" sldId="2147482688"/>
            <ac:spMk id="154" creationId="{C3D4A3EB-C5B7-B4C0-A5EC-09BA551AF774}"/>
          </ac:spMkLst>
        </pc:spChg>
        <pc:spChg chg="add del mod">
          <ac:chgData name="anjolie.choudhuri@sixt.com" userId="S::urn:spo:guest#anjolie.choudhuri@sixt.com::" providerId="AD" clId="Web-{7F673744-10C3-B8E7-17BF-2D0FA634EA05}" dt="2026-04-15T23:37:43.805" v="542"/>
          <ac:spMkLst>
            <pc:docMk/>
            <pc:sldMk cId="4197519710" sldId="2147482688"/>
            <ac:spMk id="158" creationId="{D8165916-2473-C2DD-BCC7-9434DCE0201C}"/>
          </ac:spMkLst>
        </pc:spChg>
        <pc:spChg chg="add del mod">
          <ac:chgData name="anjolie.choudhuri@sixt.com" userId="S::urn:spo:guest#anjolie.choudhuri@sixt.com::" providerId="AD" clId="Web-{7F673744-10C3-B8E7-17BF-2D0FA634EA05}" dt="2026-04-15T23:37:43.805" v="544"/>
          <ac:spMkLst>
            <pc:docMk/>
            <pc:sldMk cId="4197519710" sldId="2147482688"/>
            <ac:spMk id="160" creationId="{911EDC31-1C86-516C-1581-52335FC01965}"/>
          </ac:spMkLst>
        </pc:spChg>
        <pc:spChg chg="add del mod">
          <ac:chgData name="anjolie.choudhuri@sixt.com" userId="S::urn:spo:guest#anjolie.choudhuri@sixt.com::" providerId="AD" clId="Web-{7F673744-10C3-B8E7-17BF-2D0FA634EA05}" dt="2026-04-15T23:37:43.805" v="546"/>
          <ac:spMkLst>
            <pc:docMk/>
            <pc:sldMk cId="4197519710" sldId="2147482688"/>
            <ac:spMk id="162" creationId="{5E85F79B-F3D5-9F05-14DE-A543D8DB2AD0}"/>
          </ac:spMkLst>
        </pc:spChg>
        <pc:spChg chg="add del mod">
          <ac:chgData name="anjolie.choudhuri@sixt.com" userId="S::urn:spo:guest#anjolie.choudhuri@sixt.com::" providerId="AD" clId="Web-{7F673744-10C3-B8E7-17BF-2D0FA634EA05}" dt="2026-04-15T23:37:43.805" v="548"/>
          <ac:spMkLst>
            <pc:docMk/>
            <pc:sldMk cId="4197519710" sldId="2147482688"/>
            <ac:spMk id="164" creationId="{8498E1EE-96AB-EBA3-974E-A5BBF881991C}"/>
          </ac:spMkLst>
        </pc:spChg>
        <pc:spChg chg="add del mod">
          <ac:chgData name="anjolie.choudhuri@sixt.com" userId="S::urn:spo:guest#anjolie.choudhuri@sixt.com::" providerId="AD" clId="Web-{7F673744-10C3-B8E7-17BF-2D0FA634EA05}" dt="2026-04-15T23:37:43.805" v="550"/>
          <ac:spMkLst>
            <pc:docMk/>
            <pc:sldMk cId="4197519710" sldId="2147482688"/>
            <ac:spMk id="166" creationId="{9CB60D58-E41A-75A4-A5D0-67A3ACDCA28B}"/>
          </ac:spMkLst>
        </pc:spChg>
        <pc:spChg chg="add del mod">
          <ac:chgData name="anjolie.choudhuri@sixt.com" userId="S::urn:spo:guest#anjolie.choudhuri@sixt.com::" providerId="AD" clId="Web-{7F673744-10C3-B8E7-17BF-2D0FA634EA05}" dt="2026-04-15T23:37:43.821" v="593"/>
          <ac:spMkLst>
            <pc:docMk/>
            <pc:sldMk cId="4197519710" sldId="2147482688"/>
            <ac:spMk id="168" creationId="{D6113BBD-B6E1-D13F-57B9-75256A363178}"/>
          </ac:spMkLst>
        </pc:spChg>
        <pc:spChg chg="add del mod">
          <ac:chgData name="anjolie.choudhuri@sixt.com" userId="S::urn:spo:guest#anjolie.choudhuri@sixt.com::" providerId="AD" clId="Web-{7F673744-10C3-B8E7-17BF-2D0FA634EA05}" dt="2026-04-15T23:37:43.805" v="552"/>
          <ac:spMkLst>
            <pc:docMk/>
            <pc:sldMk cId="4197519710" sldId="2147482688"/>
            <ac:spMk id="170" creationId="{62711B0F-7456-F9DE-9B9E-628A61B559FC}"/>
          </ac:spMkLst>
        </pc:spChg>
        <pc:spChg chg="add del mod">
          <ac:chgData name="anjolie.choudhuri@sixt.com" userId="S::urn:spo:guest#anjolie.choudhuri@sixt.com::" providerId="AD" clId="Web-{7F673744-10C3-B8E7-17BF-2D0FA634EA05}" dt="2026-04-15T23:37:43.805" v="554"/>
          <ac:spMkLst>
            <pc:docMk/>
            <pc:sldMk cId="4197519710" sldId="2147482688"/>
            <ac:spMk id="172" creationId="{62AEF1A1-DD12-4A53-59CC-EC6CBC92BCC6}"/>
          </ac:spMkLst>
        </pc:spChg>
        <pc:spChg chg="add del mod">
          <ac:chgData name="anjolie.choudhuri@sixt.com" userId="S::urn:spo:guest#anjolie.choudhuri@sixt.com::" providerId="AD" clId="Web-{7F673744-10C3-B8E7-17BF-2D0FA634EA05}" dt="2026-04-15T23:37:43.805" v="556"/>
          <ac:spMkLst>
            <pc:docMk/>
            <pc:sldMk cId="4197519710" sldId="2147482688"/>
            <ac:spMk id="174" creationId="{B008F8DC-E7FE-F6BD-215C-F2247C4F8B27}"/>
          </ac:spMkLst>
        </pc:spChg>
        <pc:spChg chg="add del mod">
          <ac:chgData name="anjolie.choudhuri@sixt.com" userId="S::urn:spo:guest#anjolie.choudhuri@sixt.com::" providerId="AD" clId="Web-{7F673744-10C3-B8E7-17BF-2D0FA634EA05}" dt="2026-04-15T23:37:43.805" v="558"/>
          <ac:spMkLst>
            <pc:docMk/>
            <pc:sldMk cId="4197519710" sldId="2147482688"/>
            <ac:spMk id="176" creationId="{EA76D9B3-1A0F-C81F-0853-230EF6B0A800}"/>
          </ac:spMkLst>
        </pc:spChg>
        <pc:spChg chg="add del mod">
          <ac:chgData name="anjolie.choudhuri@sixt.com" userId="S::urn:spo:guest#anjolie.choudhuri@sixt.com::" providerId="AD" clId="Web-{7F673744-10C3-B8E7-17BF-2D0FA634EA05}" dt="2026-04-15T23:37:43.805" v="561"/>
          <ac:spMkLst>
            <pc:docMk/>
            <pc:sldMk cId="4197519710" sldId="2147482688"/>
            <ac:spMk id="180" creationId="{83DD7924-39DF-147B-A952-53444006F25E}"/>
          </ac:spMkLst>
        </pc:spChg>
        <pc:spChg chg="add del mod">
          <ac:chgData name="anjolie.choudhuri@sixt.com" userId="S::urn:spo:guest#anjolie.choudhuri@sixt.com::" providerId="AD" clId="Web-{7F673744-10C3-B8E7-17BF-2D0FA634EA05}" dt="2026-04-15T23:37:43.821" v="595"/>
          <ac:spMkLst>
            <pc:docMk/>
            <pc:sldMk cId="4197519710" sldId="2147482688"/>
            <ac:spMk id="181" creationId="{001DB84F-899D-5040-27F0-FE89B6366480}"/>
          </ac:spMkLst>
        </pc:spChg>
        <pc:spChg chg="add del mod">
          <ac:chgData name="anjolie.choudhuri@sixt.com" userId="S::urn:spo:guest#anjolie.choudhuri@sixt.com::" providerId="AD" clId="Web-{7F673744-10C3-B8E7-17BF-2D0FA634EA05}" dt="2026-04-15T23:37:43.805" v="563"/>
          <ac:spMkLst>
            <pc:docMk/>
            <pc:sldMk cId="4197519710" sldId="2147482688"/>
            <ac:spMk id="183" creationId="{BD8157B5-97A4-BF5C-7C09-8F588DB5A8BC}"/>
          </ac:spMkLst>
        </pc:spChg>
        <pc:spChg chg="add del mod">
          <ac:chgData name="anjolie.choudhuri@sixt.com" userId="S::urn:spo:guest#anjolie.choudhuri@sixt.com::" providerId="AD" clId="Web-{7F673744-10C3-B8E7-17BF-2D0FA634EA05}" dt="2026-04-15T23:37:43.805" v="564"/>
          <ac:spMkLst>
            <pc:docMk/>
            <pc:sldMk cId="4197519710" sldId="2147482688"/>
            <ac:spMk id="188" creationId="{A9CEFECB-D3A6-4427-8E3D-711A02DB768A}"/>
          </ac:spMkLst>
        </pc:spChg>
        <pc:spChg chg="add del mod">
          <ac:chgData name="anjolie.choudhuri@sixt.com" userId="S::urn:spo:guest#anjolie.choudhuri@sixt.com::" providerId="AD" clId="Web-{7F673744-10C3-B8E7-17BF-2D0FA634EA05}" dt="2026-04-15T23:37:43.821" v="597"/>
          <ac:spMkLst>
            <pc:docMk/>
            <pc:sldMk cId="4197519710" sldId="2147482688"/>
            <ac:spMk id="191" creationId="{4FA71908-043A-DACB-BC63-D436ADDC401D}"/>
          </ac:spMkLst>
        </pc:spChg>
        <pc:spChg chg="add del mod">
          <ac:chgData name="anjolie.choudhuri@sixt.com" userId="S::urn:spo:guest#anjolie.choudhuri@sixt.com::" providerId="AD" clId="Web-{7F673744-10C3-B8E7-17BF-2D0FA634EA05}" dt="2026-04-15T23:37:43.805" v="566"/>
          <ac:spMkLst>
            <pc:docMk/>
            <pc:sldMk cId="4197519710" sldId="2147482688"/>
            <ac:spMk id="192" creationId="{7D976CC7-0CC2-97EF-FDDD-5842D5871DB2}"/>
          </ac:spMkLst>
        </pc:spChg>
        <pc:spChg chg="add del mod">
          <ac:chgData name="anjolie.choudhuri@sixt.com" userId="S::urn:spo:guest#anjolie.choudhuri@sixt.com::" providerId="AD" clId="Web-{7F673744-10C3-B8E7-17BF-2D0FA634EA05}" dt="2026-04-15T23:37:43.821" v="598"/>
          <ac:spMkLst>
            <pc:docMk/>
            <pc:sldMk cId="4197519710" sldId="2147482688"/>
            <ac:spMk id="193" creationId="{7FED736D-A85C-9296-0541-532190312AFF}"/>
          </ac:spMkLst>
        </pc:spChg>
        <pc:spChg chg="add del mod">
          <ac:chgData name="anjolie.choudhuri@sixt.com" userId="S::urn:spo:guest#anjolie.choudhuri@sixt.com::" providerId="AD" clId="Web-{7F673744-10C3-B8E7-17BF-2D0FA634EA05}" dt="2026-04-15T23:37:43.821" v="599"/>
          <ac:spMkLst>
            <pc:docMk/>
            <pc:sldMk cId="4197519710" sldId="2147482688"/>
            <ac:spMk id="194" creationId="{0212F250-BFC0-01B3-D5D1-7DA424B5725E}"/>
          </ac:spMkLst>
        </pc:spChg>
        <pc:spChg chg="add del mod">
          <ac:chgData name="anjolie.choudhuri@sixt.com" userId="S::urn:spo:guest#anjolie.choudhuri@sixt.com::" providerId="AD" clId="Web-{7F673744-10C3-B8E7-17BF-2D0FA634EA05}" dt="2026-04-15T23:37:43.821" v="600"/>
          <ac:spMkLst>
            <pc:docMk/>
            <pc:sldMk cId="4197519710" sldId="2147482688"/>
            <ac:spMk id="195" creationId="{CAB4002A-4C94-487B-2620-1A7D614C4E8B}"/>
          </ac:spMkLst>
        </pc:spChg>
        <pc:spChg chg="add del mod">
          <ac:chgData name="anjolie.choudhuri@sixt.com" userId="S::urn:spo:guest#anjolie.choudhuri@sixt.com::" providerId="AD" clId="Web-{7F673744-10C3-B8E7-17BF-2D0FA634EA05}" dt="2026-04-15T23:37:43.805" v="571"/>
          <ac:spMkLst>
            <pc:docMk/>
            <pc:sldMk cId="4197519710" sldId="2147482688"/>
            <ac:spMk id="196" creationId="{B19BF11C-AE22-88EA-A66B-A6F2EB2F5EA6}"/>
          </ac:spMkLst>
        </pc:spChg>
        <pc:spChg chg="add del mod">
          <ac:chgData name="anjolie.choudhuri@sixt.com" userId="S::urn:spo:guest#anjolie.choudhuri@sixt.com::" providerId="AD" clId="Web-{7F673744-10C3-B8E7-17BF-2D0FA634EA05}" dt="2026-04-15T23:37:43.821" v="601"/>
          <ac:spMkLst>
            <pc:docMk/>
            <pc:sldMk cId="4197519710" sldId="2147482688"/>
            <ac:spMk id="197" creationId="{0EABACD5-55C2-0B11-12D3-09C618983AAD}"/>
          </ac:spMkLst>
        </pc:spChg>
        <pc:spChg chg="add del mod">
          <ac:chgData name="anjolie.choudhuri@sixt.com" userId="S::urn:spo:guest#anjolie.choudhuri@sixt.com::" providerId="AD" clId="Web-{7F673744-10C3-B8E7-17BF-2D0FA634EA05}" dt="2026-04-15T23:37:43.805" v="572"/>
          <ac:spMkLst>
            <pc:docMk/>
            <pc:sldMk cId="4197519710" sldId="2147482688"/>
            <ac:spMk id="198" creationId="{52CF8D4C-B2E3-D960-B425-2686105178C6}"/>
          </ac:spMkLst>
        </pc:spChg>
        <pc:spChg chg="add del mod">
          <ac:chgData name="anjolie.choudhuri@sixt.com" userId="S::urn:spo:guest#anjolie.choudhuri@sixt.com::" providerId="AD" clId="Web-{7F673744-10C3-B8E7-17BF-2D0FA634EA05}" dt="2026-04-15T23:37:43.805" v="573"/>
          <ac:spMkLst>
            <pc:docMk/>
            <pc:sldMk cId="4197519710" sldId="2147482688"/>
            <ac:spMk id="199" creationId="{D7BF9DA2-0FE5-241C-7C44-22D9FB6A3838}"/>
          </ac:spMkLst>
        </pc:spChg>
        <pc:spChg chg="add del mod">
          <ac:chgData name="anjolie.choudhuri@sixt.com" userId="S::urn:spo:guest#anjolie.choudhuri@sixt.com::" providerId="AD" clId="Web-{7F673744-10C3-B8E7-17BF-2D0FA634EA05}" dt="2026-04-15T23:37:43.805" v="575"/>
          <ac:spMkLst>
            <pc:docMk/>
            <pc:sldMk cId="4197519710" sldId="2147482688"/>
            <ac:spMk id="203" creationId="{14724CEE-EC14-5213-8AEC-7165EDDB9024}"/>
          </ac:spMkLst>
        </pc:spChg>
        <pc:spChg chg="add del mod">
          <ac:chgData name="anjolie.choudhuri@sixt.com" userId="S::urn:spo:guest#anjolie.choudhuri@sixt.com::" providerId="AD" clId="Web-{7F673744-10C3-B8E7-17BF-2D0FA634EA05}" dt="2026-04-15T23:37:43.821" v="576"/>
          <ac:spMkLst>
            <pc:docMk/>
            <pc:sldMk cId="4197519710" sldId="2147482688"/>
            <ac:spMk id="204" creationId="{DC93444D-B311-A757-1E81-0ED33C12D20D}"/>
          </ac:spMkLst>
        </pc:spChg>
        <pc:spChg chg="add del mod">
          <ac:chgData name="anjolie.choudhuri@sixt.com" userId="S::urn:spo:guest#anjolie.choudhuri@sixt.com::" providerId="AD" clId="Web-{7F673744-10C3-B8E7-17BF-2D0FA634EA05}" dt="2026-04-15T23:37:43.821" v="577"/>
          <ac:spMkLst>
            <pc:docMk/>
            <pc:sldMk cId="4197519710" sldId="2147482688"/>
            <ac:spMk id="205" creationId="{69DD49C5-A8E1-CD5F-6063-96B621A2683B}"/>
          </ac:spMkLst>
        </pc:spChg>
        <pc:spChg chg="add del mod">
          <ac:chgData name="anjolie.choudhuri@sixt.com" userId="S::urn:spo:guest#anjolie.choudhuri@sixt.com::" providerId="AD" clId="Web-{7F673744-10C3-B8E7-17BF-2D0FA634EA05}" dt="2026-04-15T23:37:43.821" v="579"/>
          <ac:spMkLst>
            <pc:docMk/>
            <pc:sldMk cId="4197519710" sldId="2147482688"/>
            <ac:spMk id="207" creationId="{FC7CD90B-DE5C-557F-EC95-5031C2465C06}"/>
          </ac:spMkLst>
        </pc:spChg>
        <pc:spChg chg="add del mod">
          <ac:chgData name="anjolie.choudhuri@sixt.com" userId="S::urn:spo:guest#anjolie.choudhuri@sixt.com::" providerId="AD" clId="Web-{7F673744-10C3-B8E7-17BF-2D0FA634EA05}" dt="2026-04-15T23:37:43.821" v="602"/>
          <ac:spMkLst>
            <pc:docMk/>
            <pc:sldMk cId="4197519710" sldId="2147482688"/>
            <ac:spMk id="217" creationId="{4FBD850C-FF71-2B91-ABB1-3C5D9CF3E46A}"/>
          </ac:spMkLst>
        </pc:spChg>
        <pc:spChg chg="add del mod">
          <ac:chgData name="anjolie.choudhuri@sixt.com" userId="S::urn:spo:guest#anjolie.choudhuri@sixt.com::" providerId="AD" clId="Web-{7F673744-10C3-B8E7-17BF-2D0FA634EA05}" dt="2026-04-15T23:37:43.821" v="580"/>
          <ac:spMkLst>
            <pc:docMk/>
            <pc:sldMk cId="4197519710" sldId="2147482688"/>
            <ac:spMk id="218" creationId="{82ACAE63-7424-5A64-4F41-81B4F84D0ADA}"/>
          </ac:spMkLst>
        </pc:spChg>
        <pc:spChg chg="add del mod">
          <ac:chgData name="anjolie.choudhuri@sixt.com" userId="S::urn:spo:guest#anjolie.choudhuri@sixt.com::" providerId="AD" clId="Web-{7F673744-10C3-B8E7-17BF-2D0FA634EA05}" dt="2026-04-15T23:37:43.821" v="581"/>
          <ac:spMkLst>
            <pc:docMk/>
            <pc:sldMk cId="4197519710" sldId="2147482688"/>
            <ac:spMk id="219" creationId="{B3D638DD-A13E-D8D5-C674-9B39ABD86813}"/>
          </ac:spMkLst>
        </pc:spChg>
        <pc:spChg chg="add del mod">
          <ac:chgData name="anjolie.choudhuri@sixt.com" userId="S::urn:spo:guest#anjolie.choudhuri@sixt.com::" providerId="AD" clId="Web-{7F673744-10C3-B8E7-17BF-2D0FA634EA05}" dt="2026-04-15T23:37:43.821" v="583"/>
          <ac:spMkLst>
            <pc:docMk/>
            <pc:sldMk cId="4197519710" sldId="2147482688"/>
            <ac:spMk id="221" creationId="{65CF4C21-E393-119D-3419-188D5BDE0516}"/>
          </ac:spMkLst>
        </pc:spChg>
        <pc:spChg chg="add del mod">
          <ac:chgData name="anjolie.choudhuri@sixt.com" userId="S::urn:spo:guest#anjolie.choudhuri@sixt.com::" providerId="AD" clId="Web-{7F673744-10C3-B8E7-17BF-2D0FA634EA05}" dt="2026-04-15T23:37:43.821" v="603"/>
          <ac:spMkLst>
            <pc:docMk/>
            <pc:sldMk cId="4197519710" sldId="2147482688"/>
            <ac:spMk id="225" creationId="{D016C2E2-AD5D-FB8F-75AE-71FF6EF960C6}"/>
          </ac:spMkLst>
        </pc:spChg>
        <pc:spChg chg="add del mod">
          <ac:chgData name="anjolie.choudhuri@sixt.com" userId="S::urn:spo:guest#anjolie.choudhuri@sixt.com::" providerId="AD" clId="Web-{7F673744-10C3-B8E7-17BF-2D0FA634EA05}" dt="2026-04-15T23:37:43.821" v="605"/>
          <ac:spMkLst>
            <pc:docMk/>
            <pc:sldMk cId="4197519710" sldId="2147482688"/>
            <ac:spMk id="233" creationId="{E7D69724-0415-C18E-06AA-BB574FDBCB27}"/>
          </ac:spMkLst>
        </pc:spChg>
        <pc:spChg chg="add del mod">
          <ac:chgData name="anjolie.choudhuri@sixt.com" userId="S::urn:spo:guest#anjolie.choudhuri@sixt.com::" providerId="AD" clId="Web-{7F673744-10C3-B8E7-17BF-2D0FA634EA05}" dt="2026-04-15T23:37:43.821" v="606"/>
          <ac:spMkLst>
            <pc:docMk/>
            <pc:sldMk cId="4197519710" sldId="2147482688"/>
            <ac:spMk id="234" creationId="{2F1A26B9-C90D-85C4-C71E-4D016AB28FD8}"/>
          </ac:spMkLst>
        </pc:spChg>
        <pc:picChg chg="add del mod">
          <ac:chgData name="anjolie.choudhuri@sixt.com" userId="S::urn:spo:guest#anjolie.choudhuri@sixt.com::" providerId="AD" clId="Web-{7F673744-10C3-B8E7-17BF-2D0FA634EA05}" dt="2026-04-15T23:37:43.805" v="568"/>
          <ac:picMkLst>
            <pc:docMk/>
            <pc:sldMk cId="4197519710" sldId="2147482688"/>
            <ac:picMk id="3" creationId="{813DDFC1-8298-B1D4-96CF-E23C4122D2D1}"/>
          </ac:picMkLst>
        </pc:picChg>
        <pc:picChg chg="add del mod">
          <ac:chgData name="anjolie.choudhuri@sixt.com" userId="S::urn:spo:guest#anjolie.choudhuri@sixt.com::" providerId="AD" clId="Web-{7F673744-10C3-B8E7-17BF-2D0FA634EA05}" dt="2026-04-15T23:37:43.821" v="584"/>
          <ac:picMkLst>
            <pc:docMk/>
            <pc:sldMk cId="4197519710" sldId="2147482688"/>
            <ac:picMk id="6" creationId="{5D7322B9-8495-0121-82D5-6394B5706B25}"/>
          </ac:picMkLst>
        </pc:picChg>
        <pc:picChg chg="add del mod">
          <ac:chgData name="anjolie.choudhuri@sixt.com" userId="S::urn:spo:guest#anjolie.choudhuri@sixt.com::" providerId="AD" clId="Web-{7F673744-10C3-B8E7-17BF-2D0FA634EA05}" dt="2026-04-15T23:37:43.790" v="420"/>
          <ac:picMkLst>
            <pc:docMk/>
            <pc:sldMk cId="4197519710" sldId="2147482688"/>
            <ac:picMk id="9" creationId="{40387DA6-2A96-ADE3-E06D-5B7C938F0FB9}"/>
          </ac:picMkLst>
        </pc:picChg>
        <pc:picChg chg="add del mod">
          <ac:chgData name="anjolie.choudhuri@sixt.com" userId="S::urn:spo:guest#anjolie.choudhuri@sixt.com::" providerId="AD" clId="Web-{7F673744-10C3-B8E7-17BF-2D0FA634EA05}" dt="2026-04-15T23:37:43.790" v="421"/>
          <ac:picMkLst>
            <pc:docMk/>
            <pc:sldMk cId="4197519710" sldId="2147482688"/>
            <ac:picMk id="10" creationId="{680232A8-DDCA-90B1-637B-1653DBCE3A0D}"/>
          </ac:picMkLst>
        </pc:picChg>
        <pc:picChg chg="add del mod">
          <ac:chgData name="anjolie.choudhuri@sixt.com" userId="S::urn:spo:guest#anjolie.choudhuri@sixt.com::" providerId="AD" clId="Web-{7F673744-10C3-B8E7-17BF-2D0FA634EA05}" dt="2026-04-15T23:37:43.821" v="585"/>
          <ac:picMkLst>
            <pc:docMk/>
            <pc:sldMk cId="4197519710" sldId="2147482688"/>
            <ac:picMk id="11" creationId="{11D3FE6B-1B6C-B7EB-2954-58BEBAE0A9A5}"/>
          </ac:picMkLst>
        </pc:picChg>
        <pc:picChg chg="add del mod">
          <ac:chgData name="anjolie.choudhuri@sixt.com" userId="S::urn:spo:guest#anjolie.choudhuri@sixt.com::" providerId="AD" clId="Web-{7F673744-10C3-B8E7-17BF-2D0FA634EA05}" dt="2026-04-15T23:37:43.790" v="422"/>
          <ac:picMkLst>
            <pc:docMk/>
            <pc:sldMk cId="4197519710" sldId="2147482688"/>
            <ac:picMk id="13" creationId="{FD809F5D-EAF6-8FB0-9F16-786272FD7675}"/>
          </ac:picMkLst>
        </pc:picChg>
        <pc:picChg chg="add del mod">
          <ac:chgData name="anjolie.choudhuri@sixt.com" userId="S::urn:spo:guest#anjolie.choudhuri@sixt.com::" providerId="AD" clId="Web-{7F673744-10C3-B8E7-17BF-2D0FA634EA05}" dt="2026-04-15T23:37:43.790" v="423"/>
          <ac:picMkLst>
            <pc:docMk/>
            <pc:sldMk cId="4197519710" sldId="2147482688"/>
            <ac:picMk id="14" creationId="{164C2415-A717-2290-1E13-EDB720A4B414}"/>
          </ac:picMkLst>
        </pc:picChg>
        <pc:picChg chg="add del mod">
          <ac:chgData name="anjolie.choudhuri@sixt.com" userId="S::urn:spo:guest#anjolie.choudhuri@sixt.com::" providerId="AD" clId="Web-{7F673744-10C3-B8E7-17BF-2D0FA634EA05}" dt="2026-04-15T23:37:43.790" v="424"/>
          <ac:picMkLst>
            <pc:docMk/>
            <pc:sldMk cId="4197519710" sldId="2147482688"/>
            <ac:picMk id="15" creationId="{ED640A70-4A06-D860-70B2-3A64749D9452}"/>
          </ac:picMkLst>
        </pc:picChg>
        <pc:picChg chg="add del mod">
          <ac:chgData name="anjolie.choudhuri@sixt.com" userId="S::urn:spo:guest#anjolie.choudhuri@sixt.com::" providerId="AD" clId="Web-{7F673744-10C3-B8E7-17BF-2D0FA634EA05}" dt="2026-04-15T23:37:43.790" v="425"/>
          <ac:picMkLst>
            <pc:docMk/>
            <pc:sldMk cId="4197519710" sldId="2147482688"/>
            <ac:picMk id="16" creationId="{E5A8FAF2-8CE8-FE7E-8E2A-B7A0CED196E6}"/>
          </ac:picMkLst>
        </pc:picChg>
        <pc:picChg chg="add del mod">
          <ac:chgData name="anjolie.choudhuri@sixt.com" userId="S::urn:spo:guest#anjolie.choudhuri@sixt.com::" providerId="AD" clId="Web-{7F673744-10C3-B8E7-17BF-2D0FA634EA05}" dt="2026-04-15T23:37:43.790" v="426"/>
          <ac:picMkLst>
            <pc:docMk/>
            <pc:sldMk cId="4197519710" sldId="2147482688"/>
            <ac:picMk id="17" creationId="{10AFCD19-C822-97C5-4134-CFEED6A14D2E}"/>
          </ac:picMkLst>
        </pc:picChg>
        <pc:picChg chg="add del mod">
          <ac:chgData name="anjolie.choudhuri@sixt.com" userId="S::urn:spo:guest#anjolie.choudhuri@sixt.com::" providerId="AD" clId="Web-{7F673744-10C3-B8E7-17BF-2D0FA634EA05}" dt="2026-04-15T23:37:43.790" v="427"/>
          <ac:picMkLst>
            <pc:docMk/>
            <pc:sldMk cId="4197519710" sldId="2147482688"/>
            <ac:picMk id="18" creationId="{5095F6D6-CBD3-2F27-FD4D-0C4CC2E57711}"/>
          </ac:picMkLst>
        </pc:picChg>
        <pc:picChg chg="add del mod">
          <ac:chgData name="anjolie.choudhuri@sixt.com" userId="S::urn:spo:guest#anjolie.choudhuri@sixt.com::" providerId="AD" clId="Web-{7F673744-10C3-B8E7-17BF-2D0FA634EA05}" dt="2026-04-15T23:37:43.790" v="428"/>
          <ac:picMkLst>
            <pc:docMk/>
            <pc:sldMk cId="4197519710" sldId="2147482688"/>
            <ac:picMk id="19" creationId="{0D711A32-190D-A331-3607-644201E8395A}"/>
          </ac:picMkLst>
        </pc:picChg>
        <pc:picChg chg="add del mod">
          <ac:chgData name="anjolie.choudhuri@sixt.com" userId="S::urn:spo:guest#anjolie.choudhuri@sixt.com::" providerId="AD" clId="Web-{7F673744-10C3-B8E7-17BF-2D0FA634EA05}" dt="2026-04-15T23:37:43.790" v="429"/>
          <ac:picMkLst>
            <pc:docMk/>
            <pc:sldMk cId="4197519710" sldId="2147482688"/>
            <ac:picMk id="20" creationId="{5E875CAF-1BE5-678F-D73A-578CC8AD31AA}"/>
          </ac:picMkLst>
        </pc:picChg>
        <pc:picChg chg="add del mod">
          <ac:chgData name="anjolie.choudhuri@sixt.com" userId="S::urn:spo:guest#anjolie.choudhuri@sixt.com::" providerId="AD" clId="Web-{7F673744-10C3-B8E7-17BF-2D0FA634EA05}" dt="2026-04-15T23:37:43.790" v="430"/>
          <ac:picMkLst>
            <pc:docMk/>
            <pc:sldMk cId="4197519710" sldId="2147482688"/>
            <ac:picMk id="21" creationId="{674DAF95-98AB-221C-A929-CC7ABDBB4B9A}"/>
          </ac:picMkLst>
        </pc:picChg>
        <pc:picChg chg="add del mod">
          <ac:chgData name="anjolie.choudhuri@sixt.com" userId="S::urn:spo:guest#anjolie.choudhuri@sixt.com::" providerId="AD" clId="Web-{7F673744-10C3-B8E7-17BF-2D0FA634EA05}" dt="2026-04-15T23:37:43.790" v="431"/>
          <ac:picMkLst>
            <pc:docMk/>
            <pc:sldMk cId="4197519710" sldId="2147482688"/>
            <ac:picMk id="22" creationId="{67F92F14-B567-5891-7C63-D1C05223DFE6}"/>
          </ac:picMkLst>
        </pc:picChg>
        <pc:picChg chg="add del mod">
          <ac:chgData name="anjolie.choudhuri@sixt.com" userId="S::urn:spo:guest#anjolie.choudhuri@sixt.com::" providerId="AD" clId="Web-{7F673744-10C3-B8E7-17BF-2D0FA634EA05}" dt="2026-04-15T23:37:43.790" v="432"/>
          <ac:picMkLst>
            <pc:docMk/>
            <pc:sldMk cId="4197519710" sldId="2147482688"/>
            <ac:picMk id="23" creationId="{11F225C4-72DA-4718-D4A8-271F09D4FAFB}"/>
          </ac:picMkLst>
        </pc:picChg>
        <pc:picChg chg="add del mod">
          <ac:chgData name="anjolie.choudhuri@sixt.com" userId="S::urn:spo:guest#anjolie.choudhuri@sixt.com::" providerId="AD" clId="Web-{7F673744-10C3-B8E7-17BF-2D0FA634EA05}" dt="2026-04-15T23:37:43.790" v="433"/>
          <ac:picMkLst>
            <pc:docMk/>
            <pc:sldMk cId="4197519710" sldId="2147482688"/>
            <ac:picMk id="24" creationId="{3B5FD9ED-FF77-095D-D063-BE81D32AB7FD}"/>
          </ac:picMkLst>
        </pc:picChg>
        <pc:picChg chg="add del mod">
          <ac:chgData name="anjolie.choudhuri@sixt.com" userId="S::urn:spo:guest#anjolie.choudhuri@sixt.com::" providerId="AD" clId="Web-{7F673744-10C3-B8E7-17BF-2D0FA634EA05}" dt="2026-04-15T23:37:43.790" v="434"/>
          <ac:picMkLst>
            <pc:docMk/>
            <pc:sldMk cId="4197519710" sldId="2147482688"/>
            <ac:picMk id="25" creationId="{3C983309-2D98-14BD-4718-EC4FF59458AF}"/>
          </ac:picMkLst>
        </pc:picChg>
        <pc:picChg chg="add del mod">
          <ac:chgData name="anjolie.choudhuri@sixt.com" userId="S::urn:spo:guest#anjolie.choudhuri@sixt.com::" providerId="AD" clId="Web-{7F673744-10C3-B8E7-17BF-2D0FA634EA05}" dt="2026-04-15T23:37:43.790" v="435"/>
          <ac:picMkLst>
            <pc:docMk/>
            <pc:sldMk cId="4197519710" sldId="2147482688"/>
            <ac:picMk id="26" creationId="{AF265A65-3CB2-2722-757B-6F323AF92552}"/>
          </ac:picMkLst>
        </pc:picChg>
        <pc:picChg chg="add del mod">
          <ac:chgData name="anjolie.choudhuri@sixt.com" userId="S::urn:spo:guest#anjolie.choudhuri@sixt.com::" providerId="AD" clId="Web-{7F673744-10C3-B8E7-17BF-2D0FA634EA05}" dt="2026-04-15T23:37:43.790" v="436"/>
          <ac:picMkLst>
            <pc:docMk/>
            <pc:sldMk cId="4197519710" sldId="2147482688"/>
            <ac:picMk id="27" creationId="{F3D05D50-AE8A-4115-302B-60261B0B126C}"/>
          </ac:picMkLst>
        </pc:picChg>
        <pc:picChg chg="add del mod">
          <ac:chgData name="anjolie.choudhuri@sixt.com" userId="S::urn:spo:guest#anjolie.choudhuri@sixt.com::" providerId="AD" clId="Web-{7F673744-10C3-B8E7-17BF-2D0FA634EA05}" dt="2026-04-15T23:37:43.790" v="437"/>
          <ac:picMkLst>
            <pc:docMk/>
            <pc:sldMk cId="4197519710" sldId="2147482688"/>
            <ac:picMk id="28" creationId="{25BAD4E0-8B2D-953F-64A9-BC3411F36A69}"/>
          </ac:picMkLst>
        </pc:picChg>
        <pc:picChg chg="add del mod">
          <ac:chgData name="anjolie.choudhuri@sixt.com" userId="S::urn:spo:guest#anjolie.choudhuri@sixt.com::" providerId="AD" clId="Web-{7F673744-10C3-B8E7-17BF-2D0FA634EA05}" dt="2026-04-15T23:37:43.790" v="438"/>
          <ac:picMkLst>
            <pc:docMk/>
            <pc:sldMk cId="4197519710" sldId="2147482688"/>
            <ac:picMk id="29" creationId="{E5576970-2086-AA9E-BABA-AA1BA2A54DC5}"/>
          </ac:picMkLst>
        </pc:picChg>
        <pc:picChg chg="add del mod">
          <ac:chgData name="anjolie.choudhuri@sixt.com" userId="S::urn:spo:guest#anjolie.choudhuri@sixt.com::" providerId="AD" clId="Web-{7F673744-10C3-B8E7-17BF-2D0FA634EA05}" dt="2026-04-15T23:37:43.790" v="439"/>
          <ac:picMkLst>
            <pc:docMk/>
            <pc:sldMk cId="4197519710" sldId="2147482688"/>
            <ac:picMk id="30" creationId="{60199476-30F9-B3C1-25EC-51F783DDA977}"/>
          </ac:picMkLst>
        </pc:picChg>
        <pc:picChg chg="add del mod">
          <ac:chgData name="anjolie.choudhuri@sixt.com" userId="S::urn:spo:guest#anjolie.choudhuri@sixt.com::" providerId="AD" clId="Web-{7F673744-10C3-B8E7-17BF-2D0FA634EA05}" dt="2026-04-15T23:37:43.790" v="440"/>
          <ac:picMkLst>
            <pc:docMk/>
            <pc:sldMk cId="4197519710" sldId="2147482688"/>
            <ac:picMk id="31" creationId="{5B05BA52-7619-E737-E122-F7967C9B57AF}"/>
          </ac:picMkLst>
        </pc:picChg>
        <pc:picChg chg="add del mod">
          <ac:chgData name="anjolie.choudhuri@sixt.com" userId="S::urn:spo:guest#anjolie.choudhuri@sixt.com::" providerId="AD" clId="Web-{7F673744-10C3-B8E7-17BF-2D0FA634EA05}" dt="2026-04-15T23:37:43.790" v="441"/>
          <ac:picMkLst>
            <pc:docMk/>
            <pc:sldMk cId="4197519710" sldId="2147482688"/>
            <ac:picMk id="32" creationId="{DC9A4BA7-BED6-D52F-D4D7-345B0FEA5225}"/>
          </ac:picMkLst>
        </pc:picChg>
        <pc:picChg chg="add del mod">
          <ac:chgData name="anjolie.choudhuri@sixt.com" userId="S::urn:spo:guest#anjolie.choudhuri@sixt.com::" providerId="AD" clId="Web-{7F673744-10C3-B8E7-17BF-2D0FA634EA05}" dt="2026-04-15T23:37:43.790" v="442"/>
          <ac:picMkLst>
            <pc:docMk/>
            <pc:sldMk cId="4197519710" sldId="2147482688"/>
            <ac:picMk id="33" creationId="{07B5ACCC-E779-65BF-BBBB-8C87D55AD188}"/>
          </ac:picMkLst>
        </pc:picChg>
        <pc:picChg chg="add del mod">
          <ac:chgData name="anjolie.choudhuri@sixt.com" userId="S::urn:spo:guest#anjolie.choudhuri@sixt.com::" providerId="AD" clId="Web-{7F673744-10C3-B8E7-17BF-2D0FA634EA05}" dt="2026-04-15T23:37:43.790" v="443"/>
          <ac:picMkLst>
            <pc:docMk/>
            <pc:sldMk cId="4197519710" sldId="2147482688"/>
            <ac:picMk id="34" creationId="{B8E1B5D5-D250-52E6-0746-54681F4BD42B}"/>
          </ac:picMkLst>
        </pc:picChg>
        <pc:picChg chg="add del mod">
          <ac:chgData name="anjolie.choudhuri@sixt.com" userId="S::urn:spo:guest#anjolie.choudhuri@sixt.com::" providerId="AD" clId="Web-{7F673744-10C3-B8E7-17BF-2D0FA634EA05}" dt="2026-04-15T23:37:43.790" v="444"/>
          <ac:picMkLst>
            <pc:docMk/>
            <pc:sldMk cId="4197519710" sldId="2147482688"/>
            <ac:picMk id="35" creationId="{2ECD299B-2EAD-FA8B-1E23-8E94FDD0069F}"/>
          </ac:picMkLst>
        </pc:picChg>
        <pc:picChg chg="add del mod">
          <ac:chgData name="anjolie.choudhuri@sixt.com" userId="S::urn:spo:guest#anjolie.choudhuri@sixt.com::" providerId="AD" clId="Web-{7F673744-10C3-B8E7-17BF-2D0FA634EA05}" dt="2026-04-15T23:37:43.790" v="445"/>
          <ac:picMkLst>
            <pc:docMk/>
            <pc:sldMk cId="4197519710" sldId="2147482688"/>
            <ac:picMk id="36" creationId="{79FE545F-12F0-6948-D248-25B67B9422A5}"/>
          </ac:picMkLst>
        </pc:picChg>
        <pc:picChg chg="add del mod">
          <ac:chgData name="anjolie.choudhuri@sixt.com" userId="S::urn:spo:guest#anjolie.choudhuri@sixt.com::" providerId="AD" clId="Web-{7F673744-10C3-B8E7-17BF-2D0FA634EA05}" dt="2026-04-15T23:37:43.790" v="446"/>
          <ac:picMkLst>
            <pc:docMk/>
            <pc:sldMk cId="4197519710" sldId="2147482688"/>
            <ac:picMk id="37" creationId="{74CBE4E7-225C-EB81-5B9A-464EFC21FC9D}"/>
          </ac:picMkLst>
        </pc:picChg>
        <pc:picChg chg="add del mod">
          <ac:chgData name="anjolie.choudhuri@sixt.com" userId="S::urn:spo:guest#anjolie.choudhuri@sixt.com::" providerId="AD" clId="Web-{7F673744-10C3-B8E7-17BF-2D0FA634EA05}" dt="2026-04-15T23:37:43.790" v="447"/>
          <ac:picMkLst>
            <pc:docMk/>
            <pc:sldMk cId="4197519710" sldId="2147482688"/>
            <ac:picMk id="38" creationId="{BD34079C-B016-0D69-A2B1-0E14E2E05C83}"/>
          </ac:picMkLst>
        </pc:picChg>
        <pc:picChg chg="add del mod">
          <ac:chgData name="anjolie.choudhuri@sixt.com" userId="S::urn:spo:guest#anjolie.choudhuri@sixt.com::" providerId="AD" clId="Web-{7F673744-10C3-B8E7-17BF-2D0FA634EA05}" dt="2026-04-15T23:37:43.790" v="448"/>
          <ac:picMkLst>
            <pc:docMk/>
            <pc:sldMk cId="4197519710" sldId="2147482688"/>
            <ac:picMk id="39" creationId="{6F8E18A3-5EBC-A8F1-654D-0D61222244DC}"/>
          </ac:picMkLst>
        </pc:picChg>
        <pc:picChg chg="add del mod">
          <ac:chgData name="anjolie.choudhuri@sixt.com" userId="S::urn:spo:guest#anjolie.choudhuri@sixt.com::" providerId="AD" clId="Web-{7F673744-10C3-B8E7-17BF-2D0FA634EA05}" dt="2026-04-15T23:37:43.790" v="450"/>
          <ac:picMkLst>
            <pc:docMk/>
            <pc:sldMk cId="4197519710" sldId="2147482688"/>
            <ac:picMk id="47" creationId="{A0072A4B-67B3-7B01-ED11-CC70A1F3F481}"/>
          </ac:picMkLst>
        </pc:picChg>
        <pc:picChg chg="add del mod">
          <ac:chgData name="anjolie.choudhuri@sixt.com" userId="S::urn:spo:guest#anjolie.choudhuri@sixt.com::" providerId="AD" clId="Web-{7F673744-10C3-B8E7-17BF-2D0FA634EA05}" dt="2026-04-15T23:37:43.821" v="587"/>
          <ac:picMkLst>
            <pc:docMk/>
            <pc:sldMk cId="4197519710" sldId="2147482688"/>
            <ac:picMk id="48" creationId="{3EA77120-1C4D-75C4-D2D7-A79B482C95D8}"/>
          </ac:picMkLst>
        </pc:picChg>
        <pc:picChg chg="add del mod">
          <ac:chgData name="anjolie.choudhuri@sixt.com" userId="S::urn:spo:guest#anjolie.choudhuri@sixt.com::" providerId="AD" clId="Web-{7F673744-10C3-B8E7-17BF-2D0FA634EA05}" dt="2026-04-15T23:37:43.790" v="452"/>
          <ac:picMkLst>
            <pc:docMk/>
            <pc:sldMk cId="4197519710" sldId="2147482688"/>
            <ac:picMk id="51" creationId="{D2BC2D78-1776-8D04-0BEE-D4CE2BD5965A}"/>
          </ac:picMkLst>
        </pc:picChg>
        <pc:picChg chg="add del mod">
          <ac:chgData name="anjolie.choudhuri@sixt.com" userId="S::urn:spo:guest#anjolie.choudhuri@sixt.com::" providerId="AD" clId="Web-{7F673744-10C3-B8E7-17BF-2D0FA634EA05}" dt="2026-04-15T23:37:43.790" v="454"/>
          <ac:picMkLst>
            <pc:docMk/>
            <pc:sldMk cId="4197519710" sldId="2147482688"/>
            <ac:picMk id="53" creationId="{375B80C1-DB46-C614-564B-8A84DF88351D}"/>
          </ac:picMkLst>
        </pc:picChg>
        <pc:picChg chg="add del mod">
          <ac:chgData name="anjolie.choudhuri@sixt.com" userId="S::urn:spo:guest#anjolie.choudhuri@sixt.com::" providerId="AD" clId="Web-{7F673744-10C3-B8E7-17BF-2D0FA634EA05}" dt="2026-04-15T23:37:43.790" v="456"/>
          <ac:picMkLst>
            <pc:docMk/>
            <pc:sldMk cId="4197519710" sldId="2147482688"/>
            <ac:picMk id="55" creationId="{8F4B95FA-2000-5DA1-D32E-6A3A751AF708}"/>
          </ac:picMkLst>
        </pc:picChg>
        <pc:picChg chg="add del mod">
          <ac:chgData name="anjolie.choudhuri@sixt.com" userId="S::urn:spo:guest#anjolie.choudhuri@sixt.com::" providerId="AD" clId="Web-{7F673744-10C3-B8E7-17BF-2D0FA634EA05}" dt="2026-04-15T23:37:43.790" v="458"/>
          <ac:picMkLst>
            <pc:docMk/>
            <pc:sldMk cId="4197519710" sldId="2147482688"/>
            <ac:picMk id="57" creationId="{EAD00919-A32C-5A85-1CA6-13A70D397477}"/>
          </ac:picMkLst>
        </pc:picChg>
        <pc:picChg chg="add del mod">
          <ac:chgData name="anjolie.choudhuri@sixt.com" userId="S::urn:spo:guest#anjolie.choudhuri@sixt.com::" providerId="AD" clId="Web-{7F673744-10C3-B8E7-17BF-2D0FA634EA05}" dt="2026-04-15T23:37:43.790" v="461"/>
          <ac:picMkLst>
            <pc:docMk/>
            <pc:sldMk cId="4197519710" sldId="2147482688"/>
            <ac:picMk id="60" creationId="{8DDC12BF-A7D7-FBC0-E265-86F456694D3A}"/>
          </ac:picMkLst>
        </pc:picChg>
        <pc:picChg chg="add del mod">
          <ac:chgData name="anjolie.choudhuri@sixt.com" userId="S::urn:spo:guest#anjolie.choudhuri@sixt.com::" providerId="AD" clId="Web-{7F673744-10C3-B8E7-17BF-2D0FA634EA05}" dt="2026-04-15T23:37:43.790" v="463"/>
          <ac:picMkLst>
            <pc:docMk/>
            <pc:sldMk cId="4197519710" sldId="2147482688"/>
            <ac:picMk id="62" creationId="{9520E6C3-CBCB-78B8-2544-85058DFFCD42}"/>
          </ac:picMkLst>
        </pc:picChg>
        <pc:picChg chg="add del mod">
          <ac:chgData name="anjolie.choudhuri@sixt.com" userId="S::urn:spo:guest#anjolie.choudhuri@sixt.com::" providerId="AD" clId="Web-{7F673744-10C3-B8E7-17BF-2D0FA634EA05}" dt="2026-04-15T23:37:43.790" v="466"/>
          <ac:picMkLst>
            <pc:docMk/>
            <pc:sldMk cId="4197519710" sldId="2147482688"/>
            <ac:picMk id="65" creationId="{507BF9D1-213E-9841-B724-B78EA45B51D4}"/>
          </ac:picMkLst>
        </pc:picChg>
        <pc:picChg chg="add del mod">
          <ac:chgData name="anjolie.choudhuri@sixt.com" userId="S::urn:spo:guest#anjolie.choudhuri@sixt.com::" providerId="AD" clId="Web-{7F673744-10C3-B8E7-17BF-2D0FA634EA05}" dt="2026-04-15T23:37:43.790" v="468"/>
          <ac:picMkLst>
            <pc:docMk/>
            <pc:sldMk cId="4197519710" sldId="2147482688"/>
            <ac:picMk id="67" creationId="{EC39697E-2756-FE4C-CFFD-18712B5ED951}"/>
          </ac:picMkLst>
        </pc:picChg>
        <pc:picChg chg="add del mod">
          <ac:chgData name="anjolie.choudhuri@sixt.com" userId="S::urn:spo:guest#anjolie.choudhuri@sixt.com::" providerId="AD" clId="Web-{7F673744-10C3-B8E7-17BF-2D0FA634EA05}" dt="2026-04-15T23:37:43.790" v="470"/>
          <ac:picMkLst>
            <pc:docMk/>
            <pc:sldMk cId="4197519710" sldId="2147482688"/>
            <ac:picMk id="69" creationId="{FDE68CE8-4D61-5DE7-DDF4-05F7500FBDC2}"/>
          </ac:picMkLst>
        </pc:picChg>
        <pc:picChg chg="add del mod">
          <ac:chgData name="anjolie.choudhuri@sixt.com" userId="S::urn:spo:guest#anjolie.choudhuri@sixt.com::" providerId="AD" clId="Web-{7F673744-10C3-B8E7-17BF-2D0FA634EA05}" dt="2026-04-15T23:37:43.790" v="472"/>
          <ac:picMkLst>
            <pc:docMk/>
            <pc:sldMk cId="4197519710" sldId="2147482688"/>
            <ac:picMk id="71" creationId="{DA91E66E-374C-1D27-C621-98CB71383AFB}"/>
          </ac:picMkLst>
        </pc:picChg>
        <pc:picChg chg="add del mod">
          <ac:chgData name="anjolie.choudhuri@sixt.com" userId="S::urn:spo:guest#anjolie.choudhuri@sixt.com::" providerId="AD" clId="Web-{7F673744-10C3-B8E7-17BF-2D0FA634EA05}" dt="2026-04-15T23:37:43.790" v="474"/>
          <ac:picMkLst>
            <pc:docMk/>
            <pc:sldMk cId="4197519710" sldId="2147482688"/>
            <ac:picMk id="73" creationId="{F6DC523C-E57A-157C-C8B9-78F4CF84F771}"/>
          </ac:picMkLst>
        </pc:picChg>
        <pc:picChg chg="add del mod">
          <ac:chgData name="anjolie.choudhuri@sixt.com" userId="S::urn:spo:guest#anjolie.choudhuri@sixt.com::" providerId="AD" clId="Web-{7F673744-10C3-B8E7-17BF-2D0FA634EA05}" dt="2026-04-15T23:37:43.790" v="476"/>
          <ac:picMkLst>
            <pc:docMk/>
            <pc:sldMk cId="4197519710" sldId="2147482688"/>
            <ac:picMk id="75" creationId="{116946D0-F9B8-ECEC-2AC5-1084F3940F0D}"/>
          </ac:picMkLst>
        </pc:picChg>
        <pc:picChg chg="add del mod">
          <ac:chgData name="anjolie.choudhuri@sixt.com" userId="S::urn:spo:guest#anjolie.choudhuri@sixt.com::" providerId="AD" clId="Web-{7F673744-10C3-B8E7-17BF-2D0FA634EA05}" dt="2026-04-15T23:37:43.790" v="477"/>
          <ac:picMkLst>
            <pc:docMk/>
            <pc:sldMk cId="4197519710" sldId="2147482688"/>
            <ac:picMk id="77" creationId="{FD6AF192-0B09-86EE-D7F7-80090366F268}"/>
          </ac:picMkLst>
        </pc:picChg>
        <pc:picChg chg="add del mod">
          <ac:chgData name="anjolie.choudhuri@sixt.com" userId="S::urn:spo:guest#anjolie.choudhuri@sixt.com::" providerId="AD" clId="Web-{7F673744-10C3-B8E7-17BF-2D0FA634EA05}" dt="2026-04-15T23:37:43.790" v="478"/>
          <ac:picMkLst>
            <pc:docMk/>
            <pc:sldMk cId="4197519710" sldId="2147482688"/>
            <ac:picMk id="78" creationId="{F866E6B5-19E4-E976-C1F3-C4C8A3ED11FE}"/>
          </ac:picMkLst>
        </pc:picChg>
        <pc:picChg chg="add del mod">
          <ac:chgData name="anjolie.choudhuri@sixt.com" userId="S::urn:spo:guest#anjolie.choudhuri@sixt.com::" providerId="AD" clId="Web-{7F673744-10C3-B8E7-17BF-2D0FA634EA05}" dt="2026-04-15T23:37:43.790" v="479"/>
          <ac:picMkLst>
            <pc:docMk/>
            <pc:sldMk cId="4197519710" sldId="2147482688"/>
            <ac:picMk id="79" creationId="{E657E232-E7E5-8017-1F79-F9675E6980BC}"/>
          </ac:picMkLst>
        </pc:picChg>
        <pc:picChg chg="add del mod">
          <ac:chgData name="anjolie.choudhuri@sixt.com" userId="S::urn:spo:guest#anjolie.choudhuri@sixt.com::" providerId="AD" clId="Web-{7F673744-10C3-B8E7-17BF-2D0FA634EA05}" dt="2026-04-15T23:37:43.790" v="480"/>
          <ac:picMkLst>
            <pc:docMk/>
            <pc:sldMk cId="4197519710" sldId="2147482688"/>
            <ac:picMk id="80" creationId="{871156BD-BBA4-49BD-C800-B88727964F26}"/>
          </ac:picMkLst>
        </pc:picChg>
        <pc:picChg chg="add del mod">
          <ac:chgData name="anjolie.choudhuri@sixt.com" userId="S::urn:spo:guest#anjolie.choudhuri@sixt.com::" providerId="AD" clId="Web-{7F673744-10C3-B8E7-17BF-2D0FA634EA05}" dt="2026-04-15T23:37:43.790" v="481"/>
          <ac:picMkLst>
            <pc:docMk/>
            <pc:sldMk cId="4197519710" sldId="2147482688"/>
            <ac:picMk id="81" creationId="{E424EAD9-8FF9-A07E-493F-0A5B38E8BE1C}"/>
          </ac:picMkLst>
        </pc:picChg>
        <pc:picChg chg="add del mod">
          <ac:chgData name="anjolie.choudhuri@sixt.com" userId="S::urn:spo:guest#anjolie.choudhuri@sixt.com::" providerId="AD" clId="Web-{7F673744-10C3-B8E7-17BF-2D0FA634EA05}" dt="2026-04-15T23:37:43.790" v="482"/>
          <ac:picMkLst>
            <pc:docMk/>
            <pc:sldMk cId="4197519710" sldId="2147482688"/>
            <ac:picMk id="82" creationId="{9A914950-E8FD-2718-B87C-E725F6BDB33C}"/>
          </ac:picMkLst>
        </pc:picChg>
        <pc:picChg chg="add del mod">
          <ac:chgData name="anjolie.choudhuri@sixt.com" userId="S::urn:spo:guest#anjolie.choudhuri@sixt.com::" providerId="AD" clId="Web-{7F673744-10C3-B8E7-17BF-2D0FA634EA05}" dt="2026-04-15T23:37:43.790" v="483"/>
          <ac:picMkLst>
            <pc:docMk/>
            <pc:sldMk cId="4197519710" sldId="2147482688"/>
            <ac:picMk id="83" creationId="{CD8ADC44-8C68-02C3-6F9E-0412B514B420}"/>
          </ac:picMkLst>
        </pc:picChg>
        <pc:picChg chg="add del mod">
          <ac:chgData name="anjolie.choudhuri@sixt.com" userId="S::urn:spo:guest#anjolie.choudhuri@sixt.com::" providerId="AD" clId="Web-{7F673744-10C3-B8E7-17BF-2D0FA634EA05}" dt="2026-04-15T23:37:43.790" v="484"/>
          <ac:picMkLst>
            <pc:docMk/>
            <pc:sldMk cId="4197519710" sldId="2147482688"/>
            <ac:picMk id="84" creationId="{58026E60-91E1-175E-C2F3-89BFF6033D28}"/>
          </ac:picMkLst>
        </pc:picChg>
        <pc:picChg chg="add del mod">
          <ac:chgData name="anjolie.choudhuri@sixt.com" userId="S::urn:spo:guest#anjolie.choudhuri@sixt.com::" providerId="AD" clId="Web-{7F673744-10C3-B8E7-17BF-2D0FA634EA05}" dt="2026-04-15T23:37:43.790" v="485"/>
          <ac:picMkLst>
            <pc:docMk/>
            <pc:sldMk cId="4197519710" sldId="2147482688"/>
            <ac:picMk id="85" creationId="{857D5A98-6EE4-D892-25A9-A7B29DBF39AE}"/>
          </ac:picMkLst>
        </pc:picChg>
        <pc:picChg chg="add del mod">
          <ac:chgData name="anjolie.choudhuri@sixt.com" userId="S::urn:spo:guest#anjolie.choudhuri@sixt.com::" providerId="AD" clId="Web-{7F673744-10C3-B8E7-17BF-2D0FA634EA05}" dt="2026-04-15T23:37:43.790" v="486"/>
          <ac:picMkLst>
            <pc:docMk/>
            <pc:sldMk cId="4197519710" sldId="2147482688"/>
            <ac:picMk id="86" creationId="{84D5F429-3EA9-F60B-6B93-B4DE81DC97F8}"/>
          </ac:picMkLst>
        </pc:picChg>
        <pc:picChg chg="add del mod">
          <ac:chgData name="anjolie.choudhuri@sixt.com" userId="S::urn:spo:guest#anjolie.choudhuri@sixt.com::" providerId="AD" clId="Web-{7F673744-10C3-B8E7-17BF-2D0FA634EA05}" dt="2026-04-15T23:37:43.805" v="487"/>
          <ac:picMkLst>
            <pc:docMk/>
            <pc:sldMk cId="4197519710" sldId="2147482688"/>
            <ac:picMk id="87" creationId="{4A8196B0-C6DE-4615-58AE-6E80EA78A403}"/>
          </ac:picMkLst>
        </pc:picChg>
        <pc:picChg chg="add del mod">
          <ac:chgData name="anjolie.choudhuri@sixt.com" userId="S::urn:spo:guest#anjolie.choudhuri@sixt.com::" providerId="AD" clId="Web-{7F673744-10C3-B8E7-17BF-2D0FA634EA05}" dt="2026-04-15T23:37:43.805" v="488"/>
          <ac:picMkLst>
            <pc:docMk/>
            <pc:sldMk cId="4197519710" sldId="2147482688"/>
            <ac:picMk id="88" creationId="{D4284CED-6247-D1E1-DD4C-5140110A901E}"/>
          </ac:picMkLst>
        </pc:picChg>
        <pc:picChg chg="add del mod">
          <ac:chgData name="anjolie.choudhuri@sixt.com" userId="S::urn:spo:guest#anjolie.choudhuri@sixt.com::" providerId="AD" clId="Web-{7F673744-10C3-B8E7-17BF-2D0FA634EA05}" dt="2026-04-15T23:37:43.805" v="489"/>
          <ac:picMkLst>
            <pc:docMk/>
            <pc:sldMk cId="4197519710" sldId="2147482688"/>
            <ac:picMk id="89" creationId="{5CA28EB7-2FFA-D4EC-D758-679870B6AFDD}"/>
          </ac:picMkLst>
        </pc:picChg>
        <pc:picChg chg="add del mod">
          <ac:chgData name="anjolie.choudhuri@sixt.com" userId="S::urn:spo:guest#anjolie.choudhuri@sixt.com::" providerId="AD" clId="Web-{7F673744-10C3-B8E7-17BF-2D0FA634EA05}" dt="2026-04-15T23:37:43.805" v="490"/>
          <ac:picMkLst>
            <pc:docMk/>
            <pc:sldMk cId="4197519710" sldId="2147482688"/>
            <ac:picMk id="90" creationId="{2DE07852-E80C-E09A-4699-973F9107F397}"/>
          </ac:picMkLst>
        </pc:picChg>
        <pc:picChg chg="add del mod">
          <ac:chgData name="anjolie.choudhuri@sixt.com" userId="S::urn:spo:guest#anjolie.choudhuri@sixt.com::" providerId="AD" clId="Web-{7F673744-10C3-B8E7-17BF-2D0FA634EA05}" dt="2026-04-15T23:37:43.805" v="491"/>
          <ac:picMkLst>
            <pc:docMk/>
            <pc:sldMk cId="4197519710" sldId="2147482688"/>
            <ac:picMk id="94" creationId="{D4B23C32-3A24-E3F0-A021-D29814A7688E}"/>
          </ac:picMkLst>
        </pc:picChg>
        <pc:picChg chg="add del mod">
          <ac:chgData name="anjolie.choudhuri@sixt.com" userId="S::urn:spo:guest#anjolie.choudhuri@sixt.com::" providerId="AD" clId="Web-{7F673744-10C3-B8E7-17BF-2D0FA634EA05}" dt="2026-04-15T23:37:43.805" v="492"/>
          <ac:picMkLst>
            <pc:docMk/>
            <pc:sldMk cId="4197519710" sldId="2147482688"/>
            <ac:picMk id="95" creationId="{B32D4B4D-8553-582E-37C9-43E02B43FBF5}"/>
          </ac:picMkLst>
        </pc:picChg>
        <pc:picChg chg="add del mod">
          <ac:chgData name="anjolie.choudhuri@sixt.com" userId="S::urn:spo:guest#anjolie.choudhuri@sixt.com::" providerId="AD" clId="Web-{7F673744-10C3-B8E7-17BF-2D0FA634EA05}" dt="2026-04-15T23:37:43.805" v="493"/>
          <ac:picMkLst>
            <pc:docMk/>
            <pc:sldMk cId="4197519710" sldId="2147482688"/>
            <ac:picMk id="96" creationId="{74275CA1-50A1-7826-F58F-1ACE1340A204}"/>
          </ac:picMkLst>
        </pc:picChg>
        <pc:picChg chg="add del mod">
          <ac:chgData name="anjolie.choudhuri@sixt.com" userId="S::urn:spo:guest#anjolie.choudhuri@sixt.com::" providerId="AD" clId="Web-{7F673744-10C3-B8E7-17BF-2D0FA634EA05}" dt="2026-04-15T23:37:43.805" v="494"/>
          <ac:picMkLst>
            <pc:docMk/>
            <pc:sldMk cId="4197519710" sldId="2147482688"/>
            <ac:picMk id="97" creationId="{B4BACEE3-901B-E7D8-AC35-CBB83FFD1203}"/>
          </ac:picMkLst>
        </pc:picChg>
        <pc:picChg chg="add del mod">
          <ac:chgData name="anjolie.choudhuri@sixt.com" userId="S::urn:spo:guest#anjolie.choudhuri@sixt.com::" providerId="AD" clId="Web-{7F673744-10C3-B8E7-17BF-2D0FA634EA05}" dt="2026-04-15T23:37:43.805" v="495"/>
          <ac:picMkLst>
            <pc:docMk/>
            <pc:sldMk cId="4197519710" sldId="2147482688"/>
            <ac:picMk id="98" creationId="{CE31EF0E-7969-AA9B-DA87-BF05A665312D}"/>
          </ac:picMkLst>
        </pc:picChg>
        <pc:picChg chg="add del mod">
          <ac:chgData name="anjolie.choudhuri@sixt.com" userId="S::urn:spo:guest#anjolie.choudhuri@sixt.com::" providerId="AD" clId="Web-{7F673744-10C3-B8E7-17BF-2D0FA634EA05}" dt="2026-04-15T23:37:43.821" v="588"/>
          <ac:picMkLst>
            <pc:docMk/>
            <pc:sldMk cId="4197519710" sldId="2147482688"/>
            <ac:picMk id="99" creationId="{FFF3A87B-4B12-029C-56B5-401387ADE249}"/>
          </ac:picMkLst>
        </pc:picChg>
        <pc:picChg chg="add del mod">
          <ac:chgData name="anjolie.choudhuri@sixt.com" userId="S::urn:spo:guest#anjolie.choudhuri@sixt.com::" providerId="AD" clId="Web-{7F673744-10C3-B8E7-17BF-2D0FA634EA05}" dt="2026-04-15T23:37:43.821" v="589"/>
          <ac:picMkLst>
            <pc:docMk/>
            <pc:sldMk cId="4197519710" sldId="2147482688"/>
            <ac:picMk id="100" creationId="{4A7A5085-B8F5-2C6E-B300-0C49482AC57E}"/>
          </ac:picMkLst>
        </pc:picChg>
        <pc:picChg chg="add del mod">
          <ac:chgData name="anjolie.choudhuri@sixt.com" userId="S::urn:spo:guest#anjolie.choudhuri@sixt.com::" providerId="AD" clId="Web-{7F673744-10C3-B8E7-17BF-2D0FA634EA05}" dt="2026-04-15T23:37:43.805" v="496"/>
          <ac:picMkLst>
            <pc:docMk/>
            <pc:sldMk cId="4197519710" sldId="2147482688"/>
            <ac:picMk id="101" creationId="{1F240F1D-6AE7-008E-DFF5-1A83F208922D}"/>
          </ac:picMkLst>
        </pc:picChg>
        <pc:picChg chg="add del mod">
          <ac:chgData name="anjolie.choudhuri@sixt.com" userId="S::urn:spo:guest#anjolie.choudhuri@sixt.com::" providerId="AD" clId="Web-{7F673744-10C3-B8E7-17BF-2D0FA634EA05}" dt="2026-04-15T23:37:43.805" v="498"/>
          <ac:picMkLst>
            <pc:docMk/>
            <pc:sldMk cId="4197519710" sldId="2147482688"/>
            <ac:picMk id="104" creationId="{A4C3A6CF-E703-3181-359C-5F27613F3E6B}"/>
          </ac:picMkLst>
        </pc:picChg>
        <pc:picChg chg="add del mod">
          <ac:chgData name="anjolie.choudhuri@sixt.com" userId="S::urn:spo:guest#anjolie.choudhuri@sixt.com::" providerId="AD" clId="Web-{7F673744-10C3-B8E7-17BF-2D0FA634EA05}" dt="2026-04-15T23:37:43.805" v="500"/>
          <ac:picMkLst>
            <pc:docMk/>
            <pc:sldMk cId="4197519710" sldId="2147482688"/>
            <ac:picMk id="106" creationId="{FD0046EA-FE98-30D6-DFFA-4F74913AB2B7}"/>
          </ac:picMkLst>
        </pc:picChg>
        <pc:picChg chg="add del mod">
          <ac:chgData name="anjolie.choudhuri@sixt.com" userId="S::urn:spo:guest#anjolie.choudhuri@sixt.com::" providerId="AD" clId="Web-{7F673744-10C3-B8E7-17BF-2D0FA634EA05}" dt="2026-04-15T23:37:43.821" v="590"/>
          <ac:picMkLst>
            <pc:docMk/>
            <pc:sldMk cId="4197519710" sldId="2147482688"/>
            <ac:picMk id="108" creationId="{A54DBF35-F767-5626-1506-A5B404FCE4FF}"/>
          </ac:picMkLst>
        </pc:picChg>
        <pc:picChg chg="add del mod">
          <ac:chgData name="anjolie.choudhuri@sixt.com" userId="S::urn:spo:guest#anjolie.choudhuri@sixt.com::" providerId="AD" clId="Web-{7F673744-10C3-B8E7-17BF-2D0FA634EA05}" dt="2026-04-15T23:37:43.805" v="502"/>
          <ac:picMkLst>
            <pc:docMk/>
            <pc:sldMk cId="4197519710" sldId="2147482688"/>
            <ac:picMk id="110" creationId="{79449937-8AC8-F7F2-882B-419679A4C070}"/>
          </ac:picMkLst>
        </pc:picChg>
        <pc:picChg chg="add del mod">
          <ac:chgData name="anjolie.choudhuri@sixt.com" userId="S::urn:spo:guest#anjolie.choudhuri@sixt.com::" providerId="AD" clId="Web-{7F673744-10C3-B8E7-17BF-2D0FA634EA05}" dt="2026-04-15T23:37:43.805" v="504"/>
          <ac:picMkLst>
            <pc:docMk/>
            <pc:sldMk cId="4197519710" sldId="2147482688"/>
            <ac:picMk id="112" creationId="{B4BB0EFC-F57E-5010-104B-ABD98B7C96B5}"/>
          </ac:picMkLst>
        </pc:picChg>
        <pc:picChg chg="add del mod">
          <ac:chgData name="anjolie.choudhuri@sixt.com" userId="S::urn:spo:guest#anjolie.choudhuri@sixt.com::" providerId="AD" clId="Web-{7F673744-10C3-B8E7-17BF-2D0FA634EA05}" dt="2026-04-15T23:37:43.821" v="591"/>
          <ac:picMkLst>
            <pc:docMk/>
            <pc:sldMk cId="4197519710" sldId="2147482688"/>
            <ac:picMk id="115" creationId="{27DB7EE8-1C9F-1D7E-59B9-3E57B1BDEAAE}"/>
          </ac:picMkLst>
        </pc:picChg>
        <pc:picChg chg="add del mod">
          <ac:chgData name="anjolie.choudhuri@sixt.com" userId="S::urn:spo:guest#anjolie.choudhuri@sixt.com::" providerId="AD" clId="Web-{7F673744-10C3-B8E7-17BF-2D0FA634EA05}" dt="2026-04-15T23:37:43.805" v="508"/>
          <ac:picMkLst>
            <pc:docMk/>
            <pc:sldMk cId="4197519710" sldId="2147482688"/>
            <ac:picMk id="117" creationId="{8A2A5571-4117-3000-0E62-73B47CC5575A}"/>
          </ac:picMkLst>
        </pc:picChg>
        <pc:picChg chg="add del mod">
          <ac:chgData name="anjolie.choudhuri@sixt.com" userId="S::urn:spo:guest#anjolie.choudhuri@sixt.com::" providerId="AD" clId="Web-{7F673744-10C3-B8E7-17BF-2D0FA634EA05}" dt="2026-04-15T23:37:43.805" v="510"/>
          <ac:picMkLst>
            <pc:docMk/>
            <pc:sldMk cId="4197519710" sldId="2147482688"/>
            <ac:picMk id="121" creationId="{C20EEC17-4168-5B47-FDA2-495810C08B77}"/>
          </ac:picMkLst>
        </pc:picChg>
        <pc:picChg chg="add del mod">
          <ac:chgData name="anjolie.choudhuri@sixt.com" userId="S::urn:spo:guest#anjolie.choudhuri@sixt.com::" providerId="AD" clId="Web-{7F673744-10C3-B8E7-17BF-2D0FA634EA05}" dt="2026-04-15T23:37:43.805" v="512"/>
          <ac:picMkLst>
            <pc:docMk/>
            <pc:sldMk cId="4197519710" sldId="2147482688"/>
            <ac:picMk id="123" creationId="{ADBC586C-D688-2747-2E02-AC5D93FCF970}"/>
          </ac:picMkLst>
        </pc:picChg>
        <pc:picChg chg="add del mod">
          <ac:chgData name="anjolie.choudhuri@sixt.com" userId="S::urn:spo:guest#anjolie.choudhuri@sixt.com::" providerId="AD" clId="Web-{7F673744-10C3-B8E7-17BF-2D0FA634EA05}" dt="2026-04-15T23:37:43.805" v="514"/>
          <ac:picMkLst>
            <pc:docMk/>
            <pc:sldMk cId="4197519710" sldId="2147482688"/>
            <ac:picMk id="125" creationId="{D912EFCA-8800-1E91-D295-A3A1DEB6C2E3}"/>
          </ac:picMkLst>
        </pc:picChg>
        <pc:picChg chg="add del mod">
          <ac:chgData name="anjolie.choudhuri@sixt.com" userId="S::urn:spo:guest#anjolie.choudhuri@sixt.com::" providerId="AD" clId="Web-{7F673744-10C3-B8E7-17BF-2D0FA634EA05}" dt="2026-04-15T23:37:43.805" v="516"/>
          <ac:picMkLst>
            <pc:docMk/>
            <pc:sldMk cId="4197519710" sldId="2147482688"/>
            <ac:picMk id="127" creationId="{0BE8234E-3EC5-1BC0-0A75-51205875B502}"/>
          </ac:picMkLst>
        </pc:picChg>
        <pc:picChg chg="add del mod">
          <ac:chgData name="anjolie.choudhuri@sixt.com" userId="S::urn:spo:guest#anjolie.choudhuri@sixt.com::" providerId="AD" clId="Web-{7F673744-10C3-B8E7-17BF-2D0FA634EA05}" dt="2026-04-15T23:37:43.805" v="518"/>
          <ac:picMkLst>
            <pc:docMk/>
            <pc:sldMk cId="4197519710" sldId="2147482688"/>
            <ac:picMk id="129" creationId="{22C41AD0-4B15-45E5-5FCF-18AC6D76E3F3}"/>
          </ac:picMkLst>
        </pc:picChg>
        <pc:picChg chg="add del mod">
          <ac:chgData name="anjolie.choudhuri@sixt.com" userId="S::urn:spo:guest#anjolie.choudhuri@sixt.com::" providerId="AD" clId="Web-{7F673744-10C3-B8E7-17BF-2D0FA634EA05}" dt="2026-04-15T23:37:43.805" v="520"/>
          <ac:picMkLst>
            <pc:docMk/>
            <pc:sldMk cId="4197519710" sldId="2147482688"/>
            <ac:picMk id="131" creationId="{E40169B7-C7B4-C397-BDDB-C03CBE565DA3}"/>
          </ac:picMkLst>
        </pc:picChg>
        <pc:picChg chg="add del mod">
          <ac:chgData name="anjolie.choudhuri@sixt.com" userId="S::urn:spo:guest#anjolie.choudhuri@sixt.com::" providerId="AD" clId="Web-{7F673744-10C3-B8E7-17BF-2D0FA634EA05}" dt="2026-04-15T23:37:43.805" v="522"/>
          <ac:picMkLst>
            <pc:docMk/>
            <pc:sldMk cId="4197519710" sldId="2147482688"/>
            <ac:picMk id="133" creationId="{E23CBA82-5815-DE24-DCB0-61ABBB1D72B5}"/>
          </ac:picMkLst>
        </pc:picChg>
        <pc:picChg chg="add del mod">
          <ac:chgData name="anjolie.choudhuri@sixt.com" userId="S::urn:spo:guest#anjolie.choudhuri@sixt.com::" providerId="AD" clId="Web-{7F673744-10C3-B8E7-17BF-2D0FA634EA05}" dt="2026-04-15T23:37:43.805" v="524"/>
          <ac:picMkLst>
            <pc:docMk/>
            <pc:sldMk cId="4197519710" sldId="2147482688"/>
            <ac:picMk id="135" creationId="{08082A7A-8777-06C0-CEA9-5E0A6D3F99CA}"/>
          </ac:picMkLst>
        </pc:picChg>
        <pc:picChg chg="add del mod">
          <ac:chgData name="anjolie.choudhuri@sixt.com" userId="S::urn:spo:guest#anjolie.choudhuri@sixt.com::" providerId="AD" clId="Web-{7F673744-10C3-B8E7-17BF-2D0FA634EA05}" dt="2026-04-15T23:37:43.805" v="526"/>
          <ac:picMkLst>
            <pc:docMk/>
            <pc:sldMk cId="4197519710" sldId="2147482688"/>
            <ac:picMk id="137" creationId="{54C74E4E-7233-CF0D-5F25-6EEE03AA2913}"/>
          </ac:picMkLst>
        </pc:picChg>
        <pc:picChg chg="add del mod">
          <ac:chgData name="anjolie.choudhuri@sixt.com" userId="S::urn:spo:guest#anjolie.choudhuri@sixt.com::" providerId="AD" clId="Web-{7F673744-10C3-B8E7-17BF-2D0FA634EA05}" dt="2026-04-15T23:37:43.805" v="528"/>
          <ac:picMkLst>
            <pc:docMk/>
            <pc:sldMk cId="4197519710" sldId="2147482688"/>
            <ac:picMk id="139" creationId="{F055178D-24C9-F660-9D10-CD0C9DD7FAB0}"/>
          </ac:picMkLst>
        </pc:picChg>
        <pc:picChg chg="add del mod">
          <ac:chgData name="anjolie.choudhuri@sixt.com" userId="S::urn:spo:guest#anjolie.choudhuri@sixt.com::" providerId="AD" clId="Web-{7F673744-10C3-B8E7-17BF-2D0FA634EA05}" dt="2026-04-15T23:37:43.805" v="530"/>
          <ac:picMkLst>
            <pc:docMk/>
            <pc:sldMk cId="4197519710" sldId="2147482688"/>
            <ac:picMk id="141" creationId="{927C6D89-0BE3-0791-0585-2AA31724220B}"/>
          </ac:picMkLst>
        </pc:picChg>
        <pc:picChg chg="add del mod">
          <ac:chgData name="anjolie.choudhuri@sixt.com" userId="S::urn:spo:guest#anjolie.choudhuri@sixt.com::" providerId="AD" clId="Web-{7F673744-10C3-B8E7-17BF-2D0FA634EA05}" dt="2026-04-15T23:37:43.805" v="532"/>
          <ac:picMkLst>
            <pc:docMk/>
            <pc:sldMk cId="4197519710" sldId="2147482688"/>
            <ac:picMk id="143" creationId="{484AAD2A-6792-CE80-3D33-93CD9374C261}"/>
          </ac:picMkLst>
        </pc:picChg>
        <pc:picChg chg="add del mod">
          <ac:chgData name="anjolie.choudhuri@sixt.com" userId="S::urn:spo:guest#anjolie.choudhuri@sixt.com::" providerId="AD" clId="Web-{7F673744-10C3-B8E7-17BF-2D0FA634EA05}" dt="2026-04-15T23:37:43.805" v="534"/>
          <ac:picMkLst>
            <pc:docMk/>
            <pc:sldMk cId="4197519710" sldId="2147482688"/>
            <ac:picMk id="145" creationId="{2E982F79-1EC9-C540-C4B8-D6709202694F}"/>
          </ac:picMkLst>
        </pc:picChg>
        <pc:picChg chg="add del mod">
          <ac:chgData name="anjolie.choudhuri@sixt.com" userId="S::urn:spo:guest#anjolie.choudhuri@sixt.com::" providerId="AD" clId="Web-{7F673744-10C3-B8E7-17BF-2D0FA634EA05}" dt="2026-04-15T23:37:43.805" v="536"/>
          <ac:picMkLst>
            <pc:docMk/>
            <pc:sldMk cId="4197519710" sldId="2147482688"/>
            <ac:picMk id="147" creationId="{7D95B856-5C15-CC13-141B-62F8B3C48F5C}"/>
          </ac:picMkLst>
        </pc:picChg>
        <pc:picChg chg="add del mod">
          <ac:chgData name="anjolie.choudhuri@sixt.com" userId="S::urn:spo:guest#anjolie.choudhuri@sixt.com::" providerId="AD" clId="Web-{7F673744-10C3-B8E7-17BF-2D0FA634EA05}" dt="2026-04-15T23:37:43.805" v="538"/>
          <ac:picMkLst>
            <pc:docMk/>
            <pc:sldMk cId="4197519710" sldId="2147482688"/>
            <ac:picMk id="149" creationId="{B5172E1A-4136-B8F0-F59C-6C0ACD4769BF}"/>
          </ac:picMkLst>
        </pc:picChg>
        <pc:picChg chg="add del mod">
          <ac:chgData name="anjolie.choudhuri@sixt.com" userId="S::urn:spo:guest#anjolie.choudhuri@sixt.com::" providerId="AD" clId="Web-{7F673744-10C3-B8E7-17BF-2D0FA634EA05}" dt="2026-04-15T23:37:43.805" v="539"/>
          <ac:picMkLst>
            <pc:docMk/>
            <pc:sldMk cId="4197519710" sldId="2147482688"/>
            <ac:picMk id="151" creationId="{6C4460DB-205C-6534-F657-53E98C263A7E}"/>
          </ac:picMkLst>
        </pc:picChg>
        <pc:picChg chg="add del mod">
          <ac:chgData name="anjolie.choudhuri@sixt.com" userId="S::urn:spo:guest#anjolie.choudhuri@sixt.com::" providerId="AD" clId="Web-{7F673744-10C3-B8E7-17BF-2D0FA634EA05}" dt="2026-04-15T23:37:43.805" v="541"/>
          <ac:picMkLst>
            <pc:docMk/>
            <pc:sldMk cId="4197519710" sldId="2147482688"/>
            <ac:picMk id="155" creationId="{B38ACFC7-ED30-0B05-2911-128A15142E3E}"/>
          </ac:picMkLst>
        </pc:picChg>
        <pc:picChg chg="add del mod">
          <ac:chgData name="anjolie.choudhuri@sixt.com" userId="S::urn:spo:guest#anjolie.choudhuri@sixt.com::" providerId="AD" clId="Web-{7F673744-10C3-B8E7-17BF-2D0FA634EA05}" dt="2026-04-15T23:37:43.821" v="592"/>
          <ac:picMkLst>
            <pc:docMk/>
            <pc:sldMk cId="4197519710" sldId="2147482688"/>
            <ac:picMk id="157" creationId="{6A2FD6C3-C973-66D6-21F4-2692E6BC8D99}"/>
          </ac:picMkLst>
        </pc:picChg>
        <pc:picChg chg="add del mod">
          <ac:chgData name="anjolie.choudhuri@sixt.com" userId="S::urn:spo:guest#anjolie.choudhuri@sixt.com::" providerId="AD" clId="Web-{7F673744-10C3-B8E7-17BF-2D0FA634EA05}" dt="2026-04-15T23:37:43.805" v="543"/>
          <ac:picMkLst>
            <pc:docMk/>
            <pc:sldMk cId="4197519710" sldId="2147482688"/>
            <ac:picMk id="159" creationId="{9794F2ED-31B3-69EE-8D58-9C25786C4B5A}"/>
          </ac:picMkLst>
        </pc:picChg>
        <pc:picChg chg="add del mod">
          <ac:chgData name="anjolie.choudhuri@sixt.com" userId="S::urn:spo:guest#anjolie.choudhuri@sixt.com::" providerId="AD" clId="Web-{7F673744-10C3-B8E7-17BF-2D0FA634EA05}" dt="2026-04-15T23:37:43.805" v="545"/>
          <ac:picMkLst>
            <pc:docMk/>
            <pc:sldMk cId="4197519710" sldId="2147482688"/>
            <ac:picMk id="161" creationId="{EACF7525-02E7-E635-71FB-5A659301B07D}"/>
          </ac:picMkLst>
        </pc:picChg>
        <pc:picChg chg="add del mod">
          <ac:chgData name="anjolie.choudhuri@sixt.com" userId="S::urn:spo:guest#anjolie.choudhuri@sixt.com::" providerId="AD" clId="Web-{7F673744-10C3-B8E7-17BF-2D0FA634EA05}" dt="2026-04-15T23:37:43.805" v="547"/>
          <ac:picMkLst>
            <pc:docMk/>
            <pc:sldMk cId="4197519710" sldId="2147482688"/>
            <ac:picMk id="163" creationId="{3FB2A571-E51E-DB18-DD75-DF90AEC3245D}"/>
          </ac:picMkLst>
        </pc:picChg>
        <pc:picChg chg="add del mod">
          <ac:chgData name="anjolie.choudhuri@sixt.com" userId="S::urn:spo:guest#anjolie.choudhuri@sixt.com::" providerId="AD" clId="Web-{7F673744-10C3-B8E7-17BF-2D0FA634EA05}" dt="2026-04-15T23:37:43.805" v="549"/>
          <ac:picMkLst>
            <pc:docMk/>
            <pc:sldMk cId="4197519710" sldId="2147482688"/>
            <ac:picMk id="165" creationId="{7B1FC4E2-1C87-A2ED-6837-E68AB06DC3C5}"/>
          </ac:picMkLst>
        </pc:picChg>
        <pc:picChg chg="add del mod">
          <ac:chgData name="anjolie.choudhuri@sixt.com" userId="S::urn:spo:guest#anjolie.choudhuri@sixt.com::" providerId="AD" clId="Web-{7F673744-10C3-B8E7-17BF-2D0FA634EA05}" dt="2026-04-15T23:37:43.805" v="551"/>
          <ac:picMkLst>
            <pc:docMk/>
            <pc:sldMk cId="4197519710" sldId="2147482688"/>
            <ac:picMk id="167" creationId="{6357199B-3697-87DF-3A28-AD7B85500F77}"/>
          </ac:picMkLst>
        </pc:picChg>
        <pc:picChg chg="add del mod">
          <ac:chgData name="anjolie.choudhuri@sixt.com" userId="S::urn:spo:guest#anjolie.choudhuri@sixt.com::" providerId="AD" clId="Web-{7F673744-10C3-B8E7-17BF-2D0FA634EA05}" dt="2026-04-15T23:37:43.805" v="553"/>
          <ac:picMkLst>
            <pc:docMk/>
            <pc:sldMk cId="4197519710" sldId="2147482688"/>
            <ac:picMk id="171" creationId="{588CE94F-DB96-6A8F-4C78-703926BA6D66}"/>
          </ac:picMkLst>
        </pc:picChg>
        <pc:picChg chg="add del mod">
          <ac:chgData name="anjolie.choudhuri@sixt.com" userId="S::urn:spo:guest#anjolie.choudhuri@sixt.com::" providerId="AD" clId="Web-{7F673744-10C3-B8E7-17BF-2D0FA634EA05}" dt="2026-04-15T23:37:43.805" v="555"/>
          <ac:picMkLst>
            <pc:docMk/>
            <pc:sldMk cId="4197519710" sldId="2147482688"/>
            <ac:picMk id="173" creationId="{6D735051-F8BB-1EC4-D1FB-44B9EF2DCAB9}"/>
          </ac:picMkLst>
        </pc:picChg>
        <pc:picChg chg="add del mod">
          <ac:chgData name="anjolie.choudhuri@sixt.com" userId="S::urn:spo:guest#anjolie.choudhuri@sixt.com::" providerId="AD" clId="Web-{7F673744-10C3-B8E7-17BF-2D0FA634EA05}" dt="2026-04-15T23:37:43.805" v="557"/>
          <ac:picMkLst>
            <pc:docMk/>
            <pc:sldMk cId="4197519710" sldId="2147482688"/>
            <ac:picMk id="175" creationId="{B88D6BC6-643B-B9D0-D02E-6C5BC773E6B7}"/>
          </ac:picMkLst>
        </pc:picChg>
        <pc:picChg chg="add del mod">
          <ac:chgData name="anjolie.choudhuri@sixt.com" userId="S::urn:spo:guest#anjolie.choudhuri@sixt.com::" providerId="AD" clId="Web-{7F673744-10C3-B8E7-17BF-2D0FA634EA05}" dt="2026-04-15T23:37:43.805" v="559"/>
          <ac:picMkLst>
            <pc:docMk/>
            <pc:sldMk cId="4197519710" sldId="2147482688"/>
            <ac:picMk id="177" creationId="{633BC0B7-9D12-8A99-BE7A-E52BE77341FE}"/>
          </ac:picMkLst>
        </pc:picChg>
        <pc:picChg chg="add del mod">
          <ac:chgData name="anjolie.choudhuri@sixt.com" userId="S::urn:spo:guest#anjolie.choudhuri@sixt.com::" providerId="AD" clId="Web-{7F673744-10C3-B8E7-17BF-2D0FA634EA05}" dt="2026-04-15T23:37:43.805" v="560"/>
          <ac:picMkLst>
            <pc:docMk/>
            <pc:sldMk cId="4197519710" sldId="2147482688"/>
            <ac:picMk id="179" creationId="{DD934D9C-D9C9-5652-8624-84CAB07AA88D}"/>
          </ac:picMkLst>
        </pc:picChg>
        <pc:picChg chg="add del mod">
          <ac:chgData name="anjolie.choudhuri@sixt.com" userId="S::urn:spo:guest#anjolie.choudhuri@sixt.com::" providerId="AD" clId="Web-{7F673744-10C3-B8E7-17BF-2D0FA634EA05}" dt="2026-04-15T23:37:43.805" v="562"/>
          <ac:picMkLst>
            <pc:docMk/>
            <pc:sldMk cId="4197519710" sldId="2147482688"/>
            <ac:picMk id="182" creationId="{68E83E9D-271F-95CD-4D0E-9D7506C9B583}"/>
          </ac:picMkLst>
        </pc:picChg>
        <pc:picChg chg="add del mod">
          <ac:chgData name="anjolie.choudhuri@sixt.com" userId="S::urn:spo:guest#anjolie.choudhuri@sixt.com::" providerId="AD" clId="Web-{7F673744-10C3-B8E7-17BF-2D0FA634EA05}" dt="2026-04-15T23:37:43.821" v="596"/>
          <ac:picMkLst>
            <pc:docMk/>
            <pc:sldMk cId="4197519710" sldId="2147482688"/>
            <ac:picMk id="186" creationId="{D5569B99-EE20-0A18-7950-C3ED08CBC800}"/>
          </ac:picMkLst>
        </pc:picChg>
        <pc:picChg chg="add del mod">
          <ac:chgData name="anjolie.choudhuri@sixt.com" userId="S::urn:spo:guest#anjolie.choudhuri@sixt.com::" providerId="AD" clId="Web-{7F673744-10C3-B8E7-17BF-2D0FA634EA05}" dt="2026-04-15T23:37:43.805" v="565"/>
          <ac:picMkLst>
            <pc:docMk/>
            <pc:sldMk cId="4197519710" sldId="2147482688"/>
            <ac:picMk id="190" creationId="{9A89146C-C703-170A-4A7B-547A71CC6032}"/>
          </ac:picMkLst>
        </pc:picChg>
        <pc:picChg chg="add del mod">
          <ac:chgData name="anjolie.choudhuri@sixt.com" userId="S::urn:spo:guest#anjolie.choudhuri@sixt.com::" providerId="AD" clId="Web-{7F673744-10C3-B8E7-17BF-2D0FA634EA05}" dt="2026-04-15T23:37:43.805" v="574"/>
          <ac:picMkLst>
            <pc:docMk/>
            <pc:sldMk cId="4197519710" sldId="2147482688"/>
            <ac:picMk id="200" creationId="{B2E815BA-1491-BA0C-2748-E838D337C207}"/>
          </ac:picMkLst>
        </pc:picChg>
        <pc:picChg chg="add del mod">
          <ac:chgData name="anjolie.choudhuri@sixt.com" userId="S::urn:spo:guest#anjolie.choudhuri@sixt.com::" providerId="AD" clId="Web-{7F673744-10C3-B8E7-17BF-2D0FA634EA05}" dt="2026-04-15T23:37:43.821" v="578"/>
          <ac:picMkLst>
            <pc:docMk/>
            <pc:sldMk cId="4197519710" sldId="2147482688"/>
            <ac:picMk id="206" creationId="{B4BD718E-2F3E-92F7-E74B-075B356B1D82}"/>
          </ac:picMkLst>
        </pc:picChg>
        <pc:picChg chg="add del mod">
          <ac:chgData name="anjolie.choudhuri@sixt.com" userId="S::urn:spo:guest#anjolie.choudhuri@sixt.com::" providerId="AD" clId="Web-{7F673744-10C3-B8E7-17BF-2D0FA634EA05}" dt="2026-04-15T23:37:43.821" v="582"/>
          <ac:picMkLst>
            <pc:docMk/>
            <pc:sldMk cId="4197519710" sldId="2147482688"/>
            <ac:picMk id="220" creationId="{8533013D-AA72-DD90-DDB2-D6F0E19A5595}"/>
          </ac:picMkLst>
        </pc:picChg>
        <pc:picChg chg="add del mod">
          <ac:chgData name="anjolie.choudhuri@sixt.com" userId="S::urn:spo:guest#anjolie.choudhuri@sixt.com::" providerId="AD" clId="Web-{7F673744-10C3-B8E7-17BF-2D0FA634EA05}" dt="2026-04-15T23:37:43.821" v="604"/>
          <ac:picMkLst>
            <pc:docMk/>
            <pc:sldMk cId="4197519710" sldId="2147482688"/>
            <ac:picMk id="226" creationId="{91AE31EF-2B96-7924-78DE-13EC8C922C3A}"/>
          </ac:picMkLst>
        </pc:picChg>
        <pc:picChg chg="add del mod">
          <ac:chgData name="anjolie.choudhuri@sixt.com" userId="S::urn:spo:guest#anjolie.choudhuri@sixt.com::" providerId="AD" clId="Web-{7F673744-10C3-B8E7-17BF-2D0FA634EA05}" dt="2026-04-15T23:37:43.821" v="607"/>
          <ac:picMkLst>
            <pc:docMk/>
            <pc:sldMk cId="4197519710" sldId="2147482688"/>
            <ac:picMk id="235" creationId="{EE804B3B-1D2B-AAC4-8510-066B9755DE18}"/>
          </ac:picMkLst>
        </pc:picChg>
      </pc:sldChg>
      <pc:sldChg chg="addSp delSp modSp add replId">
        <pc:chgData name="anjolie.choudhuri@sixt.com" userId="S::urn:spo:guest#anjolie.choudhuri@sixt.com::" providerId="AD" clId="Web-{7F673744-10C3-B8E7-17BF-2D0FA634EA05}" dt="2026-04-15T23:40:43.274" v="680" actId="1076"/>
        <pc:sldMkLst>
          <pc:docMk/>
          <pc:sldMk cId="2744358208" sldId="2147482689"/>
        </pc:sldMkLst>
        <pc:spChg chg="mod ord">
          <ac:chgData name="anjolie.choudhuri@sixt.com" userId="S::urn:spo:guest#anjolie.choudhuri@sixt.com::" providerId="AD" clId="Web-{7F673744-10C3-B8E7-17BF-2D0FA634EA05}" dt="2026-04-15T23:40:38.008" v="678"/>
          <ac:spMkLst>
            <pc:docMk/>
            <pc:sldMk cId="2744358208" sldId="2147482689"/>
            <ac:spMk id="2" creationId="{76A4AB66-64AC-08CD-7D20-256C8629721C}"/>
          </ac:spMkLst>
        </pc:spChg>
        <pc:spChg chg="mod">
          <ac:chgData name="anjolie.choudhuri@sixt.com" userId="S::urn:spo:guest#anjolie.choudhuri@sixt.com::" providerId="AD" clId="Web-{7F673744-10C3-B8E7-17BF-2D0FA634EA05}" dt="2026-04-15T23:40:43.274" v="679" actId="1076"/>
          <ac:spMkLst>
            <pc:docMk/>
            <pc:sldMk cId="2744358208" sldId="2147482689"/>
            <ac:spMk id="4" creationId="{A13DAE90-2375-AB1B-6D7D-B1CAA4BBE207}"/>
          </ac:spMkLst>
        </pc:spChg>
        <pc:spChg chg="add mod">
          <ac:chgData name="anjolie.choudhuri@sixt.com" userId="S::urn:spo:guest#anjolie.choudhuri@sixt.com::" providerId="AD" clId="Web-{7F673744-10C3-B8E7-17BF-2D0FA634EA05}" dt="2026-04-15T23:40:43.274" v="680" actId="1076"/>
          <ac:spMkLst>
            <pc:docMk/>
            <pc:sldMk cId="2744358208" sldId="2147482689"/>
            <ac:spMk id="5" creationId="{EED52656-417F-CACD-2C81-7EF1BE133312}"/>
          </ac:spMkLst>
        </pc:spChg>
        <pc:spChg chg="add mod">
          <ac:chgData name="anjolie.choudhuri@sixt.com" userId="S::urn:spo:guest#anjolie.choudhuri@sixt.com::" providerId="AD" clId="Web-{7F673744-10C3-B8E7-17BF-2D0FA634EA05}" dt="2026-04-15T23:40:32.321" v="677" actId="1076"/>
          <ac:spMkLst>
            <pc:docMk/>
            <pc:sldMk cId="2744358208" sldId="2147482689"/>
            <ac:spMk id="10" creationId="{DCEAF5FA-2C01-9657-C1E1-BDD562391ACA}"/>
          </ac:spMkLst>
        </pc:spChg>
      </pc:sldChg>
      <pc:sldChg chg="addSp delSp modSp add replId">
        <pc:chgData name="anjolie.choudhuri@sixt.com" userId="S::urn:spo:guest#anjolie.choudhuri@sixt.com::" providerId="AD" clId="Web-{7F673744-10C3-B8E7-17BF-2D0FA634EA05}" dt="2026-04-15T23:41:50.039" v="689" actId="20577"/>
        <pc:sldMkLst>
          <pc:docMk/>
          <pc:sldMk cId="3837195683" sldId="2147482690"/>
        </pc:sldMkLst>
        <pc:spChg chg="add mod">
          <ac:chgData name="anjolie.choudhuri@sixt.com" userId="S::urn:spo:guest#anjolie.choudhuri@sixt.com::" providerId="AD" clId="Web-{7F673744-10C3-B8E7-17BF-2D0FA634EA05}" dt="2026-04-15T23:41:19.086" v="685"/>
          <ac:spMkLst>
            <pc:docMk/>
            <pc:sldMk cId="3837195683" sldId="2147482690"/>
            <ac:spMk id="8" creationId="{DCAA497D-307A-3FD5-3719-3D94A2014D41}"/>
          </ac:spMkLst>
        </pc:spChg>
        <pc:spChg chg="add mod">
          <ac:chgData name="anjolie.choudhuri@sixt.com" userId="S::urn:spo:guest#anjolie.choudhuri@sixt.com::" providerId="AD" clId="Web-{7F673744-10C3-B8E7-17BF-2D0FA634EA05}" dt="2026-04-15T23:41:50.039" v="689" actId="20577"/>
          <ac:spMkLst>
            <pc:docMk/>
            <pc:sldMk cId="3837195683" sldId="2147482690"/>
            <ac:spMk id="12" creationId="{4063CE83-8D23-B7B7-6712-EFD7D3643978}"/>
          </ac:spMkLst>
        </pc:spChg>
        <pc:picChg chg="add">
          <ac:chgData name="anjolie.choudhuri@sixt.com" userId="S::urn:spo:guest#anjolie.choudhuri@sixt.com::" providerId="AD" clId="Web-{7F673744-10C3-B8E7-17BF-2D0FA634EA05}" dt="2026-04-15T23:41:33.789" v="688"/>
          <ac:picMkLst>
            <pc:docMk/>
            <pc:sldMk cId="3837195683" sldId="2147482690"/>
            <ac:picMk id="11" creationId="{E475E1C8-7023-BCE1-60B0-CA7CB2E57B99}"/>
          </ac:picMkLst>
        </pc:picChg>
      </pc:sldChg>
      <pc:sldMasterChg chg="addSldLayout delSldLayout">
        <pc:chgData name="anjolie.choudhuri@sixt.com" userId="S::urn:spo:guest#anjolie.choudhuri@sixt.com::" providerId="AD" clId="Web-{7F673744-10C3-B8E7-17BF-2D0FA634EA05}" dt="2026-04-15T23:33:41.880" v="18"/>
        <pc:sldMasterMkLst>
          <pc:docMk/>
          <pc:sldMasterMk cId="3129539724" sldId="2147483686"/>
        </pc:sldMasterMkLst>
        <pc:sldLayoutChg chg="add">
          <pc:chgData name="anjolie.choudhuri@sixt.com" userId="S::urn:spo:guest#anjolie.choudhuri@sixt.com::" providerId="AD" clId="Web-{7F673744-10C3-B8E7-17BF-2D0FA634EA05}" dt="2026-04-15T23:32:36.224" v="15"/>
          <pc:sldLayoutMkLst>
            <pc:docMk/>
            <pc:sldMasterMk cId="3129539724" sldId="2147483686"/>
            <pc:sldLayoutMk cId="3061234223" sldId="2147483823"/>
          </pc:sldLayoutMkLst>
        </pc:sldLayoutChg>
        <pc:sldLayoutChg chg="add">
          <pc:chgData name="anjolie.choudhuri@sixt.com" userId="S::urn:spo:guest#anjolie.choudhuri@sixt.com::" providerId="AD" clId="Web-{7F673744-10C3-B8E7-17BF-2D0FA634EA05}" dt="2026-04-15T23:33:41.880" v="18"/>
          <pc:sldLayoutMkLst>
            <pc:docMk/>
            <pc:sldMasterMk cId="3129539724" sldId="2147483686"/>
            <pc:sldLayoutMk cId="679330995" sldId="2147483824"/>
          </pc:sldLayoutMkLst>
        </pc:sldLayoutChg>
      </pc:sldMasterChg>
    </pc:docChg>
  </pc:docChgLst>
  <pc:docChgLst>
    <pc:chgData name="Anderson, Sara - DEN" userId="S::sara.anderson@flydenver.com::e3f8ecb3-2193-4665-ba34-5827b1a98428" providerId="AD" clId="Web-{DCC4FFFA-38E4-AA89-409C-FB4904B74077}"/>
    <pc:docChg chg="modSld">
      <pc:chgData name="Anderson, Sara - DEN" userId="S::sara.anderson@flydenver.com::e3f8ecb3-2193-4665-ba34-5827b1a98428" providerId="AD" clId="Web-{DCC4FFFA-38E4-AA89-409C-FB4904B74077}" dt="2026-04-14T23:21:27.690" v="12" actId="1076"/>
      <pc:docMkLst>
        <pc:docMk/>
      </pc:docMkLst>
      <pc:sldChg chg="modSp">
        <pc:chgData name="Anderson, Sara - DEN" userId="S::sara.anderson@flydenver.com::e3f8ecb3-2193-4665-ba34-5827b1a98428" providerId="AD" clId="Web-{DCC4FFFA-38E4-AA89-409C-FB4904B74077}" dt="2026-04-14T23:21:19.362" v="9" actId="1076"/>
        <pc:sldMkLst>
          <pc:docMk/>
          <pc:sldMk cId="2748330249" sldId="105301"/>
        </pc:sldMkLst>
        <pc:spChg chg="mod">
          <ac:chgData name="Anderson, Sara - DEN" userId="S::sara.anderson@flydenver.com::e3f8ecb3-2193-4665-ba34-5827b1a98428" providerId="AD" clId="Web-{DCC4FFFA-38E4-AA89-409C-FB4904B74077}" dt="2026-04-14T23:21:06.300" v="1" actId="1076"/>
          <ac:spMkLst>
            <pc:docMk/>
            <pc:sldMk cId="2748330249" sldId="105301"/>
            <ac:spMk id="9" creationId="{C4EA999A-9D4B-AB13-B024-A256FA7A9C6B}"/>
          </ac:spMkLst>
        </pc:spChg>
        <pc:spChg chg="mod">
          <ac:chgData name="Anderson, Sara - DEN" userId="S::sara.anderson@flydenver.com::e3f8ecb3-2193-4665-ba34-5827b1a98428" providerId="AD" clId="Web-{DCC4FFFA-38E4-AA89-409C-FB4904B74077}" dt="2026-04-14T23:21:14.097" v="7" actId="20577"/>
          <ac:spMkLst>
            <pc:docMk/>
            <pc:sldMk cId="2748330249" sldId="105301"/>
            <ac:spMk id="13" creationId="{B47EE379-9DAD-00F8-B63B-7BF58929EB04}"/>
          </ac:spMkLst>
        </pc:spChg>
        <pc:picChg chg="mod">
          <ac:chgData name="Anderson, Sara - DEN" userId="S::sara.anderson@flydenver.com::e3f8ecb3-2193-4665-ba34-5827b1a98428" providerId="AD" clId="Web-{DCC4FFFA-38E4-AA89-409C-FB4904B74077}" dt="2026-04-14T23:21:19.362" v="9" actId="1076"/>
          <ac:picMkLst>
            <pc:docMk/>
            <pc:sldMk cId="2748330249" sldId="105301"/>
            <ac:picMk id="12" creationId="{45C7CF79-5B3A-84B4-B494-7BB217567543}"/>
          </ac:picMkLst>
        </pc:picChg>
      </pc:sldChg>
      <pc:sldChg chg="modSp">
        <pc:chgData name="Anderson, Sara - DEN" userId="S::sara.anderson@flydenver.com::e3f8ecb3-2193-4665-ba34-5827b1a98428" providerId="AD" clId="Web-{DCC4FFFA-38E4-AA89-409C-FB4904B74077}" dt="2026-04-14T23:21:27.690" v="12" actId="1076"/>
        <pc:sldMkLst>
          <pc:docMk/>
          <pc:sldMk cId="4140297131" sldId="105302"/>
        </pc:sldMkLst>
        <pc:picChg chg="mod">
          <ac:chgData name="Anderson, Sara - DEN" userId="S::sara.anderson@flydenver.com::e3f8ecb3-2193-4665-ba34-5827b1a98428" providerId="AD" clId="Web-{DCC4FFFA-38E4-AA89-409C-FB4904B74077}" dt="2026-04-14T23:21:27.690" v="12" actId="1076"/>
          <ac:picMkLst>
            <pc:docMk/>
            <pc:sldMk cId="4140297131" sldId="105302"/>
            <ac:picMk id="10" creationId="{072DEBA4-DCD4-B02B-EFCD-3EFC56BD7804}"/>
          </ac:picMkLst>
        </pc:picChg>
      </pc:sldChg>
    </pc:docChg>
  </pc:docChgLst>
  <pc:docChgLst>
    <pc:chgData name="heather.l.silenskiene@em.com" userId="S::urn:spo:guest#heather.l.silenskiene@em.com::" providerId="AD" clId="Web-{0C96F2F7-5AE5-F18A-D310-D91EB92BCBDF}"/>
    <pc:docChg chg="modSld">
      <pc:chgData name="heather.l.silenskiene@em.com" userId="S::urn:spo:guest#heather.l.silenskiene@em.com::" providerId="AD" clId="Web-{0C96F2F7-5AE5-F18A-D310-D91EB92BCBDF}" dt="2026-04-15T15:17:34.716" v="34" actId="20577"/>
      <pc:docMkLst>
        <pc:docMk/>
      </pc:docMkLst>
      <pc:sldChg chg="addSp modSp">
        <pc:chgData name="heather.l.silenskiene@em.com" userId="S::urn:spo:guest#heather.l.silenskiene@em.com::" providerId="AD" clId="Web-{0C96F2F7-5AE5-F18A-D310-D91EB92BCBDF}" dt="2026-04-15T15:17:34.716" v="34" actId="20577"/>
        <pc:sldMkLst>
          <pc:docMk/>
          <pc:sldMk cId="2642695743" sldId="513"/>
        </pc:sldMkLst>
        <pc:spChg chg="mod">
          <ac:chgData name="heather.l.silenskiene@em.com" userId="S::urn:spo:guest#heather.l.silenskiene@em.com::" providerId="AD" clId="Web-{0C96F2F7-5AE5-F18A-D310-D91EB92BCBDF}" dt="2026-04-15T15:17:34.716" v="34" actId="20577"/>
          <ac:spMkLst>
            <pc:docMk/>
            <pc:sldMk cId="2642695743" sldId="513"/>
            <ac:spMk id="4" creationId="{94EFDFEF-4431-46FD-9DC1-49B3053FB5B7}"/>
          </ac:spMkLst>
        </pc:spChg>
        <pc:picChg chg="add mod">
          <ac:chgData name="heather.l.silenskiene@em.com" userId="S::urn:spo:guest#heather.l.silenskiene@em.com::" providerId="AD" clId="Web-{0C96F2F7-5AE5-F18A-D310-D91EB92BCBDF}" dt="2026-04-15T15:11:41.779" v="4" actId="1076"/>
          <ac:picMkLst>
            <pc:docMk/>
            <pc:sldMk cId="2642695743" sldId="513"/>
            <ac:picMk id="9" creationId="{D2CD6385-336A-1C29-06D1-DB9AE85A1CC1}"/>
          </ac:picMkLst>
        </pc:picChg>
        <pc:picChg chg="add mod">
          <ac:chgData name="heather.l.silenskiene@em.com" userId="S::urn:spo:guest#heather.l.silenskiene@em.com::" providerId="AD" clId="Web-{0C96F2F7-5AE5-F18A-D310-D91EB92BCBDF}" dt="2026-04-15T15:11:41.794" v="5" actId="1076"/>
          <ac:picMkLst>
            <pc:docMk/>
            <pc:sldMk cId="2642695743" sldId="513"/>
            <ac:picMk id="11" creationId="{DD238CC3-B367-F64E-7F18-E69E0C074205}"/>
          </ac:picMkLst>
        </pc:picChg>
        <pc:picChg chg="add mod">
          <ac:chgData name="heather.l.silenskiene@em.com" userId="S::urn:spo:guest#heather.l.silenskiene@em.com::" providerId="AD" clId="Web-{0C96F2F7-5AE5-F18A-D310-D91EB92BCBDF}" dt="2026-04-15T15:11:41.794" v="6" actId="1076"/>
          <ac:picMkLst>
            <pc:docMk/>
            <pc:sldMk cId="2642695743" sldId="513"/>
            <ac:picMk id="14" creationId="{ED7C80B8-406C-7AD9-6D54-520001B500B1}"/>
          </ac:picMkLst>
        </pc:picChg>
      </pc:sldChg>
      <pc:sldChg chg="modSp">
        <pc:chgData name="heather.l.silenskiene@em.com" userId="S::urn:spo:guest#heather.l.silenskiene@em.com::" providerId="AD" clId="Web-{0C96F2F7-5AE5-F18A-D310-D91EB92BCBDF}" dt="2026-04-15T15:12:40.747" v="31" actId="20577"/>
        <pc:sldMkLst>
          <pc:docMk/>
          <pc:sldMk cId="3344298146" sldId="524"/>
        </pc:sldMkLst>
        <pc:spChg chg="mod">
          <ac:chgData name="heather.l.silenskiene@em.com" userId="S::urn:spo:guest#heather.l.silenskiene@em.com::" providerId="AD" clId="Web-{0C96F2F7-5AE5-F18A-D310-D91EB92BCBDF}" dt="2026-04-15T15:12:12.263" v="7" actId="20577"/>
          <ac:spMkLst>
            <pc:docMk/>
            <pc:sldMk cId="3344298146" sldId="524"/>
            <ac:spMk id="14" creationId="{D23EC3CD-1E50-A1D2-BD9A-08FA74D0EA54}"/>
          </ac:spMkLst>
        </pc:spChg>
        <pc:spChg chg="mod">
          <ac:chgData name="heather.l.silenskiene@em.com" userId="S::urn:spo:guest#heather.l.silenskiene@em.com::" providerId="AD" clId="Web-{0C96F2F7-5AE5-F18A-D310-D91EB92BCBDF}" dt="2026-04-15T15:12:40.747" v="31" actId="20577"/>
          <ac:spMkLst>
            <pc:docMk/>
            <pc:sldMk cId="3344298146" sldId="524"/>
            <ac:spMk id="18" creationId="{C4E63933-9068-654D-3A34-2F8D2ADE13DF}"/>
          </ac:spMkLst>
        </pc:spChg>
      </pc:sldChg>
    </pc:docChg>
  </pc:docChgLst>
  <pc:docChgLst>
    <pc:chgData name="Anderson, Sara - DEN" userId="S::sara.anderson@flydenver.com::e3f8ecb3-2193-4665-ba34-5827b1a98428" providerId="AD" clId="Web-{5B833B00-82F7-FB46-58BB-8CDD3E0FA72A}"/>
    <pc:docChg chg="modSld">
      <pc:chgData name="Anderson, Sara - DEN" userId="S::sara.anderson@flydenver.com::e3f8ecb3-2193-4665-ba34-5827b1a98428" providerId="AD" clId="Web-{5B833B00-82F7-FB46-58BB-8CDD3E0FA72A}" dt="2026-04-14T23:39:06.621" v="124"/>
      <pc:docMkLst>
        <pc:docMk/>
      </pc:docMkLst>
      <pc:sldChg chg="modSp">
        <pc:chgData name="Anderson, Sara - DEN" userId="S::sara.anderson@flydenver.com::e3f8ecb3-2193-4665-ba34-5827b1a98428" providerId="AD" clId="Web-{5B833B00-82F7-FB46-58BB-8CDD3E0FA72A}" dt="2026-04-14T23:38:24.949" v="119" actId="1076"/>
        <pc:sldMkLst>
          <pc:docMk/>
          <pc:sldMk cId="2642695743" sldId="513"/>
        </pc:sldMkLst>
        <pc:spChg chg="mod">
          <ac:chgData name="Anderson, Sara - DEN" userId="S::sara.anderson@flydenver.com::e3f8ecb3-2193-4665-ba34-5827b1a98428" providerId="AD" clId="Web-{5B833B00-82F7-FB46-58BB-8CDD3E0FA72A}" dt="2026-04-14T23:38:21.183" v="118" actId="1076"/>
          <ac:spMkLst>
            <pc:docMk/>
            <pc:sldMk cId="2642695743" sldId="513"/>
            <ac:spMk id="4" creationId="{94EFDFEF-4431-46FD-9DC1-49B3053FB5B7}"/>
          </ac:spMkLst>
        </pc:spChg>
        <pc:spChg chg="mod">
          <ac:chgData name="Anderson, Sara - DEN" userId="S::sara.anderson@flydenver.com::e3f8ecb3-2193-4665-ba34-5827b1a98428" providerId="AD" clId="Web-{5B833B00-82F7-FB46-58BB-8CDD3E0FA72A}" dt="2026-04-14T23:38:24.949" v="119" actId="1076"/>
          <ac:spMkLst>
            <pc:docMk/>
            <pc:sldMk cId="2642695743" sldId="513"/>
            <ac:spMk id="19" creationId="{9DFA17F4-D65B-279B-8C28-1065510A477D}"/>
          </ac:spMkLst>
        </pc:spChg>
      </pc:sldChg>
      <pc:sldChg chg="modSp">
        <pc:chgData name="Anderson, Sara - DEN" userId="S::sara.anderson@flydenver.com::e3f8ecb3-2193-4665-ba34-5827b1a98428" providerId="AD" clId="Web-{5B833B00-82F7-FB46-58BB-8CDD3E0FA72A}" dt="2026-04-14T23:38:44.543" v="122"/>
        <pc:sldMkLst>
          <pc:docMk/>
          <pc:sldMk cId="1890452430" sldId="11112"/>
        </pc:sldMkLst>
        <pc:spChg chg="mod">
          <ac:chgData name="Anderson, Sara - DEN" userId="S::sara.anderson@flydenver.com::e3f8ecb3-2193-4665-ba34-5827b1a98428" providerId="AD" clId="Web-{5B833B00-82F7-FB46-58BB-8CDD3E0FA72A}" dt="2026-04-14T23:38:34.636" v="120" actId="1076"/>
          <ac:spMkLst>
            <pc:docMk/>
            <pc:sldMk cId="1890452430" sldId="11112"/>
            <ac:spMk id="5" creationId="{24841190-7D96-86CF-DEBA-2CD24B300636}"/>
          </ac:spMkLst>
        </pc:spChg>
        <pc:spChg chg="mod">
          <ac:chgData name="Anderson, Sara - DEN" userId="S::sara.anderson@flydenver.com::e3f8ecb3-2193-4665-ba34-5827b1a98428" providerId="AD" clId="Web-{5B833B00-82F7-FB46-58BB-8CDD3E0FA72A}" dt="2026-04-14T23:38:44.543" v="122"/>
          <ac:spMkLst>
            <pc:docMk/>
            <pc:sldMk cId="1890452430" sldId="11112"/>
            <ac:spMk id="8" creationId="{D5AE1A90-9B8F-832E-D55F-CD23D1E8F277}"/>
          </ac:spMkLst>
        </pc:spChg>
      </pc:sldChg>
      <pc:sldChg chg="modSp">
        <pc:chgData name="Anderson, Sara - DEN" userId="S::sara.anderson@flydenver.com::e3f8ecb3-2193-4665-ba34-5827b1a98428" providerId="AD" clId="Web-{5B833B00-82F7-FB46-58BB-8CDD3E0FA72A}" dt="2026-04-14T23:39:06.621" v="124"/>
        <pc:sldMkLst>
          <pc:docMk/>
          <pc:sldMk cId="735330980" sldId="11113"/>
        </pc:sldMkLst>
        <pc:spChg chg="mod">
          <ac:chgData name="Anderson, Sara - DEN" userId="S::sara.anderson@flydenver.com::e3f8ecb3-2193-4665-ba34-5827b1a98428" providerId="AD" clId="Web-{5B833B00-82F7-FB46-58BB-8CDD3E0FA72A}" dt="2026-04-14T23:39:06.621" v="124"/>
          <ac:spMkLst>
            <pc:docMk/>
            <pc:sldMk cId="735330980" sldId="11113"/>
            <ac:spMk id="12" creationId="{F3A340E0-1503-4007-DE5B-398218D4AA5D}"/>
          </ac:spMkLst>
        </pc:spChg>
      </pc:sldChg>
      <pc:sldChg chg="modSp modNotes">
        <pc:chgData name="Anderson, Sara - DEN" userId="S::sara.anderson@flydenver.com::e3f8ecb3-2193-4665-ba34-5827b1a98428" providerId="AD" clId="Web-{5B833B00-82F7-FB46-58BB-8CDD3E0FA72A}" dt="2026-04-14T23:33:36.085" v="51"/>
        <pc:sldMkLst>
          <pc:docMk/>
          <pc:sldMk cId="1363623318" sldId="11137"/>
        </pc:sldMkLst>
        <pc:spChg chg="mod">
          <ac:chgData name="Anderson, Sara - DEN" userId="S::sara.anderson@flydenver.com::e3f8ecb3-2193-4665-ba34-5827b1a98428" providerId="AD" clId="Web-{5B833B00-82F7-FB46-58BB-8CDD3E0FA72A}" dt="2026-04-14T23:22:18" v="0" actId="20577"/>
          <ac:spMkLst>
            <pc:docMk/>
            <pc:sldMk cId="1363623318" sldId="11137"/>
            <ac:spMk id="9" creationId="{33E76785-83AF-EDB4-F909-25B4EBEBB89B}"/>
          </ac:spMkLst>
        </pc:spChg>
      </pc:sldChg>
      <pc:sldChg chg="modSp">
        <pc:chgData name="Anderson, Sara - DEN" userId="S::sara.anderson@flydenver.com::e3f8ecb3-2193-4665-ba34-5827b1a98428" providerId="AD" clId="Web-{5B833B00-82F7-FB46-58BB-8CDD3E0FA72A}" dt="2026-04-14T23:35:44.101" v="70" actId="20577"/>
        <pc:sldMkLst>
          <pc:docMk/>
          <pc:sldMk cId="1774222918" sldId="105299"/>
        </pc:sldMkLst>
        <pc:spChg chg="mod">
          <ac:chgData name="Anderson, Sara - DEN" userId="S::sara.anderson@flydenver.com::e3f8ecb3-2193-4665-ba34-5827b1a98428" providerId="AD" clId="Web-{5B833B00-82F7-FB46-58BB-8CDD3E0FA72A}" dt="2026-04-14T23:35:44.101" v="70" actId="20577"/>
          <ac:spMkLst>
            <pc:docMk/>
            <pc:sldMk cId="1774222918" sldId="105299"/>
            <ac:spMk id="9" creationId="{33E76785-83AF-EDB4-F909-25B4EBEBB89B}"/>
          </ac:spMkLst>
        </pc:spChg>
      </pc:sldChg>
      <pc:sldChg chg="modSp">
        <pc:chgData name="Anderson, Sara - DEN" userId="S::sara.anderson@flydenver.com::e3f8ecb3-2193-4665-ba34-5827b1a98428" providerId="AD" clId="Web-{5B833B00-82F7-FB46-58BB-8CDD3E0FA72A}" dt="2026-04-14T23:36:46.074" v="104" actId="20577"/>
        <pc:sldMkLst>
          <pc:docMk/>
          <pc:sldMk cId="3368436173" sldId="105300"/>
        </pc:sldMkLst>
        <pc:spChg chg="mod">
          <ac:chgData name="Anderson, Sara - DEN" userId="S::sara.anderson@flydenver.com::e3f8ecb3-2193-4665-ba34-5827b1a98428" providerId="AD" clId="Web-{5B833B00-82F7-FB46-58BB-8CDD3E0FA72A}" dt="2026-04-14T23:36:46.074" v="104" actId="20577"/>
          <ac:spMkLst>
            <pc:docMk/>
            <pc:sldMk cId="3368436173" sldId="105300"/>
            <ac:spMk id="9" creationId="{EB8D038C-63A8-A3ED-E784-1A678FE3EFC1}"/>
          </ac:spMkLst>
        </pc:spChg>
      </pc:sldChg>
      <pc:sldChg chg="delSp modSp">
        <pc:chgData name="Anderson, Sara - DEN" userId="S::sara.anderson@flydenver.com::e3f8ecb3-2193-4665-ba34-5827b1a98428" providerId="AD" clId="Web-{5B833B00-82F7-FB46-58BB-8CDD3E0FA72A}" dt="2026-04-14T23:37:18.824" v="110" actId="1076"/>
        <pc:sldMkLst>
          <pc:docMk/>
          <pc:sldMk cId="2748330249" sldId="105301"/>
        </pc:sldMkLst>
        <pc:spChg chg="mod">
          <ac:chgData name="Anderson, Sara - DEN" userId="S::sara.anderson@flydenver.com::e3f8ecb3-2193-4665-ba34-5827b1a98428" providerId="AD" clId="Web-{5B833B00-82F7-FB46-58BB-8CDD3E0FA72A}" dt="2026-04-14T23:34:30.272" v="61" actId="1076"/>
          <ac:spMkLst>
            <pc:docMk/>
            <pc:sldMk cId="2748330249" sldId="105301"/>
            <ac:spMk id="9" creationId="{C4EA999A-9D4B-AB13-B024-A256FA7A9C6B}"/>
          </ac:spMkLst>
        </pc:spChg>
        <pc:picChg chg="mod">
          <ac:chgData name="Anderson, Sara - DEN" userId="S::sara.anderson@flydenver.com::e3f8ecb3-2193-4665-ba34-5827b1a98428" providerId="AD" clId="Web-{5B833B00-82F7-FB46-58BB-8CDD3E0FA72A}" dt="2026-04-14T23:34:19.179" v="59" actId="14100"/>
          <ac:picMkLst>
            <pc:docMk/>
            <pc:sldMk cId="2748330249" sldId="105301"/>
            <ac:picMk id="11" creationId="{DA708701-D495-ADC7-B9DA-A3E3780E789E}"/>
          </ac:picMkLst>
        </pc:picChg>
        <pc:picChg chg="mod">
          <ac:chgData name="Anderson, Sara - DEN" userId="S::sara.anderson@flydenver.com::e3f8ecb3-2193-4665-ba34-5827b1a98428" providerId="AD" clId="Web-{5B833B00-82F7-FB46-58BB-8CDD3E0FA72A}" dt="2026-04-14T23:37:18.824" v="110" actId="1076"/>
          <ac:picMkLst>
            <pc:docMk/>
            <pc:sldMk cId="2748330249" sldId="105301"/>
            <ac:picMk id="12" creationId="{45C7CF79-5B3A-84B4-B494-7BB217567543}"/>
          </ac:picMkLst>
        </pc:picChg>
      </pc:sldChg>
      <pc:sldChg chg="modSp">
        <pc:chgData name="Anderson, Sara - DEN" userId="S::sara.anderson@flydenver.com::e3f8ecb3-2193-4665-ba34-5827b1a98428" providerId="AD" clId="Web-{5B833B00-82F7-FB46-58BB-8CDD3E0FA72A}" dt="2026-04-14T23:37:03.839" v="107" actId="1076"/>
        <pc:sldMkLst>
          <pc:docMk/>
          <pc:sldMk cId="4140297131" sldId="105302"/>
        </pc:sldMkLst>
        <pc:spChg chg="mod">
          <ac:chgData name="Anderson, Sara - DEN" userId="S::sara.anderson@flydenver.com::e3f8ecb3-2193-4665-ba34-5827b1a98428" providerId="AD" clId="Web-{5B833B00-82F7-FB46-58BB-8CDD3E0FA72A}" dt="2026-04-14T23:36:59.777" v="106" actId="14100"/>
          <ac:spMkLst>
            <pc:docMk/>
            <pc:sldMk cId="4140297131" sldId="105302"/>
            <ac:spMk id="2" creationId="{1423AFD1-9BFB-83C7-F596-73E799A03C31}"/>
          </ac:spMkLst>
        </pc:spChg>
        <pc:spChg chg="mod">
          <ac:chgData name="Anderson, Sara - DEN" userId="S::sara.anderson@flydenver.com::e3f8ecb3-2193-4665-ba34-5827b1a98428" providerId="AD" clId="Web-{5B833B00-82F7-FB46-58BB-8CDD3E0FA72A}" dt="2026-04-14T23:36:54.871" v="105" actId="1076"/>
          <ac:spMkLst>
            <pc:docMk/>
            <pc:sldMk cId="4140297131" sldId="105302"/>
            <ac:spMk id="9" creationId="{AFFAA643-5BCA-D09E-3781-233073906387}"/>
          </ac:spMkLst>
        </pc:spChg>
        <pc:picChg chg="mod">
          <ac:chgData name="Anderson, Sara - DEN" userId="S::sara.anderson@flydenver.com::e3f8ecb3-2193-4665-ba34-5827b1a98428" providerId="AD" clId="Web-{5B833B00-82F7-FB46-58BB-8CDD3E0FA72A}" dt="2026-04-14T23:37:03.839" v="107" actId="1076"/>
          <ac:picMkLst>
            <pc:docMk/>
            <pc:sldMk cId="4140297131" sldId="105302"/>
            <ac:picMk id="10" creationId="{072DEBA4-DCD4-B02B-EFCD-3EFC56BD7804}"/>
          </ac:picMkLst>
        </pc:picChg>
      </pc:sldChg>
      <pc:sldChg chg="modSp">
        <pc:chgData name="Anderson, Sara - DEN" userId="S::sara.anderson@flydenver.com::e3f8ecb3-2193-4665-ba34-5827b1a98428" providerId="AD" clId="Web-{5B833B00-82F7-FB46-58BB-8CDD3E0FA72A}" dt="2026-04-14T23:37:41.027" v="114" actId="1076"/>
        <pc:sldMkLst>
          <pc:docMk/>
          <pc:sldMk cId="1808992152" sldId="105304"/>
        </pc:sldMkLst>
        <pc:spChg chg="mod">
          <ac:chgData name="Anderson, Sara - DEN" userId="S::sara.anderson@flydenver.com::e3f8ecb3-2193-4665-ba34-5827b1a98428" providerId="AD" clId="Web-{5B833B00-82F7-FB46-58BB-8CDD3E0FA72A}" dt="2026-04-14T23:37:36.214" v="113" actId="1076"/>
          <ac:spMkLst>
            <pc:docMk/>
            <pc:sldMk cId="1808992152" sldId="105304"/>
            <ac:spMk id="4" creationId="{047F1828-1876-77F7-9A22-D001B111372D}"/>
          </ac:spMkLst>
        </pc:spChg>
        <pc:picChg chg="mod">
          <ac:chgData name="Anderson, Sara - DEN" userId="S::sara.anderson@flydenver.com::e3f8ecb3-2193-4665-ba34-5827b1a98428" providerId="AD" clId="Web-{5B833B00-82F7-FB46-58BB-8CDD3E0FA72A}" dt="2026-04-14T23:37:41.027" v="114" actId="1076"/>
          <ac:picMkLst>
            <pc:docMk/>
            <pc:sldMk cId="1808992152" sldId="105304"/>
            <ac:picMk id="3" creationId="{73DEDEAE-3FA5-8C87-C340-06ED598AB7D6}"/>
          </ac:picMkLst>
        </pc:picChg>
      </pc:sldChg>
    </pc:docChg>
  </pc:docChgLst>
  <pc:docChgLst>
    <pc:chgData name="Rodriguez, Nicole - DEN" userId="edce7eb7-41d3-4b21-8d93-85b303938bcd" providerId="ADAL" clId="{B53800F5-5A40-456F-B28E-49B2E7614C20}"/>
    <pc:docChg chg="undo custSel addSld delSld modSld sldOrd delMainMaster">
      <pc:chgData name="Rodriguez, Nicole - DEN" userId="edce7eb7-41d3-4b21-8d93-85b303938bcd" providerId="ADAL" clId="{B53800F5-5A40-456F-B28E-49B2E7614C20}" dt="2026-05-04T15:34:36.529" v="2169" actId="20577"/>
      <pc:docMkLst>
        <pc:docMk/>
      </pc:docMkLst>
      <pc:sldChg chg="modSp">
        <pc:chgData name="Rodriguez, Nicole - DEN" userId="edce7eb7-41d3-4b21-8d93-85b303938bcd" providerId="ADAL" clId="{B53800F5-5A40-456F-B28E-49B2E7614C20}" dt="2026-05-04T15:31:14.196" v="2110" actId="13244"/>
        <pc:sldMkLst>
          <pc:docMk/>
          <pc:sldMk cId="1941720076" sldId="266"/>
        </pc:sldMkLst>
        <pc:spChg chg="mod">
          <ac:chgData name="Rodriguez, Nicole - DEN" userId="edce7eb7-41d3-4b21-8d93-85b303938bcd" providerId="ADAL" clId="{B53800F5-5A40-456F-B28E-49B2E7614C20}" dt="2026-05-04T15:31:14.196" v="2110" actId="13244"/>
          <ac:spMkLst>
            <pc:docMk/>
            <pc:sldMk cId="1941720076" sldId="266"/>
            <ac:spMk id="3" creationId="{739A3064-CBBE-EC92-F66B-DF007E7620BB}"/>
          </ac:spMkLst>
        </pc:spChg>
        <pc:spChg chg="mod">
          <ac:chgData name="Rodriguez, Nicole - DEN" userId="edce7eb7-41d3-4b21-8d93-85b303938bcd" providerId="ADAL" clId="{B53800F5-5A40-456F-B28E-49B2E7614C20}" dt="2026-05-04T15:26:00.378" v="2015" actId="962"/>
          <ac:spMkLst>
            <pc:docMk/>
            <pc:sldMk cId="1941720076" sldId="266"/>
            <ac:spMk id="6" creationId="{BE05CDFC-B4EB-0C0F-83E7-E76658F60CAC}"/>
          </ac:spMkLst>
        </pc:spChg>
        <pc:spChg chg="mod">
          <ac:chgData name="Rodriguez, Nicole - DEN" userId="edce7eb7-41d3-4b21-8d93-85b303938bcd" providerId="ADAL" clId="{B53800F5-5A40-456F-B28E-49B2E7614C20}" dt="2026-05-04T15:26:00.941" v="2016" actId="962"/>
          <ac:spMkLst>
            <pc:docMk/>
            <pc:sldMk cId="1941720076" sldId="266"/>
            <ac:spMk id="9" creationId="{5BA56081-7D4E-4004-04F6-0F2A2BDCF282}"/>
          </ac:spMkLst>
        </pc:spChg>
        <pc:spChg chg="mod">
          <ac:chgData name="Rodriguez, Nicole - DEN" userId="edce7eb7-41d3-4b21-8d93-85b303938bcd" providerId="ADAL" clId="{B53800F5-5A40-456F-B28E-49B2E7614C20}" dt="2026-05-04T15:26:02.567" v="2017" actId="962"/>
          <ac:spMkLst>
            <pc:docMk/>
            <pc:sldMk cId="1941720076" sldId="266"/>
            <ac:spMk id="11" creationId="{A297B436-CF39-BED9-D803-2DC3F1F18F64}"/>
          </ac:spMkLst>
        </pc:spChg>
      </pc:sldChg>
      <pc:sldChg chg="modSp">
        <pc:chgData name="Rodriguez, Nicole - DEN" userId="edce7eb7-41d3-4b21-8d93-85b303938bcd" providerId="ADAL" clId="{B53800F5-5A40-456F-B28E-49B2E7614C20}" dt="2026-05-04T15:27:51.828" v="2031" actId="13244"/>
        <pc:sldMkLst>
          <pc:docMk/>
          <pc:sldMk cId="3664913246" sldId="332"/>
        </pc:sldMkLst>
        <pc:spChg chg="mod">
          <ac:chgData name="Rodriguez, Nicole - DEN" userId="edce7eb7-41d3-4b21-8d93-85b303938bcd" providerId="ADAL" clId="{B53800F5-5A40-456F-B28E-49B2E7614C20}" dt="2026-05-04T15:23:52.951" v="1822" actId="962"/>
          <ac:spMkLst>
            <pc:docMk/>
            <pc:sldMk cId="3664913246" sldId="332"/>
            <ac:spMk id="2" creationId="{B2A57C5E-3A3E-3A8F-79F4-0FEBF9414631}"/>
          </ac:spMkLst>
        </pc:spChg>
        <pc:spChg chg="mod">
          <ac:chgData name="Rodriguez, Nicole - DEN" userId="edce7eb7-41d3-4b21-8d93-85b303938bcd" providerId="ADAL" clId="{B53800F5-5A40-456F-B28E-49B2E7614C20}" dt="2026-05-04T15:23:45.545" v="1816" actId="962"/>
          <ac:spMkLst>
            <pc:docMk/>
            <pc:sldMk cId="3664913246" sldId="332"/>
            <ac:spMk id="4" creationId="{89272CD4-1C1F-A436-0C8E-289A05A6CD6B}"/>
          </ac:spMkLst>
        </pc:spChg>
        <pc:spChg chg="mod">
          <ac:chgData name="Rodriguez, Nicole - DEN" userId="edce7eb7-41d3-4b21-8d93-85b303938bcd" providerId="ADAL" clId="{B53800F5-5A40-456F-B28E-49B2E7614C20}" dt="2026-05-04T15:27:51.828" v="2031" actId="13244"/>
          <ac:spMkLst>
            <pc:docMk/>
            <pc:sldMk cId="3664913246" sldId="332"/>
            <ac:spMk id="3318" creationId="{96BDA134-16B7-2AEA-4B80-E5FA30EABC0C}"/>
          </ac:spMkLst>
        </pc:spChg>
        <pc:grpChg chg="mod">
          <ac:chgData name="Rodriguez, Nicole - DEN" userId="edce7eb7-41d3-4b21-8d93-85b303938bcd" providerId="ADAL" clId="{B53800F5-5A40-456F-B28E-49B2E7614C20}" dt="2026-05-04T15:23:48.505" v="1818" actId="962"/>
          <ac:grpSpMkLst>
            <pc:docMk/>
            <pc:sldMk cId="3664913246" sldId="332"/>
            <ac:grpSpMk id="11" creationId="{B72A1B46-A7CC-059E-55DB-C72E281B36EA}"/>
          </ac:grpSpMkLst>
        </pc:grpChg>
        <pc:inkChg chg="mod">
          <ac:chgData name="Rodriguez, Nicole - DEN" userId="edce7eb7-41d3-4b21-8d93-85b303938bcd" providerId="ADAL" clId="{B53800F5-5A40-456F-B28E-49B2E7614C20}" dt="2026-05-04T15:23:50.507" v="1819" actId="962"/>
          <ac:inkMkLst>
            <pc:docMk/>
            <pc:sldMk cId="3664913246" sldId="332"/>
            <ac:inkMk id="3598" creationId="{FD8FE38A-0F59-751C-C041-A693CB40A42A}"/>
          </ac:inkMkLst>
        </pc:inkChg>
        <pc:inkChg chg="mod">
          <ac:chgData name="Rodriguez, Nicole - DEN" userId="edce7eb7-41d3-4b21-8d93-85b303938bcd" providerId="ADAL" clId="{B53800F5-5A40-456F-B28E-49B2E7614C20}" dt="2026-05-04T15:23:51.094" v="1820" actId="962"/>
          <ac:inkMkLst>
            <pc:docMk/>
            <pc:sldMk cId="3664913246" sldId="332"/>
            <ac:inkMk id="3605" creationId="{8BCD07D6-BC02-AA7A-F6BE-28499FD3CA91}"/>
          </ac:inkMkLst>
        </pc:inkChg>
        <pc:inkChg chg="mod">
          <ac:chgData name="Rodriguez, Nicole - DEN" userId="edce7eb7-41d3-4b21-8d93-85b303938bcd" providerId="ADAL" clId="{B53800F5-5A40-456F-B28E-49B2E7614C20}" dt="2026-05-04T15:23:51.647" v="1821" actId="962"/>
          <ac:inkMkLst>
            <pc:docMk/>
            <pc:sldMk cId="3664913246" sldId="332"/>
            <ac:inkMk id="3606" creationId="{4B9D276C-B1A7-1D4D-BA73-3E31E88CF730}"/>
          </ac:inkMkLst>
        </pc:inkChg>
        <pc:cxnChg chg="mod">
          <ac:chgData name="Rodriguez, Nicole - DEN" userId="edce7eb7-41d3-4b21-8d93-85b303938bcd" providerId="ADAL" clId="{B53800F5-5A40-456F-B28E-49B2E7614C20}" dt="2026-05-04T15:23:47.874" v="1817" actId="962"/>
          <ac:cxnSpMkLst>
            <pc:docMk/>
            <pc:sldMk cId="3664913246" sldId="332"/>
            <ac:cxnSpMk id="9" creationId="{FEA1CB24-4B97-4427-70F5-DA3A41F40984}"/>
          </ac:cxnSpMkLst>
        </pc:cxnChg>
        <pc:cxnChg chg="mod">
          <ac:chgData name="Rodriguez, Nicole - DEN" userId="edce7eb7-41d3-4b21-8d93-85b303938bcd" providerId="ADAL" clId="{B53800F5-5A40-456F-B28E-49B2E7614C20}" dt="2026-05-04T15:23:44.713" v="1815" actId="962"/>
          <ac:cxnSpMkLst>
            <pc:docMk/>
            <pc:sldMk cId="3664913246" sldId="332"/>
            <ac:cxnSpMk id="3127" creationId="{00000000-0000-0000-0000-000000000000}"/>
          </ac:cxnSpMkLst>
        </pc:cxnChg>
      </pc:sldChg>
      <pc:sldChg chg="modSp mod">
        <pc:chgData name="Rodriguez, Nicole - DEN" userId="edce7eb7-41d3-4b21-8d93-85b303938bcd" providerId="ADAL" clId="{B53800F5-5A40-456F-B28E-49B2E7614C20}" dt="2026-05-04T15:28:09.478" v="2032" actId="13244"/>
        <pc:sldMkLst>
          <pc:docMk/>
          <pc:sldMk cId="2642695743" sldId="513"/>
        </pc:sldMkLst>
        <pc:spChg chg="mod">
          <ac:chgData name="Rodriguez, Nicole - DEN" userId="edce7eb7-41d3-4b21-8d93-85b303938bcd" providerId="ADAL" clId="{B53800F5-5A40-456F-B28E-49B2E7614C20}" dt="2026-05-04T15:23:57.902" v="1825" actId="962"/>
          <ac:spMkLst>
            <pc:docMk/>
            <pc:sldMk cId="2642695743" sldId="513"/>
            <ac:spMk id="3" creationId="{8DDA83DF-EDC3-3D1B-5D52-042C13E3B167}"/>
          </ac:spMkLst>
        </pc:spChg>
        <pc:spChg chg="mod">
          <ac:chgData name="Rodriguez, Nicole - DEN" userId="edce7eb7-41d3-4b21-8d93-85b303938bcd" providerId="ADAL" clId="{B53800F5-5A40-456F-B28E-49B2E7614C20}" dt="2026-05-04T15:23:58.813" v="1826" actId="962"/>
          <ac:spMkLst>
            <pc:docMk/>
            <pc:sldMk cId="2642695743" sldId="513"/>
            <ac:spMk id="5" creationId="{0E650842-5EA8-4D0C-77D4-9E55A30EA3E6}"/>
          </ac:spMkLst>
        </pc:spChg>
        <pc:spChg chg="mod">
          <ac:chgData name="Rodriguez, Nicole - DEN" userId="edce7eb7-41d3-4b21-8d93-85b303938bcd" providerId="ADAL" clId="{B53800F5-5A40-456F-B28E-49B2E7614C20}" dt="2026-05-04T15:23:59.380" v="1827" actId="962"/>
          <ac:spMkLst>
            <pc:docMk/>
            <pc:sldMk cId="2642695743" sldId="513"/>
            <ac:spMk id="6" creationId="{885C129D-A614-2880-FC23-7C688FE45180}"/>
          </ac:spMkLst>
        </pc:spChg>
        <pc:spChg chg="mod">
          <ac:chgData name="Rodriguez, Nicole - DEN" userId="edce7eb7-41d3-4b21-8d93-85b303938bcd" providerId="ADAL" clId="{B53800F5-5A40-456F-B28E-49B2E7614C20}" dt="2026-05-04T15:23:56.784" v="1824" actId="962"/>
          <ac:spMkLst>
            <pc:docMk/>
            <pc:sldMk cId="2642695743" sldId="513"/>
            <ac:spMk id="7" creationId="{670E1D59-3816-ECEA-ADDA-97FECF86D594}"/>
          </ac:spMkLst>
        </pc:spChg>
        <pc:spChg chg="mod">
          <ac:chgData name="Rodriguez, Nicole - DEN" userId="edce7eb7-41d3-4b21-8d93-85b303938bcd" providerId="ADAL" clId="{B53800F5-5A40-456F-B28E-49B2E7614C20}" dt="2026-05-04T15:23:54.695" v="1823" actId="962"/>
          <ac:spMkLst>
            <pc:docMk/>
            <pc:sldMk cId="2642695743" sldId="513"/>
            <ac:spMk id="10" creationId="{ABE6C638-24D6-5664-1684-44AC77F70FF9}"/>
          </ac:spMkLst>
        </pc:spChg>
        <pc:spChg chg="mod">
          <ac:chgData name="Rodriguez, Nicole - DEN" userId="edce7eb7-41d3-4b21-8d93-85b303938bcd" providerId="ADAL" clId="{B53800F5-5A40-456F-B28E-49B2E7614C20}" dt="2026-05-04T15:22:36.186" v="1802" actId="33553"/>
          <ac:spMkLst>
            <pc:docMk/>
            <pc:sldMk cId="2642695743" sldId="513"/>
            <ac:spMk id="19" creationId="{9DFA17F4-D65B-279B-8C28-1065510A477D}"/>
          </ac:spMkLst>
        </pc:spChg>
        <pc:picChg chg="mod">
          <ac:chgData name="Rodriguez, Nicole - DEN" userId="edce7eb7-41d3-4b21-8d93-85b303938bcd" providerId="ADAL" clId="{B53800F5-5A40-456F-B28E-49B2E7614C20}" dt="2026-05-04T15:24:01.434" v="1828" actId="962"/>
          <ac:picMkLst>
            <pc:docMk/>
            <pc:sldMk cId="2642695743" sldId="513"/>
            <ac:picMk id="9" creationId="{D2CD6385-336A-1C29-06D1-DB9AE85A1CC1}"/>
          </ac:picMkLst>
        </pc:picChg>
        <pc:picChg chg="mod">
          <ac:chgData name="Rodriguez, Nicole - DEN" userId="edce7eb7-41d3-4b21-8d93-85b303938bcd" providerId="ADAL" clId="{B53800F5-5A40-456F-B28E-49B2E7614C20}" dt="2026-05-04T15:24:01.901" v="1829" actId="962"/>
          <ac:picMkLst>
            <pc:docMk/>
            <pc:sldMk cId="2642695743" sldId="513"/>
            <ac:picMk id="11" creationId="{DD238CC3-B367-F64E-7F18-E69E0C074205}"/>
          </ac:picMkLst>
        </pc:picChg>
        <pc:picChg chg="mod">
          <ac:chgData name="Rodriguez, Nicole - DEN" userId="edce7eb7-41d3-4b21-8d93-85b303938bcd" providerId="ADAL" clId="{B53800F5-5A40-456F-B28E-49B2E7614C20}" dt="2026-05-04T15:28:09.478" v="2032" actId="13244"/>
          <ac:picMkLst>
            <pc:docMk/>
            <pc:sldMk cId="2642695743" sldId="513"/>
            <ac:picMk id="13" creationId="{B07E80E7-8420-C542-E930-F45A6208815F}"/>
          </ac:picMkLst>
        </pc:picChg>
        <pc:picChg chg="mod">
          <ac:chgData name="Rodriguez, Nicole - DEN" userId="edce7eb7-41d3-4b21-8d93-85b303938bcd" providerId="ADAL" clId="{B53800F5-5A40-456F-B28E-49B2E7614C20}" dt="2026-05-04T15:24:02.893" v="1830" actId="962"/>
          <ac:picMkLst>
            <pc:docMk/>
            <pc:sldMk cId="2642695743" sldId="513"/>
            <ac:picMk id="14" creationId="{ED7C80B8-406C-7AD9-6D54-520001B500B1}"/>
          </ac:picMkLst>
        </pc:picChg>
      </pc:sldChg>
      <pc:sldChg chg="modSp mod">
        <pc:chgData name="Rodriguez, Nicole - DEN" userId="edce7eb7-41d3-4b21-8d93-85b303938bcd" providerId="ADAL" clId="{B53800F5-5A40-456F-B28E-49B2E7614C20}" dt="2026-05-04T15:27:33.892" v="2029"/>
        <pc:sldMkLst>
          <pc:docMk/>
          <pc:sldMk cId="3344298146" sldId="524"/>
        </pc:sldMkLst>
        <pc:spChg chg="mod">
          <ac:chgData name="Rodriguez, Nicole - DEN" userId="edce7eb7-41d3-4b21-8d93-85b303938bcd" providerId="ADAL" clId="{B53800F5-5A40-456F-B28E-49B2E7614C20}" dt="2026-05-04T15:23:19.450" v="1805" actId="962"/>
          <ac:spMkLst>
            <pc:docMk/>
            <pc:sldMk cId="3344298146" sldId="524"/>
            <ac:spMk id="2" creationId="{4D3FCE30-B4D6-4237-388F-D9FD849AFA2D}"/>
          </ac:spMkLst>
        </pc:spChg>
        <pc:spChg chg="mod">
          <ac:chgData name="Rodriguez, Nicole - DEN" userId="edce7eb7-41d3-4b21-8d93-85b303938bcd" providerId="ADAL" clId="{B53800F5-5A40-456F-B28E-49B2E7614C20}" dt="2026-05-04T15:27:28.605" v="2027" actId="13244"/>
          <ac:spMkLst>
            <pc:docMk/>
            <pc:sldMk cId="3344298146" sldId="524"/>
            <ac:spMk id="6" creationId="{5A1F9F88-93C0-1077-C95C-E77258200093}"/>
          </ac:spMkLst>
        </pc:spChg>
        <pc:spChg chg="mod">
          <ac:chgData name="Rodriguez, Nicole - DEN" userId="edce7eb7-41d3-4b21-8d93-85b303938bcd" providerId="ADAL" clId="{B53800F5-5A40-456F-B28E-49B2E7614C20}" dt="2026-05-04T15:23:18.486" v="1804" actId="962"/>
          <ac:spMkLst>
            <pc:docMk/>
            <pc:sldMk cId="3344298146" sldId="524"/>
            <ac:spMk id="8" creationId="{E120DA21-79CF-F87D-FEE1-DD7FC960F5FB}"/>
          </ac:spMkLst>
        </pc:spChg>
        <pc:spChg chg="mod">
          <ac:chgData name="Rodriguez, Nicole - DEN" userId="edce7eb7-41d3-4b21-8d93-85b303938bcd" providerId="ADAL" clId="{B53800F5-5A40-456F-B28E-49B2E7614C20}" dt="2026-05-04T15:22:33.221" v="1801" actId="33553"/>
          <ac:spMkLst>
            <pc:docMk/>
            <pc:sldMk cId="3344298146" sldId="524"/>
            <ac:spMk id="14" creationId="{D23EC3CD-1E50-A1D2-BD9A-08FA74D0EA54}"/>
          </ac:spMkLst>
        </pc:spChg>
        <pc:picChg chg="mod">
          <ac:chgData name="Rodriguez, Nicole - DEN" userId="edce7eb7-41d3-4b21-8d93-85b303938bcd" providerId="ADAL" clId="{B53800F5-5A40-456F-B28E-49B2E7614C20}" dt="2026-05-04T15:23:38.692" v="1810" actId="962"/>
          <ac:picMkLst>
            <pc:docMk/>
            <pc:sldMk cId="3344298146" sldId="524"/>
            <ac:picMk id="4" creationId="{EDFF6632-C53F-F556-4EC5-02AC281F1E61}"/>
          </ac:picMkLst>
        </pc:picChg>
        <pc:picChg chg="mod">
          <ac:chgData name="Rodriguez, Nicole - DEN" userId="edce7eb7-41d3-4b21-8d93-85b303938bcd" providerId="ADAL" clId="{B53800F5-5A40-456F-B28E-49B2E7614C20}" dt="2026-05-04T15:23:39.268" v="1811" actId="962"/>
          <ac:picMkLst>
            <pc:docMk/>
            <pc:sldMk cId="3344298146" sldId="524"/>
            <ac:picMk id="5" creationId="{4CD0A362-5D4E-998D-1BE0-9B4F59AC13A6}"/>
          </ac:picMkLst>
        </pc:picChg>
        <pc:picChg chg="mod">
          <ac:chgData name="Rodriguez, Nicole - DEN" userId="edce7eb7-41d3-4b21-8d93-85b303938bcd" providerId="ADAL" clId="{B53800F5-5A40-456F-B28E-49B2E7614C20}" dt="2026-05-04T15:23:39.800" v="1812" actId="962"/>
          <ac:picMkLst>
            <pc:docMk/>
            <pc:sldMk cId="3344298146" sldId="524"/>
            <ac:picMk id="7" creationId="{4D6701DD-957F-1787-AF1B-AA28620CD583}"/>
          </ac:picMkLst>
        </pc:picChg>
        <pc:picChg chg="mod">
          <ac:chgData name="Rodriguez, Nicole - DEN" userId="edce7eb7-41d3-4b21-8d93-85b303938bcd" providerId="ADAL" clId="{B53800F5-5A40-456F-B28E-49B2E7614C20}" dt="2026-05-04T15:27:33.892" v="2029"/>
          <ac:picMkLst>
            <pc:docMk/>
            <pc:sldMk cId="3344298146" sldId="524"/>
            <ac:picMk id="11" creationId="{31C37787-D101-1C98-2294-08F94B13272B}"/>
          </ac:picMkLst>
        </pc:picChg>
        <pc:picChg chg="mod">
          <ac:chgData name="Rodriguez, Nicole - DEN" userId="edce7eb7-41d3-4b21-8d93-85b303938bcd" providerId="ADAL" clId="{B53800F5-5A40-456F-B28E-49B2E7614C20}" dt="2026-05-04T15:27:25.765" v="2026" actId="13244"/>
          <ac:picMkLst>
            <pc:docMk/>
            <pc:sldMk cId="3344298146" sldId="524"/>
            <ac:picMk id="13" creationId="{4D5065C7-B10E-5687-952E-B9D3C994AB7E}"/>
          </ac:picMkLst>
        </pc:picChg>
        <pc:picChg chg="mod">
          <ac:chgData name="Rodriguez, Nicole - DEN" userId="edce7eb7-41d3-4b21-8d93-85b303938bcd" providerId="ADAL" clId="{B53800F5-5A40-456F-B28E-49B2E7614C20}" dt="2026-05-04T15:23:40.398" v="1813" actId="962"/>
          <ac:picMkLst>
            <pc:docMk/>
            <pc:sldMk cId="3344298146" sldId="524"/>
            <ac:picMk id="19" creationId="{75CB21FC-A7DA-0750-DDC3-14E10471C96C}"/>
          </ac:picMkLst>
        </pc:picChg>
        <pc:picChg chg="mod">
          <ac:chgData name="Rodriguez, Nicole - DEN" userId="edce7eb7-41d3-4b21-8d93-85b303938bcd" providerId="ADAL" clId="{B53800F5-5A40-456F-B28E-49B2E7614C20}" dt="2026-05-04T15:23:40.981" v="1814" actId="962"/>
          <ac:picMkLst>
            <pc:docMk/>
            <pc:sldMk cId="3344298146" sldId="524"/>
            <ac:picMk id="20" creationId="{ED453505-C07B-264E-0DD0-CD2DFE684EFA}"/>
          </ac:picMkLst>
        </pc:picChg>
      </pc:sldChg>
      <pc:sldChg chg="add modNotesTx">
        <pc:chgData name="Rodriguez, Nicole - DEN" userId="edce7eb7-41d3-4b21-8d93-85b303938bcd" providerId="ADAL" clId="{B53800F5-5A40-456F-B28E-49B2E7614C20}" dt="2026-04-16T18:40:00.798" v="1765" actId="20577"/>
        <pc:sldMkLst>
          <pc:docMk/>
          <pc:sldMk cId="19285970" sldId="10730"/>
        </pc:sldMkLst>
      </pc:sldChg>
      <pc:sldChg chg="modNotesTx">
        <pc:chgData name="Rodriguez, Nicole - DEN" userId="edce7eb7-41d3-4b21-8d93-85b303938bcd" providerId="ADAL" clId="{B53800F5-5A40-456F-B28E-49B2E7614C20}" dt="2026-04-16T18:30:13.577" v="1443" actId="20577"/>
        <pc:sldMkLst>
          <pc:docMk/>
          <pc:sldMk cId="1890452430" sldId="11112"/>
        </pc:sldMkLst>
      </pc:sldChg>
      <pc:sldChg chg="modNotesTx">
        <pc:chgData name="Rodriguez, Nicole - DEN" userId="edce7eb7-41d3-4b21-8d93-85b303938bcd" providerId="ADAL" clId="{B53800F5-5A40-456F-B28E-49B2E7614C20}" dt="2026-04-16T18:31:01.216" v="1493" actId="20577"/>
        <pc:sldMkLst>
          <pc:docMk/>
          <pc:sldMk cId="735330980" sldId="11113"/>
        </pc:sldMkLst>
      </pc:sldChg>
      <pc:sldChg chg="modSp mod">
        <pc:chgData name="Rodriguez, Nicole - DEN" userId="edce7eb7-41d3-4b21-8d93-85b303938bcd" providerId="ADAL" clId="{B53800F5-5A40-456F-B28E-49B2E7614C20}" dt="2026-04-13T17:12:40.745" v="1307" actId="207"/>
        <pc:sldMkLst>
          <pc:docMk/>
          <pc:sldMk cId="1363623318" sldId="11137"/>
        </pc:sldMkLst>
        <pc:spChg chg="mod">
          <ac:chgData name="Rodriguez, Nicole - DEN" userId="edce7eb7-41d3-4b21-8d93-85b303938bcd" providerId="ADAL" clId="{B53800F5-5A40-456F-B28E-49B2E7614C20}" dt="2026-04-13T17:12:40.745" v="1307" actId="207"/>
          <ac:spMkLst>
            <pc:docMk/>
            <pc:sldMk cId="1363623318" sldId="11137"/>
            <ac:spMk id="9" creationId="{33E76785-83AF-EDB4-F909-25B4EBEBB89B}"/>
          </ac:spMkLst>
        </pc:spChg>
      </pc:sldChg>
      <pc:sldChg chg="modSp mod modNotesTx">
        <pc:chgData name="Rodriguez, Nicole - DEN" userId="edce7eb7-41d3-4b21-8d93-85b303938bcd" providerId="ADAL" clId="{B53800F5-5A40-456F-B28E-49B2E7614C20}" dt="2026-04-16T18:49:54.800" v="1782" actId="20577"/>
        <pc:sldMkLst>
          <pc:docMk/>
          <pc:sldMk cId="170341230" sldId="11200"/>
        </pc:sldMkLst>
        <pc:spChg chg="mod">
          <ac:chgData name="Rodriguez, Nicole - DEN" userId="edce7eb7-41d3-4b21-8d93-85b303938bcd" providerId="ADAL" clId="{B53800F5-5A40-456F-B28E-49B2E7614C20}" dt="2026-04-13T17:11:48.317" v="1301" actId="20577"/>
          <ac:spMkLst>
            <pc:docMk/>
            <pc:sldMk cId="170341230" sldId="11200"/>
            <ac:spMk id="2" creationId="{5CF596FF-602A-92B7-11D4-E6638E367E24}"/>
          </ac:spMkLst>
        </pc:spChg>
      </pc:sldChg>
      <pc:sldChg chg="modSp del mod ord modShow">
        <pc:chgData name="Rodriguez, Nicole - DEN" userId="edce7eb7-41d3-4b21-8d93-85b303938bcd" providerId="ADAL" clId="{B53800F5-5A40-456F-B28E-49B2E7614C20}" dt="2026-05-04T15:21:59.913" v="1795" actId="2696"/>
        <pc:sldMkLst>
          <pc:docMk/>
          <pc:sldMk cId="2923033860" sldId="104948"/>
        </pc:sldMkLst>
      </pc:sldChg>
      <pc:sldChg chg="modSp mod">
        <pc:chgData name="Rodriguez, Nicole - DEN" userId="edce7eb7-41d3-4b21-8d93-85b303938bcd" providerId="ADAL" clId="{B53800F5-5A40-456F-B28E-49B2E7614C20}" dt="2026-04-13T17:12:49.908" v="1308" actId="207"/>
        <pc:sldMkLst>
          <pc:docMk/>
          <pc:sldMk cId="1774222918" sldId="105299"/>
        </pc:sldMkLst>
        <pc:spChg chg="mod">
          <ac:chgData name="Rodriguez, Nicole - DEN" userId="edce7eb7-41d3-4b21-8d93-85b303938bcd" providerId="ADAL" clId="{B53800F5-5A40-456F-B28E-49B2E7614C20}" dt="2026-04-13T17:12:49.908" v="1308" actId="207"/>
          <ac:spMkLst>
            <pc:docMk/>
            <pc:sldMk cId="1774222918" sldId="105299"/>
            <ac:spMk id="9" creationId="{33E76785-83AF-EDB4-F909-25B4EBEBB89B}"/>
          </ac:spMkLst>
        </pc:spChg>
      </pc:sldChg>
      <pc:sldChg chg="modSp mod">
        <pc:chgData name="Rodriguez, Nicole - DEN" userId="edce7eb7-41d3-4b21-8d93-85b303938bcd" providerId="ADAL" clId="{B53800F5-5A40-456F-B28E-49B2E7614C20}" dt="2026-04-16T17:32:09.688" v="1398" actId="207"/>
        <pc:sldMkLst>
          <pc:docMk/>
          <pc:sldMk cId="3368436173" sldId="105300"/>
        </pc:sldMkLst>
        <pc:spChg chg="mod">
          <ac:chgData name="Rodriguez, Nicole - DEN" userId="edce7eb7-41d3-4b21-8d93-85b303938bcd" providerId="ADAL" clId="{B53800F5-5A40-456F-B28E-49B2E7614C20}" dt="2026-04-16T17:32:09.688" v="1398" actId="207"/>
          <ac:spMkLst>
            <pc:docMk/>
            <pc:sldMk cId="3368436173" sldId="105300"/>
            <ac:spMk id="9" creationId="{EB8D038C-63A8-A3ED-E784-1A678FE3EFC1}"/>
          </ac:spMkLst>
        </pc:spChg>
      </pc:sldChg>
      <pc:sldChg chg="modSp mod">
        <pc:chgData name="Rodriguez, Nicole - DEN" userId="edce7eb7-41d3-4b21-8d93-85b303938bcd" providerId="ADAL" clId="{B53800F5-5A40-456F-B28E-49B2E7614C20}" dt="2026-04-16T17:33:19.668" v="1399" actId="1076"/>
        <pc:sldMkLst>
          <pc:docMk/>
          <pc:sldMk cId="2748330249" sldId="105301"/>
        </pc:sldMkLst>
        <pc:spChg chg="mod">
          <ac:chgData name="Rodriguez, Nicole - DEN" userId="edce7eb7-41d3-4b21-8d93-85b303938bcd" providerId="ADAL" clId="{B53800F5-5A40-456F-B28E-49B2E7614C20}" dt="2026-04-13T17:12:34.256" v="1306" actId="207"/>
          <ac:spMkLst>
            <pc:docMk/>
            <pc:sldMk cId="2748330249" sldId="105301"/>
            <ac:spMk id="9" creationId="{C4EA999A-9D4B-AB13-B024-A256FA7A9C6B}"/>
          </ac:spMkLst>
        </pc:spChg>
        <pc:picChg chg="mod">
          <ac:chgData name="Rodriguez, Nicole - DEN" userId="edce7eb7-41d3-4b21-8d93-85b303938bcd" providerId="ADAL" clId="{B53800F5-5A40-456F-B28E-49B2E7614C20}" dt="2026-04-16T17:33:19.668" v="1399" actId="1076"/>
          <ac:picMkLst>
            <pc:docMk/>
            <pc:sldMk cId="2748330249" sldId="105301"/>
            <ac:picMk id="11" creationId="{DA708701-D495-ADC7-B9DA-A3E3780E789E}"/>
          </ac:picMkLst>
        </pc:picChg>
      </pc:sldChg>
      <pc:sldChg chg="modNotesTx">
        <pc:chgData name="Rodriguez, Nicole - DEN" userId="edce7eb7-41d3-4b21-8d93-85b303938bcd" providerId="ADAL" clId="{B53800F5-5A40-456F-B28E-49B2E7614C20}" dt="2026-04-16T18:37:45.691" v="1649" actId="20577"/>
        <pc:sldMkLst>
          <pc:docMk/>
          <pc:sldMk cId="0" sldId="105305"/>
        </pc:sldMkLst>
      </pc:sldChg>
      <pc:sldChg chg="modSp add mod modNotesTx">
        <pc:chgData name="Rodriguez, Nicole - DEN" userId="edce7eb7-41d3-4b21-8d93-85b303938bcd" providerId="ADAL" clId="{B53800F5-5A40-456F-B28E-49B2E7614C20}" dt="2026-05-04T15:22:15.427" v="1800" actId="962"/>
        <pc:sldMkLst>
          <pc:docMk/>
          <pc:sldMk cId="1921203039" sldId="105322"/>
        </pc:sldMkLst>
        <pc:grpChg chg="mod">
          <ac:chgData name="Rodriguez, Nicole - DEN" userId="edce7eb7-41d3-4b21-8d93-85b303938bcd" providerId="ADAL" clId="{B53800F5-5A40-456F-B28E-49B2E7614C20}" dt="2026-05-04T15:22:12.378" v="1796" actId="962"/>
          <ac:grpSpMkLst>
            <pc:docMk/>
            <pc:sldMk cId="1921203039" sldId="105322"/>
            <ac:grpSpMk id="6" creationId="{A975F8DC-AE72-2CF2-1DD2-662B490A88DA}"/>
          </ac:grpSpMkLst>
        </pc:grpChg>
        <pc:grpChg chg="mod">
          <ac:chgData name="Rodriguez, Nicole - DEN" userId="edce7eb7-41d3-4b21-8d93-85b303938bcd" providerId="ADAL" clId="{B53800F5-5A40-456F-B28E-49B2E7614C20}" dt="2026-05-04T15:22:12.960" v="1797" actId="962"/>
          <ac:grpSpMkLst>
            <pc:docMk/>
            <pc:sldMk cId="1921203039" sldId="105322"/>
            <ac:grpSpMk id="9" creationId="{58221BBB-4882-FC12-E912-B1E9683603EE}"/>
          </ac:grpSpMkLst>
        </pc:grpChg>
        <pc:grpChg chg="mod">
          <ac:chgData name="Rodriguez, Nicole - DEN" userId="edce7eb7-41d3-4b21-8d93-85b303938bcd" providerId="ADAL" clId="{B53800F5-5A40-456F-B28E-49B2E7614C20}" dt="2026-05-04T15:22:13.672" v="1798" actId="962"/>
          <ac:grpSpMkLst>
            <pc:docMk/>
            <pc:sldMk cId="1921203039" sldId="105322"/>
            <ac:grpSpMk id="11" creationId="{A11D98D7-1807-5B47-829F-97A87F45C71F}"/>
          </ac:grpSpMkLst>
        </pc:grpChg>
        <pc:grpChg chg="mod">
          <ac:chgData name="Rodriguez, Nicole - DEN" userId="edce7eb7-41d3-4b21-8d93-85b303938bcd" providerId="ADAL" clId="{B53800F5-5A40-456F-B28E-49B2E7614C20}" dt="2026-05-04T15:22:14.329" v="1799" actId="962"/>
          <ac:grpSpMkLst>
            <pc:docMk/>
            <pc:sldMk cId="1921203039" sldId="105322"/>
            <ac:grpSpMk id="21" creationId="{047E9F8B-2212-3C44-5F1E-28F04289E401}"/>
          </ac:grpSpMkLst>
        </pc:grpChg>
        <pc:grpChg chg="mod">
          <ac:chgData name="Rodriguez, Nicole - DEN" userId="edce7eb7-41d3-4b21-8d93-85b303938bcd" providerId="ADAL" clId="{B53800F5-5A40-456F-B28E-49B2E7614C20}" dt="2026-05-04T15:22:15.427" v="1800" actId="962"/>
          <ac:grpSpMkLst>
            <pc:docMk/>
            <pc:sldMk cId="1921203039" sldId="105322"/>
            <ac:grpSpMk id="22" creationId="{8228E2AE-8211-C8EC-6F49-0FFDAA6F8A8B}"/>
          </ac:grpSpMkLst>
        </pc:grpChg>
      </pc:sldChg>
      <pc:sldChg chg="modSp mod">
        <pc:chgData name="Rodriguez, Nicole - DEN" userId="edce7eb7-41d3-4b21-8d93-85b303938bcd" providerId="ADAL" clId="{B53800F5-5A40-456F-B28E-49B2E7614C20}" dt="2026-05-04T15:31:01.665" v="2109" actId="962"/>
        <pc:sldMkLst>
          <pc:docMk/>
          <pc:sldMk cId="4197519710" sldId="2147482688"/>
        </pc:sldMkLst>
        <pc:spChg chg="mod">
          <ac:chgData name="Rodriguez, Nicole - DEN" userId="edce7eb7-41d3-4b21-8d93-85b303938bcd" providerId="ADAL" clId="{B53800F5-5A40-456F-B28E-49B2E7614C20}" dt="2026-05-04T15:30:41.134" v="2088" actId="962"/>
          <ac:spMkLst>
            <pc:docMk/>
            <pc:sldMk cId="4197519710" sldId="2147482688"/>
            <ac:spMk id="2" creationId="{F076B8D9-44FF-440E-2A48-B5AD280A8C5E}"/>
          </ac:spMkLst>
        </pc:spChg>
        <pc:spChg chg="mod">
          <ac:chgData name="Rodriguez, Nicole - DEN" userId="edce7eb7-41d3-4b21-8d93-85b303938bcd" providerId="ADAL" clId="{B53800F5-5A40-456F-B28E-49B2E7614C20}" dt="2026-05-04T15:25:46.337" v="1978" actId="962"/>
          <ac:spMkLst>
            <pc:docMk/>
            <pc:sldMk cId="4197519710" sldId="2147482688"/>
            <ac:spMk id="5" creationId="{1BE63E51-608A-DA8F-29D4-410E0B29F4CA}"/>
          </ac:spMkLst>
        </pc:spChg>
        <pc:spChg chg="mod">
          <ac:chgData name="Rodriguez, Nicole - DEN" userId="edce7eb7-41d3-4b21-8d93-85b303938bcd" providerId="ADAL" clId="{B53800F5-5A40-456F-B28E-49B2E7614C20}" dt="2026-05-04T15:25:46.655" v="1979" actId="962"/>
          <ac:spMkLst>
            <pc:docMk/>
            <pc:sldMk cId="4197519710" sldId="2147482688"/>
            <ac:spMk id="7" creationId="{A0678222-9720-0D49-30BB-1FB22F2D90C2}"/>
          </ac:spMkLst>
        </pc:spChg>
        <pc:spChg chg="mod">
          <ac:chgData name="Rodriguez, Nicole - DEN" userId="edce7eb7-41d3-4b21-8d93-85b303938bcd" providerId="ADAL" clId="{B53800F5-5A40-456F-B28E-49B2E7614C20}" dt="2026-05-04T15:25:58.191" v="2012" actId="962"/>
          <ac:spMkLst>
            <pc:docMk/>
            <pc:sldMk cId="4197519710" sldId="2147482688"/>
            <ac:spMk id="8" creationId="{1CF9FD14-E7F5-8FA4-C99F-B09F832E81C9}"/>
          </ac:spMkLst>
        </pc:spChg>
        <pc:spChg chg="mod">
          <ac:chgData name="Rodriguez, Nicole - DEN" userId="edce7eb7-41d3-4b21-8d93-85b303938bcd" providerId="ADAL" clId="{B53800F5-5A40-456F-B28E-49B2E7614C20}" dt="2026-05-04T15:25:58.456" v="2013" actId="962"/>
          <ac:spMkLst>
            <pc:docMk/>
            <pc:sldMk cId="4197519710" sldId="2147482688"/>
            <ac:spMk id="12" creationId="{49CD1016-8077-93B1-0349-CDB15CFA1BC0}"/>
          </ac:spMkLst>
        </pc:spChg>
        <pc:spChg chg="mod">
          <ac:chgData name="Rodriguez, Nicole - DEN" userId="edce7eb7-41d3-4b21-8d93-85b303938bcd" providerId="ADAL" clId="{B53800F5-5A40-456F-B28E-49B2E7614C20}" dt="2026-05-04T15:30:53.154" v="2102" actId="962"/>
          <ac:spMkLst>
            <pc:docMk/>
            <pc:sldMk cId="4197519710" sldId="2147482688"/>
            <ac:spMk id="40" creationId="{BDDD700E-2F55-614B-6CCD-ED18FABAC003}"/>
          </ac:spMkLst>
        </pc:spChg>
        <pc:spChg chg="mod">
          <ac:chgData name="Rodriguez, Nicole - DEN" userId="edce7eb7-41d3-4b21-8d93-85b303938bcd" providerId="ADAL" clId="{B53800F5-5A40-456F-B28E-49B2E7614C20}" dt="2026-05-04T15:25:59.203" v="2014" actId="962"/>
          <ac:spMkLst>
            <pc:docMk/>
            <pc:sldMk cId="4197519710" sldId="2147482688"/>
            <ac:spMk id="41" creationId="{49565F7C-41B9-14DC-01AB-98E3B8CC8A86}"/>
          </ac:spMkLst>
        </pc:spChg>
        <pc:spChg chg="mod">
          <ac:chgData name="Rodriguez, Nicole - DEN" userId="edce7eb7-41d3-4b21-8d93-85b303938bcd" providerId="ADAL" clId="{B53800F5-5A40-456F-B28E-49B2E7614C20}" dt="2026-05-04T15:29:33.429" v="2040" actId="962"/>
          <ac:spMkLst>
            <pc:docMk/>
            <pc:sldMk cId="4197519710" sldId="2147482688"/>
            <ac:spMk id="43" creationId="{AB2645F2-444F-FBED-A62C-1CD97A7E03A1}"/>
          </ac:spMkLst>
        </pc:spChg>
        <pc:spChg chg="mod">
          <ac:chgData name="Rodriguez, Nicole - DEN" userId="edce7eb7-41d3-4b21-8d93-85b303938bcd" providerId="ADAL" clId="{B53800F5-5A40-456F-B28E-49B2E7614C20}" dt="2026-05-04T15:29:34.105" v="2041" actId="962"/>
          <ac:spMkLst>
            <pc:docMk/>
            <pc:sldMk cId="4197519710" sldId="2147482688"/>
            <ac:spMk id="50" creationId="{39E570C0-220D-F002-908E-8184DED17534}"/>
          </ac:spMkLst>
        </pc:spChg>
        <pc:spChg chg="mod">
          <ac:chgData name="Rodriguez, Nicole - DEN" userId="edce7eb7-41d3-4b21-8d93-85b303938bcd" providerId="ADAL" clId="{B53800F5-5A40-456F-B28E-49B2E7614C20}" dt="2026-05-04T15:29:36.553" v="2042" actId="962"/>
          <ac:spMkLst>
            <pc:docMk/>
            <pc:sldMk cId="4197519710" sldId="2147482688"/>
            <ac:spMk id="52" creationId="{CFB0723A-CBA2-0A31-4746-9C226E250F62}"/>
          </ac:spMkLst>
        </pc:spChg>
        <pc:spChg chg="mod">
          <ac:chgData name="Rodriguez, Nicole - DEN" userId="edce7eb7-41d3-4b21-8d93-85b303938bcd" providerId="ADAL" clId="{B53800F5-5A40-456F-B28E-49B2E7614C20}" dt="2026-05-04T15:29:37.699" v="2043" actId="962"/>
          <ac:spMkLst>
            <pc:docMk/>
            <pc:sldMk cId="4197519710" sldId="2147482688"/>
            <ac:spMk id="54" creationId="{D4C86472-DD85-AEC5-DE8A-8973F796A9F0}"/>
          </ac:spMkLst>
        </pc:spChg>
        <pc:spChg chg="mod">
          <ac:chgData name="Rodriguez, Nicole - DEN" userId="edce7eb7-41d3-4b21-8d93-85b303938bcd" providerId="ADAL" clId="{B53800F5-5A40-456F-B28E-49B2E7614C20}" dt="2026-05-04T15:29:38.415" v="2044" actId="962"/>
          <ac:spMkLst>
            <pc:docMk/>
            <pc:sldMk cId="4197519710" sldId="2147482688"/>
            <ac:spMk id="56" creationId="{242B6E9C-D6C3-79B9-AE3F-C2E7FE9E4AD2}"/>
          </ac:spMkLst>
        </pc:spChg>
        <pc:spChg chg="mod">
          <ac:chgData name="Rodriguez, Nicole - DEN" userId="edce7eb7-41d3-4b21-8d93-85b303938bcd" providerId="ADAL" clId="{B53800F5-5A40-456F-B28E-49B2E7614C20}" dt="2026-05-04T15:29:39.263" v="2045" actId="962"/>
          <ac:spMkLst>
            <pc:docMk/>
            <pc:sldMk cId="4197519710" sldId="2147482688"/>
            <ac:spMk id="58" creationId="{6A814442-A994-6042-201B-81A7AA06CDA8}"/>
          </ac:spMkLst>
        </pc:spChg>
        <pc:spChg chg="mod">
          <ac:chgData name="Rodriguez, Nicole - DEN" userId="edce7eb7-41d3-4b21-8d93-85b303938bcd" providerId="ADAL" clId="{B53800F5-5A40-456F-B28E-49B2E7614C20}" dt="2026-05-04T15:29:40.445" v="2046" actId="962"/>
          <ac:spMkLst>
            <pc:docMk/>
            <pc:sldMk cId="4197519710" sldId="2147482688"/>
            <ac:spMk id="59" creationId="{43F7B940-A209-1220-5B4C-60D146ED315D}"/>
          </ac:spMkLst>
        </pc:spChg>
        <pc:spChg chg="mod">
          <ac:chgData name="Rodriguez, Nicole - DEN" userId="edce7eb7-41d3-4b21-8d93-85b303938bcd" providerId="ADAL" clId="{B53800F5-5A40-456F-B28E-49B2E7614C20}" dt="2026-05-04T15:29:41.669" v="2047" actId="962"/>
          <ac:spMkLst>
            <pc:docMk/>
            <pc:sldMk cId="4197519710" sldId="2147482688"/>
            <ac:spMk id="61" creationId="{A24DC521-2D20-DB0C-4D3E-8B48CAD94413}"/>
          </ac:spMkLst>
        </pc:spChg>
        <pc:spChg chg="mod">
          <ac:chgData name="Rodriguez, Nicole - DEN" userId="edce7eb7-41d3-4b21-8d93-85b303938bcd" providerId="ADAL" clId="{B53800F5-5A40-456F-B28E-49B2E7614C20}" dt="2026-05-04T15:29:42.588" v="2048" actId="962"/>
          <ac:spMkLst>
            <pc:docMk/>
            <pc:sldMk cId="4197519710" sldId="2147482688"/>
            <ac:spMk id="63" creationId="{A641ECB7-E8E7-3D37-5AC8-876EAF7F8950}"/>
          </ac:spMkLst>
        </pc:spChg>
        <pc:spChg chg="mod">
          <ac:chgData name="Rodriguez, Nicole - DEN" userId="edce7eb7-41d3-4b21-8d93-85b303938bcd" providerId="ADAL" clId="{B53800F5-5A40-456F-B28E-49B2E7614C20}" dt="2026-05-04T15:29:43.847" v="2049" actId="962"/>
          <ac:spMkLst>
            <pc:docMk/>
            <pc:sldMk cId="4197519710" sldId="2147482688"/>
            <ac:spMk id="64" creationId="{FAC4E853-E377-D554-67CD-530C507AB45D}"/>
          </ac:spMkLst>
        </pc:spChg>
        <pc:spChg chg="mod">
          <ac:chgData name="Rodriguez, Nicole - DEN" userId="edce7eb7-41d3-4b21-8d93-85b303938bcd" providerId="ADAL" clId="{B53800F5-5A40-456F-B28E-49B2E7614C20}" dt="2026-05-04T15:29:45.053" v="2050" actId="962"/>
          <ac:spMkLst>
            <pc:docMk/>
            <pc:sldMk cId="4197519710" sldId="2147482688"/>
            <ac:spMk id="66" creationId="{EE92B3F0-6096-6CEB-0CBE-28597754D091}"/>
          </ac:spMkLst>
        </pc:spChg>
        <pc:spChg chg="mod">
          <ac:chgData name="Rodriguez, Nicole - DEN" userId="edce7eb7-41d3-4b21-8d93-85b303938bcd" providerId="ADAL" clId="{B53800F5-5A40-456F-B28E-49B2E7614C20}" dt="2026-05-04T15:29:46.953" v="2051" actId="962"/>
          <ac:spMkLst>
            <pc:docMk/>
            <pc:sldMk cId="4197519710" sldId="2147482688"/>
            <ac:spMk id="68" creationId="{3E485F78-D26F-4D7F-A4FF-11E892F5508C}"/>
          </ac:spMkLst>
        </pc:spChg>
        <pc:spChg chg="mod">
          <ac:chgData name="Rodriguez, Nicole - DEN" userId="edce7eb7-41d3-4b21-8d93-85b303938bcd" providerId="ADAL" clId="{B53800F5-5A40-456F-B28E-49B2E7614C20}" dt="2026-05-04T15:29:47.962" v="2052" actId="962"/>
          <ac:spMkLst>
            <pc:docMk/>
            <pc:sldMk cId="4197519710" sldId="2147482688"/>
            <ac:spMk id="70" creationId="{31789B69-23B0-12B2-1BAA-13614E6FFB0F}"/>
          </ac:spMkLst>
        </pc:spChg>
        <pc:spChg chg="mod">
          <ac:chgData name="Rodriguez, Nicole - DEN" userId="edce7eb7-41d3-4b21-8d93-85b303938bcd" providerId="ADAL" clId="{B53800F5-5A40-456F-B28E-49B2E7614C20}" dt="2026-05-04T15:29:49.243" v="2053" actId="962"/>
          <ac:spMkLst>
            <pc:docMk/>
            <pc:sldMk cId="4197519710" sldId="2147482688"/>
            <ac:spMk id="72" creationId="{38AD9C48-CF56-6BCA-10D7-F9E832118BFA}"/>
          </ac:spMkLst>
        </pc:spChg>
        <pc:spChg chg="mod">
          <ac:chgData name="Rodriguez, Nicole - DEN" userId="edce7eb7-41d3-4b21-8d93-85b303938bcd" providerId="ADAL" clId="{B53800F5-5A40-456F-B28E-49B2E7614C20}" dt="2026-05-04T15:29:51.582" v="2054" actId="962"/>
          <ac:spMkLst>
            <pc:docMk/>
            <pc:sldMk cId="4197519710" sldId="2147482688"/>
            <ac:spMk id="74" creationId="{BC6A5B87-9BEA-5FC6-01D0-8A95576CD00C}"/>
          </ac:spMkLst>
        </pc:spChg>
        <pc:spChg chg="mod">
          <ac:chgData name="Rodriguez, Nicole - DEN" userId="edce7eb7-41d3-4b21-8d93-85b303938bcd" providerId="ADAL" clId="{B53800F5-5A40-456F-B28E-49B2E7614C20}" dt="2026-05-04T15:29:53.872" v="2055" actId="962"/>
          <ac:spMkLst>
            <pc:docMk/>
            <pc:sldMk cId="4197519710" sldId="2147482688"/>
            <ac:spMk id="102" creationId="{727CDD73-58DF-8C5F-8CA2-EC7C4917592C}"/>
          </ac:spMkLst>
        </pc:spChg>
        <pc:spChg chg="mod">
          <ac:chgData name="Rodriguez, Nicole - DEN" userId="edce7eb7-41d3-4b21-8d93-85b303938bcd" providerId="ADAL" clId="{B53800F5-5A40-456F-B28E-49B2E7614C20}" dt="2026-05-04T15:29:54.553" v="2056" actId="962"/>
          <ac:spMkLst>
            <pc:docMk/>
            <pc:sldMk cId="4197519710" sldId="2147482688"/>
            <ac:spMk id="105" creationId="{0E0B52C8-EAEC-38C4-5BEC-ED00C1A9BBA8}"/>
          </ac:spMkLst>
        </pc:spChg>
        <pc:spChg chg="mod">
          <ac:chgData name="Rodriguez, Nicole - DEN" userId="edce7eb7-41d3-4b21-8d93-85b303938bcd" providerId="ADAL" clId="{B53800F5-5A40-456F-B28E-49B2E7614C20}" dt="2026-05-04T15:29:55.482" v="2057" actId="962"/>
          <ac:spMkLst>
            <pc:docMk/>
            <pc:sldMk cId="4197519710" sldId="2147482688"/>
            <ac:spMk id="109" creationId="{90458D9D-2400-3A19-364D-54F19B79934C}"/>
          </ac:spMkLst>
        </pc:spChg>
        <pc:spChg chg="mod">
          <ac:chgData name="Rodriguez, Nicole - DEN" userId="edce7eb7-41d3-4b21-8d93-85b303938bcd" providerId="ADAL" clId="{B53800F5-5A40-456F-B28E-49B2E7614C20}" dt="2026-05-04T15:29:56.335" v="2058" actId="962"/>
          <ac:spMkLst>
            <pc:docMk/>
            <pc:sldMk cId="4197519710" sldId="2147482688"/>
            <ac:spMk id="111" creationId="{FFD8E0F4-6AB3-8278-AD28-D4C9F08CDDF6}"/>
          </ac:spMkLst>
        </pc:spChg>
        <pc:spChg chg="mod">
          <ac:chgData name="Rodriguez, Nicole - DEN" userId="edce7eb7-41d3-4b21-8d93-85b303938bcd" providerId="ADAL" clId="{B53800F5-5A40-456F-B28E-49B2E7614C20}" dt="2026-05-04T15:29:57.247" v="2059" actId="962"/>
          <ac:spMkLst>
            <pc:docMk/>
            <pc:sldMk cId="4197519710" sldId="2147482688"/>
            <ac:spMk id="113" creationId="{96C8504B-177A-CCE0-8C76-640EA1B8E675}"/>
          </ac:spMkLst>
        </pc:spChg>
        <pc:spChg chg="mod">
          <ac:chgData name="Rodriguez, Nicole - DEN" userId="edce7eb7-41d3-4b21-8d93-85b303938bcd" providerId="ADAL" clId="{B53800F5-5A40-456F-B28E-49B2E7614C20}" dt="2026-05-04T15:29:58.003" v="2060" actId="962"/>
          <ac:spMkLst>
            <pc:docMk/>
            <pc:sldMk cId="4197519710" sldId="2147482688"/>
            <ac:spMk id="114" creationId="{9E7DADCC-8B7D-53A6-A5E1-CB7D38C2ED5C}"/>
          </ac:spMkLst>
        </pc:spChg>
        <pc:spChg chg="mod">
          <ac:chgData name="Rodriguez, Nicole - DEN" userId="edce7eb7-41d3-4b21-8d93-85b303938bcd" providerId="ADAL" clId="{B53800F5-5A40-456F-B28E-49B2E7614C20}" dt="2026-05-04T15:29:58.796" v="2061" actId="962"/>
          <ac:spMkLst>
            <pc:docMk/>
            <pc:sldMk cId="4197519710" sldId="2147482688"/>
            <ac:spMk id="116" creationId="{8B0325FA-F310-E624-7527-678386C0EC1B}"/>
          </ac:spMkLst>
        </pc:spChg>
        <pc:spChg chg="mod">
          <ac:chgData name="Rodriguez, Nicole - DEN" userId="edce7eb7-41d3-4b21-8d93-85b303938bcd" providerId="ADAL" clId="{B53800F5-5A40-456F-B28E-49B2E7614C20}" dt="2026-05-04T15:29:59.924" v="2062" actId="962"/>
          <ac:spMkLst>
            <pc:docMk/>
            <pc:sldMk cId="4197519710" sldId="2147482688"/>
            <ac:spMk id="120" creationId="{41DEEC22-DB22-6857-C4A3-0C8B101C0FFE}"/>
          </ac:spMkLst>
        </pc:spChg>
        <pc:spChg chg="mod">
          <ac:chgData name="Rodriguez, Nicole - DEN" userId="edce7eb7-41d3-4b21-8d93-85b303938bcd" providerId="ADAL" clId="{B53800F5-5A40-456F-B28E-49B2E7614C20}" dt="2026-05-04T15:30:01.917" v="2063" actId="962"/>
          <ac:spMkLst>
            <pc:docMk/>
            <pc:sldMk cId="4197519710" sldId="2147482688"/>
            <ac:spMk id="122" creationId="{9C319103-62BB-1912-F618-643321A7ED8F}"/>
          </ac:spMkLst>
        </pc:spChg>
        <pc:spChg chg="mod">
          <ac:chgData name="Rodriguez, Nicole - DEN" userId="edce7eb7-41d3-4b21-8d93-85b303938bcd" providerId="ADAL" clId="{B53800F5-5A40-456F-B28E-49B2E7614C20}" dt="2026-05-04T15:30:18.449" v="2076" actId="962"/>
          <ac:spMkLst>
            <pc:docMk/>
            <pc:sldMk cId="4197519710" sldId="2147482688"/>
            <ac:spMk id="124" creationId="{E92C6378-2D39-D53C-8B25-BB60FD089F0F}"/>
          </ac:spMkLst>
        </pc:spChg>
        <pc:spChg chg="mod">
          <ac:chgData name="Rodriguez, Nicole - DEN" userId="edce7eb7-41d3-4b21-8d93-85b303938bcd" providerId="ADAL" clId="{B53800F5-5A40-456F-B28E-49B2E7614C20}" dt="2026-05-04T15:30:19.224" v="2077" actId="962"/>
          <ac:spMkLst>
            <pc:docMk/>
            <pc:sldMk cId="4197519710" sldId="2147482688"/>
            <ac:spMk id="126" creationId="{03C01595-CE5C-62F1-64F8-685EB1DBE072}"/>
          </ac:spMkLst>
        </pc:spChg>
        <pc:spChg chg="mod">
          <ac:chgData name="Rodriguez, Nicole - DEN" userId="edce7eb7-41d3-4b21-8d93-85b303938bcd" providerId="ADAL" clId="{B53800F5-5A40-456F-B28E-49B2E7614C20}" dt="2026-05-04T15:30:15.683" v="2072" actId="962"/>
          <ac:spMkLst>
            <pc:docMk/>
            <pc:sldMk cId="4197519710" sldId="2147482688"/>
            <ac:spMk id="128" creationId="{DBA123B9-615B-DB73-8A11-A30948CBECCE}"/>
          </ac:spMkLst>
        </pc:spChg>
        <pc:spChg chg="mod">
          <ac:chgData name="Rodriguez, Nicole - DEN" userId="edce7eb7-41d3-4b21-8d93-85b303938bcd" providerId="ADAL" clId="{B53800F5-5A40-456F-B28E-49B2E7614C20}" dt="2026-05-04T15:30:14.298" v="2071" actId="962"/>
          <ac:spMkLst>
            <pc:docMk/>
            <pc:sldMk cId="4197519710" sldId="2147482688"/>
            <ac:spMk id="130" creationId="{C42A7D62-B10C-E50F-A81B-B430EE071376}"/>
          </ac:spMkLst>
        </pc:spChg>
        <pc:spChg chg="mod">
          <ac:chgData name="Rodriguez, Nicole - DEN" userId="edce7eb7-41d3-4b21-8d93-85b303938bcd" providerId="ADAL" clId="{B53800F5-5A40-456F-B28E-49B2E7614C20}" dt="2026-05-04T15:30:13.193" v="2070" actId="962"/>
          <ac:spMkLst>
            <pc:docMk/>
            <pc:sldMk cId="4197519710" sldId="2147482688"/>
            <ac:spMk id="132" creationId="{DD6F19BA-B15E-2C60-E273-BB3E06955690}"/>
          </ac:spMkLst>
        </pc:spChg>
        <pc:spChg chg="mod">
          <ac:chgData name="Rodriguez, Nicole - DEN" userId="edce7eb7-41d3-4b21-8d93-85b303938bcd" providerId="ADAL" clId="{B53800F5-5A40-456F-B28E-49B2E7614C20}" dt="2026-05-04T15:30:12.067" v="2069" actId="962"/>
          <ac:spMkLst>
            <pc:docMk/>
            <pc:sldMk cId="4197519710" sldId="2147482688"/>
            <ac:spMk id="134" creationId="{347FB566-2FD2-A8BB-37C8-C51A266899A2}"/>
          </ac:spMkLst>
        </pc:spChg>
        <pc:spChg chg="mod">
          <ac:chgData name="Rodriguez, Nicole - DEN" userId="edce7eb7-41d3-4b21-8d93-85b303938bcd" providerId="ADAL" clId="{B53800F5-5A40-456F-B28E-49B2E7614C20}" dt="2026-05-04T15:30:11.196" v="2068" actId="962"/>
          <ac:spMkLst>
            <pc:docMk/>
            <pc:sldMk cId="4197519710" sldId="2147482688"/>
            <ac:spMk id="136" creationId="{CFA495D3-71D4-ACC2-8AE8-7DCB1D858AD0}"/>
          </ac:spMkLst>
        </pc:spChg>
        <pc:spChg chg="mod">
          <ac:chgData name="Rodriguez, Nicole - DEN" userId="edce7eb7-41d3-4b21-8d93-85b303938bcd" providerId="ADAL" clId="{B53800F5-5A40-456F-B28E-49B2E7614C20}" dt="2026-05-04T15:30:09.242" v="2067" actId="962"/>
          <ac:spMkLst>
            <pc:docMk/>
            <pc:sldMk cId="4197519710" sldId="2147482688"/>
            <ac:spMk id="138" creationId="{67570F1E-FD43-5CBE-E3F3-D746288140CB}"/>
          </ac:spMkLst>
        </pc:spChg>
        <pc:spChg chg="mod">
          <ac:chgData name="Rodriguez, Nicole - DEN" userId="edce7eb7-41d3-4b21-8d93-85b303938bcd" providerId="ADAL" clId="{B53800F5-5A40-456F-B28E-49B2E7614C20}" dt="2026-05-04T15:30:08.011" v="2066" actId="962"/>
          <ac:spMkLst>
            <pc:docMk/>
            <pc:sldMk cId="4197519710" sldId="2147482688"/>
            <ac:spMk id="140" creationId="{5296364A-54E9-954C-C955-99350491FF73}"/>
          </ac:spMkLst>
        </pc:spChg>
        <pc:spChg chg="mod">
          <ac:chgData name="Rodriguez, Nicole - DEN" userId="edce7eb7-41d3-4b21-8d93-85b303938bcd" providerId="ADAL" clId="{B53800F5-5A40-456F-B28E-49B2E7614C20}" dt="2026-05-04T15:30:06.895" v="2065" actId="962"/>
          <ac:spMkLst>
            <pc:docMk/>
            <pc:sldMk cId="4197519710" sldId="2147482688"/>
            <ac:spMk id="142" creationId="{9684B44B-E8C5-4516-2C4A-28C11185383B}"/>
          </ac:spMkLst>
        </pc:spChg>
        <pc:spChg chg="mod">
          <ac:chgData name="Rodriguez, Nicole - DEN" userId="edce7eb7-41d3-4b21-8d93-85b303938bcd" providerId="ADAL" clId="{B53800F5-5A40-456F-B28E-49B2E7614C20}" dt="2026-05-04T15:30:05.865" v="2064" actId="962"/>
          <ac:spMkLst>
            <pc:docMk/>
            <pc:sldMk cId="4197519710" sldId="2147482688"/>
            <ac:spMk id="144" creationId="{0C273FAB-DB9B-13D1-D2CB-6654C11AEC3D}"/>
          </ac:spMkLst>
        </pc:spChg>
        <pc:spChg chg="mod">
          <ac:chgData name="Rodriguez, Nicole - DEN" userId="edce7eb7-41d3-4b21-8d93-85b303938bcd" providerId="ADAL" clId="{B53800F5-5A40-456F-B28E-49B2E7614C20}" dt="2026-05-04T15:30:29.380" v="2078" actId="962"/>
          <ac:spMkLst>
            <pc:docMk/>
            <pc:sldMk cId="4197519710" sldId="2147482688"/>
            <ac:spMk id="146" creationId="{ADAA7286-79BD-A2AB-1337-8D1C6E329254}"/>
          </ac:spMkLst>
        </pc:spChg>
        <pc:spChg chg="mod">
          <ac:chgData name="Rodriguez, Nicole - DEN" userId="edce7eb7-41d3-4b21-8d93-85b303938bcd" providerId="ADAL" clId="{B53800F5-5A40-456F-B28E-49B2E7614C20}" dt="2026-05-04T15:30:30.110" v="2079" actId="962"/>
          <ac:spMkLst>
            <pc:docMk/>
            <pc:sldMk cId="4197519710" sldId="2147482688"/>
            <ac:spMk id="148" creationId="{CC42ECF3-BEDE-79B6-3515-7AE5BD78FBA4}"/>
          </ac:spMkLst>
        </pc:spChg>
        <pc:spChg chg="mod">
          <ac:chgData name="Rodriguez, Nicole - DEN" userId="edce7eb7-41d3-4b21-8d93-85b303938bcd" providerId="ADAL" clId="{B53800F5-5A40-456F-B28E-49B2E7614C20}" dt="2026-05-04T15:30:55.562" v="2104" actId="962"/>
          <ac:spMkLst>
            <pc:docMk/>
            <pc:sldMk cId="4197519710" sldId="2147482688"/>
            <ac:spMk id="150" creationId="{B6E4F495-CFC9-C0E5-A4BC-D5074F8EF117}"/>
          </ac:spMkLst>
        </pc:spChg>
        <pc:spChg chg="mod">
          <ac:chgData name="Rodriguez, Nicole - DEN" userId="edce7eb7-41d3-4b21-8d93-85b303938bcd" providerId="ADAL" clId="{B53800F5-5A40-456F-B28E-49B2E7614C20}" dt="2026-05-04T15:30:31.410" v="2080" actId="962"/>
          <ac:spMkLst>
            <pc:docMk/>
            <pc:sldMk cId="4197519710" sldId="2147482688"/>
            <ac:spMk id="154" creationId="{C3D4A3EB-C5B7-B4C0-A5EC-09BA551AF774}"/>
          </ac:spMkLst>
        </pc:spChg>
        <pc:spChg chg="mod">
          <ac:chgData name="Rodriguez, Nicole - DEN" userId="edce7eb7-41d3-4b21-8d93-85b303938bcd" providerId="ADAL" clId="{B53800F5-5A40-456F-B28E-49B2E7614C20}" dt="2026-05-04T15:30:32.490" v="2081" actId="962"/>
          <ac:spMkLst>
            <pc:docMk/>
            <pc:sldMk cId="4197519710" sldId="2147482688"/>
            <ac:spMk id="158" creationId="{D8165916-2473-C2DD-BCC7-9434DCE0201C}"/>
          </ac:spMkLst>
        </pc:spChg>
        <pc:spChg chg="mod">
          <ac:chgData name="Rodriguez, Nicole - DEN" userId="edce7eb7-41d3-4b21-8d93-85b303938bcd" providerId="ADAL" clId="{B53800F5-5A40-456F-B28E-49B2E7614C20}" dt="2026-05-04T15:30:33.214" v="2082" actId="962"/>
          <ac:spMkLst>
            <pc:docMk/>
            <pc:sldMk cId="4197519710" sldId="2147482688"/>
            <ac:spMk id="160" creationId="{911EDC31-1C86-516C-1581-52335FC01965}"/>
          </ac:spMkLst>
        </pc:spChg>
        <pc:spChg chg="mod">
          <ac:chgData name="Rodriguez, Nicole - DEN" userId="edce7eb7-41d3-4b21-8d93-85b303938bcd" providerId="ADAL" clId="{B53800F5-5A40-456F-B28E-49B2E7614C20}" dt="2026-05-04T15:30:34.050" v="2083" actId="962"/>
          <ac:spMkLst>
            <pc:docMk/>
            <pc:sldMk cId="4197519710" sldId="2147482688"/>
            <ac:spMk id="162" creationId="{5E85F79B-F3D5-9F05-14DE-A543D8DB2AD0}"/>
          </ac:spMkLst>
        </pc:spChg>
        <pc:spChg chg="mod">
          <ac:chgData name="Rodriguez, Nicole - DEN" userId="edce7eb7-41d3-4b21-8d93-85b303938bcd" providerId="ADAL" clId="{B53800F5-5A40-456F-B28E-49B2E7614C20}" dt="2026-05-04T15:30:34.879" v="2084" actId="962"/>
          <ac:spMkLst>
            <pc:docMk/>
            <pc:sldMk cId="4197519710" sldId="2147482688"/>
            <ac:spMk id="164" creationId="{8498E1EE-96AB-EBA3-974E-A5BBF881991C}"/>
          </ac:spMkLst>
        </pc:spChg>
        <pc:spChg chg="mod">
          <ac:chgData name="Rodriguez, Nicole - DEN" userId="edce7eb7-41d3-4b21-8d93-85b303938bcd" providerId="ADAL" clId="{B53800F5-5A40-456F-B28E-49B2E7614C20}" dt="2026-05-04T15:30:36.003" v="2085" actId="962"/>
          <ac:spMkLst>
            <pc:docMk/>
            <pc:sldMk cId="4197519710" sldId="2147482688"/>
            <ac:spMk id="166" creationId="{9CB60D58-E41A-75A4-A5D0-67A3ACDCA28B}"/>
          </ac:spMkLst>
        </pc:spChg>
        <pc:spChg chg="mod">
          <ac:chgData name="Rodriguez, Nicole - DEN" userId="edce7eb7-41d3-4b21-8d93-85b303938bcd" providerId="ADAL" clId="{B53800F5-5A40-456F-B28E-49B2E7614C20}" dt="2026-05-04T15:30:55.049" v="2103" actId="962"/>
          <ac:spMkLst>
            <pc:docMk/>
            <pc:sldMk cId="4197519710" sldId="2147482688"/>
            <ac:spMk id="168" creationId="{D6113BBD-B6E1-D13F-57B9-75256A363178}"/>
          </ac:spMkLst>
        </pc:spChg>
        <pc:spChg chg="mod">
          <ac:chgData name="Rodriguez, Nicole - DEN" userId="edce7eb7-41d3-4b21-8d93-85b303938bcd" providerId="ADAL" clId="{B53800F5-5A40-456F-B28E-49B2E7614C20}" dt="2026-05-04T15:30:37.028" v="2086" actId="962"/>
          <ac:spMkLst>
            <pc:docMk/>
            <pc:sldMk cId="4197519710" sldId="2147482688"/>
            <ac:spMk id="170" creationId="{62711B0F-7456-F9DE-9B9E-628A61B559FC}"/>
          </ac:spMkLst>
        </pc:spChg>
        <pc:spChg chg="mod">
          <ac:chgData name="Rodriguez, Nicole - DEN" userId="edce7eb7-41d3-4b21-8d93-85b303938bcd" providerId="ADAL" clId="{B53800F5-5A40-456F-B28E-49B2E7614C20}" dt="2026-05-04T15:30:38.605" v="2087" actId="962"/>
          <ac:spMkLst>
            <pc:docMk/>
            <pc:sldMk cId="4197519710" sldId="2147482688"/>
            <ac:spMk id="172" creationId="{62AEF1A1-DD12-4A53-59CC-EC6CBC92BCC6}"/>
          </ac:spMkLst>
        </pc:spChg>
        <pc:spChg chg="mod">
          <ac:chgData name="Rodriguez, Nicole - DEN" userId="edce7eb7-41d3-4b21-8d93-85b303938bcd" providerId="ADAL" clId="{B53800F5-5A40-456F-B28E-49B2E7614C20}" dt="2026-05-04T15:30:46.647" v="2094" actId="962"/>
          <ac:spMkLst>
            <pc:docMk/>
            <pc:sldMk cId="4197519710" sldId="2147482688"/>
            <ac:spMk id="174" creationId="{B008F8DC-E7FE-F6BD-215C-F2247C4F8B27}"/>
          </ac:spMkLst>
        </pc:spChg>
        <pc:spChg chg="mod">
          <ac:chgData name="Rodriguez, Nicole - DEN" userId="edce7eb7-41d3-4b21-8d93-85b303938bcd" providerId="ADAL" clId="{B53800F5-5A40-456F-B28E-49B2E7614C20}" dt="2026-05-04T15:30:45.551" v="2093" actId="962"/>
          <ac:spMkLst>
            <pc:docMk/>
            <pc:sldMk cId="4197519710" sldId="2147482688"/>
            <ac:spMk id="176" creationId="{EA76D9B3-1A0F-C81F-0853-230EF6B0A800}"/>
          </ac:spMkLst>
        </pc:spChg>
        <pc:spChg chg="mod">
          <ac:chgData name="Rodriguez, Nicole - DEN" userId="edce7eb7-41d3-4b21-8d93-85b303938bcd" providerId="ADAL" clId="{B53800F5-5A40-456F-B28E-49B2E7614C20}" dt="2026-05-04T15:30:44.651" v="2092" actId="962"/>
          <ac:spMkLst>
            <pc:docMk/>
            <pc:sldMk cId="4197519710" sldId="2147482688"/>
            <ac:spMk id="180" creationId="{83DD7924-39DF-147B-A952-53444006F25E}"/>
          </ac:spMkLst>
        </pc:spChg>
        <pc:spChg chg="mod">
          <ac:chgData name="Rodriguez, Nicole - DEN" userId="edce7eb7-41d3-4b21-8d93-85b303938bcd" providerId="ADAL" clId="{B53800F5-5A40-456F-B28E-49B2E7614C20}" dt="2026-05-04T15:30:56.482" v="2105" actId="962"/>
          <ac:spMkLst>
            <pc:docMk/>
            <pc:sldMk cId="4197519710" sldId="2147482688"/>
            <ac:spMk id="181" creationId="{001DB84F-899D-5040-27F0-FE89B6366480}"/>
          </ac:spMkLst>
        </pc:spChg>
        <pc:spChg chg="mod">
          <ac:chgData name="Rodriguez, Nicole - DEN" userId="edce7eb7-41d3-4b21-8d93-85b303938bcd" providerId="ADAL" clId="{B53800F5-5A40-456F-B28E-49B2E7614C20}" dt="2026-05-04T15:30:43.689" v="2091" actId="962"/>
          <ac:spMkLst>
            <pc:docMk/>
            <pc:sldMk cId="4197519710" sldId="2147482688"/>
            <ac:spMk id="183" creationId="{BD8157B5-97A4-BF5C-7C09-8F588DB5A8BC}"/>
          </ac:spMkLst>
        </pc:spChg>
        <pc:spChg chg="mod">
          <ac:chgData name="Rodriguez, Nicole - DEN" userId="edce7eb7-41d3-4b21-8d93-85b303938bcd" providerId="ADAL" clId="{B53800F5-5A40-456F-B28E-49B2E7614C20}" dt="2026-05-04T15:30:42.931" v="2090" actId="962"/>
          <ac:spMkLst>
            <pc:docMk/>
            <pc:sldMk cId="4197519710" sldId="2147482688"/>
            <ac:spMk id="188" creationId="{A9CEFECB-D3A6-4427-8E3D-711A02DB768A}"/>
          </ac:spMkLst>
        </pc:spChg>
        <pc:spChg chg="mod">
          <ac:chgData name="Rodriguez, Nicole - DEN" userId="edce7eb7-41d3-4b21-8d93-85b303938bcd" providerId="ADAL" clId="{B53800F5-5A40-456F-B28E-49B2E7614C20}" dt="2026-05-04T15:30:57.863" v="2106" actId="962"/>
          <ac:spMkLst>
            <pc:docMk/>
            <pc:sldMk cId="4197519710" sldId="2147482688"/>
            <ac:spMk id="191" creationId="{4FA71908-043A-DACB-BC63-D436ADDC401D}"/>
          </ac:spMkLst>
        </pc:spChg>
        <pc:spChg chg="mod">
          <ac:chgData name="Rodriguez, Nicole - DEN" userId="edce7eb7-41d3-4b21-8d93-85b303938bcd" providerId="ADAL" clId="{B53800F5-5A40-456F-B28E-49B2E7614C20}" dt="2026-05-04T15:30:41.883" v="2089" actId="962"/>
          <ac:spMkLst>
            <pc:docMk/>
            <pc:sldMk cId="4197519710" sldId="2147482688"/>
            <ac:spMk id="192" creationId="{7D976CC7-0CC2-97EF-FDDD-5842D5871DB2}"/>
          </ac:spMkLst>
        </pc:spChg>
        <pc:spChg chg="mod">
          <ac:chgData name="Rodriguez, Nicole - DEN" userId="edce7eb7-41d3-4b21-8d93-85b303938bcd" providerId="ADAL" clId="{B53800F5-5A40-456F-B28E-49B2E7614C20}" dt="2026-05-04T15:25:54.784" v="2004" actId="962"/>
          <ac:spMkLst>
            <pc:docMk/>
            <pc:sldMk cId="4197519710" sldId="2147482688"/>
            <ac:spMk id="193" creationId="{7FED736D-A85C-9296-0541-532190312AFF}"/>
          </ac:spMkLst>
        </pc:spChg>
        <pc:spChg chg="mod">
          <ac:chgData name="Rodriguez, Nicole - DEN" userId="edce7eb7-41d3-4b21-8d93-85b303938bcd" providerId="ADAL" clId="{B53800F5-5A40-456F-B28E-49B2E7614C20}" dt="2026-05-04T15:30:59.462" v="2107" actId="962"/>
          <ac:spMkLst>
            <pc:docMk/>
            <pc:sldMk cId="4197519710" sldId="2147482688"/>
            <ac:spMk id="194" creationId="{0212F250-BFC0-01B3-D5D1-7DA424B5725E}"/>
          </ac:spMkLst>
        </pc:spChg>
        <pc:spChg chg="mod">
          <ac:chgData name="Rodriguez, Nicole - DEN" userId="edce7eb7-41d3-4b21-8d93-85b303938bcd" providerId="ADAL" clId="{B53800F5-5A40-456F-B28E-49B2E7614C20}" dt="2026-05-04T15:25:55.981" v="2005" actId="962"/>
          <ac:spMkLst>
            <pc:docMk/>
            <pc:sldMk cId="4197519710" sldId="2147482688"/>
            <ac:spMk id="195" creationId="{CAB4002A-4C94-487B-2620-1A7D614C4E8B}"/>
          </ac:spMkLst>
        </pc:spChg>
        <pc:spChg chg="mod">
          <ac:chgData name="Rodriguez, Nicole - DEN" userId="edce7eb7-41d3-4b21-8d93-85b303938bcd" providerId="ADAL" clId="{B53800F5-5A40-456F-B28E-49B2E7614C20}" dt="2026-05-04T15:25:46.958" v="1980" actId="962"/>
          <ac:spMkLst>
            <pc:docMk/>
            <pc:sldMk cId="4197519710" sldId="2147482688"/>
            <ac:spMk id="196" creationId="{B19BF11C-AE22-88EA-A66B-A6F2EB2F5EA6}"/>
          </ac:spMkLst>
        </pc:spChg>
        <pc:spChg chg="mod">
          <ac:chgData name="Rodriguez, Nicole - DEN" userId="edce7eb7-41d3-4b21-8d93-85b303938bcd" providerId="ADAL" clId="{B53800F5-5A40-456F-B28E-49B2E7614C20}" dt="2026-05-04T15:25:56.201" v="2006" actId="962"/>
          <ac:spMkLst>
            <pc:docMk/>
            <pc:sldMk cId="4197519710" sldId="2147482688"/>
            <ac:spMk id="197" creationId="{0EABACD5-55C2-0B11-12D3-09C618983AAD}"/>
          </ac:spMkLst>
        </pc:spChg>
        <pc:spChg chg="mod">
          <ac:chgData name="Rodriguez, Nicole - DEN" userId="edce7eb7-41d3-4b21-8d93-85b303938bcd" providerId="ADAL" clId="{B53800F5-5A40-456F-B28E-49B2E7614C20}" dt="2026-05-04T15:25:47.214" v="1981" actId="962"/>
          <ac:spMkLst>
            <pc:docMk/>
            <pc:sldMk cId="4197519710" sldId="2147482688"/>
            <ac:spMk id="198" creationId="{52CF8D4C-B2E3-D960-B425-2686105178C6}"/>
          </ac:spMkLst>
        </pc:spChg>
        <pc:spChg chg="mod">
          <ac:chgData name="Rodriguez, Nicole - DEN" userId="edce7eb7-41d3-4b21-8d93-85b303938bcd" providerId="ADAL" clId="{B53800F5-5A40-456F-B28E-49B2E7614C20}" dt="2026-05-04T15:25:48.207" v="1984" actId="962"/>
          <ac:spMkLst>
            <pc:docMk/>
            <pc:sldMk cId="4197519710" sldId="2147482688"/>
            <ac:spMk id="199" creationId="{D7BF9DA2-0FE5-241C-7C44-22D9FB6A3838}"/>
          </ac:spMkLst>
        </pc:spChg>
        <pc:spChg chg="mod">
          <ac:chgData name="Rodriguez, Nicole - DEN" userId="edce7eb7-41d3-4b21-8d93-85b303938bcd" providerId="ADAL" clId="{B53800F5-5A40-456F-B28E-49B2E7614C20}" dt="2026-05-04T15:30:48.790" v="2095" actId="962"/>
          <ac:spMkLst>
            <pc:docMk/>
            <pc:sldMk cId="4197519710" sldId="2147482688"/>
            <ac:spMk id="203" creationId="{14724CEE-EC14-5213-8AEC-7165EDDB9024}"/>
          </ac:spMkLst>
        </pc:spChg>
        <pc:spChg chg="mod">
          <ac:chgData name="Rodriguez, Nicole - DEN" userId="edce7eb7-41d3-4b21-8d93-85b303938bcd" providerId="ADAL" clId="{B53800F5-5A40-456F-B28E-49B2E7614C20}" dt="2026-05-04T15:25:48.786" v="1986" actId="962"/>
          <ac:spMkLst>
            <pc:docMk/>
            <pc:sldMk cId="4197519710" sldId="2147482688"/>
            <ac:spMk id="204" creationId="{DC93444D-B311-A757-1E81-0ED33C12D20D}"/>
          </ac:spMkLst>
        </pc:spChg>
        <pc:spChg chg="mod">
          <ac:chgData name="Rodriguez, Nicole - DEN" userId="edce7eb7-41d3-4b21-8d93-85b303938bcd" providerId="ADAL" clId="{B53800F5-5A40-456F-B28E-49B2E7614C20}" dt="2026-05-04T15:30:49.425" v="2096" actId="962"/>
          <ac:spMkLst>
            <pc:docMk/>
            <pc:sldMk cId="4197519710" sldId="2147482688"/>
            <ac:spMk id="205" creationId="{69DD49C5-A8E1-CD5F-6063-96B621A2683B}"/>
          </ac:spMkLst>
        </pc:spChg>
        <pc:spChg chg="mod">
          <ac:chgData name="Rodriguez, Nicole - DEN" userId="edce7eb7-41d3-4b21-8d93-85b303938bcd" providerId="ADAL" clId="{B53800F5-5A40-456F-B28E-49B2E7614C20}" dt="2026-05-04T15:30:50.394" v="2097" actId="962"/>
          <ac:spMkLst>
            <pc:docMk/>
            <pc:sldMk cId="4197519710" sldId="2147482688"/>
            <ac:spMk id="207" creationId="{FC7CD90B-DE5C-557F-EC95-5031C2465C06}"/>
          </ac:spMkLst>
        </pc:spChg>
        <pc:spChg chg="mod">
          <ac:chgData name="Rodriguez, Nicole - DEN" userId="edce7eb7-41d3-4b21-8d93-85b303938bcd" providerId="ADAL" clId="{B53800F5-5A40-456F-B28E-49B2E7614C20}" dt="2026-05-04T15:29:25.413" v="2039" actId="13244"/>
          <ac:spMkLst>
            <pc:docMk/>
            <pc:sldMk cId="4197519710" sldId="2147482688"/>
            <ac:spMk id="217" creationId="{4FBD850C-FF71-2B91-ABB1-3C5D9CF3E46A}"/>
          </ac:spMkLst>
        </pc:spChg>
        <pc:spChg chg="mod">
          <ac:chgData name="Rodriguez, Nicole - DEN" userId="edce7eb7-41d3-4b21-8d93-85b303938bcd" providerId="ADAL" clId="{B53800F5-5A40-456F-B28E-49B2E7614C20}" dt="2026-05-04T15:30:51.010" v="2098" actId="962"/>
          <ac:spMkLst>
            <pc:docMk/>
            <pc:sldMk cId="4197519710" sldId="2147482688"/>
            <ac:spMk id="218" creationId="{82ACAE63-7424-5A64-4F41-81B4F84D0ADA}"/>
          </ac:spMkLst>
        </pc:spChg>
        <pc:spChg chg="mod">
          <ac:chgData name="Rodriguez, Nicole - DEN" userId="edce7eb7-41d3-4b21-8d93-85b303938bcd" providerId="ADAL" clId="{B53800F5-5A40-456F-B28E-49B2E7614C20}" dt="2026-05-04T15:25:49.257" v="1988" actId="962"/>
          <ac:spMkLst>
            <pc:docMk/>
            <pc:sldMk cId="4197519710" sldId="2147482688"/>
            <ac:spMk id="219" creationId="{B3D638DD-A13E-D8D5-C674-9B39ABD86813}"/>
          </ac:spMkLst>
        </pc:spChg>
        <pc:spChg chg="mod">
          <ac:chgData name="Rodriguez, Nicole - DEN" userId="edce7eb7-41d3-4b21-8d93-85b303938bcd" providerId="ADAL" clId="{B53800F5-5A40-456F-B28E-49B2E7614C20}" dt="2026-05-04T15:25:49.754" v="1990" actId="962"/>
          <ac:spMkLst>
            <pc:docMk/>
            <pc:sldMk cId="4197519710" sldId="2147482688"/>
            <ac:spMk id="221" creationId="{65CF4C21-E393-119D-3419-188D5BDE0516}"/>
          </ac:spMkLst>
        </pc:spChg>
        <pc:spChg chg="mod">
          <ac:chgData name="Rodriguez, Nicole - DEN" userId="edce7eb7-41d3-4b21-8d93-85b303938bcd" providerId="ADAL" clId="{B53800F5-5A40-456F-B28E-49B2E7614C20}" dt="2026-05-04T15:31:00.255" v="2108" actId="962"/>
          <ac:spMkLst>
            <pc:docMk/>
            <pc:sldMk cId="4197519710" sldId="2147482688"/>
            <ac:spMk id="225" creationId="{D016C2E2-AD5D-FB8F-75AE-71FF6EF960C6}"/>
          </ac:spMkLst>
        </pc:spChg>
        <pc:spChg chg="mod">
          <ac:chgData name="Rodriguez, Nicole - DEN" userId="edce7eb7-41d3-4b21-8d93-85b303938bcd" providerId="ADAL" clId="{B53800F5-5A40-456F-B28E-49B2E7614C20}" dt="2026-05-04T15:25:57.763" v="2010" actId="962"/>
          <ac:spMkLst>
            <pc:docMk/>
            <pc:sldMk cId="4197519710" sldId="2147482688"/>
            <ac:spMk id="233" creationId="{E7D69724-0415-C18E-06AA-BB574FDBCB27}"/>
          </ac:spMkLst>
        </pc:spChg>
        <pc:spChg chg="mod">
          <ac:chgData name="Rodriguez, Nicole - DEN" userId="edce7eb7-41d3-4b21-8d93-85b303938bcd" providerId="ADAL" clId="{B53800F5-5A40-456F-B28E-49B2E7614C20}" dt="2026-05-04T15:31:01.665" v="2109" actId="962"/>
          <ac:spMkLst>
            <pc:docMk/>
            <pc:sldMk cId="4197519710" sldId="2147482688"/>
            <ac:spMk id="234" creationId="{2F1A26B9-C90D-85C4-C71E-4D016AB28FD8}"/>
          </ac:spMkLst>
        </pc:spChg>
        <pc:picChg chg="mod">
          <ac:chgData name="Rodriguez, Nicole - DEN" userId="edce7eb7-41d3-4b21-8d93-85b303938bcd" providerId="ADAL" clId="{B53800F5-5A40-456F-B28E-49B2E7614C20}" dt="2026-05-04T15:25:46.028" v="1977" actId="962"/>
          <ac:picMkLst>
            <pc:docMk/>
            <pc:sldMk cId="4197519710" sldId="2147482688"/>
            <ac:picMk id="3" creationId="{813DDFC1-8298-B1D4-96CF-E23C4122D2D1}"/>
          </ac:picMkLst>
        </pc:picChg>
        <pc:picChg chg="mod">
          <ac:chgData name="Rodriguez, Nicole - DEN" userId="edce7eb7-41d3-4b21-8d93-85b303938bcd" providerId="ADAL" clId="{B53800F5-5A40-456F-B28E-49B2E7614C20}" dt="2026-05-04T15:25:50.460" v="1993" actId="962"/>
          <ac:picMkLst>
            <pc:docMk/>
            <pc:sldMk cId="4197519710" sldId="2147482688"/>
            <ac:picMk id="6" creationId="{5D7322B9-8495-0121-82D5-6394B5706B25}"/>
          </ac:picMkLst>
        </pc:picChg>
        <pc:picChg chg="mod">
          <ac:chgData name="Rodriguez, Nicole - DEN" userId="edce7eb7-41d3-4b21-8d93-85b303938bcd" providerId="ADAL" clId="{B53800F5-5A40-456F-B28E-49B2E7614C20}" dt="2026-05-04T15:24:06.742" v="1835" actId="962"/>
          <ac:picMkLst>
            <pc:docMk/>
            <pc:sldMk cId="4197519710" sldId="2147482688"/>
            <ac:picMk id="9" creationId="{40387DA6-2A96-ADE3-E06D-5B7C938F0FB9}"/>
          </ac:picMkLst>
        </pc:picChg>
        <pc:picChg chg="mod">
          <ac:chgData name="Rodriguez, Nicole - DEN" userId="edce7eb7-41d3-4b21-8d93-85b303938bcd" providerId="ADAL" clId="{B53800F5-5A40-456F-B28E-49B2E7614C20}" dt="2026-05-04T15:24:07.543" v="1836" actId="962"/>
          <ac:picMkLst>
            <pc:docMk/>
            <pc:sldMk cId="4197519710" sldId="2147482688"/>
            <ac:picMk id="10" creationId="{680232A8-DDCA-90B1-637B-1653DBCE3A0D}"/>
          </ac:picMkLst>
        </pc:picChg>
        <pc:picChg chg="mod">
          <ac:chgData name="Rodriguez, Nicole - DEN" userId="edce7eb7-41d3-4b21-8d93-85b303938bcd" providerId="ADAL" clId="{B53800F5-5A40-456F-B28E-49B2E7614C20}" dt="2026-05-04T15:30:52.596" v="2101" actId="962"/>
          <ac:picMkLst>
            <pc:docMk/>
            <pc:sldMk cId="4197519710" sldId="2147482688"/>
            <ac:picMk id="11" creationId="{11D3FE6B-1B6C-B7EB-2954-58BEBAE0A9A5}"/>
          </ac:picMkLst>
        </pc:picChg>
        <pc:picChg chg="mod">
          <ac:chgData name="Rodriguez, Nicole - DEN" userId="edce7eb7-41d3-4b21-8d93-85b303938bcd" providerId="ADAL" clId="{B53800F5-5A40-456F-B28E-49B2E7614C20}" dt="2026-05-04T15:24:08.149" v="1837" actId="962"/>
          <ac:picMkLst>
            <pc:docMk/>
            <pc:sldMk cId="4197519710" sldId="2147482688"/>
            <ac:picMk id="13" creationId="{FD809F5D-EAF6-8FB0-9F16-786272FD7675}"/>
          </ac:picMkLst>
        </pc:picChg>
        <pc:picChg chg="mod">
          <ac:chgData name="Rodriguez, Nicole - DEN" userId="edce7eb7-41d3-4b21-8d93-85b303938bcd" providerId="ADAL" clId="{B53800F5-5A40-456F-B28E-49B2E7614C20}" dt="2026-05-04T15:24:08.695" v="1838" actId="962"/>
          <ac:picMkLst>
            <pc:docMk/>
            <pc:sldMk cId="4197519710" sldId="2147482688"/>
            <ac:picMk id="14" creationId="{164C2415-A717-2290-1E13-EDB720A4B414}"/>
          </ac:picMkLst>
        </pc:picChg>
        <pc:picChg chg="mod">
          <ac:chgData name="Rodriguez, Nicole - DEN" userId="edce7eb7-41d3-4b21-8d93-85b303938bcd" providerId="ADAL" clId="{B53800F5-5A40-456F-B28E-49B2E7614C20}" dt="2026-05-04T15:24:09.166" v="1839" actId="962"/>
          <ac:picMkLst>
            <pc:docMk/>
            <pc:sldMk cId="4197519710" sldId="2147482688"/>
            <ac:picMk id="15" creationId="{ED640A70-4A06-D860-70B2-3A64749D9452}"/>
          </ac:picMkLst>
        </pc:picChg>
        <pc:picChg chg="mod">
          <ac:chgData name="Rodriguez, Nicole - DEN" userId="edce7eb7-41d3-4b21-8d93-85b303938bcd" providerId="ADAL" clId="{B53800F5-5A40-456F-B28E-49B2E7614C20}" dt="2026-05-04T15:24:09.539" v="1840" actId="962"/>
          <ac:picMkLst>
            <pc:docMk/>
            <pc:sldMk cId="4197519710" sldId="2147482688"/>
            <ac:picMk id="16" creationId="{E5A8FAF2-8CE8-FE7E-8E2A-B7A0CED196E6}"/>
          </ac:picMkLst>
        </pc:picChg>
        <pc:picChg chg="mod">
          <ac:chgData name="Rodriguez, Nicole - DEN" userId="edce7eb7-41d3-4b21-8d93-85b303938bcd" providerId="ADAL" clId="{B53800F5-5A40-456F-B28E-49B2E7614C20}" dt="2026-05-04T15:24:09.898" v="1841" actId="962"/>
          <ac:picMkLst>
            <pc:docMk/>
            <pc:sldMk cId="4197519710" sldId="2147482688"/>
            <ac:picMk id="17" creationId="{10AFCD19-C822-97C5-4134-CFEED6A14D2E}"/>
          </ac:picMkLst>
        </pc:picChg>
        <pc:picChg chg="mod">
          <ac:chgData name="Rodriguez, Nicole - DEN" userId="edce7eb7-41d3-4b21-8d93-85b303938bcd" providerId="ADAL" clId="{B53800F5-5A40-456F-B28E-49B2E7614C20}" dt="2026-05-04T15:24:10.293" v="1842" actId="962"/>
          <ac:picMkLst>
            <pc:docMk/>
            <pc:sldMk cId="4197519710" sldId="2147482688"/>
            <ac:picMk id="18" creationId="{5095F6D6-CBD3-2F27-FD4D-0C4CC2E57711}"/>
          </ac:picMkLst>
        </pc:picChg>
        <pc:picChg chg="mod">
          <ac:chgData name="Rodriguez, Nicole - DEN" userId="edce7eb7-41d3-4b21-8d93-85b303938bcd" providerId="ADAL" clId="{B53800F5-5A40-456F-B28E-49B2E7614C20}" dt="2026-05-04T15:24:10.614" v="1843" actId="962"/>
          <ac:picMkLst>
            <pc:docMk/>
            <pc:sldMk cId="4197519710" sldId="2147482688"/>
            <ac:picMk id="19" creationId="{0D711A32-190D-A331-3607-644201E8395A}"/>
          </ac:picMkLst>
        </pc:picChg>
        <pc:picChg chg="mod">
          <ac:chgData name="Rodriguez, Nicole - DEN" userId="edce7eb7-41d3-4b21-8d93-85b303938bcd" providerId="ADAL" clId="{B53800F5-5A40-456F-B28E-49B2E7614C20}" dt="2026-05-04T15:24:12.560" v="1846" actId="962"/>
          <ac:picMkLst>
            <pc:docMk/>
            <pc:sldMk cId="4197519710" sldId="2147482688"/>
            <ac:picMk id="20" creationId="{5E875CAF-1BE5-678F-D73A-578CC8AD31AA}"/>
          </ac:picMkLst>
        </pc:picChg>
        <pc:picChg chg="mod">
          <ac:chgData name="Rodriguez, Nicole - DEN" userId="edce7eb7-41d3-4b21-8d93-85b303938bcd" providerId="ADAL" clId="{B53800F5-5A40-456F-B28E-49B2E7614C20}" dt="2026-05-04T15:24:13.108" v="1847" actId="962"/>
          <ac:picMkLst>
            <pc:docMk/>
            <pc:sldMk cId="4197519710" sldId="2147482688"/>
            <ac:picMk id="21" creationId="{674DAF95-98AB-221C-A929-CC7ABDBB4B9A}"/>
          </ac:picMkLst>
        </pc:picChg>
        <pc:picChg chg="mod">
          <ac:chgData name="Rodriguez, Nicole - DEN" userId="edce7eb7-41d3-4b21-8d93-85b303938bcd" providerId="ADAL" clId="{B53800F5-5A40-456F-B28E-49B2E7614C20}" dt="2026-05-04T15:24:13.887" v="1850" actId="962"/>
          <ac:picMkLst>
            <pc:docMk/>
            <pc:sldMk cId="4197519710" sldId="2147482688"/>
            <ac:picMk id="22" creationId="{67F92F14-B567-5891-7C63-D1C05223DFE6}"/>
          </ac:picMkLst>
        </pc:picChg>
        <pc:picChg chg="mod">
          <ac:chgData name="Rodriguez, Nicole - DEN" userId="edce7eb7-41d3-4b21-8d93-85b303938bcd" providerId="ADAL" clId="{B53800F5-5A40-456F-B28E-49B2E7614C20}" dt="2026-05-04T15:24:14.492" v="1853" actId="962"/>
          <ac:picMkLst>
            <pc:docMk/>
            <pc:sldMk cId="4197519710" sldId="2147482688"/>
            <ac:picMk id="23" creationId="{11F225C4-72DA-4718-D4A8-271F09D4FAFB}"/>
          </ac:picMkLst>
        </pc:picChg>
        <pc:picChg chg="mod">
          <ac:chgData name="Rodriguez, Nicole - DEN" userId="edce7eb7-41d3-4b21-8d93-85b303938bcd" providerId="ADAL" clId="{B53800F5-5A40-456F-B28E-49B2E7614C20}" dt="2026-05-04T15:24:16.300" v="1861" actId="962"/>
          <ac:picMkLst>
            <pc:docMk/>
            <pc:sldMk cId="4197519710" sldId="2147482688"/>
            <ac:picMk id="24" creationId="{3B5FD9ED-FF77-095D-D063-BE81D32AB7FD}"/>
          </ac:picMkLst>
        </pc:picChg>
        <pc:picChg chg="mod">
          <ac:chgData name="Rodriguez, Nicole - DEN" userId="edce7eb7-41d3-4b21-8d93-85b303938bcd" providerId="ADAL" clId="{B53800F5-5A40-456F-B28E-49B2E7614C20}" dt="2026-05-04T15:24:16.098" v="1860" actId="962"/>
          <ac:picMkLst>
            <pc:docMk/>
            <pc:sldMk cId="4197519710" sldId="2147482688"/>
            <ac:picMk id="25" creationId="{3C983309-2D98-14BD-4718-EC4FF59458AF}"/>
          </ac:picMkLst>
        </pc:picChg>
        <pc:picChg chg="mod">
          <ac:chgData name="Rodriguez, Nicole - DEN" userId="edce7eb7-41d3-4b21-8d93-85b303938bcd" providerId="ADAL" clId="{B53800F5-5A40-456F-B28E-49B2E7614C20}" dt="2026-05-04T15:24:16.554" v="1862" actId="962"/>
          <ac:picMkLst>
            <pc:docMk/>
            <pc:sldMk cId="4197519710" sldId="2147482688"/>
            <ac:picMk id="26" creationId="{AF265A65-3CB2-2722-757B-6F323AF92552}"/>
          </ac:picMkLst>
        </pc:picChg>
        <pc:picChg chg="mod">
          <ac:chgData name="Rodriguez, Nicole - DEN" userId="edce7eb7-41d3-4b21-8d93-85b303938bcd" providerId="ADAL" clId="{B53800F5-5A40-456F-B28E-49B2E7614C20}" dt="2026-05-04T15:24:16.847" v="1863" actId="962"/>
          <ac:picMkLst>
            <pc:docMk/>
            <pc:sldMk cId="4197519710" sldId="2147482688"/>
            <ac:picMk id="27" creationId="{F3D05D50-AE8A-4115-302B-60261B0B126C}"/>
          </ac:picMkLst>
        </pc:picChg>
        <pc:picChg chg="mod">
          <ac:chgData name="Rodriguez, Nicole - DEN" userId="edce7eb7-41d3-4b21-8d93-85b303938bcd" providerId="ADAL" clId="{B53800F5-5A40-456F-B28E-49B2E7614C20}" dt="2026-05-04T15:24:17.099" v="1864" actId="962"/>
          <ac:picMkLst>
            <pc:docMk/>
            <pc:sldMk cId="4197519710" sldId="2147482688"/>
            <ac:picMk id="28" creationId="{25BAD4E0-8B2D-953F-64A9-BC3411F36A69}"/>
          </ac:picMkLst>
        </pc:picChg>
        <pc:picChg chg="mod">
          <ac:chgData name="Rodriguez, Nicole - DEN" userId="edce7eb7-41d3-4b21-8d93-85b303938bcd" providerId="ADAL" clId="{B53800F5-5A40-456F-B28E-49B2E7614C20}" dt="2026-05-04T15:24:17.328" v="1865" actId="962"/>
          <ac:picMkLst>
            <pc:docMk/>
            <pc:sldMk cId="4197519710" sldId="2147482688"/>
            <ac:picMk id="29" creationId="{E5576970-2086-AA9E-BABA-AA1BA2A54DC5}"/>
          </ac:picMkLst>
        </pc:picChg>
        <pc:picChg chg="mod">
          <ac:chgData name="Rodriguez, Nicole - DEN" userId="edce7eb7-41d3-4b21-8d93-85b303938bcd" providerId="ADAL" clId="{B53800F5-5A40-456F-B28E-49B2E7614C20}" dt="2026-05-04T15:24:17.571" v="1866" actId="962"/>
          <ac:picMkLst>
            <pc:docMk/>
            <pc:sldMk cId="4197519710" sldId="2147482688"/>
            <ac:picMk id="30" creationId="{60199476-30F9-B3C1-25EC-51F783DDA977}"/>
          </ac:picMkLst>
        </pc:picChg>
        <pc:picChg chg="mod">
          <ac:chgData name="Rodriguez, Nicole - DEN" userId="edce7eb7-41d3-4b21-8d93-85b303938bcd" providerId="ADAL" clId="{B53800F5-5A40-456F-B28E-49B2E7614C20}" dt="2026-05-04T15:24:18.214" v="1869" actId="962"/>
          <ac:picMkLst>
            <pc:docMk/>
            <pc:sldMk cId="4197519710" sldId="2147482688"/>
            <ac:picMk id="31" creationId="{5B05BA52-7619-E737-E122-F7967C9B57AF}"/>
          </ac:picMkLst>
        </pc:picChg>
        <pc:picChg chg="mod">
          <ac:chgData name="Rodriguez, Nicole - DEN" userId="edce7eb7-41d3-4b21-8d93-85b303938bcd" providerId="ADAL" clId="{B53800F5-5A40-456F-B28E-49B2E7614C20}" dt="2026-05-04T15:24:19.673" v="1875" actId="962"/>
          <ac:picMkLst>
            <pc:docMk/>
            <pc:sldMk cId="4197519710" sldId="2147482688"/>
            <ac:picMk id="32" creationId="{DC9A4BA7-BED6-D52F-D4D7-345B0FEA5225}"/>
          </ac:picMkLst>
        </pc:picChg>
        <pc:picChg chg="mod">
          <ac:chgData name="Rodriguez, Nicole - DEN" userId="edce7eb7-41d3-4b21-8d93-85b303938bcd" providerId="ADAL" clId="{B53800F5-5A40-456F-B28E-49B2E7614C20}" dt="2026-05-04T15:24:18.964" v="1872" actId="962"/>
          <ac:picMkLst>
            <pc:docMk/>
            <pc:sldMk cId="4197519710" sldId="2147482688"/>
            <ac:picMk id="33" creationId="{07B5ACCC-E779-65BF-BBBB-8C87D55AD188}"/>
          </ac:picMkLst>
        </pc:picChg>
        <pc:picChg chg="mod">
          <ac:chgData name="Rodriguez, Nicole - DEN" userId="edce7eb7-41d3-4b21-8d93-85b303938bcd" providerId="ADAL" clId="{B53800F5-5A40-456F-B28E-49B2E7614C20}" dt="2026-05-04T15:24:19.907" v="1876" actId="962"/>
          <ac:picMkLst>
            <pc:docMk/>
            <pc:sldMk cId="4197519710" sldId="2147482688"/>
            <ac:picMk id="34" creationId="{B8E1B5D5-D250-52E6-0746-54681F4BD42B}"/>
          </ac:picMkLst>
        </pc:picChg>
        <pc:picChg chg="mod">
          <ac:chgData name="Rodriguez, Nicole - DEN" userId="edce7eb7-41d3-4b21-8d93-85b303938bcd" providerId="ADAL" clId="{B53800F5-5A40-456F-B28E-49B2E7614C20}" dt="2026-05-04T15:24:21.273" v="1882" actId="962"/>
          <ac:picMkLst>
            <pc:docMk/>
            <pc:sldMk cId="4197519710" sldId="2147482688"/>
            <ac:picMk id="35" creationId="{2ECD299B-2EAD-FA8B-1E23-8E94FDD0069F}"/>
          </ac:picMkLst>
        </pc:picChg>
        <pc:picChg chg="mod">
          <ac:chgData name="Rodriguez, Nicole - DEN" userId="edce7eb7-41d3-4b21-8d93-85b303938bcd" providerId="ADAL" clId="{B53800F5-5A40-456F-B28E-49B2E7614C20}" dt="2026-05-04T15:24:20.638" v="1879" actId="962"/>
          <ac:picMkLst>
            <pc:docMk/>
            <pc:sldMk cId="4197519710" sldId="2147482688"/>
            <ac:picMk id="36" creationId="{79FE545F-12F0-6948-D248-25B67B9422A5}"/>
          </ac:picMkLst>
        </pc:picChg>
        <pc:picChg chg="mod">
          <ac:chgData name="Rodriguez, Nicole - DEN" userId="edce7eb7-41d3-4b21-8d93-85b303938bcd" providerId="ADAL" clId="{B53800F5-5A40-456F-B28E-49B2E7614C20}" dt="2026-05-04T15:24:21.502" v="1883" actId="962"/>
          <ac:picMkLst>
            <pc:docMk/>
            <pc:sldMk cId="4197519710" sldId="2147482688"/>
            <ac:picMk id="37" creationId="{74CBE4E7-225C-EB81-5B9A-464EFC21FC9D}"/>
          </ac:picMkLst>
        </pc:picChg>
        <pc:picChg chg="mod">
          <ac:chgData name="Rodriguez, Nicole - DEN" userId="edce7eb7-41d3-4b21-8d93-85b303938bcd" providerId="ADAL" clId="{B53800F5-5A40-456F-B28E-49B2E7614C20}" dt="2026-05-04T15:24:21.756" v="1884" actId="962"/>
          <ac:picMkLst>
            <pc:docMk/>
            <pc:sldMk cId="4197519710" sldId="2147482688"/>
            <ac:picMk id="38" creationId="{BD34079C-B016-0D69-A2B1-0E14E2E05C83}"/>
          </ac:picMkLst>
        </pc:picChg>
        <pc:picChg chg="mod">
          <ac:chgData name="Rodriguez, Nicole - DEN" userId="edce7eb7-41d3-4b21-8d93-85b303938bcd" providerId="ADAL" clId="{B53800F5-5A40-456F-B28E-49B2E7614C20}" dt="2026-05-04T15:24:21.972" v="1885" actId="962"/>
          <ac:picMkLst>
            <pc:docMk/>
            <pc:sldMk cId="4197519710" sldId="2147482688"/>
            <ac:picMk id="39" creationId="{6F8E18A3-5EBC-A8F1-654D-0D61222244DC}"/>
          </ac:picMkLst>
        </pc:picChg>
        <pc:picChg chg="mod">
          <ac:chgData name="Rodriguez, Nicole - DEN" userId="edce7eb7-41d3-4b21-8d93-85b303938bcd" providerId="ADAL" clId="{B53800F5-5A40-456F-B28E-49B2E7614C20}" dt="2026-05-04T15:24:22.256" v="1886" actId="962"/>
          <ac:picMkLst>
            <pc:docMk/>
            <pc:sldMk cId="4197519710" sldId="2147482688"/>
            <ac:picMk id="47" creationId="{A0072A4B-67B3-7B01-ED11-CC70A1F3F481}"/>
          </ac:picMkLst>
        </pc:picChg>
        <pc:picChg chg="mod">
          <ac:chgData name="Rodriguez, Nicole - DEN" userId="edce7eb7-41d3-4b21-8d93-85b303938bcd" providerId="ADAL" clId="{B53800F5-5A40-456F-B28E-49B2E7614C20}" dt="2026-05-04T15:25:51.358" v="1995" actId="962"/>
          <ac:picMkLst>
            <pc:docMk/>
            <pc:sldMk cId="4197519710" sldId="2147482688"/>
            <ac:picMk id="48" creationId="{3EA77120-1C4D-75C4-D2D7-A79B482C95D8}"/>
          </ac:picMkLst>
        </pc:picChg>
        <pc:picChg chg="mod">
          <ac:chgData name="Rodriguez, Nicole - DEN" userId="edce7eb7-41d3-4b21-8d93-85b303938bcd" providerId="ADAL" clId="{B53800F5-5A40-456F-B28E-49B2E7614C20}" dt="2026-05-04T15:24:22.751" v="1887" actId="962"/>
          <ac:picMkLst>
            <pc:docMk/>
            <pc:sldMk cId="4197519710" sldId="2147482688"/>
            <ac:picMk id="51" creationId="{D2BC2D78-1776-8D04-0BEE-D4CE2BD5965A}"/>
          </ac:picMkLst>
        </pc:picChg>
        <pc:picChg chg="mod">
          <ac:chgData name="Rodriguez, Nicole - DEN" userId="edce7eb7-41d3-4b21-8d93-85b303938bcd" providerId="ADAL" clId="{B53800F5-5A40-456F-B28E-49B2E7614C20}" dt="2026-05-04T15:24:22.939" v="1888" actId="962"/>
          <ac:picMkLst>
            <pc:docMk/>
            <pc:sldMk cId="4197519710" sldId="2147482688"/>
            <ac:picMk id="53" creationId="{375B80C1-DB46-C614-564B-8A84DF88351D}"/>
          </ac:picMkLst>
        </pc:picChg>
        <pc:picChg chg="mod">
          <ac:chgData name="Rodriguez, Nicole - DEN" userId="edce7eb7-41d3-4b21-8d93-85b303938bcd" providerId="ADAL" clId="{B53800F5-5A40-456F-B28E-49B2E7614C20}" dt="2026-05-04T15:24:23.222" v="1889" actId="962"/>
          <ac:picMkLst>
            <pc:docMk/>
            <pc:sldMk cId="4197519710" sldId="2147482688"/>
            <ac:picMk id="55" creationId="{8F4B95FA-2000-5DA1-D32E-6A3A751AF708}"/>
          </ac:picMkLst>
        </pc:picChg>
        <pc:picChg chg="mod">
          <ac:chgData name="Rodriguez, Nicole - DEN" userId="edce7eb7-41d3-4b21-8d93-85b303938bcd" providerId="ADAL" clId="{B53800F5-5A40-456F-B28E-49B2E7614C20}" dt="2026-05-04T15:24:24.591" v="1895" actId="962"/>
          <ac:picMkLst>
            <pc:docMk/>
            <pc:sldMk cId="4197519710" sldId="2147482688"/>
            <ac:picMk id="57" creationId="{EAD00919-A32C-5A85-1CA6-13A70D397477}"/>
          </ac:picMkLst>
        </pc:picChg>
        <pc:picChg chg="mod">
          <ac:chgData name="Rodriguez, Nicole - DEN" userId="edce7eb7-41d3-4b21-8d93-85b303938bcd" providerId="ADAL" clId="{B53800F5-5A40-456F-B28E-49B2E7614C20}" dt="2026-05-04T15:24:24.353" v="1894" actId="962"/>
          <ac:picMkLst>
            <pc:docMk/>
            <pc:sldMk cId="4197519710" sldId="2147482688"/>
            <ac:picMk id="60" creationId="{8DDC12BF-A7D7-FBC0-E265-86F456694D3A}"/>
          </ac:picMkLst>
        </pc:picChg>
        <pc:picChg chg="mod">
          <ac:chgData name="Rodriguez, Nicole - DEN" userId="edce7eb7-41d3-4b21-8d93-85b303938bcd" providerId="ADAL" clId="{B53800F5-5A40-456F-B28E-49B2E7614C20}" dt="2026-05-04T15:24:24.946" v="1896" actId="962"/>
          <ac:picMkLst>
            <pc:docMk/>
            <pc:sldMk cId="4197519710" sldId="2147482688"/>
            <ac:picMk id="62" creationId="{9520E6C3-CBCB-78B8-2544-85058DFFCD42}"/>
          </ac:picMkLst>
        </pc:picChg>
        <pc:picChg chg="mod">
          <ac:chgData name="Rodriguez, Nicole - DEN" userId="edce7eb7-41d3-4b21-8d93-85b303938bcd" providerId="ADAL" clId="{B53800F5-5A40-456F-B28E-49B2E7614C20}" dt="2026-05-04T15:24:25.885" v="1900" actId="962"/>
          <ac:picMkLst>
            <pc:docMk/>
            <pc:sldMk cId="4197519710" sldId="2147482688"/>
            <ac:picMk id="65" creationId="{507BF9D1-213E-9841-B724-B78EA45B51D4}"/>
          </ac:picMkLst>
        </pc:picChg>
        <pc:picChg chg="mod">
          <ac:chgData name="Rodriguez, Nicole - DEN" userId="edce7eb7-41d3-4b21-8d93-85b303938bcd" providerId="ADAL" clId="{B53800F5-5A40-456F-B28E-49B2E7614C20}" dt="2026-05-04T15:24:25.673" v="1899" actId="962"/>
          <ac:picMkLst>
            <pc:docMk/>
            <pc:sldMk cId="4197519710" sldId="2147482688"/>
            <ac:picMk id="67" creationId="{EC39697E-2756-FE4C-CFFD-18712B5ED951}"/>
          </ac:picMkLst>
        </pc:picChg>
        <pc:picChg chg="mod">
          <ac:chgData name="Rodriguez, Nicole - DEN" userId="edce7eb7-41d3-4b21-8d93-85b303938bcd" providerId="ADAL" clId="{B53800F5-5A40-456F-B28E-49B2E7614C20}" dt="2026-05-04T15:24:26.164" v="1901" actId="962"/>
          <ac:picMkLst>
            <pc:docMk/>
            <pc:sldMk cId="4197519710" sldId="2147482688"/>
            <ac:picMk id="69" creationId="{FDE68CE8-4D61-5DE7-DDF4-05F7500FBDC2}"/>
          </ac:picMkLst>
        </pc:picChg>
        <pc:picChg chg="mod">
          <ac:chgData name="Rodriguez, Nicole - DEN" userId="edce7eb7-41d3-4b21-8d93-85b303938bcd" providerId="ADAL" clId="{B53800F5-5A40-456F-B28E-49B2E7614C20}" dt="2026-05-04T15:24:27.259" v="1905" actId="962"/>
          <ac:picMkLst>
            <pc:docMk/>
            <pc:sldMk cId="4197519710" sldId="2147482688"/>
            <ac:picMk id="71" creationId="{DA91E66E-374C-1D27-C621-98CB71383AFB}"/>
          </ac:picMkLst>
        </pc:picChg>
        <pc:picChg chg="mod">
          <ac:chgData name="Rodriguez, Nicole - DEN" userId="edce7eb7-41d3-4b21-8d93-85b303938bcd" providerId="ADAL" clId="{B53800F5-5A40-456F-B28E-49B2E7614C20}" dt="2026-05-04T15:24:26.928" v="1904" actId="962"/>
          <ac:picMkLst>
            <pc:docMk/>
            <pc:sldMk cId="4197519710" sldId="2147482688"/>
            <ac:picMk id="73" creationId="{F6DC523C-E57A-157C-C8B9-78F4CF84F771}"/>
          </ac:picMkLst>
        </pc:picChg>
        <pc:picChg chg="mod">
          <ac:chgData name="Rodriguez, Nicole - DEN" userId="edce7eb7-41d3-4b21-8d93-85b303938bcd" providerId="ADAL" clId="{B53800F5-5A40-456F-B28E-49B2E7614C20}" dt="2026-05-04T15:24:37.393" v="1906" actId="962"/>
          <ac:picMkLst>
            <pc:docMk/>
            <pc:sldMk cId="4197519710" sldId="2147482688"/>
            <ac:picMk id="75" creationId="{116946D0-F9B8-ECEC-2AC5-1084F3940F0D}"/>
          </ac:picMkLst>
        </pc:picChg>
        <pc:picChg chg="mod">
          <ac:chgData name="Rodriguez, Nicole - DEN" userId="edce7eb7-41d3-4b21-8d93-85b303938bcd" providerId="ADAL" clId="{B53800F5-5A40-456F-B28E-49B2E7614C20}" dt="2026-05-04T15:24:37.839" v="1907" actId="962"/>
          <ac:picMkLst>
            <pc:docMk/>
            <pc:sldMk cId="4197519710" sldId="2147482688"/>
            <ac:picMk id="77" creationId="{FD6AF192-0B09-86EE-D7F7-80090366F268}"/>
          </ac:picMkLst>
        </pc:picChg>
        <pc:picChg chg="mod">
          <ac:chgData name="Rodriguez, Nicole - DEN" userId="edce7eb7-41d3-4b21-8d93-85b303938bcd" providerId="ADAL" clId="{B53800F5-5A40-456F-B28E-49B2E7614C20}" dt="2026-05-04T15:24:38.377" v="1908" actId="962"/>
          <ac:picMkLst>
            <pc:docMk/>
            <pc:sldMk cId="4197519710" sldId="2147482688"/>
            <ac:picMk id="78" creationId="{F866E6B5-19E4-E976-C1F3-C4C8A3ED11FE}"/>
          </ac:picMkLst>
        </pc:picChg>
        <pc:picChg chg="mod">
          <ac:chgData name="Rodriguez, Nicole - DEN" userId="edce7eb7-41d3-4b21-8d93-85b303938bcd" providerId="ADAL" clId="{B53800F5-5A40-456F-B28E-49B2E7614C20}" dt="2026-05-04T15:24:38.732" v="1909" actId="962"/>
          <ac:picMkLst>
            <pc:docMk/>
            <pc:sldMk cId="4197519710" sldId="2147482688"/>
            <ac:picMk id="79" creationId="{E657E232-E7E5-8017-1F79-F9675E6980BC}"/>
          </ac:picMkLst>
        </pc:picChg>
        <pc:picChg chg="mod">
          <ac:chgData name="Rodriguez, Nicole - DEN" userId="edce7eb7-41d3-4b21-8d93-85b303938bcd" providerId="ADAL" clId="{B53800F5-5A40-456F-B28E-49B2E7614C20}" dt="2026-05-04T15:24:39.298" v="1910" actId="962"/>
          <ac:picMkLst>
            <pc:docMk/>
            <pc:sldMk cId="4197519710" sldId="2147482688"/>
            <ac:picMk id="80" creationId="{871156BD-BBA4-49BD-C800-B88727964F26}"/>
          </ac:picMkLst>
        </pc:picChg>
        <pc:picChg chg="mod">
          <ac:chgData name="Rodriguez, Nicole - DEN" userId="edce7eb7-41d3-4b21-8d93-85b303938bcd" providerId="ADAL" clId="{B53800F5-5A40-456F-B28E-49B2E7614C20}" dt="2026-05-04T15:24:40.202" v="1911" actId="962"/>
          <ac:picMkLst>
            <pc:docMk/>
            <pc:sldMk cId="4197519710" sldId="2147482688"/>
            <ac:picMk id="81" creationId="{E424EAD9-8FF9-A07E-493F-0A5B38E8BE1C}"/>
          </ac:picMkLst>
        </pc:picChg>
        <pc:picChg chg="mod">
          <ac:chgData name="Rodriguez, Nicole - DEN" userId="edce7eb7-41d3-4b21-8d93-85b303938bcd" providerId="ADAL" clId="{B53800F5-5A40-456F-B28E-49B2E7614C20}" dt="2026-05-04T15:24:42.670" v="1914" actId="962"/>
          <ac:picMkLst>
            <pc:docMk/>
            <pc:sldMk cId="4197519710" sldId="2147482688"/>
            <ac:picMk id="82" creationId="{9A914950-E8FD-2718-B87C-E725F6BDB33C}"/>
          </ac:picMkLst>
        </pc:picChg>
        <pc:picChg chg="mod">
          <ac:chgData name="Rodriguez, Nicole - DEN" userId="edce7eb7-41d3-4b21-8d93-85b303938bcd" providerId="ADAL" clId="{B53800F5-5A40-456F-B28E-49B2E7614C20}" dt="2026-05-04T15:24:43.382" v="1915" actId="962"/>
          <ac:picMkLst>
            <pc:docMk/>
            <pc:sldMk cId="4197519710" sldId="2147482688"/>
            <ac:picMk id="83" creationId="{CD8ADC44-8C68-02C3-6F9E-0412B514B420}"/>
          </ac:picMkLst>
        </pc:picChg>
        <pc:picChg chg="mod">
          <ac:chgData name="Rodriguez, Nicole - DEN" userId="edce7eb7-41d3-4b21-8d93-85b303938bcd" providerId="ADAL" clId="{B53800F5-5A40-456F-B28E-49B2E7614C20}" dt="2026-05-04T15:24:44.040" v="1916" actId="962"/>
          <ac:picMkLst>
            <pc:docMk/>
            <pc:sldMk cId="4197519710" sldId="2147482688"/>
            <ac:picMk id="84" creationId="{58026E60-91E1-175E-C2F3-89BFF6033D28}"/>
          </ac:picMkLst>
        </pc:picChg>
        <pc:picChg chg="mod">
          <ac:chgData name="Rodriguez, Nicole - DEN" userId="edce7eb7-41d3-4b21-8d93-85b303938bcd" providerId="ADAL" clId="{B53800F5-5A40-456F-B28E-49B2E7614C20}" dt="2026-05-04T15:24:44.587" v="1917" actId="962"/>
          <ac:picMkLst>
            <pc:docMk/>
            <pc:sldMk cId="4197519710" sldId="2147482688"/>
            <ac:picMk id="85" creationId="{857D5A98-6EE4-D892-25A9-A7B29DBF39AE}"/>
          </ac:picMkLst>
        </pc:picChg>
        <pc:picChg chg="mod">
          <ac:chgData name="Rodriguez, Nicole - DEN" userId="edce7eb7-41d3-4b21-8d93-85b303938bcd" providerId="ADAL" clId="{B53800F5-5A40-456F-B28E-49B2E7614C20}" dt="2026-05-04T15:24:46.478" v="1918" actId="962"/>
          <ac:picMkLst>
            <pc:docMk/>
            <pc:sldMk cId="4197519710" sldId="2147482688"/>
            <ac:picMk id="86" creationId="{84D5F429-3EA9-F60B-6B93-B4DE81DC97F8}"/>
          </ac:picMkLst>
        </pc:picChg>
        <pc:picChg chg="mod">
          <ac:chgData name="Rodriguez, Nicole - DEN" userId="edce7eb7-41d3-4b21-8d93-85b303938bcd" providerId="ADAL" clId="{B53800F5-5A40-456F-B28E-49B2E7614C20}" dt="2026-05-04T15:24:47.070" v="1919" actId="962"/>
          <ac:picMkLst>
            <pc:docMk/>
            <pc:sldMk cId="4197519710" sldId="2147482688"/>
            <ac:picMk id="87" creationId="{4A8196B0-C6DE-4615-58AE-6E80EA78A403}"/>
          </ac:picMkLst>
        </pc:picChg>
        <pc:picChg chg="mod">
          <ac:chgData name="Rodriguez, Nicole - DEN" userId="edce7eb7-41d3-4b21-8d93-85b303938bcd" providerId="ADAL" clId="{B53800F5-5A40-456F-B28E-49B2E7614C20}" dt="2026-05-04T15:24:47.688" v="1920" actId="962"/>
          <ac:picMkLst>
            <pc:docMk/>
            <pc:sldMk cId="4197519710" sldId="2147482688"/>
            <ac:picMk id="88" creationId="{D4284CED-6247-D1E1-DD4C-5140110A901E}"/>
          </ac:picMkLst>
        </pc:picChg>
        <pc:picChg chg="mod">
          <ac:chgData name="Rodriguez, Nicole - DEN" userId="edce7eb7-41d3-4b21-8d93-85b303938bcd" providerId="ADAL" clId="{B53800F5-5A40-456F-B28E-49B2E7614C20}" dt="2026-05-04T15:24:52.146" v="1921" actId="962"/>
          <ac:picMkLst>
            <pc:docMk/>
            <pc:sldMk cId="4197519710" sldId="2147482688"/>
            <ac:picMk id="89" creationId="{5CA28EB7-2FFA-D4EC-D758-679870B6AFDD}"/>
          </ac:picMkLst>
        </pc:picChg>
        <pc:picChg chg="mod">
          <ac:chgData name="Rodriguez, Nicole - DEN" userId="edce7eb7-41d3-4b21-8d93-85b303938bcd" providerId="ADAL" clId="{B53800F5-5A40-456F-B28E-49B2E7614C20}" dt="2026-05-04T15:24:52.716" v="1922" actId="962"/>
          <ac:picMkLst>
            <pc:docMk/>
            <pc:sldMk cId="4197519710" sldId="2147482688"/>
            <ac:picMk id="90" creationId="{2DE07852-E80C-E09A-4699-973F9107F397}"/>
          </ac:picMkLst>
        </pc:picChg>
        <pc:picChg chg="mod">
          <ac:chgData name="Rodriguez, Nicole - DEN" userId="edce7eb7-41d3-4b21-8d93-85b303938bcd" providerId="ADAL" clId="{B53800F5-5A40-456F-B28E-49B2E7614C20}" dt="2026-05-04T15:24:53.549" v="1923" actId="962"/>
          <ac:picMkLst>
            <pc:docMk/>
            <pc:sldMk cId="4197519710" sldId="2147482688"/>
            <ac:picMk id="94" creationId="{D4B23C32-3A24-E3F0-A021-D29814A7688E}"/>
          </ac:picMkLst>
        </pc:picChg>
        <pc:picChg chg="mod">
          <ac:chgData name="Rodriguez, Nicole - DEN" userId="edce7eb7-41d3-4b21-8d93-85b303938bcd" providerId="ADAL" clId="{B53800F5-5A40-456F-B28E-49B2E7614C20}" dt="2026-05-04T15:24:54.105" v="1924" actId="962"/>
          <ac:picMkLst>
            <pc:docMk/>
            <pc:sldMk cId="4197519710" sldId="2147482688"/>
            <ac:picMk id="95" creationId="{B32D4B4D-8553-582E-37C9-43E02B43FBF5}"/>
          </ac:picMkLst>
        </pc:picChg>
        <pc:picChg chg="mod">
          <ac:chgData name="Rodriguez, Nicole - DEN" userId="edce7eb7-41d3-4b21-8d93-85b303938bcd" providerId="ADAL" clId="{B53800F5-5A40-456F-B28E-49B2E7614C20}" dt="2026-05-04T15:24:54.646" v="1925" actId="962"/>
          <ac:picMkLst>
            <pc:docMk/>
            <pc:sldMk cId="4197519710" sldId="2147482688"/>
            <ac:picMk id="96" creationId="{74275CA1-50A1-7826-F58F-1ACE1340A204}"/>
          </ac:picMkLst>
        </pc:picChg>
        <pc:picChg chg="mod">
          <ac:chgData name="Rodriguez, Nicole - DEN" userId="edce7eb7-41d3-4b21-8d93-85b303938bcd" providerId="ADAL" clId="{B53800F5-5A40-456F-B28E-49B2E7614C20}" dt="2026-05-04T15:25:25.711" v="1926" actId="962"/>
          <ac:picMkLst>
            <pc:docMk/>
            <pc:sldMk cId="4197519710" sldId="2147482688"/>
            <ac:picMk id="97" creationId="{B4BACEE3-901B-E7D8-AC35-CBB83FFD1203}"/>
          </ac:picMkLst>
        </pc:picChg>
        <pc:picChg chg="mod">
          <ac:chgData name="Rodriguez, Nicole - DEN" userId="edce7eb7-41d3-4b21-8d93-85b303938bcd" providerId="ADAL" clId="{B53800F5-5A40-456F-B28E-49B2E7614C20}" dt="2026-05-04T15:25:26.332" v="1927" actId="962"/>
          <ac:picMkLst>
            <pc:docMk/>
            <pc:sldMk cId="4197519710" sldId="2147482688"/>
            <ac:picMk id="98" creationId="{CE31EF0E-7969-AA9B-DA87-BF05A665312D}"/>
          </ac:picMkLst>
        </pc:picChg>
        <pc:picChg chg="mod">
          <ac:chgData name="Rodriguez, Nicole - DEN" userId="edce7eb7-41d3-4b21-8d93-85b303938bcd" providerId="ADAL" clId="{B53800F5-5A40-456F-B28E-49B2E7614C20}" dt="2026-05-04T15:25:51.807" v="1996" actId="962"/>
          <ac:picMkLst>
            <pc:docMk/>
            <pc:sldMk cId="4197519710" sldId="2147482688"/>
            <ac:picMk id="99" creationId="{FFF3A87B-4B12-029C-56B5-401387ADE249}"/>
          </ac:picMkLst>
        </pc:picChg>
        <pc:picChg chg="mod">
          <ac:chgData name="Rodriguez, Nicole - DEN" userId="edce7eb7-41d3-4b21-8d93-85b303938bcd" providerId="ADAL" clId="{B53800F5-5A40-456F-B28E-49B2E7614C20}" dt="2026-05-04T15:25:52.126" v="1997" actId="962"/>
          <ac:picMkLst>
            <pc:docMk/>
            <pc:sldMk cId="4197519710" sldId="2147482688"/>
            <ac:picMk id="100" creationId="{4A7A5085-B8F5-2C6E-B300-0C49482AC57E}"/>
          </ac:picMkLst>
        </pc:picChg>
        <pc:picChg chg="mod">
          <ac:chgData name="Rodriguez, Nicole - DEN" userId="edce7eb7-41d3-4b21-8d93-85b303938bcd" providerId="ADAL" clId="{B53800F5-5A40-456F-B28E-49B2E7614C20}" dt="2026-05-04T15:25:27.375" v="1928" actId="962"/>
          <ac:picMkLst>
            <pc:docMk/>
            <pc:sldMk cId="4197519710" sldId="2147482688"/>
            <ac:picMk id="101" creationId="{1F240F1D-6AE7-008E-DFF5-1A83F208922D}"/>
          </ac:picMkLst>
        </pc:picChg>
        <pc:picChg chg="mod">
          <ac:chgData name="Rodriguez, Nicole - DEN" userId="edce7eb7-41d3-4b21-8d93-85b303938bcd" providerId="ADAL" clId="{B53800F5-5A40-456F-B28E-49B2E7614C20}" dt="2026-05-04T15:25:27.910" v="1929" actId="962"/>
          <ac:picMkLst>
            <pc:docMk/>
            <pc:sldMk cId="4197519710" sldId="2147482688"/>
            <ac:picMk id="104" creationId="{A4C3A6CF-E703-3181-359C-5F27613F3E6B}"/>
          </ac:picMkLst>
        </pc:picChg>
        <pc:picChg chg="mod">
          <ac:chgData name="Rodriguez, Nicole - DEN" userId="edce7eb7-41d3-4b21-8d93-85b303938bcd" providerId="ADAL" clId="{B53800F5-5A40-456F-B28E-49B2E7614C20}" dt="2026-05-04T15:25:28.595" v="1930" actId="962"/>
          <ac:picMkLst>
            <pc:docMk/>
            <pc:sldMk cId="4197519710" sldId="2147482688"/>
            <ac:picMk id="106" creationId="{FD0046EA-FE98-30D6-DFFA-4F74913AB2B7}"/>
          </ac:picMkLst>
        </pc:picChg>
        <pc:picChg chg="mod">
          <ac:chgData name="Rodriguez, Nicole - DEN" userId="edce7eb7-41d3-4b21-8d93-85b303938bcd" providerId="ADAL" clId="{B53800F5-5A40-456F-B28E-49B2E7614C20}" dt="2026-05-04T15:25:52.535" v="1998" actId="962"/>
          <ac:picMkLst>
            <pc:docMk/>
            <pc:sldMk cId="4197519710" sldId="2147482688"/>
            <ac:picMk id="108" creationId="{A54DBF35-F767-5626-1506-A5B404FCE4FF}"/>
          </ac:picMkLst>
        </pc:picChg>
        <pc:picChg chg="mod">
          <ac:chgData name="Rodriguez, Nicole - DEN" userId="edce7eb7-41d3-4b21-8d93-85b303938bcd" providerId="ADAL" clId="{B53800F5-5A40-456F-B28E-49B2E7614C20}" dt="2026-05-04T15:25:29.184" v="1931" actId="962"/>
          <ac:picMkLst>
            <pc:docMk/>
            <pc:sldMk cId="4197519710" sldId="2147482688"/>
            <ac:picMk id="110" creationId="{79449937-8AC8-F7F2-882B-419679A4C070}"/>
          </ac:picMkLst>
        </pc:picChg>
        <pc:picChg chg="mod">
          <ac:chgData name="Rodriguez, Nicole - DEN" userId="edce7eb7-41d3-4b21-8d93-85b303938bcd" providerId="ADAL" clId="{B53800F5-5A40-456F-B28E-49B2E7614C20}" dt="2026-05-04T15:25:29.741" v="1932" actId="962"/>
          <ac:picMkLst>
            <pc:docMk/>
            <pc:sldMk cId="4197519710" sldId="2147482688"/>
            <ac:picMk id="112" creationId="{B4BB0EFC-F57E-5010-104B-ABD98B7C96B5}"/>
          </ac:picMkLst>
        </pc:picChg>
        <pc:picChg chg="mod">
          <ac:chgData name="Rodriguez, Nicole - DEN" userId="edce7eb7-41d3-4b21-8d93-85b303938bcd" providerId="ADAL" clId="{B53800F5-5A40-456F-B28E-49B2E7614C20}" dt="2026-05-04T15:25:53.338" v="1999" actId="962"/>
          <ac:picMkLst>
            <pc:docMk/>
            <pc:sldMk cId="4197519710" sldId="2147482688"/>
            <ac:picMk id="115" creationId="{27DB7EE8-1C9F-1D7E-59B9-3E57B1BDEAAE}"/>
          </ac:picMkLst>
        </pc:picChg>
        <pc:picChg chg="mod">
          <ac:chgData name="Rodriguez, Nicole - DEN" userId="edce7eb7-41d3-4b21-8d93-85b303938bcd" providerId="ADAL" clId="{B53800F5-5A40-456F-B28E-49B2E7614C20}" dt="2026-05-04T15:25:30.236" v="1933" actId="962"/>
          <ac:picMkLst>
            <pc:docMk/>
            <pc:sldMk cId="4197519710" sldId="2147482688"/>
            <ac:picMk id="117" creationId="{8A2A5571-4117-3000-0E62-73B47CC5575A}"/>
          </ac:picMkLst>
        </pc:picChg>
        <pc:picChg chg="mod">
          <ac:chgData name="Rodriguez, Nicole - DEN" userId="edce7eb7-41d3-4b21-8d93-85b303938bcd" providerId="ADAL" clId="{B53800F5-5A40-456F-B28E-49B2E7614C20}" dt="2026-05-04T15:25:30.843" v="1934" actId="962"/>
          <ac:picMkLst>
            <pc:docMk/>
            <pc:sldMk cId="4197519710" sldId="2147482688"/>
            <ac:picMk id="121" creationId="{C20EEC17-4168-5B47-FDA2-495810C08B77}"/>
          </ac:picMkLst>
        </pc:picChg>
        <pc:picChg chg="mod">
          <ac:chgData name="Rodriguez, Nicole - DEN" userId="edce7eb7-41d3-4b21-8d93-85b303938bcd" providerId="ADAL" clId="{B53800F5-5A40-456F-B28E-49B2E7614C20}" dt="2026-05-04T15:25:31.240" v="1935" actId="962"/>
          <ac:picMkLst>
            <pc:docMk/>
            <pc:sldMk cId="4197519710" sldId="2147482688"/>
            <ac:picMk id="123" creationId="{ADBC586C-D688-2747-2E02-AC5D93FCF970}"/>
          </ac:picMkLst>
        </pc:picChg>
        <pc:picChg chg="mod">
          <ac:chgData name="Rodriguez, Nicole - DEN" userId="edce7eb7-41d3-4b21-8d93-85b303938bcd" providerId="ADAL" clId="{B53800F5-5A40-456F-B28E-49B2E7614C20}" dt="2026-05-04T15:30:17.446" v="2075" actId="962"/>
          <ac:picMkLst>
            <pc:docMk/>
            <pc:sldMk cId="4197519710" sldId="2147482688"/>
            <ac:picMk id="125" creationId="{D912EFCA-8800-1E91-D295-A3A1DEB6C2E3}"/>
          </ac:picMkLst>
        </pc:picChg>
        <pc:picChg chg="mod">
          <ac:chgData name="Rodriguez, Nicole - DEN" userId="edce7eb7-41d3-4b21-8d93-85b303938bcd" providerId="ADAL" clId="{B53800F5-5A40-456F-B28E-49B2E7614C20}" dt="2026-05-04T15:25:31.846" v="1937" actId="962"/>
          <ac:picMkLst>
            <pc:docMk/>
            <pc:sldMk cId="4197519710" sldId="2147482688"/>
            <ac:picMk id="127" creationId="{0BE8234E-3EC5-1BC0-0A75-51205875B502}"/>
          </ac:picMkLst>
        </pc:picChg>
        <pc:picChg chg="mod">
          <ac:chgData name="Rodriguez, Nicole - DEN" userId="edce7eb7-41d3-4b21-8d93-85b303938bcd" providerId="ADAL" clId="{B53800F5-5A40-456F-B28E-49B2E7614C20}" dt="2026-05-04T15:25:32.068" v="1938" actId="962"/>
          <ac:picMkLst>
            <pc:docMk/>
            <pc:sldMk cId="4197519710" sldId="2147482688"/>
            <ac:picMk id="129" creationId="{22C41AD0-4B15-45E5-5FCF-18AC6D76E3F3}"/>
          </ac:picMkLst>
        </pc:picChg>
        <pc:picChg chg="mod">
          <ac:chgData name="Rodriguez, Nicole - DEN" userId="edce7eb7-41d3-4b21-8d93-85b303938bcd" providerId="ADAL" clId="{B53800F5-5A40-456F-B28E-49B2E7614C20}" dt="2026-05-04T15:25:33.512" v="1944" actId="962"/>
          <ac:picMkLst>
            <pc:docMk/>
            <pc:sldMk cId="4197519710" sldId="2147482688"/>
            <ac:picMk id="131" creationId="{E40169B7-C7B4-C397-BDDB-C03CBE565DA3}"/>
          </ac:picMkLst>
        </pc:picChg>
        <pc:picChg chg="mod">
          <ac:chgData name="Rodriguez, Nicole - DEN" userId="edce7eb7-41d3-4b21-8d93-85b303938bcd" providerId="ADAL" clId="{B53800F5-5A40-456F-B28E-49B2E7614C20}" dt="2026-05-04T15:25:32.827" v="1941" actId="962"/>
          <ac:picMkLst>
            <pc:docMk/>
            <pc:sldMk cId="4197519710" sldId="2147482688"/>
            <ac:picMk id="133" creationId="{E23CBA82-5815-DE24-DCB0-61ABBB1D72B5}"/>
          </ac:picMkLst>
        </pc:picChg>
        <pc:picChg chg="mod">
          <ac:chgData name="Rodriguez, Nicole - DEN" userId="edce7eb7-41d3-4b21-8d93-85b303938bcd" providerId="ADAL" clId="{B53800F5-5A40-456F-B28E-49B2E7614C20}" dt="2026-05-04T15:25:34.076" v="1945" actId="962"/>
          <ac:picMkLst>
            <pc:docMk/>
            <pc:sldMk cId="4197519710" sldId="2147482688"/>
            <ac:picMk id="135" creationId="{08082A7A-8777-06C0-CEA9-5E0A6D3F99CA}"/>
          </ac:picMkLst>
        </pc:picChg>
        <pc:picChg chg="mod">
          <ac:chgData name="Rodriguez, Nicole - DEN" userId="edce7eb7-41d3-4b21-8d93-85b303938bcd" providerId="ADAL" clId="{B53800F5-5A40-456F-B28E-49B2E7614C20}" dt="2026-05-04T15:25:34.883" v="1946" actId="962"/>
          <ac:picMkLst>
            <pc:docMk/>
            <pc:sldMk cId="4197519710" sldId="2147482688"/>
            <ac:picMk id="137" creationId="{54C74E4E-7233-CF0D-5F25-6EEE03AA2913}"/>
          </ac:picMkLst>
        </pc:picChg>
        <pc:picChg chg="mod">
          <ac:chgData name="Rodriguez, Nicole - DEN" userId="edce7eb7-41d3-4b21-8d93-85b303938bcd" providerId="ADAL" clId="{B53800F5-5A40-456F-B28E-49B2E7614C20}" dt="2026-05-04T15:25:35.454" v="1947" actId="962"/>
          <ac:picMkLst>
            <pc:docMk/>
            <pc:sldMk cId="4197519710" sldId="2147482688"/>
            <ac:picMk id="139" creationId="{F055178D-24C9-F660-9D10-CD0C9DD7FAB0}"/>
          </ac:picMkLst>
        </pc:picChg>
        <pc:picChg chg="mod">
          <ac:chgData name="Rodriguez, Nicole - DEN" userId="edce7eb7-41d3-4b21-8d93-85b303938bcd" providerId="ADAL" clId="{B53800F5-5A40-456F-B28E-49B2E7614C20}" dt="2026-05-04T15:25:35.917" v="1948" actId="962"/>
          <ac:picMkLst>
            <pc:docMk/>
            <pc:sldMk cId="4197519710" sldId="2147482688"/>
            <ac:picMk id="141" creationId="{927C6D89-0BE3-0791-0585-2AA31724220B}"/>
          </ac:picMkLst>
        </pc:picChg>
        <pc:picChg chg="mod">
          <ac:chgData name="Rodriguez, Nicole - DEN" userId="edce7eb7-41d3-4b21-8d93-85b303938bcd" providerId="ADAL" clId="{B53800F5-5A40-456F-B28E-49B2E7614C20}" dt="2026-05-04T15:25:36.250" v="1949" actId="962"/>
          <ac:picMkLst>
            <pc:docMk/>
            <pc:sldMk cId="4197519710" sldId="2147482688"/>
            <ac:picMk id="143" creationId="{484AAD2A-6792-CE80-3D33-93CD9374C261}"/>
          </ac:picMkLst>
        </pc:picChg>
        <pc:picChg chg="mod">
          <ac:chgData name="Rodriguez, Nicole - DEN" userId="edce7eb7-41d3-4b21-8d93-85b303938bcd" providerId="ADAL" clId="{B53800F5-5A40-456F-B28E-49B2E7614C20}" dt="2026-05-04T15:25:36.568" v="1950" actId="962"/>
          <ac:picMkLst>
            <pc:docMk/>
            <pc:sldMk cId="4197519710" sldId="2147482688"/>
            <ac:picMk id="145" creationId="{2E982F79-1EC9-C540-C4B8-D6709202694F}"/>
          </ac:picMkLst>
        </pc:picChg>
        <pc:picChg chg="mod">
          <ac:chgData name="Rodriguez, Nicole - DEN" userId="edce7eb7-41d3-4b21-8d93-85b303938bcd" providerId="ADAL" clId="{B53800F5-5A40-456F-B28E-49B2E7614C20}" dt="2026-05-04T15:25:36.889" v="1951" actId="962"/>
          <ac:picMkLst>
            <pc:docMk/>
            <pc:sldMk cId="4197519710" sldId="2147482688"/>
            <ac:picMk id="147" creationId="{7D95B856-5C15-CC13-141B-62F8B3C48F5C}"/>
          </ac:picMkLst>
        </pc:picChg>
        <pc:picChg chg="mod">
          <ac:chgData name="Rodriguez, Nicole - DEN" userId="edce7eb7-41d3-4b21-8d93-85b303938bcd" providerId="ADAL" clId="{B53800F5-5A40-456F-B28E-49B2E7614C20}" dt="2026-05-04T15:25:37.651" v="1952" actId="962"/>
          <ac:picMkLst>
            <pc:docMk/>
            <pc:sldMk cId="4197519710" sldId="2147482688"/>
            <ac:picMk id="149" creationId="{B5172E1A-4136-B8F0-F59C-6C0ACD4769BF}"/>
          </ac:picMkLst>
        </pc:picChg>
        <pc:picChg chg="mod">
          <ac:chgData name="Rodriguez, Nicole - DEN" userId="edce7eb7-41d3-4b21-8d93-85b303938bcd" providerId="ADAL" clId="{B53800F5-5A40-456F-B28E-49B2E7614C20}" dt="2026-05-04T15:25:38.071" v="1953" actId="962"/>
          <ac:picMkLst>
            <pc:docMk/>
            <pc:sldMk cId="4197519710" sldId="2147482688"/>
            <ac:picMk id="151" creationId="{6C4460DB-205C-6534-F657-53E98C263A7E}"/>
          </ac:picMkLst>
        </pc:picChg>
        <pc:picChg chg="mod">
          <ac:chgData name="Rodriguez, Nicole - DEN" userId="edce7eb7-41d3-4b21-8d93-85b303938bcd" providerId="ADAL" clId="{B53800F5-5A40-456F-B28E-49B2E7614C20}" dt="2026-05-04T15:25:38.433" v="1954" actId="962"/>
          <ac:picMkLst>
            <pc:docMk/>
            <pc:sldMk cId="4197519710" sldId="2147482688"/>
            <ac:picMk id="155" creationId="{B38ACFC7-ED30-0B05-2911-128A15142E3E}"/>
          </ac:picMkLst>
        </pc:picChg>
        <pc:picChg chg="mod">
          <ac:chgData name="Rodriguez, Nicole - DEN" userId="edce7eb7-41d3-4b21-8d93-85b303938bcd" providerId="ADAL" clId="{B53800F5-5A40-456F-B28E-49B2E7614C20}" dt="2026-05-04T15:25:54.122" v="2002" actId="962"/>
          <ac:picMkLst>
            <pc:docMk/>
            <pc:sldMk cId="4197519710" sldId="2147482688"/>
            <ac:picMk id="157" creationId="{6A2FD6C3-C973-66D6-21F4-2692E6BC8D99}"/>
          </ac:picMkLst>
        </pc:picChg>
        <pc:picChg chg="mod">
          <ac:chgData name="Rodriguez, Nicole - DEN" userId="edce7eb7-41d3-4b21-8d93-85b303938bcd" providerId="ADAL" clId="{B53800F5-5A40-456F-B28E-49B2E7614C20}" dt="2026-05-04T15:25:39.104" v="1955" actId="962"/>
          <ac:picMkLst>
            <pc:docMk/>
            <pc:sldMk cId="4197519710" sldId="2147482688"/>
            <ac:picMk id="159" creationId="{9794F2ED-31B3-69EE-8D58-9C25786C4B5A}"/>
          </ac:picMkLst>
        </pc:picChg>
        <pc:picChg chg="mod">
          <ac:chgData name="Rodriguez, Nicole - DEN" userId="edce7eb7-41d3-4b21-8d93-85b303938bcd" providerId="ADAL" clId="{B53800F5-5A40-456F-B28E-49B2E7614C20}" dt="2026-05-04T15:25:39.686" v="1956" actId="962"/>
          <ac:picMkLst>
            <pc:docMk/>
            <pc:sldMk cId="4197519710" sldId="2147482688"/>
            <ac:picMk id="161" creationId="{EACF7525-02E7-E635-71FB-5A659301B07D}"/>
          </ac:picMkLst>
        </pc:picChg>
        <pc:picChg chg="mod">
          <ac:chgData name="Rodriguez, Nicole - DEN" userId="edce7eb7-41d3-4b21-8d93-85b303938bcd" providerId="ADAL" clId="{B53800F5-5A40-456F-B28E-49B2E7614C20}" dt="2026-05-04T15:25:39.985" v="1957" actId="962"/>
          <ac:picMkLst>
            <pc:docMk/>
            <pc:sldMk cId="4197519710" sldId="2147482688"/>
            <ac:picMk id="163" creationId="{3FB2A571-E51E-DB18-DD75-DF90AEC3245D}"/>
          </ac:picMkLst>
        </pc:picChg>
        <pc:picChg chg="mod">
          <ac:chgData name="Rodriguez, Nicole - DEN" userId="edce7eb7-41d3-4b21-8d93-85b303938bcd" providerId="ADAL" clId="{B53800F5-5A40-456F-B28E-49B2E7614C20}" dt="2026-05-04T15:25:40.349" v="1958" actId="962"/>
          <ac:picMkLst>
            <pc:docMk/>
            <pc:sldMk cId="4197519710" sldId="2147482688"/>
            <ac:picMk id="165" creationId="{7B1FC4E2-1C87-A2ED-6837-E68AB06DC3C5}"/>
          </ac:picMkLst>
        </pc:picChg>
        <pc:picChg chg="mod">
          <ac:chgData name="Rodriguez, Nicole - DEN" userId="edce7eb7-41d3-4b21-8d93-85b303938bcd" providerId="ADAL" clId="{B53800F5-5A40-456F-B28E-49B2E7614C20}" dt="2026-05-04T15:25:41.653" v="1962" actId="962"/>
          <ac:picMkLst>
            <pc:docMk/>
            <pc:sldMk cId="4197519710" sldId="2147482688"/>
            <ac:picMk id="167" creationId="{6357199B-3697-87DF-3A28-AD7B85500F77}"/>
          </ac:picMkLst>
        </pc:picChg>
        <pc:picChg chg="mod">
          <ac:chgData name="Rodriguez, Nicole - DEN" userId="edce7eb7-41d3-4b21-8d93-85b303938bcd" providerId="ADAL" clId="{B53800F5-5A40-456F-B28E-49B2E7614C20}" dt="2026-05-04T15:25:41.200" v="1961" actId="962"/>
          <ac:picMkLst>
            <pc:docMk/>
            <pc:sldMk cId="4197519710" sldId="2147482688"/>
            <ac:picMk id="171" creationId="{588CE94F-DB96-6A8F-4C78-703926BA6D66}"/>
          </ac:picMkLst>
        </pc:picChg>
        <pc:picChg chg="mod">
          <ac:chgData name="Rodriguez, Nicole - DEN" userId="edce7eb7-41d3-4b21-8d93-85b303938bcd" providerId="ADAL" clId="{B53800F5-5A40-456F-B28E-49B2E7614C20}" dt="2026-05-04T15:25:41.927" v="1963" actId="962"/>
          <ac:picMkLst>
            <pc:docMk/>
            <pc:sldMk cId="4197519710" sldId="2147482688"/>
            <ac:picMk id="173" creationId="{6D735051-F8BB-1EC4-D1FB-44B9EF2DCAB9}"/>
          </ac:picMkLst>
        </pc:picChg>
        <pc:picChg chg="mod">
          <ac:chgData name="Rodriguez, Nicole - DEN" userId="edce7eb7-41d3-4b21-8d93-85b303938bcd" providerId="ADAL" clId="{B53800F5-5A40-456F-B28E-49B2E7614C20}" dt="2026-05-04T15:25:42.143" v="1964" actId="962"/>
          <ac:picMkLst>
            <pc:docMk/>
            <pc:sldMk cId="4197519710" sldId="2147482688"/>
            <ac:picMk id="175" creationId="{B88D6BC6-643B-B9D0-D02E-6C5BC773E6B7}"/>
          </ac:picMkLst>
        </pc:picChg>
        <pc:picChg chg="mod">
          <ac:chgData name="Rodriguez, Nicole - DEN" userId="edce7eb7-41d3-4b21-8d93-85b303938bcd" providerId="ADAL" clId="{B53800F5-5A40-456F-B28E-49B2E7614C20}" dt="2026-05-04T15:25:43.298" v="1969" actId="962"/>
          <ac:picMkLst>
            <pc:docMk/>
            <pc:sldMk cId="4197519710" sldId="2147482688"/>
            <ac:picMk id="177" creationId="{633BC0B7-9D12-8A99-BE7A-E52BE77341FE}"/>
          </ac:picMkLst>
        </pc:picChg>
        <pc:picChg chg="mod">
          <ac:chgData name="Rodriguez, Nicole - DEN" userId="edce7eb7-41d3-4b21-8d93-85b303938bcd" providerId="ADAL" clId="{B53800F5-5A40-456F-B28E-49B2E7614C20}" dt="2026-05-04T15:25:44.376" v="1972" actId="962"/>
          <ac:picMkLst>
            <pc:docMk/>
            <pc:sldMk cId="4197519710" sldId="2147482688"/>
            <ac:picMk id="179" creationId="{DD934D9C-D9C9-5652-8624-84CAB07AA88D}"/>
          </ac:picMkLst>
        </pc:picChg>
        <pc:picChg chg="mod">
          <ac:chgData name="Rodriguez, Nicole - DEN" userId="edce7eb7-41d3-4b21-8d93-85b303938bcd" providerId="ADAL" clId="{B53800F5-5A40-456F-B28E-49B2E7614C20}" dt="2026-05-04T15:25:44.890" v="1973" actId="962"/>
          <ac:picMkLst>
            <pc:docMk/>
            <pc:sldMk cId="4197519710" sldId="2147482688"/>
            <ac:picMk id="182" creationId="{68E83E9D-271F-95CD-4D0E-9D7506C9B583}"/>
          </ac:picMkLst>
        </pc:picChg>
        <pc:picChg chg="mod">
          <ac:chgData name="Rodriguez, Nicole - DEN" userId="edce7eb7-41d3-4b21-8d93-85b303938bcd" providerId="ADAL" clId="{B53800F5-5A40-456F-B28E-49B2E7614C20}" dt="2026-05-04T15:25:54.360" v="2003" actId="962"/>
          <ac:picMkLst>
            <pc:docMk/>
            <pc:sldMk cId="4197519710" sldId="2147482688"/>
            <ac:picMk id="186" creationId="{D5569B99-EE20-0A18-7950-C3ED08CBC800}"/>
          </ac:picMkLst>
        </pc:picChg>
        <pc:picChg chg="mod">
          <ac:chgData name="Rodriguez, Nicole - DEN" userId="edce7eb7-41d3-4b21-8d93-85b303938bcd" providerId="ADAL" clId="{B53800F5-5A40-456F-B28E-49B2E7614C20}" dt="2026-05-04T15:25:45.279" v="1974" actId="962"/>
          <ac:picMkLst>
            <pc:docMk/>
            <pc:sldMk cId="4197519710" sldId="2147482688"/>
            <ac:picMk id="190" creationId="{9A89146C-C703-170A-4A7B-547A71CC6032}"/>
          </ac:picMkLst>
        </pc:picChg>
        <pc:picChg chg="mod">
          <ac:chgData name="Rodriguez, Nicole - DEN" userId="edce7eb7-41d3-4b21-8d93-85b303938bcd" providerId="ADAL" clId="{B53800F5-5A40-456F-B28E-49B2E7614C20}" dt="2026-05-04T15:25:48.558" v="1985" actId="962"/>
          <ac:picMkLst>
            <pc:docMk/>
            <pc:sldMk cId="4197519710" sldId="2147482688"/>
            <ac:picMk id="200" creationId="{B2E815BA-1491-BA0C-2748-E838D337C207}"/>
          </ac:picMkLst>
        </pc:picChg>
        <pc:picChg chg="mod">
          <ac:chgData name="Rodriguez, Nicole - DEN" userId="edce7eb7-41d3-4b21-8d93-85b303938bcd" providerId="ADAL" clId="{B53800F5-5A40-456F-B28E-49B2E7614C20}" dt="2026-05-04T15:25:49.005" v="1987" actId="962"/>
          <ac:picMkLst>
            <pc:docMk/>
            <pc:sldMk cId="4197519710" sldId="2147482688"/>
            <ac:picMk id="206" creationId="{B4BD718E-2F3E-92F7-E74B-075B356B1D82}"/>
          </ac:picMkLst>
        </pc:picChg>
        <pc:picChg chg="mod">
          <ac:chgData name="Rodriguez, Nicole - DEN" userId="edce7eb7-41d3-4b21-8d93-85b303938bcd" providerId="ADAL" clId="{B53800F5-5A40-456F-B28E-49B2E7614C20}" dt="2026-05-04T15:25:49.543" v="1989" actId="962"/>
          <ac:picMkLst>
            <pc:docMk/>
            <pc:sldMk cId="4197519710" sldId="2147482688"/>
            <ac:picMk id="220" creationId="{8533013D-AA72-DD90-DDB2-D6F0E19A5595}"/>
          </ac:picMkLst>
        </pc:picChg>
        <pc:picChg chg="mod">
          <ac:chgData name="Rodriguez, Nicole - DEN" userId="edce7eb7-41d3-4b21-8d93-85b303938bcd" providerId="ADAL" clId="{B53800F5-5A40-456F-B28E-49B2E7614C20}" dt="2026-05-04T15:25:56.426" v="2007" actId="962"/>
          <ac:picMkLst>
            <pc:docMk/>
            <pc:sldMk cId="4197519710" sldId="2147482688"/>
            <ac:picMk id="226" creationId="{91AE31EF-2B96-7924-78DE-13EC8C922C3A}"/>
          </ac:picMkLst>
        </pc:picChg>
        <pc:picChg chg="mod">
          <ac:chgData name="Rodriguez, Nicole - DEN" userId="edce7eb7-41d3-4b21-8d93-85b303938bcd" providerId="ADAL" clId="{B53800F5-5A40-456F-B28E-49B2E7614C20}" dt="2026-05-04T15:25:57.985" v="2011" actId="962"/>
          <ac:picMkLst>
            <pc:docMk/>
            <pc:sldMk cId="4197519710" sldId="2147482688"/>
            <ac:picMk id="235" creationId="{EE804B3B-1D2B-AAC4-8510-066B9755DE18}"/>
          </ac:picMkLst>
        </pc:picChg>
      </pc:sldChg>
      <pc:sldChg chg="modSp">
        <pc:chgData name="Rodriguez, Nicole - DEN" userId="edce7eb7-41d3-4b21-8d93-85b303938bcd" providerId="ADAL" clId="{B53800F5-5A40-456F-B28E-49B2E7614C20}" dt="2026-05-04T15:31:33.783" v="2113" actId="13244"/>
        <pc:sldMkLst>
          <pc:docMk/>
          <pc:sldMk cId="2744358208" sldId="2147482689"/>
        </pc:sldMkLst>
        <pc:spChg chg="mod">
          <ac:chgData name="Rodriguez, Nicole - DEN" userId="edce7eb7-41d3-4b21-8d93-85b303938bcd" providerId="ADAL" clId="{B53800F5-5A40-456F-B28E-49B2E7614C20}" dt="2026-05-04T15:31:22.631" v="2111" actId="13244"/>
          <ac:spMkLst>
            <pc:docMk/>
            <pc:sldMk cId="2744358208" sldId="2147482689"/>
            <ac:spMk id="3" creationId="{1FE07680-920B-13C4-7415-7C5CF691202B}"/>
          </ac:spMkLst>
        </pc:spChg>
        <pc:spChg chg="mod">
          <ac:chgData name="Rodriguez, Nicole - DEN" userId="edce7eb7-41d3-4b21-8d93-85b303938bcd" providerId="ADAL" clId="{B53800F5-5A40-456F-B28E-49B2E7614C20}" dt="2026-05-04T15:31:33.783" v="2113" actId="13244"/>
          <ac:spMkLst>
            <pc:docMk/>
            <pc:sldMk cId="2744358208" sldId="2147482689"/>
            <ac:spMk id="4" creationId="{A13DAE90-2375-AB1B-6D7D-B1CAA4BBE207}"/>
          </ac:spMkLst>
        </pc:spChg>
        <pc:spChg chg="mod">
          <ac:chgData name="Rodriguez, Nicole - DEN" userId="edce7eb7-41d3-4b21-8d93-85b303938bcd" providerId="ADAL" clId="{B53800F5-5A40-456F-B28E-49B2E7614C20}" dt="2026-05-04T15:31:30.718" v="2112" actId="13244"/>
          <ac:spMkLst>
            <pc:docMk/>
            <pc:sldMk cId="2744358208" sldId="2147482689"/>
            <ac:spMk id="5" creationId="{EED52656-417F-CACD-2C81-7EF1BE133312}"/>
          </ac:spMkLst>
        </pc:spChg>
        <pc:spChg chg="mod">
          <ac:chgData name="Rodriguez, Nicole - DEN" userId="edce7eb7-41d3-4b21-8d93-85b303938bcd" providerId="ADAL" clId="{B53800F5-5A40-456F-B28E-49B2E7614C20}" dt="2026-05-04T15:26:03.061" v="2018" actId="962"/>
          <ac:spMkLst>
            <pc:docMk/>
            <pc:sldMk cId="2744358208" sldId="2147482689"/>
            <ac:spMk id="6" creationId="{76410A61-8239-AFCE-426F-15EF8AD6BE43}"/>
          </ac:spMkLst>
        </pc:spChg>
        <pc:spChg chg="mod">
          <ac:chgData name="Rodriguez, Nicole - DEN" userId="edce7eb7-41d3-4b21-8d93-85b303938bcd" providerId="ADAL" clId="{B53800F5-5A40-456F-B28E-49B2E7614C20}" dt="2026-05-04T15:26:03.708" v="2019" actId="962"/>
          <ac:spMkLst>
            <pc:docMk/>
            <pc:sldMk cId="2744358208" sldId="2147482689"/>
            <ac:spMk id="9" creationId="{52F8F2E8-9091-4AD5-FA3E-6602E870B6EB}"/>
          </ac:spMkLst>
        </pc:spChg>
        <pc:spChg chg="mod">
          <ac:chgData name="Rodriguez, Nicole - DEN" userId="edce7eb7-41d3-4b21-8d93-85b303938bcd" providerId="ADAL" clId="{B53800F5-5A40-456F-B28E-49B2E7614C20}" dt="2026-05-04T15:26:04.267" v="2020" actId="962"/>
          <ac:spMkLst>
            <pc:docMk/>
            <pc:sldMk cId="2744358208" sldId="2147482689"/>
            <ac:spMk id="10" creationId="{DCEAF5FA-2C01-9657-C1E1-BDD562391ACA}"/>
          </ac:spMkLst>
        </pc:spChg>
      </pc:sldChg>
      <pc:sldChg chg="delSp modSp">
        <pc:chgData name="Rodriguez, Nicole - DEN" userId="edce7eb7-41d3-4b21-8d93-85b303938bcd" providerId="ADAL" clId="{B53800F5-5A40-456F-B28E-49B2E7614C20}" dt="2026-05-04T15:34:36.529" v="2169" actId="20577"/>
        <pc:sldMkLst>
          <pc:docMk/>
          <pc:sldMk cId="3837195683" sldId="2147482690"/>
        </pc:sldMkLst>
        <pc:spChg chg="mod">
          <ac:chgData name="Rodriguez, Nicole - DEN" userId="edce7eb7-41d3-4b21-8d93-85b303938bcd" providerId="ADAL" clId="{B53800F5-5A40-456F-B28E-49B2E7614C20}" dt="2026-05-04T15:24:03.957" v="1831" actId="962"/>
          <ac:spMkLst>
            <pc:docMk/>
            <pc:sldMk cId="3837195683" sldId="2147482690"/>
            <ac:spMk id="6" creationId="{0811F774-33C6-A92C-39EB-9A7207C85A0A}"/>
          </ac:spMkLst>
        </pc:spChg>
        <pc:spChg chg="mod">
          <ac:chgData name="Rodriguez, Nicole - DEN" userId="edce7eb7-41d3-4b21-8d93-85b303938bcd" providerId="ADAL" clId="{B53800F5-5A40-456F-B28E-49B2E7614C20}" dt="2026-05-04T15:34:36.529" v="2169" actId="20577"/>
          <ac:spMkLst>
            <pc:docMk/>
            <pc:sldMk cId="3837195683" sldId="2147482690"/>
            <ac:spMk id="8" creationId="{DCAA497D-307A-3FD5-3719-3D94A2014D41}"/>
          </ac:spMkLst>
        </pc:spChg>
        <pc:spChg chg="mod">
          <ac:chgData name="Rodriguez, Nicole - DEN" userId="edce7eb7-41d3-4b21-8d93-85b303938bcd" providerId="ADAL" clId="{B53800F5-5A40-456F-B28E-49B2E7614C20}" dt="2026-05-04T15:24:04.627" v="1832" actId="962"/>
          <ac:spMkLst>
            <pc:docMk/>
            <pc:sldMk cId="3837195683" sldId="2147482690"/>
            <ac:spMk id="9" creationId="{532C1213-E5F1-D459-5112-5DB6DA376558}"/>
          </ac:spMkLst>
        </pc:spChg>
        <pc:spChg chg="del mod">
          <ac:chgData name="Rodriguez, Nicole - DEN" userId="edce7eb7-41d3-4b21-8d93-85b303938bcd" providerId="ADAL" clId="{B53800F5-5A40-456F-B28E-49B2E7614C20}" dt="2026-05-04T15:33:22.958" v="2145" actId="21"/>
          <ac:spMkLst>
            <pc:docMk/>
            <pc:sldMk cId="3837195683" sldId="2147482690"/>
            <ac:spMk id="10" creationId="{8F529EB3-9F17-D5D9-46DA-7FD86C555A6D}"/>
          </ac:spMkLst>
        </pc:spChg>
        <pc:spChg chg="mod">
          <ac:chgData name="Rodriguez, Nicole - DEN" userId="edce7eb7-41d3-4b21-8d93-85b303938bcd" providerId="ADAL" clId="{B53800F5-5A40-456F-B28E-49B2E7614C20}" dt="2026-05-04T15:28:31.623" v="2035" actId="13244"/>
          <ac:spMkLst>
            <pc:docMk/>
            <pc:sldMk cId="3837195683" sldId="2147482690"/>
            <ac:spMk id="12" creationId="{4063CE83-8D23-B7B7-6712-EFD7D3643978}"/>
          </ac:spMkLst>
        </pc:spChg>
        <pc:picChg chg="mod">
          <ac:chgData name="Rodriguez, Nicole - DEN" userId="edce7eb7-41d3-4b21-8d93-85b303938bcd" providerId="ADAL" clId="{B53800F5-5A40-456F-B28E-49B2E7614C20}" dt="2026-05-04T15:33:26.805" v="2146" actId="1076"/>
          <ac:picMkLst>
            <pc:docMk/>
            <pc:sldMk cId="3837195683" sldId="2147482690"/>
            <ac:picMk id="11" creationId="{E475E1C8-7023-BCE1-60B0-CA7CB2E57B99}"/>
          </ac:picMkLst>
        </pc:picChg>
      </pc:sldChg>
      <pc:sldChg chg="add modNotesTx">
        <pc:chgData name="Rodriguez, Nicole - DEN" userId="edce7eb7-41d3-4b21-8d93-85b303938bcd" providerId="ADAL" clId="{B53800F5-5A40-456F-B28E-49B2E7614C20}" dt="2026-04-16T18:34:51.999" v="1644" actId="20577"/>
        <pc:sldMkLst>
          <pc:docMk/>
          <pc:sldMk cId="0" sldId="2147482691"/>
        </pc:sldMkLst>
      </pc:sldChg>
      <pc:sldMasterChg chg="delSldLayout">
        <pc:chgData name="Rodriguez, Nicole - DEN" userId="edce7eb7-41d3-4b21-8d93-85b303938bcd" providerId="ADAL" clId="{B53800F5-5A40-456F-B28E-49B2E7614C20}" dt="2026-05-04T15:21:59.913" v="1795" actId="2696"/>
        <pc:sldMasterMkLst>
          <pc:docMk/>
          <pc:sldMasterMk cId="3129539724" sldId="2147483686"/>
        </pc:sldMasterMkLst>
        <pc:sldLayoutChg chg="del">
          <pc:chgData name="Rodriguez, Nicole - DEN" userId="edce7eb7-41d3-4b21-8d93-85b303938bcd" providerId="ADAL" clId="{B53800F5-5A40-456F-B28E-49B2E7614C20}" dt="2026-05-04T15:21:59.913" v="1795" actId="2696"/>
          <pc:sldLayoutMkLst>
            <pc:docMk/>
            <pc:sldMasterMk cId="3129539724" sldId="2147483686"/>
            <pc:sldLayoutMk cId="1318783915" sldId="2147483766"/>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20:34:23.954"/>
    </inkml:context>
    <inkml:brush xml:id="br0">
      <inkml:brushProperty name="width" value="0.02646" units="cm"/>
      <inkml:brushProperty name="height" value="0.02646" units="cm"/>
      <inkml:brushProperty name="color" value="#03C763"/>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20:35:52.721"/>
    </inkml:context>
    <inkml:brush xml:id="br0">
      <inkml:brushProperty name="width" value="0.02646" units="cm"/>
      <inkml:brushProperty name="height" value="0.02646" units="cm"/>
      <inkml:brushProperty name="color" value="#03C763"/>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2T20:36:03.643"/>
    </inkml:context>
    <inkml:brush xml:id="br0">
      <inkml:brushProperty name="width" value="0.02646" units="cm"/>
      <inkml:brushProperty name="height" value="0.02646" units="cm"/>
      <inkml:brushProperty name="color" value="#03C763"/>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3BF5EE2-77E8-9243-85B9-60D6C86923AE}" type="datetimeFigureOut">
              <a:rPr lang="en-US" smtClean="0"/>
              <a:t>5/4/2026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sz="1600">
                <a:solidFill>
                  <a:srgbClr val="4B5563"/>
                </a:solidFill>
              </a:rPr>
              <a:t>Good Afternoon, everyone.</a:t>
            </a:r>
          </a:p>
          <a:p>
            <a:pPr marL="174982" indent="-174982">
              <a:buFont typeface="Arial" panose="020B0604020202020204" pitchFamily="34" charset="0"/>
              <a:buChar char="•"/>
            </a:pPr>
            <a:r>
              <a:rPr lang="en-US" sz="1600">
                <a:solidFill>
                  <a:srgbClr val="4B5563"/>
                </a:solidFill>
              </a:rPr>
              <a:t>Thank you for being here today for Meet the Primes. My name is Nicole Rodriguez, Outreach Administrator here at DEN.</a:t>
            </a:r>
            <a:endParaRPr lang="en-US" sz="1600"/>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5699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919C-1D14-87AE-C036-121D53C3E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B6247-F16C-5646-9C35-9BE67E88C4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A82573-4266-58E5-2001-77F168A51691}"/>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If you missed the submission date, there is still time to submit your ACDBE reevaluation.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You’ll need a Personal Narrative and Personal Net Worth statement for each qualifying owner, and everything must be submitted through B2G</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Let’s continue with our upcoming event highlights &lt;&lt;Next Slide&gt;&gt;</a:t>
            </a:r>
          </a:p>
          <a:p>
            <a:pPr fontAlgn="t"/>
            <a:endParaRPr lang="en-US" sz="1200" b="0" i="0" kern="1200">
              <a:solidFill>
                <a:schemeClr val="tx1"/>
              </a:solidFill>
              <a:effectLst/>
              <a:latin typeface="+mn-lt"/>
              <a:ea typeface="+mn-ea"/>
              <a:cs typeface="+mn-cs"/>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5DCDC5B2-1B48-E6A7-57F3-54B5399F2B5E}"/>
              </a:ext>
            </a:extLst>
          </p:cNvPr>
          <p:cNvSpPr>
            <a:spLocks noGrp="1"/>
          </p:cNvSpPr>
          <p:nvPr>
            <p:ph type="sldNum" sz="quarter" idx="5"/>
          </p:nvPr>
        </p:nvSpPr>
        <p:spPr/>
        <p:txBody>
          <a:bodyPr/>
          <a:lstStyle/>
          <a:p>
            <a:fld id="{A399344F-1846-964E-A23F-F797EB56DD37}" type="slidenum">
              <a:rPr lang="en-US" smtClean="0"/>
              <a:t>10</a:t>
            </a:fld>
            <a:endParaRPr lang="en-US"/>
          </a:p>
        </p:txBody>
      </p:sp>
    </p:spTree>
    <p:extLst>
      <p:ext uri="{BB962C8B-B14F-4D97-AF65-F5344CB8AC3E}">
        <p14:creationId xmlns:p14="http://schemas.microsoft.com/office/powerpoint/2010/main" val="1264902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Beyond training and certification, we also offer dedicated spaces for businesses to showcase their products directly to DEN buyers. One of our most popular opportunities The Snack &amp; Souvenir Expo. is on May 19</a:t>
            </a:r>
            <a:r>
              <a:rPr lang="en-US" sz="1200" b="0" i="0" kern="1200" baseline="30000">
                <a:solidFill>
                  <a:schemeClr val="tx1"/>
                </a:solidFill>
                <a:effectLst/>
                <a:latin typeface="+mn-lt"/>
                <a:ea typeface="+mn-ea"/>
                <a:cs typeface="+mn-cs"/>
              </a:rPr>
              <a:t>th </a:t>
            </a:r>
            <a:r>
              <a:rPr lang="en-US" sz="1200" b="0" i="0" kern="1200">
                <a:solidFill>
                  <a:schemeClr val="tx1"/>
                </a:solidFill>
                <a:effectLst/>
                <a:latin typeface="+mn-lt"/>
                <a:ea typeface="+mn-ea"/>
                <a:cs typeface="+mn-cs"/>
              </a:rPr>
              <a:t>Scan the QR code to Register today. This event your chance to pitch your products directly to airport concession buyers.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002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Our annual Procurement Tradeshow is one of the best chances to meet DEN contractors and learn about upcoming work. Save the date — August 20, 2026.</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Next, we have our Community Panelist Program. &lt;&lt;Next Slide&gt;&gt;</a:t>
            </a:r>
          </a:p>
          <a:p>
            <a:pPr fontAlgn="t"/>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12</a:t>
            </a:fld>
            <a:endParaRPr lang="en-US"/>
          </a:p>
        </p:txBody>
      </p:sp>
    </p:spTree>
    <p:extLst>
      <p:ext uri="{BB962C8B-B14F-4D97-AF65-F5344CB8AC3E}">
        <p14:creationId xmlns:p14="http://schemas.microsoft.com/office/powerpoint/2010/main" val="1224566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Alongside our outreach and networking events, we also offer a way for community members to get directly involved in the procurement process. One of the best ways to do that is through our Community Panelist Program.</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Scan the QR code if you’d like to volunteer and to learn more.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Concessions 201 &amp; (A/E/C) Concourse 200 Programs</a:t>
            </a:r>
            <a:r>
              <a:rPr lang="en-US"/>
              <a:t> – Applications will be open from March 16 – May 1</a:t>
            </a:r>
          </a:p>
          <a:p>
            <a:pPr marL="171450" indent="-171450">
              <a:buFont typeface="Arial,Sans-Serif" panose="020B0604020202020204" pitchFamily="34" charset="0"/>
              <a:buChar char="•"/>
            </a:pPr>
            <a:r>
              <a:rPr lang="en-US" b="1"/>
              <a:t>Spots are limited – don’t wait!</a:t>
            </a:r>
            <a:endParaRPr lang="en-US">
              <a:solidFill>
                <a:srgbClr val="444444"/>
              </a:solidFill>
            </a:endParaRPr>
          </a:p>
          <a:p>
            <a:pPr marL="171450" indent="-171450">
              <a:buFont typeface="Arial,Sans-Serif" panose="020B0604020202020204" pitchFamily="34" charset="0"/>
              <a:buChar char="•"/>
            </a:pPr>
            <a:r>
              <a:rPr lang="en-US" b="1"/>
              <a:t>Scan the QR code to get started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664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Scan the QR code to stay informed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122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A701E2-EF99-4A3F-B13C-293628528D9B}" type="slidenum">
              <a:rPr lang="en-US" smtClean="0"/>
              <a:t>16</a:t>
            </a:fld>
            <a:endParaRPr lang="en-US"/>
          </a:p>
        </p:txBody>
      </p:sp>
    </p:spTree>
    <p:extLst>
      <p:ext uri="{BB962C8B-B14F-4D97-AF65-F5344CB8AC3E}">
        <p14:creationId xmlns:p14="http://schemas.microsoft.com/office/powerpoint/2010/main" val="89619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5"/>
        <p:cNvGrpSpPr/>
        <p:nvPr/>
      </p:nvGrpSpPr>
      <p:grpSpPr>
        <a:xfrm>
          <a:off x="0" y="0"/>
          <a:ext cx="0" cy="0"/>
          <a:chOff x="0" y="0"/>
          <a:chExt cx="0" cy="0"/>
        </a:xfrm>
      </p:grpSpPr>
      <p:sp>
        <p:nvSpPr>
          <p:cNvPr id="3116" name="Google Shape;3116;p1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defRPr/>
            </a:pPr>
            <a:r>
              <a:rPr kumimoji="0" lang="en-US" b="0" i="0" u="none" strike="noStrike" kern="1200" cap="none" spc="0" normalizeH="0" baseline="0" noProof="0">
                <a:ln>
                  <a:noFill/>
                </a:ln>
                <a:solidFill>
                  <a:prstClr val="black"/>
                </a:solidFill>
                <a:effectLst/>
                <a:uLnTx/>
                <a:uFillTx/>
              </a:rPr>
              <a:t>Enterprise Mobility has a broad global footprint.</a:t>
            </a:r>
            <a:r>
              <a:rPr lang="en-US" kern="1200">
                <a:solidFill>
                  <a:prstClr val="black"/>
                </a:solidFill>
              </a:rPr>
              <a:t> </a:t>
            </a:r>
            <a:endParaRPr lang="en-US"/>
          </a:p>
          <a:p>
            <a:pPr>
              <a:defRPr/>
            </a:pPr>
            <a:r>
              <a:rPr lang="en-US">
                <a:solidFill>
                  <a:prstClr val="black"/>
                </a:solidFill>
              </a:rPr>
              <a:t>Enterprise Mobility’s </a:t>
            </a:r>
            <a:r>
              <a:rPr kumimoji="0" lang="en-US" b="0" i="0" u="none" strike="noStrike" kern="1200" cap="none" spc="0" normalizeH="0" baseline="0" noProof="0">
                <a:ln>
                  <a:noFill/>
                </a:ln>
                <a:solidFill>
                  <a:prstClr val="black"/>
                </a:solidFill>
                <a:effectLst/>
                <a:uLnTx/>
                <a:uFillTx/>
              </a:rPr>
              <a:t>global network</a:t>
            </a:r>
            <a:r>
              <a:rPr lang="en-US">
                <a:solidFill>
                  <a:prstClr val="black"/>
                </a:solidFill>
              </a:rPr>
              <a:t>, including its franchisees,</a:t>
            </a:r>
            <a:r>
              <a:rPr kumimoji="0" lang="en-US" b="0" i="0" u="none" strike="noStrike" kern="1200" cap="none" spc="0" normalizeH="0" baseline="0" noProof="0">
                <a:ln>
                  <a:noFill/>
                </a:ln>
                <a:solidFill>
                  <a:prstClr val="black"/>
                </a:solidFill>
                <a:effectLst/>
                <a:uLnTx/>
                <a:uFillTx/>
              </a:rPr>
              <a:t> operates in more than 90</a:t>
            </a:r>
            <a:r>
              <a:rPr lang="en-US">
                <a:solidFill>
                  <a:prstClr val="black"/>
                </a:solidFill>
              </a:rPr>
              <a:t>+</a:t>
            </a:r>
            <a:r>
              <a:rPr kumimoji="0" lang="en-US" b="0" i="0" u="none" strike="noStrike" kern="1200" cap="none" spc="0" normalizeH="0" baseline="0" noProof="0">
                <a:ln>
                  <a:noFill/>
                </a:ln>
                <a:solidFill>
                  <a:prstClr val="black"/>
                </a:solidFill>
                <a:effectLst/>
                <a:uLnTx/>
                <a:uFillTx/>
              </a:rPr>
              <a:t> countries and territories, including:</a:t>
            </a:r>
            <a:endParaRPr lang="en-US"/>
          </a:p>
          <a:p>
            <a:pPr>
              <a:defRPr/>
            </a:pPr>
            <a:r>
              <a:rPr kumimoji="0" lang="en-US" b="0" i="0" u="none" strike="noStrike" kern="1200" cap="none" spc="0" normalizeH="0" baseline="0" noProof="0">
                <a:ln>
                  <a:noFill/>
                </a:ln>
                <a:solidFill>
                  <a:srgbClr val="333333"/>
                </a:solidFill>
                <a:effectLst/>
                <a:uLnTx/>
                <a:uFillTx/>
              </a:rPr>
              <a:t>North America</a:t>
            </a:r>
            <a:r>
              <a:rPr lang="en-US" kern="1200">
                <a:solidFill>
                  <a:srgbClr val="333333"/>
                </a:solidFill>
              </a:rPr>
              <a:t>;</a:t>
            </a:r>
            <a:r>
              <a:rPr kumimoji="0" lang="en-US" b="0" i="0" u="none" strike="noStrike" kern="1200" cap="none" spc="0" normalizeH="0" baseline="0" noProof="0">
                <a:ln>
                  <a:noFill/>
                </a:ln>
                <a:solidFill>
                  <a:srgbClr val="333333"/>
                </a:solidFill>
                <a:effectLst/>
                <a:uLnTx/>
                <a:uFillTx/>
              </a:rPr>
              <a:t> Europe, the Middle East and Africa (EMEA</a:t>
            </a:r>
            <a:r>
              <a:rPr lang="en-US" kern="1200">
                <a:solidFill>
                  <a:srgbClr val="333333"/>
                </a:solidFill>
              </a:rPr>
              <a:t>);</a:t>
            </a:r>
            <a:r>
              <a:rPr kumimoji="0" lang="en-US" b="0" i="0" u="none" strike="noStrike" kern="1200" cap="none" spc="0" normalizeH="0" baseline="0" noProof="0">
                <a:ln>
                  <a:noFill/>
                </a:ln>
                <a:solidFill>
                  <a:srgbClr val="333333"/>
                </a:solidFill>
                <a:effectLst/>
                <a:uLnTx/>
                <a:uFillTx/>
              </a:rPr>
              <a:t> Latin America and the Caribbean</a:t>
            </a:r>
            <a:r>
              <a:rPr lang="en-US" kern="1200">
                <a:solidFill>
                  <a:srgbClr val="333333"/>
                </a:solidFill>
              </a:rPr>
              <a:t> (LAC)</a:t>
            </a:r>
            <a:r>
              <a:rPr kumimoji="0" lang="en-US" b="0" i="0" u="none" strike="noStrike" kern="1200" cap="none" spc="0" normalizeH="0" baseline="0" noProof="0">
                <a:ln>
                  <a:noFill/>
                </a:ln>
                <a:solidFill>
                  <a:srgbClr val="333333"/>
                </a:solidFill>
                <a:effectLst/>
                <a:uLnTx/>
                <a:uFillTx/>
              </a:rPr>
              <a:t> and parts of Asia-Pacific </a:t>
            </a:r>
            <a:r>
              <a:rPr lang="en-US" kern="1200">
                <a:solidFill>
                  <a:srgbClr val="333333"/>
                </a:solidFill>
              </a:rPr>
              <a:t>(APAC)</a:t>
            </a:r>
            <a:br>
              <a:rPr lang="en-US" b="0" i="0" u="none" strike="noStrike" kern="1200" cap="none" spc="0" normalizeH="0" baseline="0" noProof="0">
                <a:ln>
                  <a:noFill/>
                </a:ln>
                <a:solidFill>
                  <a:srgbClr val="333333"/>
                </a:solidFill>
                <a:effectLst/>
                <a:uLnTx/>
                <a:uFillTx/>
              </a:rPr>
            </a:br>
            <a:r>
              <a:rPr lang="en-US">
                <a:solidFill>
                  <a:srgbClr val="333333"/>
                </a:solidFill>
              </a:rPr>
              <a:t> </a:t>
            </a:r>
            <a:endParaRPr lang="en-US">
              <a:ea typeface="+mn-ea"/>
              <a:cs typeface="+mn-cs"/>
            </a:endParaRPr>
          </a:p>
          <a:p>
            <a:pPr lvl="0" algn="l" defTabSz="554492">
              <a:lnSpc>
                <a:spcPct val="100000"/>
              </a:lnSpc>
              <a:spcBef>
                <a:spcPts val="0"/>
              </a:spcBef>
              <a:spcAft>
                <a:spcPts val="0"/>
              </a:spcAft>
              <a:buNone/>
              <a:tabLst/>
              <a:defRPr/>
            </a:pPr>
            <a:r>
              <a:rPr kumimoji="0" lang="en-US" b="0" i="0" u="none" strike="noStrike" kern="1200" cap="none" spc="0" normalizeH="0" baseline="0" noProof="0">
                <a:ln>
                  <a:noFill/>
                </a:ln>
                <a:solidFill>
                  <a:prstClr val="black"/>
                </a:solidFill>
                <a:effectLst/>
                <a:uLnTx/>
                <a:uFillTx/>
              </a:rPr>
              <a:t>Across this network, we serve customers both through owned operations and a strong family of franchisees who share a commitment to excellent customer service.  </a:t>
            </a:r>
            <a:endParaRPr lang="en-US"/>
          </a:p>
          <a:p>
            <a:pPr marL="0" lvl="0" indent="0" algn="l">
              <a:lnSpc>
                <a:spcPct val="100000"/>
              </a:lnSpc>
              <a:spcBef>
                <a:spcPts val="0"/>
              </a:spcBef>
              <a:spcAft>
                <a:spcPts val="0"/>
              </a:spcAft>
              <a:buNone/>
            </a:pPr>
            <a:endParaRPr lang="en-US" sz="1000">
              <a:ea typeface="Calibri"/>
              <a:cs typeface="Calibri"/>
            </a:endParaRPr>
          </a:p>
        </p:txBody>
      </p:sp>
      <p:sp>
        <p:nvSpPr>
          <p:cNvPr id="3117" name="Google Shape;3117;p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7648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9344F-1846-964E-A23F-F797EB56DD37}" type="slidenum">
              <a:rPr lang="en-US" smtClean="0"/>
              <a:t>19</a:t>
            </a:fld>
            <a:endParaRPr lang="en-US"/>
          </a:p>
        </p:txBody>
      </p:sp>
    </p:spTree>
    <p:extLst>
      <p:ext uri="{BB962C8B-B14F-4D97-AF65-F5344CB8AC3E}">
        <p14:creationId xmlns:p14="http://schemas.microsoft.com/office/powerpoint/2010/main" val="2259459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50330-9124-5FFE-8924-3A6BE7A42A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CFE90-8762-D68E-7528-737FAB0030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E5574-6A33-D31C-D731-AB9140EF8AAC}"/>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17A27938-0278-2BDE-E14F-89CACEE63735}"/>
              </a:ext>
            </a:extLst>
          </p:cNvPr>
          <p:cNvSpPr>
            <a:spLocks noGrp="1"/>
          </p:cNvSpPr>
          <p:nvPr>
            <p:ph type="ftr" sz="quarter" idx="4"/>
          </p:nvPr>
        </p:nvSpPr>
        <p:spPr/>
        <p:txBody>
          <a:bodyPr/>
          <a:lstStyle/>
          <a:p>
            <a:r>
              <a:rPr lang="en-US"/>
              <a:t>Placeholder for the presentation title (Insert → header and footer) | Month 2023</a:t>
            </a:r>
            <a:endParaRPr lang="en-GB"/>
          </a:p>
        </p:txBody>
      </p:sp>
      <p:sp>
        <p:nvSpPr>
          <p:cNvPr id="5" name="Slide Number Placeholder 4">
            <a:extLst>
              <a:ext uri="{FF2B5EF4-FFF2-40B4-BE49-F238E27FC236}">
                <a16:creationId xmlns:a16="http://schemas.microsoft.com/office/drawing/2014/main" id="{538926FE-ACBB-826D-AD10-B992FEB87F2A}"/>
              </a:ext>
            </a:extLst>
          </p:cNvPr>
          <p:cNvSpPr>
            <a:spLocks noGrp="1"/>
          </p:cNvSpPr>
          <p:nvPr>
            <p:ph type="sldNum" sz="quarter" idx="5"/>
          </p:nvPr>
        </p:nvSpPr>
        <p:spPr/>
        <p:txBody>
          <a:bodyPr/>
          <a:lstStyle/>
          <a:p>
            <a:fld id="{85D5FE9A-9A5A-44B6-B322-86E0200CB31D}" type="slidenum">
              <a:rPr lang="en-GB" smtClean="0"/>
              <a:pPr/>
              <a:t>20</a:t>
            </a:fld>
            <a:endParaRPr lang="en-GB"/>
          </a:p>
        </p:txBody>
      </p:sp>
    </p:spTree>
    <p:extLst>
      <p:ext uri="{BB962C8B-B14F-4D97-AF65-F5344CB8AC3E}">
        <p14:creationId xmlns:p14="http://schemas.microsoft.com/office/powerpoint/2010/main" val="3200630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spcAft>
                <a:spcPts val="1837"/>
              </a:spcAft>
              <a:buFont typeface="Arial" panose="020B0604020202020204" pitchFamily="34" charset="0"/>
              <a:buChar char="•"/>
            </a:pPr>
            <a:r>
              <a:rPr lang="en-US" sz="1600">
                <a:solidFill>
                  <a:srgbClr val="4B5563"/>
                </a:solidFill>
                <a:latin typeface="Calibri" panose="020F0502020204030204" pitchFamily="34" charset="0"/>
                <a:cs typeface="Calibri" panose="020F0502020204030204" pitchFamily="34" charset="0"/>
              </a:rPr>
              <a:t>Here is an overview of our agenda. </a:t>
            </a:r>
          </a:p>
          <a:p>
            <a:pPr marL="174982" indent="-174982">
              <a:spcAft>
                <a:spcPts val="1837"/>
              </a:spcAft>
              <a:buFont typeface="Arial" panose="020B0604020202020204" pitchFamily="34" charset="0"/>
              <a:buChar char="•"/>
            </a:pPr>
            <a:r>
              <a:rPr lang="en-US" sz="1600">
                <a:solidFill>
                  <a:srgbClr val="4B5563"/>
                </a:solidFill>
                <a:latin typeface="Calibri" panose="020F0502020204030204" pitchFamily="34" charset="0"/>
                <a:cs typeface="Calibri" panose="020F0502020204030204" pitchFamily="34" charset="0"/>
              </a:rPr>
              <a:t>Please note all slides and rosters will be posted within 3 business days to our website.</a:t>
            </a:r>
          </a:p>
          <a:p>
            <a:pPr>
              <a:spcAft>
                <a:spcPts val="1837"/>
              </a:spcAft>
            </a:pPr>
            <a:endParaRPr lang="en-US" b="1" i="0">
              <a:solidFill>
                <a:srgbClr val="4B5563"/>
              </a:solidFill>
              <a:effectLst/>
              <a:latin typeface="Inter"/>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a:t>
            </a:fld>
            <a:endParaRPr lang="en-US"/>
          </a:p>
        </p:txBody>
      </p:sp>
    </p:spTree>
    <p:extLst>
      <p:ext uri="{BB962C8B-B14F-4D97-AF65-F5344CB8AC3E}">
        <p14:creationId xmlns:p14="http://schemas.microsoft.com/office/powerpoint/2010/main" val="1060299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2400" b="0" i="0" kern="1200">
                <a:solidFill>
                  <a:schemeClr val="tx1"/>
                </a:solidFill>
                <a:effectLst/>
                <a:latin typeface="+mn-lt"/>
                <a:ea typeface="+mn-ea"/>
                <a:cs typeface="+mn-cs"/>
              </a:rPr>
              <a:t>As we get started, here are a few quick housekeeping reminders.</a:t>
            </a:r>
            <a:br>
              <a:rPr lang="en-US" sz="2400" b="0" i="0" kern="1200">
                <a:solidFill>
                  <a:schemeClr val="tx1"/>
                </a:solidFill>
                <a:effectLst/>
                <a:latin typeface="+mn-lt"/>
                <a:ea typeface="+mn-ea"/>
                <a:cs typeface="+mn-cs"/>
              </a:rPr>
            </a:br>
            <a:r>
              <a:rPr lang="en-US" sz="2400" b="0" i="0" kern="1200">
                <a:solidFill>
                  <a:schemeClr val="tx1"/>
                </a:solidFill>
                <a:effectLst/>
                <a:latin typeface="+mn-lt"/>
                <a:ea typeface="+mn-ea"/>
                <a:cs typeface="+mn-cs"/>
              </a:rPr>
              <a:t>Please keep your cameras and microphones off during the main session. </a:t>
            </a:r>
          </a:p>
          <a:p>
            <a:pPr fontAlgn="t"/>
            <a:endParaRPr lang="en-US" sz="24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2400" b="0" i="0" kern="1200">
                <a:solidFill>
                  <a:schemeClr val="tx1"/>
                </a:solidFill>
                <a:effectLst/>
                <a:latin typeface="+mn-lt"/>
                <a:ea typeface="+mn-ea"/>
                <a:cs typeface="+mn-cs"/>
              </a:rPr>
              <a:t>Now that we’ve covered the basics, let’s move on. &lt;&lt;Next Slide&gt;&gt;</a:t>
            </a:r>
          </a:p>
        </p:txBody>
      </p:sp>
      <p:sp>
        <p:nvSpPr>
          <p:cNvPr id="4" name="Slide Number Placeholder 3"/>
          <p:cNvSpPr>
            <a:spLocks noGrp="1"/>
          </p:cNvSpPr>
          <p:nvPr>
            <p:ph type="sldNum" sz="quarter" idx="5"/>
          </p:nvPr>
        </p:nvSpPr>
        <p:spPr/>
        <p:txBody>
          <a:bodyPr/>
          <a:lstStyle/>
          <a:p>
            <a:fld id="{A399344F-1846-964E-A23F-F797EB56DD37}" type="slidenum">
              <a:rPr lang="en-US" smtClean="0"/>
              <a:t>3</a:t>
            </a:fld>
            <a:endParaRPr lang="en-US"/>
          </a:p>
        </p:txBody>
      </p:sp>
    </p:spTree>
    <p:extLst>
      <p:ext uri="{BB962C8B-B14F-4D97-AF65-F5344CB8AC3E}">
        <p14:creationId xmlns:p14="http://schemas.microsoft.com/office/powerpoint/2010/main" val="603346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let us know who is in the audience, scan this QR code, and tell us about the opportunities that brought you here today.  </a:t>
            </a:r>
          </a:p>
          <a:p>
            <a:endParaRPr lang="en-US"/>
          </a:p>
          <a:p>
            <a:r>
              <a:rPr lang="en-US"/>
              <a:t>This information will be shared with all attendees and PMs via our website. </a:t>
            </a:r>
          </a:p>
        </p:txBody>
      </p:sp>
      <p:sp>
        <p:nvSpPr>
          <p:cNvPr id="4" name="Slide Number Placeholder 3"/>
          <p:cNvSpPr>
            <a:spLocks noGrp="1"/>
          </p:cNvSpPr>
          <p:nvPr>
            <p:ph type="sldNum" sz="quarter" idx="5"/>
          </p:nvPr>
        </p:nvSpPr>
        <p:spPr/>
        <p:txBody>
          <a:bodyPr/>
          <a:lstStyle/>
          <a:p>
            <a:fld id="{A399344F-1846-964E-A23F-F797EB56DD37}" type="slidenum">
              <a:rPr lang="en-US" smtClean="0"/>
              <a:t>4</a:t>
            </a:fld>
            <a:endParaRPr lang="en-US"/>
          </a:p>
        </p:txBody>
      </p:sp>
    </p:spTree>
    <p:extLst>
      <p:ext uri="{BB962C8B-B14F-4D97-AF65-F5344CB8AC3E}">
        <p14:creationId xmlns:p14="http://schemas.microsoft.com/office/powerpoint/2010/main" val="1721166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Vision 100 focuses on preparing the airport to serve 100 million annual passengers while continuing to invest in our people, our infrastructure, and the customer experience.</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let’s take a look at one of the ways we help the business community stay connected, our Taking Flight at DEN events. &lt;&lt;Next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51766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Taking Flight at DEN is our monthly opportunity for businesses to connect directly with DEN teams and hear about upcoming procurement opportunities. We host it on the second Thursday of each month at 1 </a:t>
            </a:r>
            <a:r>
              <a:rPr lang="en-US" sz="1200" b="0" i="0" kern="1200" err="1">
                <a:solidFill>
                  <a:schemeClr val="tx1"/>
                </a:solidFill>
                <a:effectLst/>
                <a:latin typeface="+mn-lt"/>
                <a:ea typeface="+mn-ea"/>
                <a:cs typeface="+mn-cs"/>
              </a:rPr>
              <a:t>p.m</a:t>
            </a: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 addition to monthly outreach, we also host targeted sessions to help firms connect with the right partners. &lt;&lt;Next Slide&gt;&gt;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defTabSz="685800">
              <a:defRPr/>
            </a:pP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C51C-101F-EC88-FFA6-FC734B88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79C-1CB7-BC0B-C748-8531E7277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505146-3BF5-643E-6E7B-3A7F84AF20F8}"/>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Meet the Primes is held every other month and connects prime firms with local, small, and historically underutilized businesses. Each session focuses on a different industry area and is a great way to build relationships and explore partnership opportunities.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series designed specifically to support ACDBE concession businesses.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3966B-43A4-DE01-144E-106826288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The Navigating the ACDBE Series is held every other month and is designed to help ACDBE concession businesses understand how to do business at DEN. Each session focuses on a different topic to support firms throughout the process.</a:t>
            </a:r>
            <a:r>
              <a:rPr lang="en-US"/>
              <a:t> September will be a really great session for firms looking to meet their ACDBE participation requirements through goods and/or service purchases! These session are recorded and are available up on the flydenver.com website.</a:t>
            </a:r>
            <a:endParaRPr lang="en-US" sz="1200" b="0" i="0" kern="1200">
              <a:solidFill>
                <a:schemeClr val="tx1"/>
              </a:solidFill>
              <a:effectLst/>
              <a:latin typeface="+mn-lt"/>
              <a:ea typeface="Calibri"/>
              <a:cs typeface="Calibri"/>
            </a:endParaRP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take a look at our Small Business Certification Workshops. &lt;&lt;Next Slide&gt;&gt;</a:t>
            </a:r>
            <a:endParaRPr lang="en-US" sz="1200" b="0" i="0" kern="1200">
              <a:solidFill>
                <a:schemeClr val="tx1"/>
              </a:solidFill>
              <a:effectLst/>
              <a:latin typeface="+mn-lt"/>
              <a:ea typeface="Calibri"/>
              <a:cs typeface="Calibri"/>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defTabSz="685800">
              <a:lnSpc>
                <a:spcPct val="115000"/>
              </a:lnSpc>
              <a:tabLst>
                <a:tab pos="1428750" algn="l"/>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5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E392-5C54-AD8D-5935-5F58AD6AF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CF5EB-B81E-2C51-F915-304E324E86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C349A3-5352-E902-F4DE-F54BAF94C9A3}"/>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ACDBE team and Division of Small Business Opportunity have partnered on the Small Business Certification Workshops held throughout the year to support firms that are early in the process or looking to get certified.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These in‑person sessions help businesses understand requirements and get set up for success.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EE2162C-D640-4283-A589-36A8D7D320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8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18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4"/>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665870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854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102674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35360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0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958736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2435462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5/4/2026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335429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17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539993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amp; image 1" userDrawn="1">
  <p:cSld name="Text &amp; image 1">
    <p:spTree>
      <p:nvGrpSpPr>
        <p:cNvPr id="1" name="Shape 431"/>
        <p:cNvGrpSpPr/>
        <p:nvPr/>
      </p:nvGrpSpPr>
      <p:grpSpPr>
        <a:xfrm>
          <a:off x="0" y="0"/>
          <a:ext cx="0" cy="0"/>
          <a:chOff x="0" y="0"/>
          <a:chExt cx="0" cy="0"/>
        </a:xfrm>
      </p:grpSpPr>
      <p:sp>
        <p:nvSpPr>
          <p:cNvPr id="432" name="Google Shape;432;p224"/>
          <p:cNvSpPr>
            <a:spLocks noGrp="1"/>
          </p:cNvSpPr>
          <p:nvPr>
            <p:ph type="pic" idx="2"/>
          </p:nvPr>
        </p:nvSpPr>
        <p:spPr>
          <a:xfrm>
            <a:off x="8928101" y="0"/>
            <a:ext cx="3263897" cy="6858000"/>
          </a:xfrm>
          <a:prstGeom prst="rect">
            <a:avLst/>
          </a:prstGeom>
          <a:solidFill>
            <a:schemeClr val="lt2"/>
          </a:solidFill>
          <a:ln>
            <a:noFill/>
          </a:ln>
        </p:spPr>
        <p:txBody>
          <a:bodyPr/>
          <a:lstStyle/>
          <a:p>
            <a:endParaRPr lang="en-US"/>
          </a:p>
        </p:txBody>
      </p:sp>
      <p:sp>
        <p:nvSpPr>
          <p:cNvPr id="433" name="Google Shape;433;p224"/>
          <p:cNvSpPr txBox="1">
            <a:spLocks noGrp="1"/>
          </p:cNvSpPr>
          <p:nvPr>
            <p:ph type="body" idx="1"/>
          </p:nvPr>
        </p:nvSpPr>
        <p:spPr>
          <a:xfrm>
            <a:off x="394057" y="2212142"/>
            <a:ext cx="4356616" cy="712975"/>
          </a:xfrm>
          <a:prstGeom prst="rect">
            <a:avLst/>
          </a:prstGeom>
          <a:noFill/>
          <a:ln>
            <a:noFill/>
          </a:ln>
        </p:spPr>
        <p:txBody>
          <a:bodyPr spcFirstLastPara="1" wrap="square" lIns="91425" tIns="45700" rIns="91425" bIns="45700" anchor="b" anchorCtr="0">
            <a:spAutoFit/>
          </a:bodyPr>
          <a:lstStyle>
            <a:lvl1pPr marL="0" marR="0" lvl="0" indent="-304792" algn="l" rtl="0">
              <a:lnSpc>
                <a:spcPct val="100000"/>
              </a:lnSpc>
              <a:spcBef>
                <a:spcPts val="1000"/>
              </a:spcBef>
              <a:spcAft>
                <a:spcPts val="0"/>
              </a:spcAft>
              <a:buClr>
                <a:schemeClr val="accent1"/>
              </a:buClr>
              <a:buSzPts val="3200"/>
              <a:buFont typeface="Arial"/>
              <a:buNone/>
              <a:defRPr sz="3200" b="0" i="0" u="none" strike="noStrike" cap="none">
                <a:solidFill>
                  <a:srgbClr val="002858"/>
                </a:solidFill>
                <a:latin typeface="Arial" panose="020B0604020202020204" pitchFamily="34" charset="0"/>
                <a:ea typeface="Arial" panose="020B0604020202020204" pitchFamily="34" charset="0"/>
                <a:cs typeface="Arial"/>
                <a:sym typeface="Arial"/>
              </a:defRPr>
            </a:lvl1pPr>
            <a:lvl2pPr marL="1219170" marR="0" lvl="1" indent="-440256" algn="l" rtl="0">
              <a:lnSpc>
                <a:spcPct val="100000"/>
              </a:lnSpc>
              <a:spcBef>
                <a:spcPts val="500"/>
              </a:spcBef>
              <a:spcAft>
                <a:spcPts val="0"/>
              </a:spcAft>
              <a:buClr>
                <a:schemeClr val="dk2"/>
              </a:buClr>
              <a:buSzPts val="1600"/>
              <a:buFont typeface="Arial"/>
              <a:buChar char="•"/>
              <a:defRPr sz="1400" b="0" i="0" u="none" strike="noStrike" cap="none">
                <a:solidFill>
                  <a:schemeClr val="dk2"/>
                </a:solidFill>
                <a:latin typeface="Arial"/>
                <a:ea typeface="Arial"/>
                <a:cs typeface="Arial"/>
                <a:sym typeface="Arial"/>
              </a:defRPr>
            </a:lvl2pPr>
            <a:lvl3pPr marL="1828754" marR="0" lvl="2" indent="-423323" algn="l" rtl="0">
              <a:lnSpc>
                <a:spcPct val="10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2438339" marR="0" lvl="3" indent="-406390" algn="l" rtl="0">
              <a:lnSpc>
                <a:spcPct val="100000"/>
              </a:lnSpc>
              <a:spcBef>
                <a:spcPts val="5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4pPr>
            <a:lvl5pPr marL="3047924" marR="0" lvl="4" indent="-397923" algn="l" rtl="0">
              <a:lnSpc>
                <a:spcPct val="100000"/>
              </a:lnSpc>
              <a:spcBef>
                <a:spcPts val="5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34" name="Google Shape;434;p224"/>
          <p:cNvSpPr txBox="1">
            <a:spLocks noGrp="1"/>
          </p:cNvSpPr>
          <p:nvPr>
            <p:ph type="body" idx="3"/>
          </p:nvPr>
        </p:nvSpPr>
        <p:spPr>
          <a:xfrm>
            <a:off x="394058" y="3059722"/>
            <a:ext cx="4356617" cy="338514"/>
          </a:xfrm>
          <a:prstGeom prst="rect">
            <a:avLst/>
          </a:prstGeom>
          <a:noFill/>
          <a:ln>
            <a:noFill/>
          </a:ln>
        </p:spPr>
        <p:txBody>
          <a:bodyPr spcFirstLastPara="1" wrap="square" lIns="91425" tIns="45700" rIns="91425" bIns="45700" anchor="t" anchorCtr="0">
            <a:spAutoFit/>
          </a:bodyPr>
          <a:lstStyle>
            <a:lvl1pPr marL="0" marR="0" lvl="0" indent="-304792" algn="l" rtl="0">
              <a:lnSpc>
                <a:spcPct val="100000"/>
              </a:lnSpc>
              <a:spcBef>
                <a:spcPts val="0"/>
              </a:spcBef>
              <a:spcAft>
                <a:spcPts val="0"/>
              </a:spcAft>
              <a:buClr>
                <a:schemeClr val="accent3"/>
              </a:buClr>
              <a:buSzPts val="1600"/>
              <a:buFont typeface="Arial"/>
              <a:buNone/>
              <a:defRPr sz="1600" b="0" i="0" u="none" strike="noStrike" cap="none">
                <a:solidFill>
                  <a:srgbClr val="002858"/>
                </a:solidFill>
                <a:latin typeface="Arial" panose="020B0604020202020204" pitchFamily="34" charset="0"/>
                <a:ea typeface="Arial" panose="020B0604020202020204" pitchFamily="34" charset="0"/>
                <a:cs typeface="Arial"/>
                <a:sym typeface="Arial"/>
              </a:defRPr>
            </a:lvl1pPr>
            <a:lvl2pPr marL="1219170" marR="0" lvl="1" indent="-440256" algn="just" rtl="0">
              <a:lnSpc>
                <a:spcPct val="100000"/>
              </a:lnSpc>
              <a:spcBef>
                <a:spcPts val="500"/>
              </a:spcBef>
              <a:spcAft>
                <a:spcPts val="0"/>
              </a:spcAft>
              <a:buClr>
                <a:schemeClr val="accent3"/>
              </a:buClr>
              <a:buSzPts val="1600"/>
              <a:buFont typeface="Arial"/>
              <a:buChar char="•"/>
              <a:defRPr sz="1400" b="0" i="0" u="none" strike="noStrike" cap="none">
                <a:solidFill>
                  <a:schemeClr val="accent3"/>
                </a:solidFill>
                <a:latin typeface="Arial"/>
                <a:ea typeface="Arial"/>
                <a:cs typeface="Arial"/>
                <a:sym typeface="Arial"/>
              </a:defRPr>
            </a:lvl2pPr>
            <a:lvl3pPr marL="1828754" marR="0" lvl="2" indent="-423323" algn="just" rtl="0">
              <a:lnSpc>
                <a:spcPct val="100000"/>
              </a:lnSpc>
              <a:spcBef>
                <a:spcPts val="5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3pPr>
            <a:lvl4pPr marL="2438339" marR="0" lvl="3" indent="-406390" algn="just" rtl="0">
              <a:lnSpc>
                <a:spcPct val="100000"/>
              </a:lnSpc>
              <a:spcBef>
                <a:spcPts val="500"/>
              </a:spcBef>
              <a:spcAft>
                <a:spcPts val="0"/>
              </a:spcAft>
              <a:buClr>
                <a:schemeClr val="accent3"/>
              </a:buClr>
              <a:buSzPts val="1200"/>
              <a:buFont typeface="Arial"/>
              <a:buChar char="•"/>
              <a:defRPr sz="1400" b="0" i="0" u="none" strike="noStrike" cap="none">
                <a:solidFill>
                  <a:schemeClr val="accent3"/>
                </a:solidFill>
                <a:latin typeface="Arial"/>
                <a:ea typeface="Arial"/>
                <a:cs typeface="Arial"/>
                <a:sym typeface="Arial"/>
              </a:defRPr>
            </a:lvl4pPr>
            <a:lvl5pPr marL="3047924" marR="0" lvl="4" indent="-397923" algn="just" rtl="0">
              <a:lnSpc>
                <a:spcPct val="100000"/>
              </a:lnSpc>
              <a:spcBef>
                <a:spcPts val="500"/>
              </a:spcBef>
              <a:spcAft>
                <a:spcPts val="0"/>
              </a:spcAft>
              <a:buClr>
                <a:schemeClr val="accent3"/>
              </a:buClr>
              <a:buSzPts val="1100"/>
              <a:buFont typeface="Arial"/>
              <a:buChar char="•"/>
              <a:defRPr sz="1400" b="0" i="0" u="none" strike="noStrike" cap="none">
                <a:solidFill>
                  <a:schemeClr val="accent3"/>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 name="Google Shape;203;p199">
            <a:extLst>
              <a:ext uri="{FF2B5EF4-FFF2-40B4-BE49-F238E27FC236}">
                <a16:creationId xmlns:a16="http://schemas.microsoft.com/office/drawing/2014/main" id="{CEA07DA8-E03C-1B29-06AC-F2838ED991DC}"/>
              </a:ext>
            </a:extLst>
          </p:cNvPr>
          <p:cNvSpPr txBox="1">
            <a:spLocks noGrp="1"/>
          </p:cNvSpPr>
          <p:nvPr>
            <p:ph type="body" idx="14"/>
          </p:nvPr>
        </p:nvSpPr>
        <p:spPr>
          <a:xfrm>
            <a:off x="394058" y="6147229"/>
            <a:ext cx="2741028" cy="276959"/>
          </a:xfrm>
          <a:prstGeom prst="rect">
            <a:avLst/>
          </a:prstGeom>
          <a:solidFill>
            <a:srgbClr val="00C763"/>
          </a:solidFill>
          <a:ln>
            <a:noFill/>
          </a:ln>
        </p:spPr>
        <p:txBody>
          <a:bodyPr spcFirstLastPara="1" wrap="square" lIns="91425" tIns="45700" rIns="91425" bIns="45700" anchor="ctr" anchorCtr="0">
            <a:spAutoFit/>
          </a:bodyPr>
          <a:lstStyle>
            <a:lvl1pPr marL="479988" marR="0" lvl="0" indent="-304792" algn="l" rtl="0">
              <a:lnSpc>
                <a:spcPct val="100000"/>
              </a:lnSpc>
              <a:spcBef>
                <a:spcPts val="0"/>
              </a:spcBef>
              <a:spcAft>
                <a:spcPts val="0"/>
              </a:spcAft>
              <a:buClr>
                <a:schemeClr val="lt1"/>
              </a:buClr>
              <a:buSzPts val="1400"/>
              <a:buFont typeface="Arial"/>
              <a:buNone/>
              <a:defRPr sz="1200" b="0" i="0" u="none" strike="noStrike" cap="none">
                <a:solidFill>
                  <a:srgbClr val="002858"/>
                </a:solidFill>
                <a:latin typeface="Arial" panose="020B0604020202020204" pitchFamily="34" charset="0"/>
                <a:ea typeface="Arial" panose="020B0604020202020204" pitchFamily="34" charset="0"/>
                <a:cs typeface="Arial"/>
                <a:sym typeface="Arial"/>
              </a:defRPr>
            </a:lvl1pPr>
            <a:lvl2pPr marL="1219170" marR="0" lvl="1" indent="-457189" algn="l" rtl="0">
              <a:lnSpc>
                <a:spcPct val="100000"/>
              </a:lnSpc>
              <a:spcBef>
                <a:spcPts val="500"/>
              </a:spcBef>
              <a:spcAft>
                <a:spcPts val="0"/>
              </a:spcAft>
              <a:buClr>
                <a:schemeClr val="accent3"/>
              </a:buClr>
              <a:buSzPts val="1800"/>
              <a:buFont typeface="Arial"/>
              <a:buChar char="•"/>
              <a:defRPr sz="1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500"/>
              </a:spcBef>
              <a:spcAft>
                <a:spcPts val="0"/>
              </a:spcAft>
              <a:buClr>
                <a:schemeClr val="accent3"/>
              </a:buClr>
              <a:buSzPts val="1800"/>
              <a:buFont typeface="Arial"/>
              <a:buChar char="•"/>
              <a:defRPr sz="1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500"/>
              </a:spcBef>
              <a:spcAft>
                <a:spcPts val="0"/>
              </a:spcAft>
              <a:buClr>
                <a:schemeClr val="accent3"/>
              </a:buClr>
              <a:buSzPts val="1800"/>
              <a:buFont typeface="Arial"/>
              <a:buChar char="•"/>
              <a:defRPr sz="1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500"/>
              </a:spcBef>
              <a:spcAft>
                <a:spcPts val="0"/>
              </a:spcAft>
              <a:buClr>
                <a:schemeClr val="accent3"/>
              </a:buClr>
              <a:buSzPts val="1800"/>
              <a:buFont typeface="Arial"/>
              <a:buChar char="•"/>
              <a:defRPr sz="1400" b="0" i="0" u="none" strike="noStrike" cap="none">
                <a:solidFill>
                  <a:srgbClr val="000000"/>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 name="Google Shape;14;p178">
            <a:extLst>
              <a:ext uri="{FF2B5EF4-FFF2-40B4-BE49-F238E27FC236}">
                <a16:creationId xmlns:a16="http://schemas.microsoft.com/office/drawing/2014/main" id="{8558D856-B8E3-A03D-8764-1513208E201A}"/>
              </a:ext>
            </a:extLst>
          </p:cNvPr>
          <p:cNvSpPr txBox="1">
            <a:spLocks noGrp="1"/>
          </p:cNvSpPr>
          <p:nvPr>
            <p:ph type="dt" idx="10"/>
          </p:nvPr>
        </p:nvSpPr>
        <p:spPr>
          <a:xfrm>
            <a:off x="4551586" y="6470220"/>
            <a:ext cx="802015" cy="29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rgbClr val="002858"/>
                </a:solidFill>
                <a:latin typeface="Arial" panose="020B0604020202020204" pitchFamily="34" charset="0"/>
                <a:ea typeface="Arial" panose="020B0604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BR"/>
          </a:p>
        </p:txBody>
      </p:sp>
      <p:sp>
        <p:nvSpPr>
          <p:cNvPr id="7" name="Google Shape;15;p178">
            <a:extLst>
              <a:ext uri="{FF2B5EF4-FFF2-40B4-BE49-F238E27FC236}">
                <a16:creationId xmlns:a16="http://schemas.microsoft.com/office/drawing/2014/main" id="{B133E0DF-F8D0-E0F2-58A3-09E2EFA5D2A1}"/>
              </a:ext>
            </a:extLst>
          </p:cNvPr>
          <p:cNvSpPr txBox="1">
            <a:spLocks noGrp="1"/>
          </p:cNvSpPr>
          <p:nvPr>
            <p:ph type="ftr" idx="11"/>
          </p:nvPr>
        </p:nvSpPr>
        <p:spPr>
          <a:xfrm>
            <a:off x="383117" y="6470159"/>
            <a:ext cx="4114800" cy="29519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rgbClr val="002858"/>
                </a:solidFill>
                <a:latin typeface="Arial" panose="020B0604020202020204" pitchFamily="34" charset="0"/>
                <a:ea typeface="Arial" panose="020B0604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BR"/>
          </a:p>
        </p:txBody>
      </p:sp>
      <p:sp>
        <p:nvSpPr>
          <p:cNvPr id="8" name="Google Shape;16;p178">
            <a:extLst>
              <a:ext uri="{FF2B5EF4-FFF2-40B4-BE49-F238E27FC236}">
                <a16:creationId xmlns:a16="http://schemas.microsoft.com/office/drawing/2014/main" id="{7881EA57-90F8-8687-C900-EAB9C4A980C6}"/>
              </a:ext>
            </a:extLst>
          </p:cNvPr>
          <p:cNvSpPr txBox="1">
            <a:spLocks noGrp="1"/>
          </p:cNvSpPr>
          <p:nvPr>
            <p:ph type="sldNum" idx="12"/>
          </p:nvPr>
        </p:nvSpPr>
        <p:spPr>
          <a:xfrm>
            <a:off x="11181716" y="6470220"/>
            <a:ext cx="627168" cy="29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62231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Key numbers 1" userDrawn="1">
  <p:cSld name="Key numbers 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47"/>
        <p:cNvGrpSpPr/>
        <p:nvPr/>
      </p:nvGrpSpPr>
      <p:grpSpPr>
        <a:xfrm>
          <a:off x="0" y="0"/>
          <a:ext cx="0" cy="0"/>
          <a:chOff x="0" y="0"/>
          <a:chExt cx="0" cy="0"/>
        </a:xfrm>
      </p:grpSpPr>
      <p:sp>
        <p:nvSpPr>
          <p:cNvPr id="448" name="Google Shape;448;p226"/>
          <p:cNvSpPr/>
          <p:nvPr userDrawn="1"/>
        </p:nvSpPr>
        <p:spPr>
          <a:xfrm>
            <a:off x="-1" y="0"/>
            <a:ext cx="12192001" cy="6858000"/>
          </a:xfrm>
          <a:prstGeom prst="rect">
            <a:avLst/>
          </a:prstGeom>
          <a:solidFill>
            <a:srgbClr val="130C0E">
              <a:alpha val="56078"/>
            </a:srgbClr>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49" name="Google Shape;449;p226"/>
          <p:cNvSpPr txBox="1">
            <a:spLocks noGrp="1"/>
          </p:cNvSpPr>
          <p:nvPr>
            <p:ph type="body" idx="1" hasCustomPrompt="1"/>
          </p:nvPr>
        </p:nvSpPr>
        <p:spPr>
          <a:xfrm>
            <a:off x="383117" y="1210354"/>
            <a:ext cx="2675123" cy="1408879"/>
          </a:xfrm>
          <a:prstGeom prst="rect">
            <a:avLst/>
          </a:prstGeom>
          <a:noFill/>
          <a:ln>
            <a:noFill/>
          </a:ln>
        </p:spPr>
        <p:txBody>
          <a:bodyPr spcFirstLastPara="1" wrap="square" lIns="91425" tIns="45700" rIns="91425" bIns="45700" anchor="b" anchorCtr="0">
            <a:spAutoFit/>
          </a:bodyPr>
          <a:lstStyle>
            <a:lvl1pPr marL="0" marR="0" lvl="0" indent="-304792" algn="l" rtl="0">
              <a:lnSpc>
                <a:spcPct val="100000"/>
              </a:lnSpc>
              <a:spcBef>
                <a:spcPts val="1000"/>
              </a:spcBef>
              <a:spcAft>
                <a:spcPts val="0"/>
              </a:spcAft>
              <a:buClr>
                <a:schemeClr val="lt1"/>
              </a:buClr>
              <a:buSzPts val="8800"/>
              <a:buFont typeface="Arial"/>
              <a:buNone/>
              <a:defRPr sz="7466"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l" rtl="0">
              <a:lnSpc>
                <a:spcPct val="100000"/>
              </a:lnSpc>
              <a:spcBef>
                <a:spcPts val="500"/>
              </a:spcBef>
              <a:spcAft>
                <a:spcPts val="0"/>
              </a:spcAft>
              <a:buClr>
                <a:schemeClr val="dk2"/>
              </a:buClr>
              <a:buSzPts val="1600"/>
              <a:buFont typeface="Arial"/>
              <a:buChar char="•"/>
              <a:defRPr sz="1400" b="0" i="0" u="none" strike="noStrike" cap="none">
                <a:solidFill>
                  <a:schemeClr val="dk2"/>
                </a:solidFill>
                <a:latin typeface="Arial"/>
                <a:ea typeface="Arial"/>
                <a:cs typeface="Arial"/>
                <a:sym typeface="Arial"/>
              </a:defRPr>
            </a:lvl2pPr>
            <a:lvl3pPr marL="1828754" marR="0" lvl="2" indent="-423323" algn="l" rtl="0">
              <a:lnSpc>
                <a:spcPct val="10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2438339" marR="0" lvl="3" indent="-406390" algn="l" rtl="0">
              <a:lnSpc>
                <a:spcPct val="100000"/>
              </a:lnSpc>
              <a:spcBef>
                <a:spcPts val="5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4pPr>
            <a:lvl5pPr marL="3047924" marR="0" lvl="4" indent="-397923" algn="l" rtl="0">
              <a:lnSpc>
                <a:spcPct val="100000"/>
              </a:lnSpc>
              <a:spcBef>
                <a:spcPts val="5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pt-BR"/>
              <a:t>00</a:t>
            </a:r>
            <a:endParaRPr/>
          </a:p>
        </p:txBody>
      </p:sp>
      <p:sp>
        <p:nvSpPr>
          <p:cNvPr id="450" name="Google Shape;450;p226"/>
          <p:cNvSpPr txBox="1">
            <a:spLocks noGrp="1"/>
          </p:cNvSpPr>
          <p:nvPr>
            <p:ph type="body" idx="2"/>
          </p:nvPr>
        </p:nvSpPr>
        <p:spPr>
          <a:xfrm>
            <a:off x="384921" y="3059722"/>
            <a:ext cx="2326705" cy="338514"/>
          </a:xfrm>
          <a:prstGeom prst="rect">
            <a:avLst/>
          </a:prstGeom>
          <a:noFill/>
          <a:ln>
            <a:noFill/>
          </a:ln>
        </p:spPr>
        <p:txBody>
          <a:bodyPr spcFirstLastPara="1" wrap="square" lIns="91425" tIns="45700" rIns="91425" bIns="45700" anchor="t" anchorCtr="0">
            <a:spAutoFit/>
          </a:bodyPr>
          <a:lstStyle>
            <a:lvl1pPr marL="0" marR="0" lvl="0" indent="-30479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just" rtl="0">
              <a:lnSpc>
                <a:spcPct val="100000"/>
              </a:lnSpc>
              <a:spcBef>
                <a:spcPts val="500"/>
              </a:spcBef>
              <a:spcAft>
                <a:spcPts val="0"/>
              </a:spcAft>
              <a:buClr>
                <a:schemeClr val="accent3"/>
              </a:buClr>
              <a:buSzPts val="1600"/>
              <a:buFont typeface="Arial"/>
              <a:buChar char="•"/>
              <a:defRPr sz="1400" b="0" i="0" u="none" strike="noStrike" cap="none">
                <a:solidFill>
                  <a:schemeClr val="accent3"/>
                </a:solidFill>
                <a:latin typeface="Arial"/>
                <a:ea typeface="Arial"/>
                <a:cs typeface="Arial"/>
                <a:sym typeface="Arial"/>
              </a:defRPr>
            </a:lvl2pPr>
            <a:lvl3pPr marL="1828754" marR="0" lvl="2" indent="-423323" algn="just" rtl="0">
              <a:lnSpc>
                <a:spcPct val="100000"/>
              </a:lnSpc>
              <a:spcBef>
                <a:spcPts val="5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3pPr>
            <a:lvl4pPr marL="2438339" marR="0" lvl="3" indent="-406390" algn="just" rtl="0">
              <a:lnSpc>
                <a:spcPct val="100000"/>
              </a:lnSpc>
              <a:spcBef>
                <a:spcPts val="500"/>
              </a:spcBef>
              <a:spcAft>
                <a:spcPts val="0"/>
              </a:spcAft>
              <a:buClr>
                <a:schemeClr val="accent3"/>
              </a:buClr>
              <a:buSzPts val="1200"/>
              <a:buFont typeface="Arial"/>
              <a:buChar char="•"/>
              <a:defRPr sz="1400" b="0" i="0" u="none" strike="noStrike" cap="none">
                <a:solidFill>
                  <a:schemeClr val="accent3"/>
                </a:solidFill>
                <a:latin typeface="Arial"/>
                <a:ea typeface="Arial"/>
                <a:cs typeface="Arial"/>
                <a:sym typeface="Arial"/>
              </a:defRPr>
            </a:lvl4pPr>
            <a:lvl5pPr marL="3047924" marR="0" lvl="4" indent="-397923" algn="just" rtl="0">
              <a:lnSpc>
                <a:spcPct val="100000"/>
              </a:lnSpc>
              <a:spcBef>
                <a:spcPts val="500"/>
              </a:spcBef>
              <a:spcAft>
                <a:spcPts val="0"/>
              </a:spcAft>
              <a:buClr>
                <a:schemeClr val="accent3"/>
              </a:buClr>
              <a:buSzPts val="1100"/>
              <a:buFont typeface="Arial"/>
              <a:buChar char="•"/>
              <a:defRPr sz="1400" b="0" i="0" u="none" strike="noStrike" cap="none">
                <a:solidFill>
                  <a:schemeClr val="accent3"/>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58" name="Google Shape;458;p226"/>
          <p:cNvSpPr txBox="1">
            <a:spLocks noGrp="1"/>
          </p:cNvSpPr>
          <p:nvPr>
            <p:ph type="title"/>
          </p:nvPr>
        </p:nvSpPr>
        <p:spPr>
          <a:xfrm>
            <a:off x="383118" y="404284"/>
            <a:ext cx="7611319" cy="3962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400"/>
              <a:buFont typeface="Roboto"/>
              <a:buNone/>
              <a:defRPr sz="20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 name="Google Shape;225;p201">
            <a:extLst>
              <a:ext uri="{FF2B5EF4-FFF2-40B4-BE49-F238E27FC236}">
                <a16:creationId xmlns:a16="http://schemas.microsoft.com/office/drawing/2014/main" id="{34A816B7-4955-45BE-F95B-C3B1ED80912F}"/>
              </a:ext>
            </a:extLst>
          </p:cNvPr>
          <p:cNvSpPr txBox="1">
            <a:spLocks noGrp="1"/>
          </p:cNvSpPr>
          <p:nvPr>
            <p:ph type="body" idx="13"/>
          </p:nvPr>
        </p:nvSpPr>
        <p:spPr>
          <a:xfrm>
            <a:off x="383117" y="6252899"/>
            <a:ext cx="11472883" cy="198589"/>
          </a:xfrm>
          <a:prstGeom prst="rect">
            <a:avLst/>
          </a:prstGeom>
          <a:noFill/>
          <a:ln>
            <a:noFill/>
          </a:ln>
        </p:spPr>
        <p:txBody>
          <a:bodyPr spcFirstLastPara="1" wrap="square" lIns="91425" tIns="45700" rIns="91425" bIns="45700" anchor="ctr" anchorCtr="0">
            <a:normAutofit/>
          </a:bodyPr>
          <a:lstStyle>
            <a:lvl1pPr marL="0" marR="0" lvl="0" indent="-304792" algn="l" rtl="0">
              <a:lnSpc>
                <a:spcPct val="100000"/>
              </a:lnSpc>
              <a:spcBef>
                <a:spcPts val="0"/>
              </a:spcBef>
              <a:spcAft>
                <a:spcPts val="0"/>
              </a:spcAft>
              <a:buClr>
                <a:schemeClr val="accent3"/>
              </a:buClr>
              <a:buSzPts val="800"/>
              <a:buFont typeface="Arial"/>
              <a:buNone/>
              <a:defRPr sz="800" b="0" i="0" u="none" strike="noStrike" cap="none">
                <a:solidFill>
                  <a:srgbClr val="FFFFFF"/>
                </a:solidFill>
                <a:latin typeface="Arial" panose="020B0604020202020204" pitchFamily="34" charset="0"/>
                <a:ea typeface="Arial" panose="020B0604020202020204" pitchFamily="34" charset="0"/>
                <a:cs typeface="Arial"/>
                <a:sym typeface="Arial"/>
              </a:defRPr>
            </a:lvl1pPr>
            <a:lvl2pPr marL="1219170" marR="0" lvl="1" indent="-457189" algn="l" rtl="0">
              <a:lnSpc>
                <a:spcPct val="100000"/>
              </a:lnSpc>
              <a:spcBef>
                <a:spcPts val="500"/>
              </a:spcBef>
              <a:spcAft>
                <a:spcPts val="0"/>
              </a:spcAft>
              <a:buClr>
                <a:schemeClr val="accent3"/>
              </a:buClr>
              <a:buSzPts val="1800"/>
              <a:buFont typeface="Arial"/>
              <a:buChar char="•"/>
              <a:defRPr sz="1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500"/>
              </a:spcBef>
              <a:spcAft>
                <a:spcPts val="0"/>
              </a:spcAft>
              <a:buClr>
                <a:schemeClr val="accent3"/>
              </a:buClr>
              <a:buSzPts val="1800"/>
              <a:buFont typeface="Arial"/>
              <a:buChar char="•"/>
              <a:defRPr sz="1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500"/>
              </a:spcBef>
              <a:spcAft>
                <a:spcPts val="0"/>
              </a:spcAft>
              <a:buClr>
                <a:schemeClr val="accent3"/>
              </a:buClr>
              <a:buSzPts val="1800"/>
              <a:buFont typeface="Arial"/>
              <a:buChar char="•"/>
              <a:defRPr sz="1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500"/>
              </a:spcBef>
              <a:spcAft>
                <a:spcPts val="0"/>
              </a:spcAft>
              <a:buClr>
                <a:schemeClr val="accent3"/>
              </a:buClr>
              <a:buSzPts val="1800"/>
              <a:buFont typeface="Arial"/>
              <a:buChar char="•"/>
              <a:defRPr sz="1400" b="0" i="0" u="none" strike="noStrike" cap="none">
                <a:solidFill>
                  <a:srgbClr val="000000"/>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4" name="Google Shape;449;p226">
            <a:extLst>
              <a:ext uri="{FF2B5EF4-FFF2-40B4-BE49-F238E27FC236}">
                <a16:creationId xmlns:a16="http://schemas.microsoft.com/office/drawing/2014/main" id="{59CFE0D0-07F8-2BD1-FC36-92AEF91A6114}"/>
              </a:ext>
            </a:extLst>
          </p:cNvPr>
          <p:cNvSpPr txBox="1">
            <a:spLocks noGrp="1"/>
          </p:cNvSpPr>
          <p:nvPr>
            <p:ph type="body" idx="15" hasCustomPrompt="1"/>
          </p:nvPr>
        </p:nvSpPr>
        <p:spPr>
          <a:xfrm>
            <a:off x="3268612" y="1210354"/>
            <a:ext cx="2646377" cy="1408879"/>
          </a:xfrm>
          <a:prstGeom prst="rect">
            <a:avLst/>
          </a:prstGeom>
          <a:noFill/>
          <a:ln>
            <a:noFill/>
          </a:ln>
        </p:spPr>
        <p:txBody>
          <a:bodyPr spcFirstLastPara="1" wrap="square" lIns="91425" tIns="45700" rIns="91425" bIns="45700" anchor="b" anchorCtr="0">
            <a:spAutoFit/>
          </a:bodyPr>
          <a:lstStyle>
            <a:lvl1pPr marL="0" marR="0" lvl="0" indent="-304792" algn="l" rtl="0">
              <a:lnSpc>
                <a:spcPct val="100000"/>
              </a:lnSpc>
              <a:spcBef>
                <a:spcPts val="1000"/>
              </a:spcBef>
              <a:spcAft>
                <a:spcPts val="0"/>
              </a:spcAft>
              <a:buClr>
                <a:schemeClr val="lt1"/>
              </a:buClr>
              <a:buSzPts val="8800"/>
              <a:buFont typeface="Arial"/>
              <a:buNone/>
              <a:defRPr sz="7466"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l" rtl="0">
              <a:lnSpc>
                <a:spcPct val="100000"/>
              </a:lnSpc>
              <a:spcBef>
                <a:spcPts val="500"/>
              </a:spcBef>
              <a:spcAft>
                <a:spcPts val="0"/>
              </a:spcAft>
              <a:buClr>
                <a:schemeClr val="dk2"/>
              </a:buClr>
              <a:buSzPts val="1600"/>
              <a:buFont typeface="Arial"/>
              <a:buChar char="•"/>
              <a:defRPr sz="1400" b="0" i="0" u="none" strike="noStrike" cap="none">
                <a:solidFill>
                  <a:schemeClr val="dk2"/>
                </a:solidFill>
                <a:latin typeface="Arial"/>
                <a:ea typeface="Arial"/>
                <a:cs typeface="Arial"/>
                <a:sym typeface="Arial"/>
              </a:defRPr>
            </a:lvl2pPr>
            <a:lvl3pPr marL="1828754" marR="0" lvl="2" indent="-423323" algn="l" rtl="0">
              <a:lnSpc>
                <a:spcPct val="10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2438339" marR="0" lvl="3" indent="-406390" algn="l" rtl="0">
              <a:lnSpc>
                <a:spcPct val="100000"/>
              </a:lnSpc>
              <a:spcBef>
                <a:spcPts val="5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4pPr>
            <a:lvl5pPr marL="3047924" marR="0" lvl="4" indent="-397923" algn="l" rtl="0">
              <a:lnSpc>
                <a:spcPct val="100000"/>
              </a:lnSpc>
              <a:spcBef>
                <a:spcPts val="5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pt-BR"/>
              <a:t>00</a:t>
            </a:r>
            <a:endParaRPr/>
          </a:p>
        </p:txBody>
      </p:sp>
      <p:sp>
        <p:nvSpPr>
          <p:cNvPr id="15" name="Google Shape;450;p226">
            <a:extLst>
              <a:ext uri="{FF2B5EF4-FFF2-40B4-BE49-F238E27FC236}">
                <a16:creationId xmlns:a16="http://schemas.microsoft.com/office/drawing/2014/main" id="{D0BC3816-0A6A-A49E-8AAB-533E88C682A5}"/>
              </a:ext>
            </a:extLst>
          </p:cNvPr>
          <p:cNvSpPr txBox="1">
            <a:spLocks noGrp="1"/>
          </p:cNvSpPr>
          <p:nvPr>
            <p:ph type="body" idx="16"/>
          </p:nvPr>
        </p:nvSpPr>
        <p:spPr>
          <a:xfrm>
            <a:off x="3268612" y="3059722"/>
            <a:ext cx="2326705" cy="338514"/>
          </a:xfrm>
          <a:prstGeom prst="rect">
            <a:avLst/>
          </a:prstGeom>
          <a:noFill/>
          <a:ln>
            <a:noFill/>
          </a:ln>
        </p:spPr>
        <p:txBody>
          <a:bodyPr spcFirstLastPara="1" wrap="square" lIns="91425" tIns="45700" rIns="91425" bIns="45700" anchor="t" anchorCtr="0">
            <a:spAutoFit/>
          </a:bodyPr>
          <a:lstStyle>
            <a:lvl1pPr marL="0" marR="0" lvl="0" indent="-30479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just" rtl="0">
              <a:lnSpc>
                <a:spcPct val="100000"/>
              </a:lnSpc>
              <a:spcBef>
                <a:spcPts val="500"/>
              </a:spcBef>
              <a:spcAft>
                <a:spcPts val="0"/>
              </a:spcAft>
              <a:buClr>
                <a:schemeClr val="accent3"/>
              </a:buClr>
              <a:buSzPts val="1600"/>
              <a:buFont typeface="Arial"/>
              <a:buChar char="•"/>
              <a:defRPr sz="1400" b="0" i="0" u="none" strike="noStrike" cap="none">
                <a:solidFill>
                  <a:schemeClr val="accent3"/>
                </a:solidFill>
                <a:latin typeface="Arial"/>
                <a:ea typeface="Arial"/>
                <a:cs typeface="Arial"/>
                <a:sym typeface="Arial"/>
              </a:defRPr>
            </a:lvl2pPr>
            <a:lvl3pPr marL="1828754" marR="0" lvl="2" indent="-423323" algn="just" rtl="0">
              <a:lnSpc>
                <a:spcPct val="100000"/>
              </a:lnSpc>
              <a:spcBef>
                <a:spcPts val="5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3pPr>
            <a:lvl4pPr marL="2438339" marR="0" lvl="3" indent="-406390" algn="just" rtl="0">
              <a:lnSpc>
                <a:spcPct val="100000"/>
              </a:lnSpc>
              <a:spcBef>
                <a:spcPts val="500"/>
              </a:spcBef>
              <a:spcAft>
                <a:spcPts val="0"/>
              </a:spcAft>
              <a:buClr>
                <a:schemeClr val="accent3"/>
              </a:buClr>
              <a:buSzPts val="1200"/>
              <a:buFont typeface="Arial"/>
              <a:buChar char="•"/>
              <a:defRPr sz="1400" b="0" i="0" u="none" strike="noStrike" cap="none">
                <a:solidFill>
                  <a:schemeClr val="accent3"/>
                </a:solidFill>
                <a:latin typeface="Arial"/>
                <a:ea typeface="Arial"/>
                <a:cs typeface="Arial"/>
                <a:sym typeface="Arial"/>
              </a:defRPr>
            </a:lvl4pPr>
            <a:lvl5pPr marL="3047924" marR="0" lvl="4" indent="-397923" algn="just" rtl="0">
              <a:lnSpc>
                <a:spcPct val="100000"/>
              </a:lnSpc>
              <a:spcBef>
                <a:spcPts val="500"/>
              </a:spcBef>
              <a:spcAft>
                <a:spcPts val="0"/>
              </a:spcAft>
              <a:buClr>
                <a:schemeClr val="accent3"/>
              </a:buClr>
              <a:buSzPts val="1100"/>
              <a:buFont typeface="Arial"/>
              <a:buChar char="•"/>
              <a:defRPr sz="1400" b="0" i="0" u="none" strike="noStrike" cap="none">
                <a:solidFill>
                  <a:schemeClr val="accent3"/>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6" name="Google Shape;449;p226">
            <a:extLst>
              <a:ext uri="{FF2B5EF4-FFF2-40B4-BE49-F238E27FC236}">
                <a16:creationId xmlns:a16="http://schemas.microsoft.com/office/drawing/2014/main" id="{4BD6EB1A-6A68-7725-951C-9885A0C8BB76}"/>
              </a:ext>
            </a:extLst>
          </p:cNvPr>
          <p:cNvSpPr txBox="1">
            <a:spLocks noGrp="1"/>
          </p:cNvSpPr>
          <p:nvPr>
            <p:ph type="body" idx="17" hasCustomPrompt="1"/>
          </p:nvPr>
        </p:nvSpPr>
        <p:spPr>
          <a:xfrm>
            <a:off x="6142242" y="1210354"/>
            <a:ext cx="2646377" cy="1408879"/>
          </a:xfrm>
          <a:prstGeom prst="rect">
            <a:avLst/>
          </a:prstGeom>
          <a:noFill/>
          <a:ln>
            <a:noFill/>
          </a:ln>
        </p:spPr>
        <p:txBody>
          <a:bodyPr spcFirstLastPara="1" wrap="square" lIns="91425" tIns="45700" rIns="91425" bIns="45700" anchor="b" anchorCtr="0">
            <a:spAutoFit/>
          </a:bodyPr>
          <a:lstStyle>
            <a:lvl1pPr marL="0" marR="0" lvl="0" indent="-304792" algn="l" rtl="0">
              <a:lnSpc>
                <a:spcPct val="100000"/>
              </a:lnSpc>
              <a:spcBef>
                <a:spcPts val="1000"/>
              </a:spcBef>
              <a:spcAft>
                <a:spcPts val="0"/>
              </a:spcAft>
              <a:buClr>
                <a:schemeClr val="lt1"/>
              </a:buClr>
              <a:buSzPts val="8800"/>
              <a:buFont typeface="Arial"/>
              <a:buNone/>
              <a:defRPr sz="7466"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l" rtl="0">
              <a:lnSpc>
                <a:spcPct val="100000"/>
              </a:lnSpc>
              <a:spcBef>
                <a:spcPts val="500"/>
              </a:spcBef>
              <a:spcAft>
                <a:spcPts val="0"/>
              </a:spcAft>
              <a:buClr>
                <a:schemeClr val="dk2"/>
              </a:buClr>
              <a:buSzPts val="1600"/>
              <a:buFont typeface="Arial"/>
              <a:buChar char="•"/>
              <a:defRPr sz="1400" b="0" i="0" u="none" strike="noStrike" cap="none">
                <a:solidFill>
                  <a:schemeClr val="dk2"/>
                </a:solidFill>
                <a:latin typeface="Arial"/>
                <a:ea typeface="Arial"/>
                <a:cs typeface="Arial"/>
                <a:sym typeface="Arial"/>
              </a:defRPr>
            </a:lvl2pPr>
            <a:lvl3pPr marL="1828754" marR="0" lvl="2" indent="-423323" algn="l" rtl="0">
              <a:lnSpc>
                <a:spcPct val="10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2438339" marR="0" lvl="3" indent="-406390" algn="l" rtl="0">
              <a:lnSpc>
                <a:spcPct val="100000"/>
              </a:lnSpc>
              <a:spcBef>
                <a:spcPts val="5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4pPr>
            <a:lvl5pPr marL="3047924" marR="0" lvl="4" indent="-397923" algn="l" rtl="0">
              <a:lnSpc>
                <a:spcPct val="100000"/>
              </a:lnSpc>
              <a:spcBef>
                <a:spcPts val="5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pt-BR"/>
              <a:t>00</a:t>
            </a:r>
            <a:endParaRPr/>
          </a:p>
        </p:txBody>
      </p:sp>
      <p:sp>
        <p:nvSpPr>
          <p:cNvPr id="17" name="Google Shape;450;p226">
            <a:extLst>
              <a:ext uri="{FF2B5EF4-FFF2-40B4-BE49-F238E27FC236}">
                <a16:creationId xmlns:a16="http://schemas.microsoft.com/office/drawing/2014/main" id="{DC9311C5-A708-FBC8-BEF6-FE650F3930BF}"/>
              </a:ext>
            </a:extLst>
          </p:cNvPr>
          <p:cNvSpPr txBox="1">
            <a:spLocks noGrp="1"/>
          </p:cNvSpPr>
          <p:nvPr>
            <p:ph type="body" idx="18"/>
          </p:nvPr>
        </p:nvSpPr>
        <p:spPr>
          <a:xfrm>
            <a:off x="6142242" y="3059722"/>
            <a:ext cx="2326705" cy="338514"/>
          </a:xfrm>
          <a:prstGeom prst="rect">
            <a:avLst/>
          </a:prstGeom>
          <a:noFill/>
          <a:ln>
            <a:noFill/>
          </a:ln>
        </p:spPr>
        <p:txBody>
          <a:bodyPr spcFirstLastPara="1" wrap="square" lIns="91425" tIns="45700" rIns="91425" bIns="45700" anchor="t" anchorCtr="0">
            <a:spAutoFit/>
          </a:bodyPr>
          <a:lstStyle>
            <a:lvl1pPr marL="0" marR="0" lvl="0" indent="-30479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just" rtl="0">
              <a:lnSpc>
                <a:spcPct val="100000"/>
              </a:lnSpc>
              <a:spcBef>
                <a:spcPts val="500"/>
              </a:spcBef>
              <a:spcAft>
                <a:spcPts val="0"/>
              </a:spcAft>
              <a:buClr>
                <a:schemeClr val="accent3"/>
              </a:buClr>
              <a:buSzPts val="1600"/>
              <a:buFont typeface="Arial"/>
              <a:buChar char="•"/>
              <a:defRPr sz="1400" b="0" i="0" u="none" strike="noStrike" cap="none">
                <a:solidFill>
                  <a:schemeClr val="accent3"/>
                </a:solidFill>
                <a:latin typeface="Arial"/>
                <a:ea typeface="Arial"/>
                <a:cs typeface="Arial"/>
                <a:sym typeface="Arial"/>
              </a:defRPr>
            </a:lvl2pPr>
            <a:lvl3pPr marL="1828754" marR="0" lvl="2" indent="-423323" algn="just" rtl="0">
              <a:lnSpc>
                <a:spcPct val="100000"/>
              </a:lnSpc>
              <a:spcBef>
                <a:spcPts val="5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3pPr>
            <a:lvl4pPr marL="2438339" marR="0" lvl="3" indent="-406390" algn="just" rtl="0">
              <a:lnSpc>
                <a:spcPct val="100000"/>
              </a:lnSpc>
              <a:spcBef>
                <a:spcPts val="500"/>
              </a:spcBef>
              <a:spcAft>
                <a:spcPts val="0"/>
              </a:spcAft>
              <a:buClr>
                <a:schemeClr val="accent3"/>
              </a:buClr>
              <a:buSzPts val="1200"/>
              <a:buFont typeface="Arial"/>
              <a:buChar char="•"/>
              <a:defRPr sz="1400" b="0" i="0" u="none" strike="noStrike" cap="none">
                <a:solidFill>
                  <a:schemeClr val="accent3"/>
                </a:solidFill>
                <a:latin typeface="Arial"/>
                <a:ea typeface="Arial"/>
                <a:cs typeface="Arial"/>
                <a:sym typeface="Arial"/>
              </a:defRPr>
            </a:lvl4pPr>
            <a:lvl5pPr marL="3047924" marR="0" lvl="4" indent="-397923" algn="just" rtl="0">
              <a:lnSpc>
                <a:spcPct val="100000"/>
              </a:lnSpc>
              <a:spcBef>
                <a:spcPts val="500"/>
              </a:spcBef>
              <a:spcAft>
                <a:spcPts val="0"/>
              </a:spcAft>
              <a:buClr>
                <a:schemeClr val="accent3"/>
              </a:buClr>
              <a:buSzPts val="1100"/>
              <a:buFont typeface="Arial"/>
              <a:buChar char="•"/>
              <a:defRPr sz="1400" b="0" i="0" u="none" strike="noStrike" cap="none">
                <a:solidFill>
                  <a:schemeClr val="accent3"/>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9" name="Google Shape;449;p226">
            <a:extLst>
              <a:ext uri="{FF2B5EF4-FFF2-40B4-BE49-F238E27FC236}">
                <a16:creationId xmlns:a16="http://schemas.microsoft.com/office/drawing/2014/main" id="{D0C5B282-98A2-3365-07EA-000A3CA2FB72}"/>
              </a:ext>
            </a:extLst>
          </p:cNvPr>
          <p:cNvSpPr txBox="1">
            <a:spLocks noGrp="1"/>
          </p:cNvSpPr>
          <p:nvPr>
            <p:ph type="body" idx="19" hasCustomPrompt="1"/>
          </p:nvPr>
        </p:nvSpPr>
        <p:spPr>
          <a:xfrm>
            <a:off x="9025933" y="1210354"/>
            <a:ext cx="2646377" cy="1408879"/>
          </a:xfrm>
          <a:prstGeom prst="rect">
            <a:avLst/>
          </a:prstGeom>
          <a:noFill/>
          <a:ln>
            <a:noFill/>
          </a:ln>
        </p:spPr>
        <p:txBody>
          <a:bodyPr spcFirstLastPara="1" wrap="square" lIns="91425" tIns="45700" rIns="91425" bIns="45700" anchor="b" anchorCtr="0">
            <a:spAutoFit/>
          </a:bodyPr>
          <a:lstStyle>
            <a:lvl1pPr marL="0" marR="0" lvl="0" indent="-304792" algn="l" rtl="0">
              <a:lnSpc>
                <a:spcPct val="100000"/>
              </a:lnSpc>
              <a:spcBef>
                <a:spcPts val="1000"/>
              </a:spcBef>
              <a:spcAft>
                <a:spcPts val="0"/>
              </a:spcAft>
              <a:buClr>
                <a:schemeClr val="lt1"/>
              </a:buClr>
              <a:buSzPts val="8800"/>
              <a:buFont typeface="Arial"/>
              <a:buNone/>
              <a:defRPr sz="7466"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l" rtl="0">
              <a:lnSpc>
                <a:spcPct val="100000"/>
              </a:lnSpc>
              <a:spcBef>
                <a:spcPts val="500"/>
              </a:spcBef>
              <a:spcAft>
                <a:spcPts val="0"/>
              </a:spcAft>
              <a:buClr>
                <a:schemeClr val="dk2"/>
              </a:buClr>
              <a:buSzPts val="1600"/>
              <a:buFont typeface="Arial"/>
              <a:buChar char="•"/>
              <a:defRPr sz="1400" b="0" i="0" u="none" strike="noStrike" cap="none">
                <a:solidFill>
                  <a:schemeClr val="dk2"/>
                </a:solidFill>
                <a:latin typeface="Arial"/>
                <a:ea typeface="Arial"/>
                <a:cs typeface="Arial"/>
                <a:sym typeface="Arial"/>
              </a:defRPr>
            </a:lvl2pPr>
            <a:lvl3pPr marL="1828754" marR="0" lvl="2" indent="-423323" algn="l" rtl="0">
              <a:lnSpc>
                <a:spcPct val="10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2438339" marR="0" lvl="3" indent="-406390" algn="l" rtl="0">
              <a:lnSpc>
                <a:spcPct val="100000"/>
              </a:lnSpc>
              <a:spcBef>
                <a:spcPts val="5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4pPr>
            <a:lvl5pPr marL="3047924" marR="0" lvl="4" indent="-397923" algn="l" rtl="0">
              <a:lnSpc>
                <a:spcPct val="100000"/>
              </a:lnSpc>
              <a:spcBef>
                <a:spcPts val="5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pt-BR"/>
              <a:t>00</a:t>
            </a:r>
            <a:endParaRPr/>
          </a:p>
        </p:txBody>
      </p:sp>
      <p:sp>
        <p:nvSpPr>
          <p:cNvPr id="20" name="Google Shape;450;p226">
            <a:extLst>
              <a:ext uri="{FF2B5EF4-FFF2-40B4-BE49-F238E27FC236}">
                <a16:creationId xmlns:a16="http://schemas.microsoft.com/office/drawing/2014/main" id="{E89A3445-6BFC-E84C-FF3F-372488A84B16}"/>
              </a:ext>
            </a:extLst>
          </p:cNvPr>
          <p:cNvSpPr txBox="1">
            <a:spLocks noGrp="1"/>
          </p:cNvSpPr>
          <p:nvPr>
            <p:ph type="body" idx="20"/>
          </p:nvPr>
        </p:nvSpPr>
        <p:spPr>
          <a:xfrm>
            <a:off x="9025933" y="3059722"/>
            <a:ext cx="2326705" cy="338514"/>
          </a:xfrm>
          <a:prstGeom prst="rect">
            <a:avLst/>
          </a:prstGeom>
          <a:noFill/>
          <a:ln>
            <a:noFill/>
          </a:ln>
        </p:spPr>
        <p:txBody>
          <a:bodyPr spcFirstLastPara="1" wrap="square" lIns="91425" tIns="45700" rIns="91425" bIns="45700" anchor="t" anchorCtr="0">
            <a:spAutoFit/>
          </a:bodyPr>
          <a:lstStyle>
            <a:lvl1pPr marL="0" marR="0" lvl="0" indent="-30479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just" rtl="0">
              <a:lnSpc>
                <a:spcPct val="100000"/>
              </a:lnSpc>
              <a:spcBef>
                <a:spcPts val="500"/>
              </a:spcBef>
              <a:spcAft>
                <a:spcPts val="0"/>
              </a:spcAft>
              <a:buClr>
                <a:schemeClr val="accent3"/>
              </a:buClr>
              <a:buSzPts val="1600"/>
              <a:buFont typeface="Arial"/>
              <a:buChar char="•"/>
              <a:defRPr sz="1400" b="0" i="0" u="none" strike="noStrike" cap="none">
                <a:solidFill>
                  <a:schemeClr val="accent3"/>
                </a:solidFill>
                <a:latin typeface="Arial"/>
                <a:ea typeface="Arial"/>
                <a:cs typeface="Arial"/>
                <a:sym typeface="Arial"/>
              </a:defRPr>
            </a:lvl2pPr>
            <a:lvl3pPr marL="1828754" marR="0" lvl="2" indent="-423323" algn="just" rtl="0">
              <a:lnSpc>
                <a:spcPct val="100000"/>
              </a:lnSpc>
              <a:spcBef>
                <a:spcPts val="5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3pPr>
            <a:lvl4pPr marL="2438339" marR="0" lvl="3" indent="-406390" algn="just" rtl="0">
              <a:lnSpc>
                <a:spcPct val="100000"/>
              </a:lnSpc>
              <a:spcBef>
                <a:spcPts val="500"/>
              </a:spcBef>
              <a:spcAft>
                <a:spcPts val="0"/>
              </a:spcAft>
              <a:buClr>
                <a:schemeClr val="accent3"/>
              </a:buClr>
              <a:buSzPts val="1200"/>
              <a:buFont typeface="Arial"/>
              <a:buChar char="•"/>
              <a:defRPr sz="1400" b="0" i="0" u="none" strike="noStrike" cap="none">
                <a:solidFill>
                  <a:schemeClr val="accent3"/>
                </a:solidFill>
                <a:latin typeface="Arial"/>
                <a:ea typeface="Arial"/>
                <a:cs typeface="Arial"/>
                <a:sym typeface="Arial"/>
              </a:defRPr>
            </a:lvl4pPr>
            <a:lvl5pPr marL="3047924" marR="0" lvl="4" indent="-397923" algn="just" rtl="0">
              <a:lnSpc>
                <a:spcPct val="100000"/>
              </a:lnSpc>
              <a:spcBef>
                <a:spcPts val="500"/>
              </a:spcBef>
              <a:spcAft>
                <a:spcPts val="0"/>
              </a:spcAft>
              <a:buClr>
                <a:schemeClr val="accent3"/>
              </a:buClr>
              <a:buSzPts val="1100"/>
              <a:buFont typeface="Arial"/>
              <a:buChar char="•"/>
              <a:defRPr sz="1400" b="0" i="0" u="none" strike="noStrike" cap="none">
                <a:solidFill>
                  <a:schemeClr val="accent3"/>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 name="Google Shape;14;p178">
            <a:extLst>
              <a:ext uri="{FF2B5EF4-FFF2-40B4-BE49-F238E27FC236}">
                <a16:creationId xmlns:a16="http://schemas.microsoft.com/office/drawing/2014/main" id="{E522E3AB-F14E-E5BC-527E-12F48798E6A4}"/>
              </a:ext>
            </a:extLst>
          </p:cNvPr>
          <p:cNvSpPr txBox="1">
            <a:spLocks noGrp="1"/>
          </p:cNvSpPr>
          <p:nvPr>
            <p:ph type="dt" idx="10"/>
          </p:nvPr>
        </p:nvSpPr>
        <p:spPr>
          <a:xfrm>
            <a:off x="4551586" y="6470220"/>
            <a:ext cx="802015" cy="29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chemeClr val="lt1"/>
                </a:solidFill>
                <a:latin typeface="Arial" panose="020B0604020202020204" pitchFamily="34" charset="0"/>
                <a:ea typeface="Arial" panose="020B0604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BR"/>
          </a:p>
        </p:txBody>
      </p:sp>
      <p:sp>
        <p:nvSpPr>
          <p:cNvPr id="3" name="Google Shape;15;p178">
            <a:extLst>
              <a:ext uri="{FF2B5EF4-FFF2-40B4-BE49-F238E27FC236}">
                <a16:creationId xmlns:a16="http://schemas.microsoft.com/office/drawing/2014/main" id="{C864261E-A62C-6BC6-EEC9-4AEF93B0DBD8}"/>
              </a:ext>
            </a:extLst>
          </p:cNvPr>
          <p:cNvSpPr txBox="1">
            <a:spLocks noGrp="1"/>
          </p:cNvSpPr>
          <p:nvPr>
            <p:ph type="ftr" idx="11"/>
          </p:nvPr>
        </p:nvSpPr>
        <p:spPr>
          <a:xfrm>
            <a:off x="383117" y="6470159"/>
            <a:ext cx="4114800" cy="29519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chemeClr val="lt1"/>
                </a:solidFill>
                <a:latin typeface="Arial" panose="020B0604020202020204" pitchFamily="34" charset="0"/>
                <a:ea typeface="Arial" panose="020B0604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BR"/>
          </a:p>
        </p:txBody>
      </p:sp>
      <p:sp>
        <p:nvSpPr>
          <p:cNvPr id="8" name="Google Shape;16;p178">
            <a:extLst>
              <a:ext uri="{FF2B5EF4-FFF2-40B4-BE49-F238E27FC236}">
                <a16:creationId xmlns:a16="http://schemas.microsoft.com/office/drawing/2014/main" id="{1DACE8D7-9B8B-B211-BD89-5EA7022DBFD4}"/>
              </a:ext>
            </a:extLst>
          </p:cNvPr>
          <p:cNvSpPr txBox="1">
            <a:spLocks noGrp="1"/>
          </p:cNvSpPr>
          <p:nvPr>
            <p:ph type="sldNum" idx="12"/>
          </p:nvPr>
        </p:nvSpPr>
        <p:spPr>
          <a:xfrm>
            <a:off x="11181716" y="6470220"/>
            <a:ext cx="627168" cy="29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2592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E592D-AE65-4369-A319-9467ED748D61}"/>
              </a:ext>
            </a:extLst>
          </p:cNvPr>
          <p:cNvSpPr>
            <a:spLocks noGrp="1"/>
          </p:cNvSpPr>
          <p:nvPr>
            <p:ph type="ctrTitle"/>
          </p:nvPr>
        </p:nvSpPr>
        <p:spPr>
          <a:xfrm>
            <a:off x="1524001" y="1663560"/>
            <a:ext cx="9144000" cy="1846403"/>
          </a:xfrm>
          <a:prstGeom prst="rect">
            <a:avLst/>
          </a:prstGeom>
        </p:spPr>
        <p:txBody>
          <a:bodyPr anchor="b"/>
          <a:lstStyle>
            <a:lvl1pPr algn="ctr">
              <a:defRPr sz="5999"/>
            </a:lvl1pPr>
          </a:lstStyle>
          <a:p>
            <a:r>
              <a:rPr lang="de-DE"/>
              <a:t>Mastertitelformat bearbeiten</a:t>
            </a:r>
            <a:endParaRPr lang="en-US"/>
          </a:p>
        </p:txBody>
      </p:sp>
      <p:sp>
        <p:nvSpPr>
          <p:cNvPr id="3" name="Untertitel 2">
            <a:extLst>
              <a:ext uri="{FF2B5EF4-FFF2-40B4-BE49-F238E27FC236}">
                <a16:creationId xmlns:a16="http://schemas.microsoft.com/office/drawing/2014/main" id="{4E95BC42-4F2D-4D21-A441-7B3EB438C88E}"/>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79E04357-45EE-4D71-A541-AF963629C8D8}"/>
              </a:ext>
            </a:extLst>
          </p:cNvPr>
          <p:cNvSpPr>
            <a:spLocks noGrp="1"/>
          </p:cNvSpPr>
          <p:nvPr>
            <p:ph type="dt" sz="half" idx="10"/>
          </p:nvPr>
        </p:nvSpPr>
        <p:spPr/>
        <p:txBody>
          <a:bodyPr/>
          <a:lstStyle/>
          <a:p>
            <a:endParaRPr lang="en-US"/>
          </a:p>
        </p:txBody>
      </p:sp>
      <p:sp>
        <p:nvSpPr>
          <p:cNvPr id="6" name="Foliennummernplatzhalter 5">
            <a:extLst>
              <a:ext uri="{FF2B5EF4-FFF2-40B4-BE49-F238E27FC236}">
                <a16:creationId xmlns:a16="http://schemas.microsoft.com/office/drawing/2014/main" id="{C12E3994-AC51-4E6A-BF41-312CA56F57A9}"/>
              </a:ext>
            </a:extLst>
          </p:cNvPr>
          <p:cNvSpPr>
            <a:spLocks noGrp="1"/>
          </p:cNvSpPr>
          <p:nvPr>
            <p:ph type="sldNum" sz="quarter" idx="12"/>
          </p:nvPr>
        </p:nvSpPr>
        <p:spPr/>
        <p:txBody>
          <a:bodyPr/>
          <a:lstStyle/>
          <a:p>
            <a:fld id="{3A0AAE6F-7835-4CEB-9E6A-519920CC3313}" type="slidenum">
              <a:rPr lang="en-US" smtClean="0"/>
              <a:t>‹#›</a:t>
            </a:fld>
            <a:endParaRPr lang="en-US"/>
          </a:p>
        </p:txBody>
      </p:sp>
    </p:spTree>
    <p:extLst>
      <p:ext uri="{BB962C8B-B14F-4D97-AF65-F5344CB8AC3E}">
        <p14:creationId xmlns:p14="http://schemas.microsoft.com/office/powerpoint/2010/main" val="3061234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 Title a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8E0E9-C10C-3B33-0659-203A05F77A0B}"/>
              </a:ext>
            </a:extLst>
          </p:cNvPr>
          <p:cNvSpPr>
            <a:spLocks noGrp="1"/>
          </p:cNvSpPr>
          <p:nvPr>
            <p:ph type="title" hasCustomPrompt="1"/>
          </p:nvPr>
        </p:nvSpPr>
        <p:spPr bwMode="invGray">
          <a:xfrm>
            <a:off x="442913" y="369888"/>
            <a:ext cx="11306174" cy="492443"/>
          </a:xfrm>
        </p:spPr>
        <p:txBody>
          <a:bodyPr/>
          <a:lstStyle/>
          <a:p>
            <a:r>
              <a:rPr lang="en-US" noProof="0"/>
              <a:t>Click to edit slide title (maximum two lines)</a:t>
            </a:r>
          </a:p>
        </p:txBody>
      </p:sp>
      <p:sp>
        <p:nvSpPr>
          <p:cNvPr id="4" name="Foliennummernplatzhalter 3">
            <a:extLst>
              <a:ext uri="{FF2B5EF4-FFF2-40B4-BE49-F238E27FC236}">
                <a16:creationId xmlns:a16="http://schemas.microsoft.com/office/drawing/2014/main" id="{3F318F76-C7BC-960A-6CF1-C47B253D079D}"/>
              </a:ext>
            </a:extLst>
          </p:cNvPr>
          <p:cNvSpPr>
            <a:spLocks noGrp="1"/>
          </p:cNvSpPr>
          <p:nvPr>
            <p:ph type="sldNum" sz="quarter" idx="11"/>
          </p:nvPr>
        </p:nvSpPr>
        <p:spPr bwMode="invGray">
          <a:xfrm>
            <a:off x="11459372" y="6415911"/>
            <a:ext cx="288000" cy="122400"/>
          </a:xfrm>
        </p:spPr>
        <p:txBody>
          <a:bodyPr/>
          <a:lstStyle>
            <a:lvl1pPr>
              <a:defRPr>
                <a:latin typeface="+mn-lt"/>
              </a:defRPr>
            </a:lvl1pPr>
          </a:lstStyle>
          <a:p>
            <a:fld id="{1AEA29C4-6B6F-467E-A9F8-BBA6DECAB99C}" type="slidenum">
              <a:rPr lang="en-US" noProof="0" smtClean="0"/>
              <a:pPr/>
              <a:t>‹#›</a:t>
            </a:fld>
            <a:endParaRPr lang="en-US" noProof="0"/>
          </a:p>
        </p:txBody>
      </p:sp>
      <p:sp>
        <p:nvSpPr>
          <p:cNvPr id="6" name="Textplatzhalter 5">
            <a:extLst>
              <a:ext uri="{FF2B5EF4-FFF2-40B4-BE49-F238E27FC236}">
                <a16:creationId xmlns:a16="http://schemas.microsoft.com/office/drawing/2014/main" id="{16A6C94A-01CF-61B6-6147-E278655A415D}"/>
              </a:ext>
            </a:extLst>
          </p:cNvPr>
          <p:cNvSpPr>
            <a:spLocks noGrp="1"/>
          </p:cNvSpPr>
          <p:nvPr>
            <p:ph type="body" sz="quarter" idx="12" hasCustomPrompt="1"/>
          </p:nvPr>
        </p:nvSpPr>
        <p:spPr bwMode="invGray">
          <a:xfrm>
            <a:off x="442914" y="1882775"/>
            <a:ext cx="11306174" cy="4318000"/>
          </a:xfrm>
        </p:spPr>
        <p:txBody>
          <a:bodyPr/>
          <a:lstStyle>
            <a:lvl9pPr>
              <a:defRPr sz="1500"/>
            </a:lvl9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1" name="Textplatzhalter 10">
            <a:extLst>
              <a:ext uri="{FF2B5EF4-FFF2-40B4-BE49-F238E27FC236}">
                <a16:creationId xmlns:a16="http://schemas.microsoft.com/office/drawing/2014/main" id="{8079E1B9-3E22-8340-D23C-5800AAE08707}"/>
              </a:ext>
            </a:extLst>
          </p:cNvPr>
          <p:cNvSpPr>
            <a:spLocks noGrp="1"/>
          </p:cNvSpPr>
          <p:nvPr>
            <p:ph type="body" sz="quarter" idx="13" hasCustomPrompt="1"/>
          </p:nvPr>
        </p:nvSpPr>
        <p:spPr bwMode="invGray">
          <a:xfrm>
            <a:off x="4048126" y="6415200"/>
            <a:ext cx="7176602" cy="123111"/>
          </a:xfrm>
        </p:spPr>
        <p:txBody>
          <a:bodyPr wrap="square">
            <a:spAutoFit/>
          </a:bodyPr>
          <a:lstStyle>
            <a:lvl1pPr marL="0" indent="0">
              <a:spcBef>
                <a:spcPts val="0"/>
              </a:spcBef>
              <a:buFontTx/>
              <a:buNone/>
              <a:defRPr sz="800" cap="none" spc="0" baseline="0">
                <a:solidFill>
                  <a:schemeClr val="tx2"/>
                </a:solidFill>
                <a:latin typeface="+mn-lt"/>
              </a:defRPr>
            </a:lvl1pPr>
            <a:lvl2pPr marL="0" indent="0">
              <a:spcBef>
                <a:spcPts val="0"/>
              </a:spcBef>
              <a:buFontTx/>
              <a:buNone/>
              <a:defRPr sz="900" cap="none">
                <a:solidFill>
                  <a:schemeClr val="tx2"/>
                </a:solidFill>
                <a:latin typeface="+mn-lt"/>
              </a:defRPr>
            </a:lvl2pPr>
            <a:lvl3pPr marL="0" indent="0">
              <a:spcBef>
                <a:spcPts val="0"/>
              </a:spcBef>
              <a:buFontTx/>
              <a:buNone/>
              <a:defRPr sz="900" cap="none">
                <a:solidFill>
                  <a:schemeClr val="tx2"/>
                </a:solidFill>
                <a:latin typeface="+mn-lt"/>
              </a:defRPr>
            </a:lvl3pPr>
            <a:lvl4pPr marL="0" indent="0">
              <a:spcBef>
                <a:spcPts val="0"/>
              </a:spcBef>
              <a:buFontTx/>
              <a:buNone/>
              <a:defRPr sz="900" cap="none">
                <a:solidFill>
                  <a:schemeClr val="tx2"/>
                </a:solidFill>
                <a:latin typeface="+mn-lt"/>
              </a:defRPr>
            </a:lvl4pPr>
            <a:lvl5pPr marL="0" indent="0">
              <a:spcBef>
                <a:spcPts val="0"/>
              </a:spcBef>
              <a:buFontTx/>
              <a:buNone/>
              <a:defRPr sz="900" cap="none">
                <a:solidFill>
                  <a:schemeClr val="tx2"/>
                </a:solidFill>
                <a:latin typeface="+mn-lt"/>
              </a:defRPr>
            </a:lvl5pPr>
          </a:lstStyle>
          <a:p>
            <a:pPr lvl="0"/>
            <a:r>
              <a:rPr lang="en-US" noProof="0"/>
              <a:t>Click to edit footnote/source</a:t>
            </a:r>
          </a:p>
        </p:txBody>
      </p:sp>
      <p:sp>
        <p:nvSpPr>
          <p:cNvPr id="5" name="Fußzeilenplatzhalter 4">
            <a:extLst>
              <a:ext uri="{FF2B5EF4-FFF2-40B4-BE49-F238E27FC236}">
                <a16:creationId xmlns:a16="http://schemas.microsoft.com/office/drawing/2014/main" id="{56083EA4-8E4E-200E-308A-6DBD4534AA96}"/>
              </a:ext>
            </a:extLst>
          </p:cNvPr>
          <p:cNvSpPr>
            <a:spLocks noGrp="1"/>
          </p:cNvSpPr>
          <p:nvPr>
            <p:ph type="ftr" sz="quarter" idx="14"/>
          </p:nvPr>
        </p:nvSpPr>
        <p:spPr>
          <a:xfrm>
            <a:off x="756000" y="6415200"/>
            <a:ext cx="2880000" cy="123111"/>
          </a:xfrm>
        </p:spPr>
        <p:txBody>
          <a:bodyPr/>
          <a:lstStyle>
            <a:lvl1pPr>
              <a:defRPr>
                <a:latin typeface="+mn-lt"/>
              </a:defRPr>
            </a:lvl1pPr>
          </a:lstStyle>
          <a:p>
            <a:r>
              <a:rPr lang="en-US" noProof="0"/>
              <a:t>Presentation title | Month 20XX</a:t>
            </a:r>
          </a:p>
        </p:txBody>
      </p:sp>
    </p:spTree>
    <p:extLst>
      <p:ext uri="{BB962C8B-B14F-4D97-AF65-F5344CB8AC3E}">
        <p14:creationId xmlns:p14="http://schemas.microsoft.com/office/powerpoint/2010/main" val="679330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p info 1">
  <p:cSld name="Map info 1">
    <p:bg>
      <p:bgPr>
        <a:solidFill>
          <a:schemeClr val="lt1"/>
        </a:solidFill>
        <a:effectLst/>
      </p:bgPr>
    </p:bg>
    <p:spTree>
      <p:nvGrpSpPr>
        <p:cNvPr id="1" name="Shape 782"/>
        <p:cNvGrpSpPr/>
        <p:nvPr/>
      </p:nvGrpSpPr>
      <p:grpSpPr>
        <a:xfrm>
          <a:off x="0" y="0"/>
          <a:ext cx="0" cy="0"/>
          <a:chOff x="0" y="0"/>
          <a:chExt cx="0" cy="0"/>
        </a:xfrm>
      </p:grpSpPr>
      <p:sp>
        <p:nvSpPr>
          <p:cNvPr id="783" name="Google Shape;783;p242"/>
          <p:cNvSpPr txBox="1">
            <a:spLocks noGrp="1"/>
          </p:cNvSpPr>
          <p:nvPr>
            <p:ph type="title"/>
          </p:nvPr>
        </p:nvSpPr>
        <p:spPr>
          <a:xfrm>
            <a:off x="383119" y="404285"/>
            <a:ext cx="7512415" cy="400056"/>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accent1"/>
              </a:buClr>
              <a:buSzPts val="2400"/>
              <a:buFont typeface="Roboto"/>
              <a:buNone/>
              <a:defRPr sz="2000" b="0" i="0" u="none" strike="noStrike" cap="none">
                <a:solidFill>
                  <a:srgbClr val="002858"/>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84" name="Google Shape;784;p242"/>
          <p:cNvSpPr txBox="1">
            <a:spLocks noGrp="1"/>
          </p:cNvSpPr>
          <p:nvPr>
            <p:ph type="body" idx="1" hasCustomPrompt="1"/>
          </p:nvPr>
        </p:nvSpPr>
        <p:spPr>
          <a:xfrm>
            <a:off x="8990167" y="751770"/>
            <a:ext cx="2818719" cy="1614063"/>
          </a:xfrm>
          <a:prstGeom prst="rect">
            <a:avLst/>
          </a:prstGeom>
          <a:noFill/>
          <a:ln>
            <a:noFill/>
          </a:ln>
        </p:spPr>
        <p:txBody>
          <a:bodyPr spcFirstLastPara="1" wrap="square" lIns="91425" tIns="45700" rIns="91425" bIns="45700" anchor="b" anchorCtr="0">
            <a:spAutoFit/>
          </a:bodyPr>
          <a:lstStyle>
            <a:lvl1pPr marL="609570" marR="0" lvl="0" indent="-304784" algn="ctr" rtl="0">
              <a:lnSpc>
                <a:spcPct val="100000"/>
              </a:lnSpc>
              <a:spcBef>
                <a:spcPts val="1000"/>
              </a:spcBef>
              <a:spcAft>
                <a:spcPts val="0"/>
              </a:spcAft>
              <a:buClr>
                <a:schemeClr val="lt1"/>
              </a:buClr>
              <a:buSzPts val="8800"/>
              <a:buFont typeface="Arial"/>
              <a:buNone/>
              <a:defRPr sz="8800" b="0" i="0" u="none" strike="noStrike" cap="none">
                <a:solidFill>
                  <a:srgbClr val="002858"/>
                </a:solidFill>
                <a:latin typeface="Arial" panose="020B0604020202020204" pitchFamily="34" charset="0"/>
                <a:ea typeface="Arial" panose="020B0604020202020204" pitchFamily="34" charset="0"/>
                <a:cs typeface="Arial"/>
                <a:sym typeface="Arial"/>
              </a:defRPr>
            </a:lvl1pPr>
            <a:lvl2pPr marL="1219140" marR="0" lvl="1" indent="-440245" algn="l" rtl="0">
              <a:lnSpc>
                <a:spcPct val="100000"/>
              </a:lnSpc>
              <a:spcBef>
                <a:spcPts val="500"/>
              </a:spcBef>
              <a:spcAft>
                <a:spcPts val="0"/>
              </a:spcAft>
              <a:buClr>
                <a:schemeClr val="dk2"/>
              </a:buClr>
              <a:buSzPts val="1600"/>
              <a:buFont typeface="Arial"/>
              <a:buChar char="•"/>
              <a:defRPr sz="1400" b="0" i="0" u="none" strike="noStrike" cap="none">
                <a:solidFill>
                  <a:schemeClr val="dk2"/>
                </a:solidFill>
                <a:latin typeface="Arial"/>
                <a:ea typeface="Arial"/>
                <a:cs typeface="Arial"/>
                <a:sym typeface="Arial"/>
              </a:defRPr>
            </a:lvl2pPr>
            <a:lvl3pPr marL="1828709" marR="0" lvl="2" indent="-423312" algn="l" rtl="0">
              <a:lnSpc>
                <a:spcPct val="10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2438278" marR="0" lvl="3" indent="-406381" algn="l" rtl="0">
              <a:lnSpc>
                <a:spcPct val="100000"/>
              </a:lnSpc>
              <a:spcBef>
                <a:spcPts val="5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4pPr>
            <a:lvl5pPr marL="3047848" marR="0" lvl="4" indent="-397913" algn="l" rtl="0">
              <a:lnSpc>
                <a:spcPct val="100000"/>
              </a:lnSpc>
              <a:spcBef>
                <a:spcPts val="5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3657418" marR="0" lvl="5"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6987" marR="0" lvl="6"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557" marR="0" lvl="7"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126" marR="0" lvl="8"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pt-BR"/>
              <a:t>00</a:t>
            </a:r>
            <a:endParaRPr/>
          </a:p>
        </p:txBody>
      </p:sp>
      <p:sp>
        <p:nvSpPr>
          <p:cNvPr id="785" name="Google Shape;785;p242"/>
          <p:cNvSpPr txBox="1">
            <a:spLocks noGrp="1"/>
          </p:cNvSpPr>
          <p:nvPr>
            <p:ph type="body" idx="2"/>
          </p:nvPr>
        </p:nvSpPr>
        <p:spPr>
          <a:xfrm>
            <a:off x="8990167" y="2465859"/>
            <a:ext cx="2818719" cy="506068"/>
          </a:xfrm>
          <a:prstGeom prst="rect">
            <a:avLst/>
          </a:prstGeom>
          <a:noFill/>
          <a:ln>
            <a:noFill/>
          </a:ln>
        </p:spPr>
        <p:txBody>
          <a:bodyPr spcFirstLastPara="1" wrap="square" lIns="91425" tIns="45700" rIns="91425" bIns="45700" anchor="t" anchorCtr="0">
            <a:spAutoFit/>
          </a:bodyPr>
          <a:lstStyle>
            <a:lvl1pPr marL="609570" marR="0" lvl="0" indent="-304784" algn="ctr" rtl="0">
              <a:lnSpc>
                <a:spcPct val="100000"/>
              </a:lnSpc>
              <a:spcBef>
                <a:spcPts val="1000"/>
              </a:spcBef>
              <a:spcAft>
                <a:spcPts val="0"/>
              </a:spcAft>
              <a:buClr>
                <a:schemeClr val="lt1"/>
              </a:buClr>
              <a:buSzPts val="1800"/>
              <a:buFont typeface="Arial"/>
              <a:buNone/>
              <a:defRPr sz="1600" b="0" i="0" u="none" strike="noStrike" cap="none">
                <a:solidFill>
                  <a:srgbClr val="002858"/>
                </a:solidFill>
                <a:latin typeface="Arial" panose="020B0604020202020204" pitchFamily="34" charset="0"/>
                <a:ea typeface="Arial" panose="020B0604020202020204" pitchFamily="34" charset="0"/>
                <a:cs typeface="Arial"/>
                <a:sym typeface="Arial"/>
              </a:defRPr>
            </a:lvl1pPr>
            <a:lvl2pPr marL="1219140" marR="0" lvl="1" indent="-440245" algn="just" rtl="0">
              <a:lnSpc>
                <a:spcPct val="100000"/>
              </a:lnSpc>
              <a:spcBef>
                <a:spcPts val="500"/>
              </a:spcBef>
              <a:spcAft>
                <a:spcPts val="0"/>
              </a:spcAft>
              <a:buClr>
                <a:schemeClr val="accent3"/>
              </a:buClr>
              <a:buSzPts val="1600"/>
              <a:buFont typeface="Arial"/>
              <a:buChar char="•"/>
              <a:defRPr sz="1400" b="0" i="0" u="none" strike="noStrike" cap="none">
                <a:solidFill>
                  <a:schemeClr val="accent3"/>
                </a:solidFill>
                <a:latin typeface="Arial"/>
                <a:ea typeface="Arial"/>
                <a:cs typeface="Arial"/>
                <a:sym typeface="Arial"/>
              </a:defRPr>
            </a:lvl2pPr>
            <a:lvl3pPr marL="1828709" marR="0" lvl="2" indent="-423312" algn="just" rtl="0">
              <a:lnSpc>
                <a:spcPct val="100000"/>
              </a:lnSpc>
              <a:spcBef>
                <a:spcPts val="5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3pPr>
            <a:lvl4pPr marL="2438278" marR="0" lvl="3" indent="-406381" algn="just" rtl="0">
              <a:lnSpc>
                <a:spcPct val="100000"/>
              </a:lnSpc>
              <a:spcBef>
                <a:spcPts val="500"/>
              </a:spcBef>
              <a:spcAft>
                <a:spcPts val="0"/>
              </a:spcAft>
              <a:buClr>
                <a:schemeClr val="accent3"/>
              </a:buClr>
              <a:buSzPts val="1200"/>
              <a:buFont typeface="Arial"/>
              <a:buChar char="•"/>
              <a:defRPr sz="1400" b="0" i="0" u="none" strike="noStrike" cap="none">
                <a:solidFill>
                  <a:schemeClr val="accent3"/>
                </a:solidFill>
                <a:latin typeface="Arial"/>
                <a:ea typeface="Arial"/>
                <a:cs typeface="Arial"/>
                <a:sym typeface="Arial"/>
              </a:defRPr>
            </a:lvl4pPr>
            <a:lvl5pPr marL="3047848" marR="0" lvl="4" indent="-397913" algn="just" rtl="0">
              <a:lnSpc>
                <a:spcPct val="100000"/>
              </a:lnSpc>
              <a:spcBef>
                <a:spcPts val="500"/>
              </a:spcBef>
              <a:spcAft>
                <a:spcPts val="0"/>
              </a:spcAft>
              <a:buClr>
                <a:schemeClr val="accent3"/>
              </a:buClr>
              <a:buSzPts val="1100"/>
              <a:buFont typeface="Arial"/>
              <a:buChar char="•"/>
              <a:defRPr sz="1400" b="0" i="0" u="none" strike="noStrike" cap="none">
                <a:solidFill>
                  <a:schemeClr val="accent3"/>
                </a:solidFill>
                <a:latin typeface="Arial"/>
                <a:ea typeface="Arial"/>
                <a:cs typeface="Arial"/>
                <a:sym typeface="Arial"/>
              </a:defRPr>
            </a:lvl5pPr>
            <a:lvl6pPr marL="3657418" marR="0" lvl="5"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6987" marR="0" lvl="6"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557" marR="0" lvl="7"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126" marR="0" lvl="8"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86" name="Google Shape;786;p242"/>
          <p:cNvSpPr txBox="1">
            <a:spLocks noGrp="1"/>
          </p:cNvSpPr>
          <p:nvPr>
            <p:ph type="body" idx="3" hasCustomPrompt="1"/>
          </p:nvPr>
        </p:nvSpPr>
        <p:spPr>
          <a:xfrm>
            <a:off x="8990167" y="3886075"/>
            <a:ext cx="2818719" cy="1614063"/>
          </a:xfrm>
          <a:prstGeom prst="rect">
            <a:avLst/>
          </a:prstGeom>
          <a:noFill/>
          <a:ln>
            <a:noFill/>
          </a:ln>
        </p:spPr>
        <p:txBody>
          <a:bodyPr spcFirstLastPara="1" wrap="square" lIns="91425" tIns="45700" rIns="91425" bIns="45700" anchor="b" anchorCtr="0">
            <a:spAutoFit/>
          </a:bodyPr>
          <a:lstStyle>
            <a:lvl1pPr marL="609570" marR="0" lvl="0" indent="-304784" algn="ctr" rtl="0">
              <a:lnSpc>
                <a:spcPct val="100000"/>
              </a:lnSpc>
              <a:spcBef>
                <a:spcPts val="1000"/>
              </a:spcBef>
              <a:spcAft>
                <a:spcPts val="0"/>
              </a:spcAft>
              <a:buClr>
                <a:schemeClr val="lt1"/>
              </a:buClr>
              <a:buSzPts val="8800"/>
              <a:buFont typeface="Arial"/>
              <a:buNone/>
              <a:defRPr sz="8800" b="0" i="0" u="none" strike="noStrike" cap="none">
                <a:solidFill>
                  <a:srgbClr val="002858"/>
                </a:solidFill>
                <a:latin typeface="Arial" panose="020B0604020202020204" pitchFamily="34" charset="0"/>
                <a:ea typeface="Arial" panose="020B0604020202020204" pitchFamily="34" charset="0"/>
                <a:cs typeface="Arial"/>
                <a:sym typeface="Arial"/>
              </a:defRPr>
            </a:lvl1pPr>
            <a:lvl2pPr marL="1219140" marR="0" lvl="1" indent="-440245" algn="l" rtl="0">
              <a:lnSpc>
                <a:spcPct val="100000"/>
              </a:lnSpc>
              <a:spcBef>
                <a:spcPts val="500"/>
              </a:spcBef>
              <a:spcAft>
                <a:spcPts val="0"/>
              </a:spcAft>
              <a:buClr>
                <a:schemeClr val="dk2"/>
              </a:buClr>
              <a:buSzPts val="1600"/>
              <a:buFont typeface="Arial"/>
              <a:buChar char="•"/>
              <a:defRPr sz="1400" b="0" i="0" u="none" strike="noStrike" cap="none">
                <a:solidFill>
                  <a:schemeClr val="dk2"/>
                </a:solidFill>
                <a:latin typeface="Arial"/>
                <a:ea typeface="Arial"/>
                <a:cs typeface="Arial"/>
                <a:sym typeface="Arial"/>
              </a:defRPr>
            </a:lvl2pPr>
            <a:lvl3pPr marL="1828709" marR="0" lvl="2" indent="-423312" algn="l" rtl="0">
              <a:lnSpc>
                <a:spcPct val="10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2438278" marR="0" lvl="3" indent="-406381" algn="l" rtl="0">
              <a:lnSpc>
                <a:spcPct val="100000"/>
              </a:lnSpc>
              <a:spcBef>
                <a:spcPts val="5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4pPr>
            <a:lvl5pPr marL="3047848" marR="0" lvl="4" indent="-397913" algn="l" rtl="0">
              <a:lnSpc>
                <a:spcPct val="100000"/>
              </a:lnSpc>
              <a:spcBef>
                <a:spcPts val="5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3657418" marR="0" lvl="5"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6987" marR="0" lvl="6"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557" marR="0" lvl="7"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126" marR="0" lvl="8"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pt-BR"/>
              <a:t>00</a:t>
            </a:r>
            <a:endParaRPr/>
          </a:p>
        </p:txBody>
      </p:sp>
      <p:sp>
        <p:nvSpPr>
          <p:cNvPr id="787" name="Google Shape;787;p242"/>
          <p:cNvSpPr txBox="1">
            <a:spLocks noGrp="1"/>
          </p:cNvSpPr>
          <p:nvPr>
            <p:ph type="body" idx="4"/>
          </p:nvPr>
        </p:nvSpPr>
        <p:spPr>
          <a:xfrm>
            <a:off x="8990167" y="5600166"/>
            <a:ext cx="2818719" cy="506068"/>
          </a:xfrm>
          <a:prstGeom prst="rect">
            <a:avLst/>
          </a:prstGeom>
          <a:noFill/>
          <a:ln>
            <a:noFill/>
          </a:ln>
        </p:spPr>
        <p:txBody>
          <a:bodyPr spcFirstLastPara="1" wrap="square" lIns="91425" tIns="45700" rIns="91425" bIns="45700" anchor="t" anchorCtr="0">
            <a:spAutoFit/>
          </a:bodyPr>
          <a:lstStyle>
            <a:lvl1pPr marL="609570" marR="0" lvl="0" indent="-304784" algn="ctr" rtl="0">
              <a:lnSpc>
                <a:spcPct val="100000"/>
              </a:lnSpc>
              <a:spcBef>
                <a:spcPts val="1000"/>
              </a:spcBef>
              <a:spcAft>
                <a:spcPts val="0"/>
              </a:spcAft>
              <a:buClr>
                <a:schemeClr val="lt1"/>
              </a:buClr>
              <a:buSzPts val="1800"/>
              <a:buFont typeface="Arial"/>
              <a:buNone/>
              <a:defRPr sz="1600" b="0" i="0" u="none" strike="noStrike" cap="none">
                <a:solidFill>
                  <a:srgbClr val="002858"/>
                </a:solidFill>
                <a:latin typeface="Arial" panose="020B0604020202020204" pitchFamily="34" charset="0"/>
                <a:ea typeface="Arial" panose="020B0604020202020204" pitchFamily="34" charset="0"/>
                <a:cs typeface="Arial"/>
                <a:sym typeface="Arial"/>
              </a:defRPr>
            </a:lvl1pPr>
            <a:lvl2pPr marL="1219140" marR="0" lvl="1" indent="-440245" algn="just" rtl="0">
              <a:lnSpc>
                <a:spcPct val="100000"/>
              </a:lnSpc>
              <a:spcBef>
                <a:spcPts val="500"/>
              </a:spcBef>
              <a:spcAft>
                <a:spcPts val="0"/>
              </a:spcAft>
              <a:buClr>
                <a:schemeClr val="accent3"/>
              </a:buClr>
              <a:buSzPts val="1600"/>
              <a:buFont typeface="Arial"/>
              <a:buChar char="•"/>
              <a:defRPr sz="1400" b="0" i="0" u="none" strike="noStrike" cap="none">
                <a:solidFill>
                  <a:schemeClr val="accent3"/>
                </a:solidFill>
                <a:latin typeface="Arial"/>
                <a:ea typeface="Arial"/>
                <a:cs typeface="Arial"/>
                <a:sym typeface="Arial"/>
              </a:defRPr>
            </a:lvl2pPr>
            <a:lvl3pPr marL="1828709" marR="0" lvl="2" indent="-423312" algn="just" rtl="0">
              <a:lnSpc>
                <a:spcPct val="100000"/>
              </a:lnSpc>
              <a:spcBef>
                <a:spcPts val="5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3pPr>
            <a:lvl4pPr marL="2438278" marR="0" lvl="3" indent="-406381" algn="just" rtl="0">
              <a:lnSpc>
                <a:spcPct val="100000"/>
              </a:lnSpc>
              <a:spcBef>
                <a:spcPts val="500"/>
              </a:spcBef>
              <a:spcAft>
                <a:spcPts val="0"/>
              </a:spcAft>
              <a:buClr>
                <a:schemeClr val="accent3"/>
              </a:buClr>
              <a:buSzPts val="1200"/>
              <a:buFont typeface="Arial"/>
              <a:buChar char="•"/>
              <a:defRPr sz="1400" b="0" i="0" u="none" strike="noStrike" cap="none">
                <a:solidFill>
                  <a:schemeClr val="accent3"/>
                </a:solidFill>
                <a:latin typeface="Arial"/>
                <a:ea typeface="Arial"/>
                <a:cs typeface="Arial"/>
                <a:sym typeface="Arial"/>
              </a:defRPr>
            </a:lvl4pPr>
            <a:lvl5pPr marL="3047848" marR="0" lvl="4" indent="-397913" algn="just" rtl="0">
              <a:lnSpc>
                <a:spcPct val="100000"/>
              </a:lnSpc>
              <a:spcBef>
                <a:spcPts val="500"/>
              </a:spcBef>
              <a:spcAft>
                <a:spcPts val="0"/>
              </a:spcAft>
              <a:buClr>
                <a:schemeClr val="accent3"/>
              </a:buClr>
              <a:buSzPts val="1100"/>
              <a:buFont typeface="Arial"/>
              <a:buChar char="•"/>
              <a:defRPr sz="1400" b="0" i="0" u="none" strike="noStrike" cap="none">
                <a:solidFill>
                  <a:schemeClr val="accent3"/>
                </a:solidFill>
                <a:latin typeface="Arial"/>
                <a:ea typeface="Arial"/>
                <a:cs typeface="Arial"/>
                <a:sym typeface="Arial"/>
              </a:defRPr>
            </a:lvl5pPr>
            <a:lvl6pPr marL="3657418" marR="0" lvl="5"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6987" marR="0" lvl="6"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557" marR="0" lvl="7"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126" marR="0" lvl="8" indent="-457178"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 name="Google Shape;14;p178">
            <a:extLst>
              <a:ext uri="{FF2B5EF4-FFF2-40B4-BE49-F238E27FC236}">
                <a16:creationId xmlns:a16="http://schemas.microsoft.com/office/drawing/2014/main" id="{60DA2B85-BBDD-E895-4C59-31680EA125B1}"/>
              </a:ext>
            </a:extLst>
          </p:cNvPr>
          <p:cNvSpPr txBox="1">
            <a:spLocks noGrp="1"/>
          </p:cNvSpPr>
          <p:nvPr>
            <p:ph type="dt" idx="10"/>
          </p:nvPr>
        </p:nvSpPr>
        <p:spPr>
          <a:xfrm>
            <a:off x="4551587" y="6470220"/>
            <a:ext cx="802015" cy="29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chemeClr val="lt1"/>
                </a:solidFill>
                <a:latin typeface="Arial" panose="020B0604020202020204" pitchFamily="34" charset="0"/>
                <a:ea typeface="Arial" panose="020B0604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BR"/>
          </a:p>
        </p:txBody>
      </p:sp>
      <p:sp>
        <p:nvSpPr>
          <p:cNvPr id="6" name="Google Shape;15;p178">
            <a:extLst>
              <a:ext uri="{FF2B5EF4-FFF2-40B4-BE49-F238E27FC236}">
                <a16:creationId xmlns:a16="http://schemas.microsoft.com/office/drawing/2014/main" id="{38ADC813-AEAA-A52C-B065-2E79E0714C6A}"/>
              </a:ext>
            </a:extLst>
          </p:cNvPr>
          <p:cNvSpPr txBox="1">
            <a:spLocks noGrp="1"/>
          </p:cNvSpPr>
          <p:nvPr>
            <p:ph type="ftr" idx="11"/>
          </p:nvPr>
        </p:nvSpPr>
        <p:spPr>
          <a:xfrm>
            <a:off x="383117" y="6470161"/>
            <a:ext cx="4114800" cy="29519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chemeClr val="lt1"/>
                </a:solidFill>
                <a:latin typeface="Arial" panose="020B0604020202020204" pitchFamily="34" charset="0"/>
                <a:ea typeface="Arial" panose="020B0604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BR"/>
          </a:p>
        </p:txBody>
      </p:sp>
      <p:sp>
        <p:nvSpPr>
          <p:cNvPr id="7" name="Google Shape;16;p178">
            <a:extLst>
              <a:ext uri="{FF2B5EF4-FFF2-40B4-BE49-F238E27FC236}">
                <a16:creationId xmlns:a16="http://schemas.microsoft.com/office/drawing/2014/main" id="{01D2F0F4-B4A5-516F-9789-19424A578024}"/>
              </a:ext>
            </a:extLst>
          </p:cNvPr>
          <p:cNvSpPr txBox="1">
            <a:spLocks noGrp="1"/>
          </p:cNvSpPr>
          <p:nvPr>
            <p:ph type="sldNum" idx="12"/>
          </p:nvPr>
        </p:nvSpPr>
        <p:spPr>
          <a:xfrm>
            <a:off x="11181716" y="6470220"/>
            <a:ext cx="627168" cy="29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2036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2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075707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60295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4"/>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734805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2277834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81337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33039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1554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56313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3636881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767737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3"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6"/>
            <a:ext cx="246308" cy="49261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1364155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77078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153304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AB36-9271-CEE2-EC8A-60E446B03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965F9-D670-109B-5B33-B58CA26E8B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43F3A-BC1C-3DA5-2D16-AF67196500E5}"/>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5" name="Footer Placeholder 4">
            <a:extLst>
              <a:ext uri="{FF2B5EF4-FFF2-40B4-BE49-F238E27FC236}">
                <a16:creationId xmlns:a16="http://schemas.microsoft.com/office/drawing/2014/main" id="{F7E3311D-1C20-EB07-B803-0B2526920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35E70-3871-3C70-8F7E-D210EE3E74A7}"/>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687364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D563-C4A8-08AD-7F37-BE95987D4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C8129-FC0F-0A15-102D-88D1867046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8738F-A4AE-D2A7-801B-692236978F39}"/>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5" name="Footer Placeholder 4">
            <a:extLst>
              <a:ext uri="{FF2B5EF4-FFF2-40B4-BE49-F238E27FC236}">
                <a16:creationId xmlns:a16="http://schemas.microsoft.com/office/drawing/2014/main" id="{B20C7F95-F3BB-4AB6-996E-C4E648C6D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0A5F3-59FA-E894-6CE1-9021B43294E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16763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F021-9527-9AD6-4980-1C039E6428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3FCCC8-BE2D-6280-23FC-0F7A69D8CE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0AE9D8-BBD9-B8F3-133D-B208003ECC14}"/>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5" name="Footer Placeholder 4">
            <a:extLst>
              <a:ext uri="{FF2B5EF4-FFF2-40B4-BE49-F238E27FC236}">
                <a16:creationId xmlns:a16="http://schemas.microsoft.com/office/drawing/2014/main" id="{446E28F6-F5C6-C6AB-847F-BC461DB67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7C0C8-5C40-6741-663A-DD14325CD2E2}"/>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40777595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4D66-89A9-838B-233D-8C08C8F14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C9212-653E-74F8-DBEA-1B0E127B00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54C20-7152-2DA5-5B1A-A33940E00B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68DC90-7BCA-EBCB-58DB-F740DD9BDB18}"/>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6" name="Footer Placeholder 5">
            <a:extLst>
              <a:ext uri="{FF2B5EF4-FFF2-40B4-BE49-F238E27FC236}">
                <a16:creationId xmlns:a16="http://schemas.microsoft.com/office/drawing/2014/main" id="{390D71BD-8275-0122-6851-2452A0937E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077E4-3AFF-099B-21C0-781F77ED71D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1473456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CD3A-A340-0516-D4FF-E4DED6E15A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1B770-3353-A71A-404D-258DB6D2C6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92233-B92E-AA78-8616-CA097FEC3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715890-AEEA-A876-C13D-E9D18A10B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85D0DE-A90A-395E-74EB-A8E416FDE0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4DA5D2-F84C-3365-2E1B-F3678D7DB0EA}"/>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8" name="Footer Placeholder 7">
            <a:extLst>
              <a:ext uri="{FF2B5EF4-FFF2-40B4-BE49-F238E27FC236}">
                <a16:creationId xmlns:a16="http://schemas.microsoft.com/office/drawing/2014/main" id="{91BEB5BB-C2DB-D8B4-25A1-1CCA4FAF6A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2ADBC-43A8-C323-5003-BEDB79A8640A}"/>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330522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53EA-0660-0E1A-378D-CB67ADFB9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7F1EA-B1C6-975E-7940-BEAD8B8F82BA}"/>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4" name="Footer Placeholder 3">
            <a:extLst>
              <a:ext uri="{FF2B5EF4-FFF2-40B4-BE49-F238E27FC236}">
                <a16:creationId xmlns:a16="http://schemas.microsoft.com/office/drawing/2014/main" id="{23EBEA19-C0CE-EBFB-D88B-DD23173EC4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9ED597-69E1-90BE-D40B-91582D160E6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90671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B04AE-4A80-EA43-F525-D8B7600540C3}"/>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3" name="Footer Placeholder 2">
            <a:extLst>
              <a:ext uri="{FF2B5EF4-FFF2-40B4-BE49-F238E27FC236}">
                <a16:creationId xmlns:a16="http://schemas.microsoft.com/office/drawing/2014/main" id="{AFFBFF73-6E9B-B253-C25C-D74929123A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FB6F15-B84D-706D-909D-58A46BCA55E5}"/>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26297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138A-78DA-D1F2-9AC6-D448A0CAC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B44AE-63ED-04BD-C0A9-B7ADD291D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889E6-075E-F5DF-C0EC-7CEC791500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61A220-613B-71F6-AE0E-57051A7C2250}"/>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6" name="Footer Placeholder 5">
            <a:extLst>
              <a:ext uri="{FF2B5EF4-FFF2-40B4-BE49-F238E27FC236}">
                <a16:creationId xmlns:a16="http://schemas.microsoft.com/office/drawing/2014/main" id="{0010E87C-DC54-73B3-1B82-E4BF70899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6DCB8-E35F-6BF3-8F6D-68381D118403}"/>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3705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4840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CE20-FB05-9722-4D9D-ECB1F5542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898CC3-9B9A-97F5-C423-72EF6DD424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E36BD3-6E56-F96A-8E2A-C38260C81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1EDBE-9E59-530F-2EBF-00B78505CA53}"/>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6" name="Footer Placeholder 5">
            <a:extLst>
              <a:ext uri="{FF2B5EF4-FFF2-40B4-BE49-F238E27FC236}">
                <a16:creationId xmlns:a16="http://schemas.microsoft.com/office/drawing/2014/main" id="{9C9AB690-984E-D89B-63BF-0257740D2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3C160-3665-9862-6B27-CCCCFE06131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61831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2285-7D63-1858-0499-40823AECE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F916F6-25C6-D52C-1CA8-1E53473D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2AB24-00B7-721B-87DA-7DB99EBB91BC}"/>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5" name="Footer Placeholder 4">
            <a:extLst>
              <a:ext uri="{FF2B5EF4-FFF2-40B4-BE49-F238E27FC236}">
                <a16:creationId xmlns:a16="http://schemas.microsoft.com/office/drawing/2014/main" id="{73D1751C-D96C-CDF8-0289-3324A7D3D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47DA1-10B3-C0C2-E63A-AC6A97DF073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4028571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60124-A401-FFA9-5FC0-6F5588FEBB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DEA356-AAFA-2EA6-1B77-1F8E9DC77D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80830-9BC7-8704-6E54-A5348A1F1E19}"/>
              </a:ext>
            </a:extLst>
          </p:cNvPr>
          <p:cNvSpPr>
            <a:spLocks noGrp="1"/>
          </p:cNvSpPr>
          <p:nvPr>
            <p:ph type="dt" sz="half" idx="10"/>
          </p:nvPr>
        </p:nvSpPr>
        <p:spPr/>
        <p:txBody>
          <a:bodyPr/>
          <a:lstStyle/>
          <a:p>
            <a:fld id="{E804064F-31C4-44E3-86B5-07C2DB86DD41}" type="datetimeFigureOut">
              <a:rPr lang="en-US" smtClean="0"/>
              <a:t>5/4/2026</a:t>
            </a:fld>
            <a:endParaRPr lang="en-US"/>
          </a:p>
        </p:txBody>
      </p:sp>
      <p:sp>
        <p:nvSpPr>
          <p:cNvPr id="5" name="Footer Placeholder 4">
            <a:extLst>
              <a:ext uri="{FF2B5EF4-FFF2-40B4-BE49-F238E27FC236}">
                <a16:creationId xmlns:a16="http://schemas.microsoft.com/office/drawing/2014/main" id="{52E1B589-9FA2-510F-F37F-531BDA054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B453F-0930-8D16-BF8C-D43F91DE8BF8}"/>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6336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328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937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30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8"/>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5"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7"/>
            <a:ext cx="246308" cy="46179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2569136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7235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5914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2078863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88271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7578698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417143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2153585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4"/>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3" y="2505058"/>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6" y="2478315"/>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8"/>
            <a:ext cx="1410336" cy="1253633"/>
          </a:xfrm>
          <a:prstGeom prst="rect">
            <a:avLst/>
          </a:prstGeom>
        </p:spPr>
      </p:pic>
    </p:spTree>
    <p:extLst>
      <p:ext uri="{BB962C8B-B14F-4D97-AF65-F5344CB8AC3E}">
        <p14:creationId xmlns:p14="http://schemas.microsoft.com/office/powerpoint/2010/main" val="15722747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7" cy="2813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859347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4376817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823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649868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9830966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5D3D5285-C750-0B8C-C190-9F256E70419C}"/>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363482A3-1F2A-ACF2-51F2-B83E08F1BFB6}"/>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8" name="Picture 7" descr="A blue line art of a badge with a check mark&#10;&#10;Description automatically generated">
            <a:extLst>
              <a:ext uri="{FF2B5EF4-FFF2-40B4-BE49-F238E27FC236}">
                <a16:creationId xmlns:a16="http://schemas.microsoft.com/office/drawing/2014/main" id="{23083A25-1EA9-A75A-8E82-43467225F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6" y="2368960"/>
            <a:ext cx="1695632" cy="1695632"/>
          </a:xfrm>
          <a:prstGeom prst="rect">
            <a:avLst/>
          </a:prstGeom>
        </p:spPr>
      </p:pic>
      <p:pic>
        <p:nvPicPr>
          <p:cNvPr id="11" name="Picture 10">
            <a:extLst>
              <a:ext uri="{FF2B5EF4-FFF2-40B4-BE49-F238E27FC236}">
                <a16:creationId xmlns:a16="http://schemas.microsoft.com/office/drawing/2014/main" id="{95C5EED1-165E-C785-BE18-45D7D797A2B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4" name="Picture 13">
            <a:extLst>
              <a:ext uri="{FF2B5EF4-FFF2-40B4-BE49-F238E27FC236}">
                <a16:creationId xmlns:a16="http://schemas.microsoft.com/office/drawing/2014/main" id="{032C9C03-1918-66D0-B509-F0C14C8FAD0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2" y="2394171"/>
            <a:ext cx="1695632" cy="1695632"/>
          </a:xfrm>
          <a:prstGeom prst="rect">
            <a:avLst/>
          </a:prstGeom>
        </p:spPr>
      </p:pic>
      <p:pic>
        <p:nvPicPr>
          <p:cNvPr id="15" name="Picture 14">
            <a:extLst>
              <a:ext uri="{FF2B5EF4-FFF2-40B4-BE49-F238E27FC236}">
                <a16:creationId xmlns:a16="http://schemas.microsoft.com/office/drawing/2014/main" id="{7FFA9DE4-AD66-1904-34D4-9985EBC26C6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172296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330770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5" name="Rectangle 4">
            <a:extLst>
              <a:ext uri="{FF2B5EF4-FFF2-40B4-BE49-F238E27FC236}">
                <a16:creationId xmlns:a16="http://schemas.microsoft.com/office/drawing/2014/main" id="{569F0391-66EB-11B5-E360-178FA0BBB873}"/>
              </a:ext>
            </a:extLst>
          </p:cNvPr>
          <p:cNvSpPr/>
          <p:nvPr userDrawn="1"/>
        </p:nvSpPr>
        <p:spPr>
          <a:xfrm>
            <a:off x="8761413" y="-16042"/>
            <a:ext cx="3544887" cy="68740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6236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1524710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429504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5/4/2026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25970025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8700484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917006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940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5/4/2026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7506775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720648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02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814034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1554750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3293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0.xml"/><Relationship Id="rId7" Type="http://schemas.openxmlformats.org/officeDocument/2006/relationships/theme" Target="../theme/theme1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5.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4.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2.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1.jpeg"/><Relationship Id="rId5" Type="http://schemas.openxmlformats.org/officeDocument/2006/relationships/slideLayout" Target="../slideLayouts/slideLayout57.xml"/><Relationship Id="rId10" Type="http://schemas.openxmlformats.org/officeDocument/2006/relationships/theme" Target="../theme/theme8.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4.xml"/><Relationship Id="rId7" Type="http://schemas.openxmlformats.org/officeDocument/2006/relationships/theme" Target="../theme/theme9.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2"/>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4" y="-30002"/>
            <a:ext cx="565288" cy="565288"/>
          </a:xfrm>
          <a:prstGeom prst="rect">
            <a:avLst/>
          </a:prstGeom>
        </p:spPr>
      </p:pic>
    </p:spTree>
    <p:extLst>
      <p:ext uri="{BB962C8B-B14F-4D97-AF65-F5344CB8AC3E}">
        <p14:creationId xmlns:p14="http://schemas.microsoft.com/office/powerpoint/2010/main" val="1697478639"/>
      </p:ext>
    </p:extLst>
  </p:cSld>
  <p:clrMap bg1="lt1" tx1="dk1" bg2="lt2" tx2="dk2" accent1="accent1" accent2="accent2" accent3="accent3" accent4="accent4" accent5="accent5" accent6="accent6" hlink="hlink" folHlink="folHlink"/>
  <p:sldLayoutIdLst>
    <p:sldLayoutId id="2147483651" r:id="rId1"/>
    <p:sldLayoutId id="2147483673" r:id="rId2"/>
    <p:sldLayoutId id="2147483674" r:id="rId3"/>
    <p:sldLayoutId id="2147483675" r:id="rId4"/>
    <p:sldLayoutId id="2147483676" r:id="rId5"/>
    <p:sldLayoutId id="2147483729" r:id="rId6"/>
    <p:sldLayoutId id="2147483762" r:id="rId7"/>
    <p:sldLayoutId id="2147483763" r:id="rId8"/>
    <p:sldLayoutId id="2147483764"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39569775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46626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56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15130612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30" r:id="rId3"/>
    <p:sldLayoutId id="2147483759" r:id="rId4"/>
    <p:sldLayoutId id="2147483760"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12"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397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67" r:id="rId3"/>
    <p:sldLayoutId id="2147483773" r:id="rId4"/>
    <p:sldLayoutId id="2147483820" r:id="rId5"/>
    <p:sldLayoutId id="2147483821" r:id="rId6"/>
    <p:sldLayoutId id="2147483822" r:id="rId7"/>
    <p:sldLayoutId id="2147483823" r:id="rId8"/>
    <p:sldLayoutId id="2147483824" r:id="rId9"/>
    <p:sldLayoutId id="214748382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EF9F1F60-35AA-9F91-1C94-C09C8690FF7A}"/>
              </a:ext>
            </a:extLst>
          </p:cNvPr>
          <p:cNvSpPr>
            <a:spLocks noGrp="1"/>
          </p:cNvSpPr>
          <p:nvPr>
            <p:ph type="title"/>
          </p:nvPr>
        </p:nvSpPr>
        <p:spPr>
          <a:xfrm>
            <a:off x="732692" y="101356"/>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7967771"/>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13"/>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13"/>
          <a:stretch>
            <a:fillRect/>
          </a:stretch>
        </p:blipFill>
        <p:spPr>
          <a:xfrm>
            <a:off x="11028955" y="-5513"/>
            <a:ext cx="565288" cy="565288"/>
          </a:xfrm>
          <a:prstGeom prst="rect">
            <a:avLst/>
          </a:prstGeom>
        </p:spPr>
      </p:pic>
    </p:spTree>
    <p:extLst>
      <p:ext uri="{BB962C8B-B14F-4D97-AF65-F5344CB8AC3E}">
        <p14:creationId xmlns:p14="http://schemas.microsoft.com/office/powerpoint/2010/main" val="329809176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4" r:id="rId4"/>
    <p:sldLayoutId id="2147483745" r:id="rId5"/>
    <p:sldLayoutId id="2147483752" r:id="rId6"/>
    <p:sldLayoutId id="2147483753" r:id="rId7"/>
    <p:sldLayoutId id="2147483755" r:id="rId8"/>
    <p:sldLayoutId id="2147483756" r:id="rId9"/>
    <p:sldLayoutId id="2147483757" r:id="rId10"/>
    <p:sldLayoutId id="214748375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CE2AE-2348-C131-AB30-E71D74495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C403C9-B2F6-F2EB-EE87-667BCD79C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B8346-2B91-209B-E58B-C2277A0A72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04064F-31C4-44E3-86B5-07C2DB86DD41}" type="datetimeFigureOut">
              <a:rPr lang="en-US" smtClean="0"/>
              <a:t>5/4/2026</a:t>
            </a:fld>
            <a:endParaRPr lang="en-US"/>
          </a:p>
        </p:txBody>
      </p:sp>
      <p:sp>
        <p:nvSpPr>
          <p:cNvPr id="5" name="Footer Placeholder 4">
            <a:extLst>
              <a:ext uri="{FF2B5EF4-FFF2-40B4-BE49-F238E27FC236}">
                <a16:creationId xmlns:a16="http://schemas.microsoft.com/office/drawing/2014/main" id="{881F775E-1FEA-DC4A-696A-A070B4385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EE607A-BC7E-FCA7-759C-704422417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0F667-8286-4FD0-8D2D-0D07FFA8DA6B}" type="slidenum">
              <a:rPr lang="en-US" smtClean="0"/>
              <a:t>‹#›</a:t>
            </a:fld>
            <a:endParaRPr lang="en-US"/>
          </a:p>
        </p:txBody>
      </p:sp>
    </p:spTree>
    <p:extLst>
      <p:ext uri="{BB962C8B-B14F-4D97-AF65-F5344CB8AC3E}">
        <p14:creationId xmlns:p14="http://schemas.microsoft.com/office/powerpoint/2010/main" val="14234297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1"/>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1" y="606289"/>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1"/>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5" y="-30003"/>
            <a:ext cx="565288" cy="565288"/>
          </a:xfrm>
          <a:prstGeom prst="rect">
            <a:avLst/>
          </a:prstGeom>
        </p:spPr>
      </p:pic>
    </p:spTree>
    <p:extLst>
      <p:ext uri="{BB962C8B-B14F-4D97-AF65-F5344CB8AC3E}">
        <p14:creationId xmlns:p14="http://schemas.microsoft.com/office/powerpoint/2010/main" val="414106787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8" y="2951748"/>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7555728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7" r:id="rId4"/>
    <p:sldLayoutId id="2147483818" r:id="rId5"/>
    <p:sldLayoutId id="2147483819" r:id="rId6"/>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mailto:%20DEN-ACDBE@flydenver.com" TargetMode="External"/><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28.png"/><Relationship Id="rId4" Type="http://schemas.openxmlformats.org/officeDocument/2006/relationships/hyperlink" Target="https://www.flydenver.com/business-and-community/acdb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3.svg"/><Relationship Id="rId5" Type="http://schemas.openxmlformats.org/officeDocument/2006/relationships/image" Target="../media/image3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80.xml"/><Relationship Id="rId5" Type="http://schemas.openxmlformats.org/officeDocument/2006/relationships/image" Target="../media/image41.png"/><Relationship Id="rId4" Type="http://schemas.openxmlformats.org/officeDocument/2006/relationships/hyperlink" Target="mailto:DENTrainingAcademy@flydenver.co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mailto:Heather.L.Silenskiene@em.com" TargetMode="External"/><Relationship Id="rId7" Type="http://schemas.openxmlformats.org/officeDocument/2006/relationships/image" Target="../media/image45.png"/><Relationship Id="rId2" Type="http://schemas.openxmlformats.org/officeDocument/2006/relationships/hyperlink" Target="mailto:Aaron.Davenport@em.com" TargetMode="Externa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9.jpeg"/><Relationship Id="rId4" Type="http://schemas.openxmlformats.org/officeDocument/2006/relationships/hyperlink" Target="mailto:Dwayne.M.Norris@em.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hyperlink" Target="http://www.flydenver.com/business-and-community/commerce-hub/outreach-and-engagement/#pastevents"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3" Type="http://schemas.openxmlformats.org/officeDocument/2006/relationships/image" Target="../media/image61.emf"/><Relationship Id="rId18" Type="http://schemas.openxmlformats.org/officeDocument/2006/relationships/image" Target="../media/image66.emf"/><Relationship Id="rId26" Type="http://schemas.openxmlformats.org/officeDocument/2006/relationships/image" Target="../media/image74.emf"/><Relationship Id="rId39" Type="http://schemas.openxmlformats.org/officeDocument/2006/relationships/image" Target="../media/image87.emf"/><Relationship Id="rId21" Type="http://schemas.openxmlformats.org/officeDocument/2006/relationships/image" Target="../media/image69.emf"/><Relationship Id="rId34" Type="http://schemas.openxmlformats.org/officeDocument/2006/relationships/image" Target="../media/image82.emf"/><Relationship Id="rId42" Type="http://schemas.openxmlformats.org/officeDocument/2006/relationships/image" Target="../media/image90.emf"/><Relationship Id="rId47" Type="http://schemas.openxmlformats.org/officeDocument/2006/relationships/image" Target="../media/image95.emf"/><Relationship Id="rId50" Type="http://schemas.openxmlformats.org/officeDocument/2006/relationships/image" Target="../media/image98.emf"/><Relationship Id="rId55" Type="http://schemas.openxmlformats.org/officeDocument/2006/relationships/image" Target="../media/image103.emf"/><Relationship Id="rId7" Type="http://schemas.openxmlformats.org/officeDocument/2006/relationships/image" Target="../media/image55.emf"/><Relationship Id="rId2" Type="http://schemas.openxmlformats.org/officeDocument/2006/relationships/notesSlide" Target="../notesSlides/notesSlide19.xml"/><Relationship Id="rId16" Type="http://schemas.openxmlformats.org/officeDocument/2006/relationships/image" Target="../media/image64.emf"/><Relationship Id="rId29" Type="http://schemas.openxmlformats.org/officeDocument/2006/relationships/image" Target="../media/image77.emf"/><Relationship Id="rId11" Type="http://schemas.openxmlformats.org/officeDocument/2006/relationships/image" Target="../media/image59.emf"/><Relationship Id="rId24" Type="http://schemas.openxmlformats.org/officeDocument/2006/relationships/image" Target="../media/image72.emf"/><Relationship Id="rId32" Type="http://schemas.openxmlformats.org/officeDocument/2006/relationships/image" Target="../media/image80.emf"/><Relationship Id="rId37" Type="http://schemas.openxmlformats.org/officeDocument/2006/relationships/image" Target="../media/image85.emf"/><Relationship Id="rId40" Type="http://schemas.openxmlformats.org/officeDocument/2006/relationships/image" Target="../media/image88.emf"/><Relationship Id="rId45" Type="http://schemas.openxmlformats.org/officeDocument/2006/relationships/image" Target="../media/image93.emf"/><Relationship Id="rId53" Type="http://schemas.openxmlformats.org/officeDocument/2006/relationships/image" Target="../media/image101.emf"/><Relationship Id="rId58" Type="http://schemas.openxmlformats.org/officeDocument/2006/relationships/image" Target="../media/image106.emf"/><Relationship Id="rId5" Type="http://schemas.openxmlformats.org/officeDocument/2006/relationships/image" Target="../media/image53.emf"/><Relationship Id="rId61" Type="http://schemas.openxmlformats.org/officeDocument/2006/relationships/image" Target="../media/image109.emf"/><Relationship Id="rId19" Type="http://schemas.openxmlformats.org/officeDocument/2006/relationships/image" Target="../media/image67.emf"/><Relationship Id="rId14" Type="http://schemas.openxmlformats.org/officeDocument/2006/relationships/image" Target="../media/image62.emf"/><Relationship Id="rId22" Type="http://schemas.openxmlformats.org/officeDocument/2006/relationships/image" Target="../media/image70.emf"/><Relationship Id="rId27" Type="http://schemas.openxmlformats.org/officeDocument/2006/relationships/image" Target="../media/image75.emf"/><Relationship Id="rId30" Type="http://schemas.openxmlformats.org/officeDocument/2006/relationships/image" Target="../media/image78.emf"/><Relationship Id="rId35" Type="http://schemas.openxmlformats.org/officeDocument/2006/relationships/image" Target="../media/image83.emf"/><Relationship Id="rId43" Type="http://schemas.openxmlformats.org/officeDocument/2006/relationships/image" Target="../media/image91.emf"/><Relationship Id="rId48" Type="http://schemas.openxmlformats.org/officeDocument/2006/relationships/image" Target="../media/image96.emf"/><Relationship Id="rId56" Type="http://schemas.openxmlformats.org/officeDocument/2006/relationships/image" Target="../media/image104.emf"/><Relationship Id="rId8" Type="http://schemas.openxmlformats.org/officeDocument/2006/relationships/image" Target="../media/image56.emf"/><Relationship Id="rId51" Type="http://schemas.openxmlformats.org/officeDocument/2006/relationships/image" Target="../media/image99.emf"/><Relationship Id="rId3" Type="http://schemas.openxmlformats.org/officeDocument/2006/relationships/image" Target="../media/image51.emf"/><Relationship Id="rId12" Type="http://schemas.openxmlformats.org/officeDocument/2006/relationships/image" Target="../media/image60.emf"/><Relationship Id="rId17" Type="http://schemas.openxmlformats.org/officeDocument/2006/relationships/image" Target="../media/image65.emf"/><Relationship Id="rId25" Type="http://schemas.openxmlformats.org/officeDocument/2006/relationships/image" Target="../media/image73.emf"/><Relationship Id="rId33" Type="http://schemas.openxmlformats.org/officeDocument/2006/relationships/image" Target="../media/image81.emf"/><Relationship Id="rId38" Type="http://schemas.openxmlformats.org/officeDocument/2006/relationships/image" Target="../media/image86.emf"/><Relationship Id="rId46" Type="http://schemas.openxmlformats.org/officeDocument/2006/relationships/image" Target="../media/image94.emf"/><Relationship Id="rId59" Type="http://schemas.openxmlformats.org/officeDocument/2006/relationships/image" Target="../media/image107.emf"/><Relationship Id="rId20" Type="http://schemas.openxmlformats.org/officeDocument/2006/relationships/image" Target="../media/image68.emf"/><Relationship Id="rId41" Type="http://schemas.openxmlformats.org/officeDocument/2006/relationships/image" Target="../media/image89.emf"/><Relationship Id="rId54" Type="http://schemas.openxmlformats.org/officeDocument/2006/relationships/image" Target="../media/image102.emf"/><Relationship Id="rId62" Type="http://schemas.openxmlformats.org/officeDocument/2006/relationships/image" Target="../media/image110.emf"/><Relationship Id="rId1" Type="http://schemas.openxmlformats.org/officeDocument/2006/relationships/slideLayout" Target="../slideLayouts/slideLayout27.xml"/><Relationship Id="rId6" Type="http://schemas.openxmlformats.org/officeDocument/2006/relationships/image" Target="../media/image54.emf"/><Relationship Id="rId15" Type="http://schemas.openxmlformats.org/officeDocument/2006/relationships/image" Target="../media/image63.emf"/><Relationship Id="rId23" Type="http://schemas.openxmlformats.org/officeDocument/2006/relationships/image" Target="../media/image71.emf"/><Relationship Id="rId28" Type="http://schemas.openxmlformats.org/officeDocument/2006/relationships/image" Target="../media/image76.emf"/><Relationship Id="rId36" Type="http://schemas.openxmlformats.org/officeDocument/2006/relationships/image" Target="../media/image84.emf"/><Relationship Id="rId49" Type="http://schemas.openxmlformats.org/officeDocument/2006/relationships/image" Target="../media/image97.emf"/><Relationship Id="rId57" Type="http://schemas.openxmlformats.org/officeDocument/2006/relationships/image" Target="../media/image105.emf"/><Relationship Id="rId10" Type="http://schemas.openxmlformats.org/officeDocument/2006/relationships/image" Target="../media/image58.emf"/><Relationship Id="rId31" Type="http://schemas.openxmlformats.org/officeDocument/2006/relationships/image" Target="../media/image79.emf"/><Relationship Id="rId44" Type="http://schemas.openxmlformats.org/officeDocument/2006/relationships/image" Target="../media/image92.emf"/><Relationship Id="rId52" Type="http://schemas.openxmlformats.org/officeDocument/2006/relationships/image" Target="../media/image100.emf"/><Relationship Id="rId60" Type="http://schemas.openxmlformats.org/officeDocument/2006/relationships/image" Target="../media/image108.emf"/><Relationship Id="rId4" Type="http://schemas.openxmlformats.org/officeDocument/2006/relationships/image" Target="../media/image52.emf"/><Relationship Id="rId9" Type="http://schemas.openxmlformats.org/officeDocument/2006/relationships/image" Target="../media/image5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82CAAC-5511-40A6-FFB6-EBEF3926B130}"/>
              </a:ext>
              <a:ext uri="{C183D7F6-B498-43B3-948B-1728B52AA6E4}">
                <adec:decorative xmlns:adec="http://schemas.microsoft.com/office/drawing/2017/decorative" val="1"/>
              </a:ext>
            </a:extLst>
          </p:cNvPr>
          <p:cNvSpPr>
            <a:spLocks noGrp="1"/>
          </p:cNvSpPr>
          <p:nvPr>
            <p:ph type="title" idx="4294967295"/>
          </p:nvPr>
        </p:nvSpPr>
        <p:spPr>
          <a:xfrm>
            <a:off x="754062" y="4519656"/>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bg1"/>
                </a:solidFill>
                <a:effectLst/>
                <a:uLnTx/>
                <a:uFillTx/>
                <a:latin typeface="+mn-lt"/>
                <a:ea typeface="+mn-ea"/>
                <a:cs typeface="+mn-cs"/>
              </a:rPr>
              <a:t>Meet the Primes</a:t>
            </a:r>
          </a:p>
        </p:txBody>
      </p:sp>
      <p:sp>
        <p:nvSpPr>
          <p:cNvPr id="2" name="Text Placeholder 1">
            <a:extLst>
              <a:ext uri="{FF2B5EF4-FFF2-40B4-BE49-F238E27FC236}">
                <a16:creationId xmlns:a16="http://schemas.microsoft.com/office/drawing/2014/main" id="{5CF596FF-602A-92B7-11D4-E6638E367E24}"/>
              </a:ext>
              <a:ext uri="{C183D7F6-B498-43B3-948B-1728B52AA6E4}">
                <adec:decorative xmlns:adec="http://schemas.microsoft.com/office/drawing/2017/decorative" val="1"/>
              </a:ext>
            </a:extLst>
          </p:cNvPr>
          <p:cNvSpPr>
            <a:spLocks noGrp="1"/>
          </p:cNvSpPr>
          <p:nvPr>
            <p:ph type="body" sz="quarter" idx="12"/>
          </p:nvPr>
        </p:nvSpPr>
        <p:spPr>
          <a:xfrm>
            <a:off x="754062" y="6080418"/>
            <a:ext cx="3070686" cy="432677"/>
          </a:xfrm>
        </p:spPr>
        <p:txBody>
          <a:bodyPr lIns="91440" tIns="45720" rIns="91440" bIns="45720" anchor="t"/>
          <a:lstStyle/>
          <a:p>
            <a:r>
              <a:rPr lang="en-US"/>
              <a:t>April 2026</a:t>
            </a:r>
          </a:p>
        </p:txBody>
      </p:sp>
    </p:spTree>
    <p:extLst>
      <p:ext uri="{BB962C8B-B14F-4D97-AF65-F5344CB8AC3E}">
        <p14:creationId xmlns:p14="http://schemas.microsoft.com/office/powerpoint/2010/main" val="17034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AA74-5A18-F052-CA5B-F5CD1503A527}"/>
            </a:ext>
          </a:extLst>
        </p:cNvPr>
        <p:cNvGrpSpPr/>
        <p:nvPr/>
      </p:nvGrpSpPr>
      <p:grpSpPr>
        <a:xfrm>
          <a:off x="0" y="0"/>
          <a:ext cx="0" cy="0"/>
          <a:chOff x="0" y="0"/>
          <a:chExt cx="0" cy="0"/>
        </a:xfrm>
      </p:grpSpPr>
      <p:sp>
        <p:nvSpPr>
          <p:cNvPr id="9"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AFFAA643-5BCA-D09E-3781-233073906387}"/>
              </a:ext>
              <a:ext uri="{C183D7F6-B498-43B3-948B-1728B52AA6E4}">
                <adec:decorative xmlns:adec="http://schemas.microsoft.com/office/drawing/2017/decorative" val="0"/>
              </a:ext>
            </a:extLst>
          </p:cNvPr>
          <p:cNvSpPr txBox="1">
            <a:spLocks noGrp="1"/>
          </p:cNvSpPr>
          <p:nvPr>
            <p:ph type="title" idx="4294967295"/>
          </p:nvPr>
        </p:nvSpPr>
        <p:spPr>
          <a:xfrm>
            <a:off x="712520" y="448551"/>
            <a:ext cx="700992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en-US" sz="2800">
                <a:solidFill>
                  <a:srgbClr val="440099"/>
                </a:solidFill>
                <a:latin typeface="+mn-lt"/>
                <a:ea typeface="Calibri"/>
                <a:cs typeface="Calibri"/>
              </a:rPr>
              <a:t>Missed the</a:t>
            </a:r>
            <a:r>
              <a:rPr lang="en-US" sz="2800">
                <a:solidFill>
                  <a:srgbClr val="440099"/>
                </a:solidFill>
                <a:latin typeface="+mn-lt"/>
              </a:rPr>
              <a:t> IFR </a:t>
            </a:r>
            <a:r>
              <a:rPr lang="en-US" sz="2800">
                <a:solidFill>
                  <a:srgbClr val="440099"/>
                </a:solidFill>
                <a:latin typeface="+mn-lt"/>
                <a:ea typeface="+mn-ea"/>
                <a:cs typeface="+mn-cs"/>
              </a:rPr>
              <a:t>Submission</a:t>
            </a:r>
            <a:r>
              <a:rPr lang="en-US" sz="2800">
                <a:solidFill>
                  <a:srgbClr val="440099"/>
                </a:solidFill>
                <a:latin typeface="+mn-lt"/>
              </a:rPr>
              <a:t> Date?</a:t>
            </a:r>
            <a:endParaRPr kumimoji="0" lang="en-US" sz="2800" i="0" u="none" strike="noStrike" kern="1200" cap="none" spc="0" normalizeH="0" baseline="0" noProof="0">
              <a:ln>
                <a:noFill/>
              </a:ln>
              <a:solidFill>
                <a:srgbClr val="440099"/>
              </a:solidFill>
              <a:effectLst/>
              <a:uLnTx/>
              <a:uFillTx/>
              <a:latin typeface="+mn-lt"/>
              <a:ea typeface="Calibri"/>
              <a:cs typeface="Calibri"/>
            </a:endParaRPr>
          </a:p>
        </p:txBody>
      </p:sp>
      <p:sp>
        <p:nvSpPr>
          <p:cNvPr id="2" name="TextBox 1">
            <a:extLst>
              <a:ext uri="{FF2B5EF4-FFF2-40B4-BE49-F238E27FC236}">
                <a16:creationId xmlns:a16="http://schemas.microsoft.com/office/drawing/2014/main" id="{1423AFD1-9BFB-83C7-F596-73E799A03C31}"/>
              </a:ext>
            </a:extLst>
          </p:cNvPr>
          <p:cNvSpPr txBox="1"/>
          <p:nvPr/>
        </p:nvSpPr>
        <p:spPr>
          <a:xfrm>
            <a:off x="712842" y="1284197"/>
            <a:ext cx="11005464"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FF"/>
                </a:highlight>
                <a:latin typeface="Aptos"/>
                <a:ea typeface="Calibri"/>
                <a:cs typeface="Calibri"/>
              </a:rPr>
              <a:t>This is a reminder that there is </a:t>
            </a:r>
            <a:r>
              <a:rPr lang="en-US" b="1">
                <a:highlight>
                  <a:srgbClr val="FFFFFF"/>
                </a:highlight>
                <a:latin typeface="Aptos"/>
                <a:ea typeface="Calibri"/>
                <a:cs typeface="Calibri"/>
              </a:rPr>
              <a:t>still time to submit your ACDBE reevaluation application</a:t>
            </a:r>
            <a:r>
              <a:rPr lang="en-US">
                <a:highlight>
                  <a:srgbClr val="FFFFFF"/>
                </a:highlight>
                <a:latin typeface="Aptos"/>
                <a:ea typeface="Calibri"/>
                <a:cs typeface="Calibri"/>
              </a:rPr>
              <a:t> in accordance with 49 CFR Parts 23 and 26.</a:t>
            </a:r>
          </a:p>
          <a:p>
            <a:endParaRPr lang="en-US"/>
          </a:p>
          <a:p>
            <a:r>
              <a:rPr lang="en-US" b="1">
                <a:highlight>
                  <a:srgbClr val="FFFFFF"/>
                </a:highlight>
                <a:latin typeface="Aptos"/>
                <a:ea typeface="Calibri"/>
                <a:cs typeface="Calibri"/>
              </a:rPr>
              <a:t>What You Need to Submit</a:t>
            </a:r>
          </a:p>
          <a:p>
            <a:pPr marL="285750" indent="-285750">
              <a:buFont typeface="Arial" panose="020B0604020202020204" pitchFamily="34" charset="0"/>
              <a:buChar char="•"/>
            </a:pPr>
            <a:r>
              <a:rPr lang="en-US" b="1">
                <a:highlight>
                  <a:srgbClr val="FFFFFF"/>
                </a:highlight>
                <a:latin typeface="Aptos"/>
                <a:ea typeface="Calibri"/>
                <a:cs typeface="Calibri"/>
              </a:rPr>
              <a:t>Personal Narrative (PN) </a:t>
            </a:r>
            <a:r>
              <a:rPr lang="en-US">
                <a:highlight>
                  <a:srgbClr val="FFFFFF"/>
                </a:highlight>
                <a:latin typeface="Aptos"/>
                <a:ea typeface="Calibri"/>
                <a:cs typeface="Calibri"/>
              </a:rPr>
              <a:t>for </a:t>
            </a:r>
            <a:r>
              <a:rPr lang="en-US" b="1">
                <a:highlight>
                  <a:srgbClr val="FFFFFF"/>
                </a:highlight>
                <a:latin typeface="Aptos"/>
                <a:ea typeface="Calibri"/>
                <a:cs typeface="Calibri"/>
              </a:rPr>
              <a:t>each qualifying owner</a:t>
            </a:r>
          </a:p>
          <a:p>
            <a:pPr marL="285750" indent="-285750">
              <a:buFont typeface="Arial" panose="020B0604020202020204" pitchFamily="34" charset="0"/>
              <a:buChar char="•"/>
            </a:pPr>
            <a:r>
              <a:rPr lang="en-US" b="1">
                <a:highlight>
                  <a:srgbClr val="FFFFFF"/>
                </a:highlight>
                <a:latin typeface="Aptos"/>
                <a:ea typeface="Calibri"/>
                <a:cs typeface="Calibri"/>
              </a:rPr>
              <a:t>Personal Net Worth (PNW) Statement</a:t>
            </a:r>
          </a:p>
          <a:p>
            <a:pPr marL="285750" indent="-285750">
              <a:buFont typeface="Arial" panose="020B0604020202020204" pitchFamily="34" charset="0"/>
              <a:buChar char="•"/>
            </a:pPr>
            <a:r>
              <a:rPr lang="en-US">
                <a:highlight>
                  <a:srgbClr val="FFFFFF"/>
                </a:highlight>
                <a:latin typeface="Aptos"/>
                <a:ea typeface="Calibri"/>
                <a:cs typeface="Calibri"/>
              </a:rPr>
              <a:t>Any supporting documentation</a:t>
            </a:r>
          </a:p>
          <a:p>
            <a:endParaRPr lang="en-US">
              <a:highlight>
                <a:srgbClr val="FFFFFF"/>
              </a:highlight>
              <a:latin typeface="Aptos"/>
              <a:ea typeface="Calibri"/>
              <a:cs typeface="Calibri"/>
            </a:endParaRPr>
          </a:p>
          <a:p>
            <a:r>
              <a:rPr lang="en-US" b="1">
                <a:highlight>
                  <a:srgbClr val="FFFFFF"/>
                </a:highlight>
                <a:latin typeface="Aptos"/>
                <a:ea typeface="Calibri"/>
                <a:cs typeface="Calibri"/>
              </a:rPr>
              <a:t>How to Submit</a:t>
            </a:r>
          </a:p>
          <a:p>
            <a:pPr marL="285750" indent="-285750">
              <a:buFont typeface="Arial" panose="020B0604020202020204" pitchFamily="34" charset="0"/>
              <a:buChar char="•"/>
            </a:pPr>
            <a:r>
              <a:rPr lang="en-US" b="1">
                <a:highlight>
                  <a:srgbClr val="FFFFFF"/>
                </a:highlight>
                <a:latin typeface="Aptos"/>
                <a:ea typeface="Calibri"/>
                <a:cs typeface="Calibri"/>
              </a:rPr>
              <a:t>Submit all materials electronically </a:t>
            </a:r>
            <a:r>
              <a:rPr lang="en-US">
                <a:highlight>
                  <a:srgbClr val="FFFFFF"/>
                </a:highlight>
                <a:latin typeface="Aptos"/>
                <a:ea typeface="Calibri"/>
                <a:cs typeface="Calibri"/>
              </a:rPr>
              <a:t>through the Small Business Certification &amp; Contract Management System </a:t>
            </a:r>
            <a:r>
              <a:rPr lang="en-US" b="1">
                <a:highlight>
                  <a:srgbClr val="FFFFFF"/>
                </a:highlight>
                <a:latin typeface="Aptos"/>
                <a:ea typeface="Calibri"/>
                <a:cs typeface="Calibri"/>
              </a:rPr>
              <a:t>(B2G)</a:t>
            </a:r>
          </a:p>
          <a:p>
            <a:pPr marL="285750" indent="-285750">
              <a:buFont typeface="Arial" panose="020B0604020202020204" pitchFamily="34" charset="0"/>
              <a:buChar char="•"/>
            </a:pPr>
            <a:r>
              <a:rPr lang="en-US">
                <a:highlight>
                  <a:srgbClr val="FFFFFF"/>
                </a:highlight>
                <a:latin typeface="Aptos"/>
                <a:ea typeface="Calibri"/>
                <a:cs typeface="Calibri"/>
              </a:rPr>
              <a:t>Emails are </a:t>
            </a:r>
            <a:r>
              <a:rPr lang="en-US" b="1">
                <a:highlight>
                  <a:srgbClr val="FFFFFF"/>
                </a:highlight>
                <a:latin typeface="Aptos"/>
                <a:ea typeface="Calibri"/>
                <a:cs typeface="Calibri"/>
              </a:rPr>
              <a:t>not accepted</a:t>
            </a:r>
          </a:p>
          <a:p>
            <a:pPr marL="285750" indent="-285750">
              <a:buFont typeface="Arial" panose="020B0604020202020204" pitchFamily="34" charset="0"/>
              <a:buChar char="•"/>
            </a:pPr>
            <a:r>
              <a:rPr lang="en-US">
                <a:highlight>
                  <a:srgbClr val="FFFFFF"/>
                </a:highlight>
                <a:latin typeface="Aptos"/>
                <a:ea typeface="Calibri"/>
                <a:cs typeface="Calibri"/>
              </a:rPr>
              <a:t>Guidance available through the linked PN instruction documents</a:t>
            </a:r>
          </a:p>
          <a:p>
            <a:endParaRPr lang="en-US"/>
          </a:p>
          <a:p>
            <a:r>
              <a:rPr lang="en-US" b="1">
                <a:highlight>
                  <a:srgbClr val="FFFFFF"/>
                </a:highlight>
                <a:latin typeface="Aptos"/>
                <a:ea typeface="Calibri"/>
                <a:cs typeface="Calibri"/>
              </a:rPr>
              <a:t>Questions?</a:t>
            </a:r>
            <a:endParaRPr lang="en-US">
              <a:highlight>
                <a:srgbClr val="FFFFFF"/>
              </a:highlight>
              <a:latin typeface="Aptos"/>
            </a:endParaRPr>
          </a:p>
          <a:p>
            <a:pPr marL="285750" indent="-285750">
              <a:buFont typeface="Arial"/>
              <a:buChar char="•"/>
            </a:pPr>
            <a:r>
              <a:rPr lang="en-US" b="1">
                <a:highlight>
                  <a:srgbClr val="FFFFFF"/>
                </a:highlight>
                <a:latin typeface="Aptos"/>
                <a:ea typeface="Calibri"/>
                <a:cs typeface="Calibri"/>
              </a:rPr>
              <a:t>DEN ACDBE Program:</a:t>
            </a:r>
            <a:r>
              <a:rPr lang="en-US">
                <a:highlight>
                  <a:srgbClr val="FFFFFF"/>
                </a:highlight>
                <a:latin typeface="Aptos"/>
                <a:ea typeface="Calibri"/>
                <a:cs typeface="Calibri"/>
              </a:rPr>
              <a:t> </a:t>
            </a:r>
            <a:r>
              <a:rPr lang="en-US">
                <a:solidFill>
                  <a:srgbClr val="000000"/>
                </a:solidFill>
                <a:highlight>
                  <a:srgbClr val="FFFFFF"/>
                </a:highlight>
                <a:latin typeface="Aptos"/>
                <a:ea typeface="Calibri"/>
                <a:cs typeface="Calibri"/>
                <a:hlinkClick r:id="rId3"/>
              </a:rPr>
              <a:t>DEN-ACDBE@flydenver.com </a:t>
            </a:r>
            <a:endParaRPr lang="en-US">
              <a:solidFill>
                <a:srgbClr val="000000"/>
              </a:solidFill>
              <a:highlight>
                <a:srgbClr val="FFFFFF"/>
              </a:highlight>
              <a:latin typeface="Aptos"/>
              <a:ea typeface="Calibri"/>
              <a:cs typeface="Calibri"/>
            </a:endParaRPr>
          </a:p>
          <a:p>
            <a:pPr marL="285750" indent="-285750">
              <a:buFont typeface="Arial"/>
              <a:buChar char="•"/>
            </a:pPr>
            <a:r>
              <a:rPr lang="en-US">
                <a:solidFill>
                  <a:srgbClr val="000000"/>
                </a:solidFill>
                <a:latin typeface="Aptos"/>
                <a:ea typeface="Calibri"/>
                <a:cs typeface="Calibri"/>
                <a:hlinkClick r:id="rId4"/>
              </a:rPr>
              <a:t>https://www.flydenver.com/business-and-community/acdbe/</a:t>
            </a:r>
            <a:r>
              <a:rPr lang="en-US">
                <a:solidFill>
                  <a:srgbClr val="000000"/>
                </a:solidFill>
                <a:latin typeface="Aptos"/>
                <a:ea typeface="Calibri"/>
                <a:cs typeface="Calibri"/>
              </a:rPr>
              <a:t> </a:t>
            </a:r>
            <a:endParaRPr lang="en-US"/>
          </a:p>
        </p:txBody>
      </p:sp>
      <p:pic>
        <p:nvPicPr>
          <p:cNvPr id="10" name="Picture 9" descr="A qr code redirecting to IFR document&#10;https://cdn.flydenver.com/app/uploads/2026/01/12121126/Additional-PN-Guidence.pdf?_gl=1*jsarv7*_gcl_au*MTkxNzk2MTE4MC4xNzY0NjE3NjEy">
            <a:extLst>
              <a:ext uri="{FF2B5EF4-FFF2-40B4-BE49-F238E27FC236}">
                <a16:creationId xmlns:a16="http://schemas.microsoft.com/office/drawing/2014/main" id="{072DEBA4-DCD4-B02B-EFCD-3EFC56BD7804}"/>
              </a:ext>
            </a:extLst>
          </p:cNvPr>
          <p:cNvPicPr>
            <a:picLocks noChangeAspect="1"/>
          </p:cNvPicPr>
          <p:nvPr/>
        </p:nvPicPr>
        <p:blipFill>
          <a:blip r:embed="rId5"/>
          <a:stretch>
            <a:fillRect/>
          </a:stretch>
        </p:blipFill>
        <p:spPr>
          <a:xfrm>
            <a:off x="9443301" y="4388481"/>
            <a:ext cx="2274220" cy="2265475"/>
          </a:xfrm>
          <a:prstGeom prst="rect">
            <a:avLst/>
          </a:prstGeom>
        </p:spPr>
      </p:pic>
    </p:spTree>
    <p:extLst>
      <p:ext uri="{BB962C8B-B14F-4D97-AF65-F5344CB8AC3E}">
        <p14:creationId xmlns:p14="http://schemas.microsoft.com/office/powerpoint/2010/main" val="414029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1E47D8-564C-18F7-6217-15681D2A44A5}"/>
              </a:ext>
              <a:ext uri="{C183D7F6-B498-43B3-948B-1728B52AA6E4}">
                <adec:decorative xmlns:adec="http://schemas.microsoft.com/office/drawing/2017/decorative" val="1"/>
              </a:ext>
            </a:extLst>
          </p:cNvPr>
          <p:cNvSpPr/>
          <p:nvPr/>
        </p:nvSpPr>
        <p:spPr>
          <a:xfrm>
            <a:off x="7895062" y="-102870"/>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88893E7-8048-27AC-7F51-6D61E079AD63}"/>
              </a:ext>
              <a:ext uri="{C183D7F6-B498-43B3-948B-1728B52AA6E4}">
                <adec:decorative xmlns:adec="http://schemas.microsoft.com/office/drawing/2017/decorative" val="1"/>
              </a:ext>
            </a:extLst>
          </p:cNvPr>
          <p:cNvSpPr>
            <a:spLocks noGrp="1"/>
          </p:cNvSpPr>
          <p:nvPr>
            <p:ph type="title" idx="4294967295"/>
          </p:nvPr>
        </p:nvSpPr>
        <p:spPr>
          <a:xfrm>
            <a:off x="838200" y="365125"/>
            <a:ext cx="10515600" cy="1325563"/>
          </a:xfrm>
          <a:prstGeom prst="rect">
            <a:avLst/>
          </a:prstGeom>
        </p:spPr>
        <p:txBody>
          <a:bodyPr/>
          <a:lstStyle/>
          <a:p>
            <a:r>
              <a:rPr lang="en-US"/>
              <a:t>Snack &amp; Souvenir Expo</a:t>
            </a:r>
            <a:br>
              <a:rPr lang="en-US"/>
            </a:br>
            <a:endParaRPr lang="en-US"/>
          </a:p>
        </p:txBody>
      </p:sp>
      <p:sp>
        <p:nvSpPr>
          <p:cNvPr id="4" name="TextBox 4">
            <a:extLst>
              <a:ext uri="{C183D7F6-B498-43B3-948B-1728B52AA6E4}">
                <adec:decorative xmlns:adec="http://schemas.microsoft.com/office/drawing/2017/decorative" val="1"/>
              </a:ext>
            </a:extLst>
          </p:cNvPr>
          <p:cNvSpPr txBox="1"/>
          <p:nvPr/>
        </p:nvSpPr>
        <p:spPr>
          <a:xfrm>
            <a:off x="8334375" y="517680"/>
            <a:ext cx="3657600" cy="447443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8" b="1" i="0" u="none" strike="noStrike" kern="1200" cap="none" spc="0" normalizeH="0" baseline="0" noProof="0">
                <a:ln>
                  <a:noFill/>
                </a:ln>
                <a:solidFill>
                  <a:prstClr val="white"/>
                </a:solidFill>
                <a:effectLst/>
                <a:uLnTx/>
                <a:uFillTx/>
                <a:latin typeface="Calibri" panose="020F0502020204030204"/>
                <a:ea typeface="Canva Sans Bold"/>
                <a:cs typeface="Canva Sans Bold"/>
                <a:sym typeface="Canva Sans Bold"/>
              </a:rPr>
              <a:t>Register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38" b="1" i="0" u="none" strike="noStrike" kern="1200" cap="none" spc="0" normalizeH="0" baseline="0" noProof="0">
              <a:ln>
                <a:noFill/>
              </a:ln>
              <a:solidFill>
                <a:prstClr val="white"/>
              </a:solidFill>
              <a:effectLst/>
              <a:uLnTx/>
              <a:uFillTx/>
              <a:latin typeface="Calibri" panose="020F0502020204030204"/>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Canva Sans Bold"/>
                <a:cs typeface="Canva Sans Bold"/>
                <a:sym typeface="Canva Sans Bold"/>
              </a:rPr>
              <a:t>Snack &amp; Souvenir Expo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Canva Sans Bold"/>
                <a:cs typeface="Canva Sans Bold"/>
                <a:sym typeface="Canva Sans Bold"/>
              </a:rPr>
              <a:t>May 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Canva Sans Bold"/>
                <a:cs typeface="Canva Sans Bold"/>
                <a:sym typeface="Canva Sans Bold"/>
              </a:rPr>
              <a:t>Westin 4</a:t>
            </a:r>
            <a:r>
              <a:rPr kumimoji="0" lang="en-US" sz="2800" b="1" i="0" u="none" strike="noStrike" kern="1200" cap="none" spc="0" normalizeH="0" baseline="30000" noProof="0">
                <a:ln>
                  <a:noFill/>
                </a:ln>
                <a:solidFill>
                  <a:prstClr val="white"/>
                </a:solidFill>
                <a:effectLst/>
                <a:uLnTx/>
                <a:uFillTx/>
                <a:latin typeface="Calibri" panose="020F0502020204030204"/>
                <a:ea typeface="Canva Sans Bold"/>
                <a:cs typeface="Canva Sans Bold"/>
                <a:sym typeface="Canva Sans Bold"/>
              </a:rPr>
              <a:t>th</a:t>
            </a:r>
            <a:r>
              <a:rPr kumimoji="0" lang="en-US" sz="2800" b="1" i="0" u="none" strike="noStrike" kern="1200" cap="none" spc="0" normalizeH="0" baseline="0" noProof="0">
                <a:ln>
                  <a:noFill/>
                </a:ln>
                <a:solidFill>
                  <a:prstClr val="white"/>
                </a:solidFill>
                <a:effectLst/>
                <a:uLnTx/>
                <a:uFillTx/>
                <a:latin typeface="Calibri" panose="020F0502020204030204"/>
                <a:ea typeface="Canva Sans Bold"/>
                <a:cs typeface="Canva Sans Bold"/>
                <a:sym typeface="Canva Sans Bold"/>
              </a:rPr>
              <a:t> Floor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Canva Sans Bold"/>
                <a:cs typeface="Canva Sans Bold"/>
                <a:sym typeface="Canva Sans Bold"/>
              </a:rPr>
              <a:t>Hotel Transit Center / CEEA Space</a:t>
            </a:r>
            <a:endParaRPr kumimoji="0" lang="en-US" sz="2800" b="0" i="0" u="none" strike="noStrike" kern="1200" cap="none" spc="0" normalizeH="0" baseline="0" noProof="0">
              <a:ln>
                <a:noFill/>
              </a:ln>
              <a:solidFill>
                <a:prstClr val="white"/>
              </a:solidFill>
              <a:effectLst/>
              <a:uLnTx/>
              <a:uFillTx/>
              <a:latin typeface="Calibri" panose="020F0502020204030204"/>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Canva Sans Bold"/>
              <a:cs typeface="Canva Sans Bold"/>
              <a:sym typeface="Canva Sans Bold"/>
            </a:endParaRPr>
          </a:p>
        </p:txBody>
      </p:sp>
      <p:pic>
        <p:nvPicPr>
          <p:cNvPr id="2" name="Picture 2">
            <a:extLst>
              <a:ext uri="{FF2B5EF4-FFF2-40B4-BE49-F238E27FC236}">
                <a16:creationId xmlns:a16="http://schemas.microsoft.com/office/drawing/2014/main" id="{DAA27033-F1F3-24A8-624B-2D74A0A67ABE}"/>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4177" y="5218386"/>
            <a:ext cx="1504823" cy="15048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EA2F8D-F452-40AE-C1FC-E9060E5B03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4360" y="0"/>
            <a:ext cx="6583680" cy="65836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94865-DAA7-3E58-6FFE-D934936BD2C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F35488A-02BF-131D-A281-3432E866B4F8}"/>
              </a:ext>
              <a:ext uri="{C183D7F6-B498-43B3-948B-1728B52AA6E4}">
                <adec:decorative xmlns:adec="http://schemas.microsoft.com/office/drawing/2017/decorative" val="1"/>
              </a:ext>
            </a:extLst>
          </p:cNvPr>
          <p:cNvSpPr/>
          <p:nvPr/>
        </p:nvSpPr>
        <p:spPr>
          <a:xfrm>
            <a:off x="7895062" y="-102870"/>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4">
            <a:extLst>
              <a:ext uri="{FF2B5EF4-FFF2-40B4-BE49-F238E27FC236}">
                <a16:creationId xmlns:a16="http://schemas.microsoft.com/office/drawing/2014/main" id="{047F1828-1876-77F7-9A22-D001B111372D}"/>
              </a:ext>
            </a:extLst>
          </p:cNvPr>
          <p:cNvSpPr txBox="1">
            <a:spLocks noGrp="1"/>
          </p:cNvSpPr>
          <p:nvPr>
            <p:ph type="title" idx="4294967295"/>
          </p:nvPr>
        </p:nvSpPr>
        <p:spPr>
          <a:xfrm>
            <a:off x="8348889" y="1170823"/>
            <a:ext cx="3657600" cy="33048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38" b="1" i="0" u="none" strike="noStrike" kern="1200" cap="none" spc="0" normalizeH="0" baseline="0" noProof="0" dirty="0">
                <a:ln>
                  <a:noFill/>
                </a:ln>
                <a:solidFill>
                  <a:schemeClr val="bg1"/>
                </a:solidFill>
                <a:effectLst/>
                <a:uLnTx/>
                <a:uFillTx/>
                <a:latin typeface="+mn-lt"/>
                <a:ea typeface="Canva Sans Bold"/>
                <a:cs typeface="Canva Sans Bold"/>
                <a:sym typeface="Canva Sans Bold"/>
              </a:rPr>
              <a:t>SAVE THE DATE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38" b="1" i="0" u="none" strike="noStrike" kern="1200" cap="none" spc="0" normalizeH="0" baseline="0" noProof="0" dirty="0">
              <a:ln>
                <a:noFill/>
              </a:ln>
              <a:solidFill>
                <a:schemeClr val="bg1"/>
              </a:solidFill>
              <a:effectLst/>
              <a:uLnTx/>
              <a:uFillTx/>
              <a:latin typeface="+mn-lt"/>
              <a:ea typeface="Canva Sans Bold"/>
              <a:cs typeface="Canva Sans Bold"/>
              <a:sym typeface="Canva Sans 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Canva Sans Bold"/>
                <a:cs typeface="Canva Sans Bold"/>
                <a:sym typeface="Canva Sans Bold"/>
              </a:rPr>
              <a:t>DEN Procurement Tradeshow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mn-lt"/>
              <a:ea typeface="Canva Sans Bold"/>
              <a:cs typeface="Canva Sans Bold"/>
              <a:sym typeface="Canva Sans 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Canva Sans Bold"/>
                <a:cs typeface="Canva Sans Bold"/>
                <a:sym typeface="Canva Sans Bold"/>
              </a:rPr>
              <a:t>August 20,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mn-lt"/>
              <a:ea typeface="Canva Sans Bold"/>
              <a:cs typeface="Canva Sans Bold"/>
              <a:sym typeface="Canva Sans Bold"/>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mn-lt"/>
              <a:ea typeface="Canva Sans Bold"/>
              <a:cs typeface="Canva Sans Bold"/>
              <a:sym typeface="Canva Sans Bold"/>
            </a:endParaRPr>
          </a:p>
        </p:txBody>
      </p:sp>
      <p:pic>
        <p:nvPicPr>
          <p:cNvPr id="7" name="Picture 6" descr="Crowd gathered along vendor tables inside a bright, glass‑walled event space">
            <a:extLst>
              <a:ext uri="{FF2B5EF4-FFF2-40B4-BE49-F238E27FC236}">
                <a16:creationId xmlns:a16="http://schemas.microsoft.com/office/drawing/2014/main" id="{203FD0C5-45EC-AFA1-3AA0-04CF2C0EE92B}"/>
              </a:ext>
            </a:extLst>
          </p:cNvPr>
          <p:cNvPicPr>
            <a:picLocks noChangeAspect="1"/>
          </p:cNvPicPr>
          <p:nvPr/>
        </p:nvPicPr>
        <p:blipFill>
          <a:blip r:embed="rId3"/>
          <a:srcRect l="7362" t="617" r="7362" b="617"/>
          <a:stretch>
            <a:fillRect/>
          </a:stretch>
        </p:blipFill>
        <p:spPr>
          <a:xfrm>
            <a:off x="0" y="0"/>
            <a:ext cx="7895062" cy="6858000"/>
          </a:xfrm>
          <a:prstGeom prst="rect">
            <a:avLst/>
          </a:prstGeom>
        </p:spPr>
      </p:pic>
      <p:pic>
        <p:nvPicPr>
          <p:cNvPr id="3" name="Picture 2" descr="QR code linking to the Do Business at DEN calendar https://www.eventbrite.com/e/taking-flight-at-den-tickets-1975151824276?aff=oddtdtcreator.">
            <a:extLst>
              <a:ext uri="{FF2B5EF4-FFF2-40B4-BE49-F238E27FC236}">
                <a16:creationId xmlns:a16="http://schemas.microsoft.com/office/drawing/2014/main" id="{73DEDEAE-3FA5-8C87-C340-06ED598AB7D6}"/>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37106" y="4479897"/>
            <a:ext cx="1504823" cy="150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992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440099"/>
                </a:solidFill>
                <a:effectLst/>
                <a:uLnTx/>
                <a:uFillTx/>
                <a:latin typeface="+mn-lt"/>
                <a:ea typeface="+mn-ea"/>
                <a:cs typeface="+mn-cs"/>
              </a:rPr>
              <a:t>Community 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3"/>
          </p:nvPr>
        </p:nvSpPr>
        <p:spPr/>
        <p:txBody>
          <a:bodyPr lIns="91440" tIns="45720" rIns="91440" bIns="45720" anchor="t"/>
          <a:lstStyle/>
          <a:p>
            <a:r>
              <a:rPr lang="en-US" sz="2000" b="1"/>
              <a:t>Volunteer program for those who want to participate in a procurement evaluation panel. </a:t>
            </a:r>
          </a:p>
          <a:p>
            <a:pPr marL="285750" indent="-285750">
              <a:lnSpc>
                <a:spcPct val="100000"/>
              </a:lnSpc>
              <a:buFont typeface="Arial"/>
              <a:buChar char="•"/>
            </a:pPr>
            <a:r>
              <a:rPr lang="en-US" sz="1800">
                <a:solidFill>
                  <a:srgbClr val="181717"/>
                </a:solidFill>
                <a:ea typeface="Calibri"/>
                <a:cs typeface="Calibri"/>
              </a:rPr>
              <a:t>Great experience for potential primes</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Attain an understanding of the evaluation process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Become familiar with DEN’s values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Gain experience with DEN’s interview format</a:t>
            </a:r>
            <a:endParaRPr lang="en-US"/>
          </a:p>
          <a:p>
            <a:endParaRPr lang="en-US" sz="2000" b="1">
              <a:ea typeface="Calibri"/>
              <a:cs typeface="Calibri"/>
            </a:endParaRP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a:defRPr/>
            </a:pPr>
            <a:fld id="{60743FD7-529B-4A2D-8A4F-19CDDB4BCB9B}" type="slidenum">
              <a:rPr lang="en-US" dirty="0" smtClean="0"/>
              <a:pPr>
                <a:defRPr/>
              </a:pPr>
              <a:t>13</a:t>
            </a:fld>
            <a:endParaRPr lang="en-US"/>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45710" t="232" r="25458" b="-232"/>
          <a:stretch/>
        </p:blipFill>
        <p:spPr>
          <a:xfrm>
            <a:off x="8647113" y="-16042"/>
            <a:ext cx="3863085" cy="6922168"/>
          </a:xfrm>
        </p:spPr>
      </p:pic>
      <p:sp>
        <p:nvSpPr>
          <p:cNvPr id="10" name="TextBox 9">
            <a:extLst>
              <a:ext uri="{FF2B5EF4-FFF2-40B4-BE49-F238E27FC236}">
                <a16:creationId xmlns:a16="http://schemas.microsoft.com/office/drawing/2014/main" id="{318F9294-102E-4AF6-4190-4ECFA2D9BC2B}"/>
              </a:ext>
            </a:extLst>
          </p:cNvPr>
          <p:cNvSpPr txBox="1"/>
          <p:nvPr/>
        </p:nvSpPr>
        <p:spPr>
          <a:xfrm>
            <a:off x="406499" y="4091559"/>
            <a:ext cx="2509183" cy="369332"/>
          </a:xfrm>
          <a:prstGeom prst="rect">
            <a:avLst/>
          </a:prstGeom>
          <a:noFill/>
        </p:spPr>
        <p:txBody>
          <a:bodyPr wrap="square">
            <a:spAutoFit/>
          </a:bodyPr>
          <a:lstStyle/>
          <a:p>
            <a:pPr>
              <a:buNone/>
            </a:pPr>
            <a:r>
              <a:rPr lang="en-US" b="1"/>
              <a:t>Scan to Sign Up Today!</a:t>
            </a:r>
            <a:endParaRPr lang="en-US"/>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l="24874" t="35318" r="25111" b="13956"/>
          <a:stretch/>
        </p:blipFill>
        <p:spPr>
          <a:xfrm>
            <a:off x="497466" y="4460891"/>
            <a:ext cx="1899057" cy="1926060"/>
          </a:xfrm>
          <a:prstGeom prst="rect">
            <a:avLst/>
          </a:prstGeom>
        </p:spPr>
      </p:pic>
      <p:sp>
        <p:nvSpPr>
          <p:cNvPr id="15" name="Freeform: Shape 14">
            <a:extLst>
              <a:ext uri="{FF2B5EF4-FFF2-40B4-BE49-F238E27FC236}">
                <a16:creationId xmlns:a16="http://schemas.microsoft.com/office/drawing/2014/main" id="{EE6EABA2-C4AF-E683-4091-B4D2BF7C7C10}"/>
              </a:ext>
              <a:ext uri="{C183D7F6-B498-43B3-948B-1728B52AA6E4}">
                <adec:decorative xmlns:adec="http://schemas.microsoft.com/office/drawing/2017/decorative" val="1"/>
              </a:ext>
            </a:extLst>
          </p:cNvPr>
          <p:cNvSpPr/>
          <p:nvPr/>
        </p:nvSpPr>
        <p:spPr>
          <a:xfrm rot="20247250">
            <a:off x="3237798" y="4971649"/>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02A59551-F741-6BD5-A749-4835EC512CD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0596930" flipH="1">
            <a:off x="2829990" y="4979084"/>
            <a:ext cx="551817" cy="6463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descr="Upcoming Opportunities – Updated Webpage">
            <a:extLst>
              <a:ext uri="{FF2B5EF4-FFF2-40B4-BE49-F238E27FC236}">
                <a16:creationId xmlns:a16="http://schemas.microsoft.com/office/drawing/2014/main" id="{DEE8722E-EC65-0938-25FF-59F6BB79024C}"/>
              </a:ext>
              <a:ext uri="{C183D7F6-B498-43B3-948B-1728B52AA6E4}">
                <adec:decorative xmlns:adec="http://schemas.microsoft.com/office/drawing/2017/decorative" val="0"/>
              </a:ext>
            </a:extLst>
          </p:cNvPr>
          <p:cNvSpPr txBox="1">
            <a:spLocks noGrp="1"/>
          </p:cNvSpPr>
          <p:nvPr>
            <p:ph type="title" idx="4294967295"/>
          </p:nvPr>
        </p:nvSpPr>
        <p:spPr>
          <a:xfrm>
            <a:off x="863486" y="430413"/>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440099"/>
                </a:solidFill>
                <a:effectLst/>
                <a:uLnTx/>
                <a:uFillTx/>
                <a:latin typeface="+mn-lt"/>
                <a:ea typeface="+mn-ea"/>
                <a:cs typeface="+mn-cs"/>
              </a:rPr>
              <a:t>2026 BDTA Programming</a:t>
            </a:r>
          </a:p>
        </p:txBody>
      </p:sp>
      <p:sp>
        <p:nvSpPr>
          <p:cNvPr id="12" name="TextBox 11">
            <a:extLst>
              <a:ext uri="{FF2B5EF4-FFF2-40B4-BE49-F238E27FC236}">
                <a16:creationId xmlns:a16="http://schemas.microsoft.com/office/drawing/2014/main" id="{D516A2BE-425A-AFD9-D2E2-5A339EA499FD}"/>
              </a:ext>
            </a:extLst>
          </p:cNvPr>
          <p:cNvSpPr txBox="1"/>
          <p:nvPr/>
        </p:nvSpPr>
        <p:spPr>
          <a:xfrm>
            <a:off x="797382" y="1189532"/>
            <a:ext cx="74889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CONCOURSE – ARCHITECTURE, ENGINEERING, CONSTRUCTION (AEC)</a:t>
            </a:r>
          </a:p>
        </p:txBody>
      </p:sp>
      <p:grpSp>
        <p:nvGrpSpPr>
          <p:cNvPr id="6" name="Group 5">
            <a:extLst>
              <a:ext uri="{FF2B5EF4-FFF2-40B4-BE49-F238E27FC236}">
                <a16:creationId xmlns:a16="http://schemas.microsoft.com/office/drawing/2014/main" id="{A975F8DC-AE72-2CF2-1DD2-662B490A88DA}"/>
              </a:ext>
              <a:ext uri="{C183D7F6-B498-43B3-948B-1728B52AA6E4}">
                <adec:decorative xmlns:adec="http://schemas.microsoft.com/office/drawing/2017/decorative" val="1"/>
              </a:ext>
            </a:extLst>
          </p:cNvPr>
          <p:cNvGrpSpPr/>
          <p:nvPr/>
        </p:nvGrpSpPr>
        <p:grpSpPr>
          <a:xfrm>
            <a:off x="1259627" y="1643859"/>
            <a:ext cx="1587566" cy="2015095"/>
            <a:chOff x="1279957" y="1643859"/>
            <a:chExt cx="1587566" cy="2015095"/>
          </a:xfrm>
        </p:grpSpPr>
        <p:pic>
          <p:nvPicPr>
            <p:cNvPr id="4" name="Picture 3" descr="Concourse 100 logo it is a orange circle with a smaller white circle inside. it has two planes and three stars. ">
              <a:extLst>
                <a:ext uri="{FF2B5EF4-FFF2-40B4-BE49-F238E27FC236}">
                  <a16:creationId xmlns:a16="http://schemas.microsoft.com/office/drawing/2014/main" id="{2DDC92BB-5146-AEEE-FAE8-066426D09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9957" y="1643859"/>
              <a:ext cx="1587566" cy="1594035"/>
            </a:xfrm>
            <a:prstGeom prst="rect">
              <a:avLst/>
            </a:prstGeom>
          </p:spPr>
        </p:pic>
        <p:sp>
          <p:nvSpPr>
            <p:cNvPr id="14" name="TextBox 13">
              <a:extLst>
                <a:ext uri="{FF2B5EF4-FFF2-40B4-BE49-F238E27FC236}">
                  <a16:creationId xmlns:a16="http://schemas.microsoft.com/office/drawing/2014/main" id="{2CD8E8CF-46D6-29AA-A058-B5D33761AA57}"/>
                </a:ext>
              </a:extLst>
            </p:cNvPr>
            <p:cNvSpPr txBox="1"/>
            <p:nvPr/>
          </p:nvSpPr>
          <p:spPr>
            <a:xfrm>
              <a:off x="1469199" y="325884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5</a:t>
              </a:r>
            </a:p>
          </p:txBody>
        </p:sp>
      </p:grpSp>
      <p:grpSp>
        <p:nvGrpSpPr>
          <p:cNvPr id="9" name="Group 8">
            <a:extLst>
              <a:ext uri="{FF2B5EF4-FFF2-40B4-BE49-F238E27FC236}">
                <a16:creationId xmlns:a16="http://schemas.microsoft.com/office/drawing/2014/main" id="{58221BBB-4882-FC12-E912-B1E9683603EE}"/>
              </a:ext>
              <a:ext uri="{C183D7F6-B498-43B3-948B-1728B52AA6E4}">
                <adec:decorative xmlns:adec="http://schemas.microsoft.com/office/drawing/2017/decorative" val="1"/>
              </a:ext>
            </a:extLst>
          </p:cNvPr>
          <p:cNvGrpSpPr/>
          <p:nvPr/>
        </p:nvGrpSpPr>
        <p:grpSpPr>
          <a:xfrm>
            <a:off x="3939271" y="1643859"/>
            <a:ext cx="1587566" cy="2015095"/>
            <a:chOff x="3959462" y="1643859"/>
            <a:chExt cx="1587566" cy="2015095"/>
          </a:xfrm>
        </p:grpSpPr>
        <p:pic>
          <p:nvPicPr>
            <p:cNvPr id="8" name="Picture 7" descr="Concourse 200 logo it is a grey circle with a smaller white circle inside. it has two planes and three stars. ">
              <a:extLst>
                <a:ext uri="{FF2B5EF4-FFF2-40B4-BE49-F238E27FC236}">
                  <a16:creationId xmlns:a16="http://schemas.microsoft.com/office/drawing/2014/main" id="{0621DC5F-EC52-C0A0-48D2-739E2FA1AA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9462" y="1643859"/>
              <a:ext cx="1587566" cy="1594035"/>
            </a:xfrm>
            <a:prstGeom prst="rect">
              <a:avLst/>
            </a:prstGeom>
          </p:spPr>
        </p:pic>
        <p:sp>
          <p:nvSpPr>
            <p:cNvPr id="15" name="TextBox 14">
              <a:extLst>
                <a:ext uri="{FF2B5EF4-FFF2-40B4-BE49-F238E27FC236}">
                  <a16:creationId xmlns:a16="http://schemas.microsoft.com/office/drawing/2014/main" id="{DCB362D8-B956-0F48-8A27-D1D7B452E9FB}"/>
                </a:ext>
              </a:extLst>
            </p:cNvPr>
            <p:cNvSpPr txBox="1"/>
            <p:nvPr/>
          </p:nvSpPr>
          <p:spPr>
            <a:xfrm>
              <a:off x="4148704" y="325884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4</a:t>
              </a:r>
            </a:p>
          </p:txBody>
        </p:sp>
      </p:grpSp>
      <p:grpSp>
        <p:nvGrpSpPr>
          <p:cNvPr id="11" name="Group 10">
            <a:extLst>
              <a:ext uri="{FF2B5EF4-FFF2-40B4-BE49-F238E27FC236}">
                <a16:creationId xmlns:a16="http://schemas.microsoft.com/office/drawing/2014/main" id="{A11D98D7-1807-5B47-829F-97A87F45C71F}"/>
              </a:ext>
              <a:ext uri="{C183D7F6-B498-43B3-948B-1728B52AA6E4}">
                <adec:decorative xmlns:adec="http://schemas.microsoft.com/office/drawing/2017/decorative" val="1"/>
              </a:ext>
            </a:extLst>
          </p:cNvPr>
          <p:cNvGrpSpPr/>
          <p:nvPr/>
        </p:nvGrpSpPr>
        <p:grpSpPr>
          <a:xfrm>
            <a:off x="6662402" y="1643859"/>
            <a:ext cx="1587566" cy="2015095"/>
            <a:chOff x="6662402" y="1643859"/>
            <a:chExt cx="1587566" cy="2015095"/>
          </a:xfrm>
        </p:grpSpPr>
        <p:pic>
          <p:nvPicPr>
            <p:cNvPr id="10" name="Picture 9" descr="Concourse 300 logo it is a purple circle with a smaller white circle inside. it has two planes and three stars. ">
              <a:extLst>
                <a:ext uri="{FF2B5EF4-FFF2-40B4-BE49-F238E27FC236}">
                  <a16:creationId xmlns:a16="http://schemas.microsoft.com/office/drawing/2014/main" id="{CB2C6AAF-7559-3395-4B15-A60906C09E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2402" y="1643859"/>
              <a:ext cx="1587566" cy="1594035"/>
            </a:xfrm>
            <a:prstGeom prst="rect">
              <a:avLst/>
            </a:prstGeom>
          </p:spPr>
        </p:pic>
        <p:sp>
          <p:nvSpPr>
            <p:cNvPr id="16" name="TextBox 15">
              <a:extLst>
                <a:ext uri="{FF2B5EF4-FFF2-40B4-BE49-F238E27FC236}">
                  <a16:creationId xmlns:a16="http://schemas.microsoft.com/office/drawing/2014/main" id="{4A4BCDAD-413A-7033-C22B-C0C4DEC3C500}"/>
                </a:ext>
              </a:extLst>
            </p:cNvPr>
            <p:cNvSpPr txBox="1"/>
            <p:nvPr/>
          </p:nvSpPr>
          <p:spPr>
            <a:xfrm>
              <a:off x="6851644" y="325884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Pilot</a:t>
              </a:r>
            </a:p>
          </p:txBody>
        </p:sp>
      </p:grpSp>
      <p:sp>
        <p:nvSpPr>
          <p:cNvPr id="13" name="TextBox 12">
            <a:extLst>
              <a:ext uri="{FF2B5EF4-FFF2-40B4-BE49-F238E27FC236}">
                <a16:creationId xmlns:a16="http://schemas.microsoft.com/office/drawing/2014/main" id="{62A584D3-2939-5CEB-3268-0D6B187E9B69}"/>
              </a:ext>
            </a:extLst>
          </p:cNvPr>
          <p:cNvSpPr txBox="1"/>
          <p:nvPr/>
        </p:nvSpPr>
        <p:spPr>
          <a:xfrm>
            <a:off x="863486" y="4018912"/>
            <a:ext cx="74889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CONCESSIONS – FOOD, BEVERAGE, RETAIL (FBR)</a:t>
            </a:r>
          </a:p>
        </p:txBody>
      </p:sp>
      <p:grpSp>
        <p:nvGrpSpPr>
          <p:cNvPr id="21" name="Group 20">
            <a:extLst>
              <a:ext uri="{FF2B5EF4-FFF2-40B4-BE49-F238E27FC236}">
                <a16:creationId xmlns:a16="http://schemas.microsoft.com/office/drawing/2014/main" id="{047E9F8B-2212-3C44-5F1E-28F04289E401}"/>
              </a:ext>
              <a:ext uri="{C183D7F6-B498-43B3-948B-1728B52AA6E4}">
                <adec:decorative xmlns:adec="http://schemas.microsoft.com/office/drawing/2017/decorative" val="1"/>
              </a:ext>
            </a:extLst>
          </p:cNvPr>
          <p:cNvGrpSpPr/>
          <p:nvPr/>
        </p:nvGrpSpPr>
        <p:grpSpPr>
          <a:xfrm>
            <a:off x="1256067" y="4524151"/>
            <a:ext cx="1594687" cy="2037831"/>
            <a:chOff x="1239298" y="4524151"/>
            <a:chExt cx="1594687" cy="2037831"/>
          </a:xfrm>
        </p:grpSpPr>
        <p:pic>
          <p:nvPicPr>
            <p:cNvPr id="3" name="Picture 2" descr="Concessions 101 logo it is a purple circle with a smaller white circle inside. it has two planes and three stars. ">
              <a:extLst>
                <a:ext uri="{FF2B5EF4-FFF2-40B4-BE49-F238E27FC236}">
                  <a16:creationId xmlns:a16="http://schemas.microsoft.com/office/drawing/2014/main" id="{B7E8F1E1-7100-EFE1-9CFF-3276BE4DE2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39298" y="4524151"/>
              <a:ext cx="1594687" cy="1594035"/>
            </a:xfrm>
            <a:prstGeom prst="rect">
              <a:avLst/>
            </a:prstGeom>
          </p:spPr>
        </p:pic>
        <p:sp>
          <p:nvSpPr>
            <p:cNvPr id="17" name="TextBox 16">
              <a:extLst>
                <a:ext uri="{FF2B5EF4-FFF2-40B4-BE49-F238E27FC236}">
                  <a16:creationId xmlns:a16="http://schemas.microsoft.com/office/drawing/2014/main" id="{39BCD5B8-2210-3C9D-0978-DC68E8A40B8E}"/>
                </a:ext>
              </a:extLst>
            </p:cNvPr>
            <p:cNvSpPr txBox="1"/>
            <p:nvPr/>
          </p:nvSpPr>
          <p:spPr>
            <a:xfrm>
              <a:off x="1432100" y="6161872"/>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3</a:t>
              </a:r>
            </a:p>
          </p:txBody>
        </p:sp>
      </p:grpSp>
      <p:grpSp>
        <p:nvGrpSpPr>
          <p:cNvPr id="22" name="Group 21">
            <a:extLst>
              <a:ext uri="{FF2B5EF4-FFF2-40B4-BE49-F238E27FC236}">
                <a16:creationId xmlns:a16="http://schemas.microsoft.com/office/drawing/2014/main" id="{8228E2AE-8211-C8EC-6F49-0FFDAA6F8A8B}"/>
              </a:ext>
              <a:ext uri="{C183D7F6-B498-43B3-948B-1728B52AA6E4}">
                <adec:decorative xmlns:adec="http://schemas.microsoft.com/office/drawing/2017/decorative" val="1"/>
              </a:ext>
            </a:extLst>
          </p:cNvPr>
          <p:cNvGrpSpPr/>
          <p:nvPr/>
        </p:nvGrpSpPr>
        <p:grpSpPr>
          <a:xfrm>
            <a:off x="3936037" y="4524151"/>
            <a:ext cx="1594035" cy="2046613"/>
            <a:chOff x="3919081" y="4524151"/>
            <a:chExt cx="1594035" cy="2046613"/>
          </a:xfrm>
        </p:grpSpPr>
        <p:pic>
          <p:nvPicPr>
            <p:cNvPr id="5" name="Picture 4" descr="Concessions 201 logo it is a orange circle with a smaller white circle inside. it has two planes and three stars. ">
              <a:extLst>
                <a:ext uri="{FF2B5EF4-FFF2-40B4-BE49-F238E27FC236}">
                  <a16:creationId xmlns:a16="http://schemas.microsoft.com/office/drawing/2014/main" id="{0E5FB3F6-3B7A-EE5B-3436-D877AF3C53F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19081" y="4524151"/>
              <a:ext cx="1594035" cy="1594035"/>
            </a:xfrm>
            <a:prstGeom prst="rect">
              <a:avLst/>
            </a:prstGeom>
          </p:spPr>
        </p:pic>
        <p:sp>
          <p:nvSpPr>
            <p:cNvPr id="18" name="TextBox 17">
              <a:extLst>
                <a:ext uri="{FF2B5EF4-FFF2-40B4-BE49-F238E27FC236}">
                  <a16:creationId xmlns:a16="http://schemas.microsoft.com/office/drawing/2014/main" id="{FBAE1973-FE18-0ED5-B6FC-D5FD55BEBEC4}"/>
                </a:ext>
              </a:extLst>
            </p:cNvPr>
            <p:cNvSpPr txBox="1"/>
            <p:nvPr/>
          </p:nvSpPr>
          <p:spPr>
            <a:xfrm>
              <a:off x="4111557" y="6170654"/>
              <a:ext cx="12090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Cohort 2</a:t>
              </a:r>
            </a:p>
          </p:txBody>
        </p:sp>
      </p:grpSp>
      <p:sp>
        <p:nvSpPr>
          <p:cNvPr id="19" name="Rectangle 18">
            <a:extLst>
              <a:ext uri="{FF2B5EF4-FFF2-40B4-BE49-F238E27FC236}">
                <a16:creationId xmlns:a16="http://schemas.microsoft.com/office/drawing/2014/main" id="{86B77466-3877-0B8D-63C4-24D84C094809}"/>
              </a:ext>
              <a:ext uri="{C183D7F6-B498-43B3-948B-1728B52AA6E4}">
                <adec:decorative xmlns:adec="http://schemas.microsoft.com/office/drawing/2017/decorative" val="1"/>
              </a:ext>
            </a:extLst>
          </p:cNvPr>
          <p:cNvSpPr/>
          <p:nvPr/>
        </p:nvSpPr>
        <p:spPr>
          <a:xfrm>
            <a:off x="8666438" y="0"/>
            <a:ext cx="3525562" cy="6858000"/>
          </a:xfrm>
          <a:prstGeom prst="rect">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qr code for the 2026 BDTA applications ">
            <a:extLst>
              <a:ext uri="{FF2B5EF4-FFF2-40B4-BE49-F238E27FC236}">
                <a16:creationId xmlns:a16="http://schemas.microsoft.com/office/drawing/2014/main" id="{900A9079-5F96-292D-AC1E-8D5DF54B97C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99499" y="611146"/>
            <a:ext cx="3259439" cy="3259439"/>
          </a:xfrm>
          <a:prstGeom prst="rect">
            <a:avLst/>
          </a:prstGeom>
        </p:spPr>
      </p:pic>
      <p:sp>
        <p:nvSpPr>
          <p:cNvPr id="20" name="TextBox 19">
            <a:extLst>
              <a:ext uri="{FF2B5EF4-FFF2-40B4-BE49-F238E27FC236}">
                <a16:creationId xmlns:a16="http://schemas.microsoft.com/office/drawing/2014/main" id="{D91B54DA-52FB-AF7B-AB90-E3656246B701}"/>
              </a:ext>
            </a:extLst>
          </p:cNvPr>
          <p:cNvSpPr txBox="1"/>
          <p:nvPr/>
        </p:nvSpPr>
        <p:spPr>
          <a:xfrm>
            <a:off x="8976297" y="3692309"/>
            <a:ext cx="2942894" cy="2862322"/>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3D831"/>
                </a:solidFill>
                <a:effectLst/>
                <a:uLnTx/>
                <a:uFillTx/>
                <a:latin typeface="Calibri" panose="020F0502020204030204" pitchFamily="34" charset="0"/>
                <a:ea typeface="Calibri" panose="020F0502020204030204" pitchFamily="34" charset="0"/>
                <a:cs typeface="Calibri" panose="020F0502020204030204" pitchFamily="34" charset="0"/>
              </a:rPr>
              <a:t>Applications Open 3/16</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Concourse 200/201</a:t>
            </a:r>
          </a:p>
        </p:txBody>
      </p:sp>
    </p:spTree>
    <p:extLst>
      <p:ext uri="{BB962C8B-B14F-4D97-AF65-F5344CB8AC3E}">
        <p14:creationId xmlns:p14="http://schemas.microsoft.com/office/powerpoint/2010/main" val="1921203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3A421-4AA1-949E-1835-B139B207F183}"/>
              </a:ext>
              <a:ext uri="{C183D7F6-B498-43B3-948B-1728B52AA6E4}">
                <adec:decorative xmlns:adec="http://schemas.microsoft.com/office/drawing/2017/decorative" val="0"/>
              </a:ext>
            </a:extLst>
          </p:cNvPr>
          <p:cNvSpPr>
            <a:spLocks noGrp="1"/>
          </p:cNvSpPr>
          <p:nvPr>
            <p:ph type="title" idx="4294967295"/>
          </p:nvPr>
        </p:nvSpPr>
        <p:spPr>
          <a:xfrm>
            <a:off x="770439" y="4203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440099"/>
                </a:solidFill>
                <a:effectLst/>
                <a:uLnTx/>
                <a:uFillTx/>
                <a:latin typeface="+mn-lt"/>
                <a:ea typeface="+mn-ea"/>
                <a:cs typeface="+mn-cs"/>
              </a:rPr>
              <a:t>Stay Informed</a:t>
            </a:r>
          </a:p>
        </p:txBody>
      </p:sp>
      <p:pic>
        <p:nvPicPr>
          <p:cNvPr id="7" name="Picture 6" descr="Screenshot of BDTA website on Flydenver.com">
            <a:extLst>
              <a:ext uri="{FF2B5EF4-FFF2-40B4-BE49-F238E27FC236}">
                <a16:creationId xmlns:a16="http://schemas.microsoft.com/office/drawing/2014/main" id="{F64DC50F-90A3-E237-68D6-E434F527957E}"/>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394" y="1165940"/>
            <a:ext cx="8545314" cy="3953338"/>
          </a:xfrm>
          <a:prstGeom prst="rect">
            <a:avLst/>
          </a:prstGeom>
        </p:spPr>
      </p:pic>
      <p:sp>
        <p:nvSpPr>
          <p:cNvPr id="3" name="Text Placeholder 2">
            <a:extLst>
              <a:ext uri="{FF2B5EF4-FFF2-40B4-BE49-F238E27FC236}">
                <a16:creationId xmlns:a16="http://schemas.microsoft.com/office/drawing/2014/main" id="{BE42C332-64EA-E52E-8D6E-16B99E225FA4}"/>
              </a:ext>
              <a:ext uri="{C183D7F6-B498-43B3-948B-1728B52AA6E4}">
                <adec:decorative xmlns:adec="http://schemas.microsoft.com/office/drawing/2017/decorative" val="0"/>
              </a:ext>
            </a:extLst>
          </p:cNvPr>
          <p:cNvSpPr>
            <a:spLocks noGrp="1"/>
          </p:cNvSpPr>
          <p:nvPr>
            <p:ph type="body" sz="quarter" idx="12"/>
          </p:nvPr>
        </p:nvSpPr>
        <p:spPr/>
        <p:txBody>
          <a:bodyPr/>
          <a:lstStyle/>
          <a:p>
            <a:endParaRPr lang="en-US"/>
          </a:p>
        </p:txBody>
      </p:sp>
      <p:sp>
        <p:nvSpPr>
          <p:cNvPr id="8" name="TextBox 7">
            <a:extLst>
              <a:ext uri="{FF2B5EF4-FFF2-40B4-BE49-F238E27FC236}">
                <a16:creationId xmlns:a16="http://schemas.microsoft.com/office/drawing/2014/main" id="{8A2DB6B7-F102-A3A1-D06B-B5D67AA81197}"/>
              </a:ext>
              <a:ext uri="{C183D7F6-B498-43B3-948B-1728B52AA6E4}">
                <adec:decorative xmlns:adec="http://schemas.microsoft.com/office/drawing/2017/decorative" val="1"/>
              </a:ext>
            </a:extLst>
          </p:cNvPr>
          <p:cNvSpPr txBox="1"/>
          <p:nvPr/>
        </p:nvSpPr>
        <p:spPr>
          <a:xfrm>
            <a:off x="845394" y="5286597"/>
            <a:ext cx="8275729"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BDTA Page: flydenver.com/</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bdta</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Contact Us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hlinkClick r:id="rId4"/>
              </a:rPr>
              <a:t>DENTrainingAcademy@flydenver.com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pic>
        <p:nvPicPr>
          <p:cNvPr id="6" name="Picture 5">
            <a:extLst>
              <a:ext uri="{FF2B5EF4-FFF2-40B4-BE49-F238E27FC236}">
                <a16:creationId xmlns:a16="http://schemas.microsoft.com/office/drawing/2014/main" id="{2F7036E6-A6AE-E0A3-BB21-591EF73213C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36492" y="5022925"/>
            <a:ext cx="1835075" cy="1835075"/>
          </a:xfrm>
          <a:prstGeom prst="rect">
            <a:avLst/>
          </a:prstGeom>
        </p:spPr>
      </p:pic>
    </p:spTree>
    <p:extLst>
      <p:ext uri="{BB962C8B-B14F-4D97-AF65-F5344CB8AC3E}">
        <p14:creationId xmlns:p14="http://schemas.microsoft.com/office/powerpoint/2010/main" val="19285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20DA21-79CF-F87D-FEE1-DD7FC960F5FB}"/>
              </a:ext>
              <a:ext uri="{C183D7F6-B498-43B3-948B-1728B52AA6E4}">
                <adec:decorative xmlns:adec="http://schemas.microsoft.com/office/drawing/2017/decorative" val="1"/>
              </a:ext>
            </a:extLst>
          </p:cNvPr>
          <p:cNvSpPr txBox="1"/>
          <p:nvPr/>
        </p:nvSpPr>
        <p:spPr>
          <a:xfrm>
            <a:off x="710338" y="904067"/>
            <a:ext cx="94281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 name="TextBox 1">
            <a:extLst>
              <a:ext uri="{FF2B5EF4-FFF2-40B4-BE49-F238E27FC236}">
                <a16:creationId xmlns:a16="http://schemas.microsoft.com/office/drawing/2014/main" id="{4D3FCE30-B4D6-4237-388F-D9FD849AFA2D}"/>
              </a:ext>
              <a:ext uri="{C183D7F6-B498-43B3-948B-1728B52AA6E4}">
                <adec:decorative xmlns:adec="http://schemas.microsoft.com/office/drawing/2017/decorative" val="1"/>
              </a:ext>
            </a:extLst>
          </p:cNvPr>
          <p:cNvSpPr txBox="1"/>
          <p:nvPr/>
        </p:nvSpPr>
        <p:spPr>
          <a:xfrm>
            <a:off x="710338" y="1033554"/>
            <a:ext cx="963083" cy="26458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4" name="Text Placeholder 2">
            <a:extLst>
              <a:ext uri="{FF2B5EF4-FFF2-40B4-BE49-F238E27FC236}">
                <a16:creationId xmlns:a16="http://schemas.microsoft.com/office/drawing/2014/main" id="{D23EC3CD-1E50-A1D2-BD9A-08FA74D0EA54}"/>
              </a:ext>
            </a:extLst>
          </p:cNvPr>
          <p:cNvSpPr txBox="1">
            <a:spLocks noGrp="1"/>
          </p:cNvSpPr>
          <p:nvPr>
            <p:ph type="title" idx="4294967295"/>
          </p:nvPr>
        </p:nvSpPr>
        <p:spPr>
          <a:xfrm>
            <a:off x="420878" y="309995"/>
            <a:ext cx="4356616" cy="7129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spAutoFit/>
          </a:bodyPr>
          <a:lstStyle>
            <a:defPPr marR="0" lvl="0" algn="l" rtl="0">
              <a:lnSpc>
                <a:spcPct val="100000"/>
              </a:lnSpc>
              <a:spcBef>
                <a:spcPts val="0"/>
              </a:spcBef>
              <a:spcAft>
                <a:spcPts val="0"/>
              </a:spcAft>
            </a:defPPr>
            <a:lvl1pPr marL="0" marR="0" lvl="0" indent="-304792" algn="l" rtl="0">
              <a:lnSpc>
                <a:spcPct val="100000"/>
              </a:lnSpc>
              <a:spcBef>
                <a:spcPts val="1000"/>
              </a:spcBef>
              <a:spcAft>
                <a:spcPts val="0"/>
              </a:spcAft>
              <a:buClr>
                <a:schemeClr val="accent1"/>
              </a:buClr>
              <a:buSzPts val="3200"/>
              <a:buFont typeface="Arial"/>
              <a:buNone/>
              <a:defRPr sz="3200" b="0" i="0" u="none" strike="noStrike" cap="none">
                <a:solidFill>
                  <a:srgbClr val="002858"/>
                </a:solidFill>
                <a:latin typeface="Arial" panose="020B0604020202020204" pitchFamily="34" charset="0"/>
                <a:ea typeface="Arial" panose="020B0604020202020204" pitchFamily="34" charset="0"/>
                <a:cs typeface="Arial"/>
                <a:sym typeface="Arial"/>
              </a:defRPr>
            </a:lvl1pPr>
            <a:lvl2pPr marL="1219170" marR="0" lvl="1" indent="-440256" algn="l" rtl="0">
              <a:lnSpc>
                <a:spcPct val="100000"/>
              </a:lnSpc>
              <a:spcBef>
                <a:spcPts val="500"/>
              </a:spcBef>
              <a:spcAft>
                <a:spcPts val="0"/>
              </a:spcAft>
              <a:buClr>
                <a:schemeClr val="dk2"/>
              </a:buClr>
              <a:buSzPts val="1600"/>
              <a:buFont typeface="Arial"/>
              <a:buChar char="•"/>
              <a:defRPr sz="1400" b="0" i="0" u="none" strike="noStrike" cap="none">
                <a:solidFill>
                  <a:schemeClr val="dk2"/>
                </a:solidFill>
                <a:latin typeface="Arial"/>
                <a:ea typeface="Arial"/>
                <a:cs typeface="Arial"/>
                <a:sym typeface="Arial"/>
              </a:defRPr>
            </a:lvl2pPr>
            <a:lvl3pPr marL="1828754" marR="0" lvl="2" indent="-423323" algn="l" rtl="0">
              <a:lnSpc>
                <a:spcPct val="10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2438339" marR="0" lvl="3" indent="-406390" algn="l" rtl="0">
              <a:lnSpc>
                <a:spcPct val="100000"/>
              </a:lnSpc>
              <a:spcBef>
                <a:spcPts val="5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4pPr>
            <a:lvl5pPr marL="3047924" marR="0" lvl="4" indent="-397923" algn="l" rtl="0">
              <a:lnSpc>
                <a:spcPct val="100000"/>
              </a:lnSpc>
              <a:spcBef>
                <a:spcPts val="5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marR="0" lvl="0" indent="-304165" algn="l" defTabSz="914400" rtl="0" eaLnBrk="1" fontAlgn="auto" latinLnBrk="0" hangingPunct="1">
              <a:lnSpc>
                <a:spcPct val="100000"/>
              </a:lnSpc>
              <a:spcBef>
                <a:spcPts val="1000"/>
              </a:spcBef>
              <a:spcAft>
                <a:spcPts val="0"/>
              </a:spcAft>
              <a:buClr>
                <a:schemeClr val="accent1"/>
              </a:buClr>
              <a:buSzPts val="3200"/>
              <a:buFont typeface="Arial"/>
              <a:buNone/>
              <a:tabLst/>
              <a:defRPr/>
            </a:pPr>
            <a:r>
              <a:rPr kumimoji="0" lang="en-US" sz="3200" b="0" i="0" u="none" strike="noStrike" kern="0" cap="none" spc="0" normalizeH="0" baseline="0" noProof="0" dirty="0">
                <a:ln>
                  <a:noFill/>
                </a:ln>
                <a:solidFill>
                  <a:srgbClr val="002858"/>
                </a:solidFill>
                <a:effectLst/>
                <a:uLnTx/>
                <a:uFillTx/>
                <a:latin typeface="Arial"/>
                <a:ea typeface="Arial" panose="020B0604020202020204" pitchFamily="34" charset="0"/>
                <a:cs typeface="Arial"/>
                <a:sym typeface="Arial"/>
              </a:rPr>
              <a:t>Heather </a:t>
            </a:r>
            <a:r>
              <a:rPr kumimoji="0" lang="en-US" sz="3200" b="0" i="0" u="none" strike="noStrike" kern="0" cap="none" spc="0" normalizeH="0" baseline="0" noProof="0" dirty="0" err="1">
                <a:ln>
                  <a:noFill/>
                </a:ln>
                <a:solidFill>
                  <a:srgbClr val="002858"/>
                </a:solidFill>
                <a:effectLst/>
                <a:uLnTx/>
                <a:uFillTx/>
                <a:latin typeface="Arial"/>
                <a:ea typeface="Arial" panose="020B0604020202020204" pitchFamily="34" charset="0"/>
                <a:cs typeface="Arial"/>
                <a:sym typeface="Arial"/>
              </a:rPr>
              <a:t>Silenskiene</a:t>
            </a:r>
            <a:endParaRPr kumimoji="0" lang="en-US" sz="3200" b="0" i="0" u="none" strike="noStrike" kern="0" cap="none" spc="0" normalizeH="0" baseline="0" noProof="0" dirty="0">
              <a:ln>
                <a:noFill/>
              </a:ln>
              <a:solidFill>
                <a:srgbClr val="002858"/>
              </a:solidFill>
              <a:effectLst/>
              <a:uLnTx/>
              <a:uFillTx/>
              <a:latin typeface="Arial"/>
              <a:ea typeface="Arial" panose="020B0604020202020204" pitchFamily="34" charset="0"/>
              <a:cs typeface="Arial"/>
              <a:sym typeface="Arial"/>
            </a:endParaRPr>
          </a:p>
        </p:txBody>
      </p:sp>
      <p:sp>
        <p:nvSpPr>
          <p:cNvPr id="18" name="Text Placeholder 3">
            <a:extLst>
              <a:ext uri="{FF2B5EF4-FFF2-40B4-BE49-F238E27FC236}">
                <a16:creationId xmlns:a16="http://schemas.microsoft.com/office/drawing/2014/main" id="{C4E63933-9068-654D-3A34-2F8D2ADE13DF}"/>
              </a:ext>
            </a:extLst>
          </p:cNvPr>
          <p:cNvSpPr txBox="1">
            <a:spLocks/>
          </p:cNvSpPr>
          <p:nvPr/>
        </p:nvSpPr>
        <p:spPr>
          <a:xfrm>
            <a:off x="420876" y="1033554"/>
            <a:ext cx="5428125"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marR="0" lvl="0" indent="-304792" algn="l" rtl="0">
              <a:lnSpc>
                <a:spcPct val="100000"/>
              </a:lnSpc>
              <a:spcBef>
                <a:spcPts val="0"/>
              </a:spcBef>
              <a:spcAft>
                <a:spcPts val="0"/>
              </a:spcAft>
              <a:buClr>
                <a:schemeClr val="accent3"/>
              </a:buClr>
              <a:buSzPts val="1600"/>
              <a:buFont typeface="Arial"/>
              <a:buNone/>
              <a:defRPr sz="1600" b="0" i="0" u="none" strike="noStrike" cap="none">
                <a:solidFill>
                  <a:srgbClr val="002858"/>
                </a:solidFill>
                <a:latin typeface="Arial" panose="020B0604020202020204" pitchFamily="34" charset="0"/>
                <a:ea typeface="Arial" panose="020B0604020202020204" pitchFamily="34" charset="0"/>
                <a:cs typeface="Arial"/>
                <a:sym typeface="Arial"/>
              </a:defRPr>
            </a:lvl1pPr>
            <a:lvl2pPr marL="1219170" marR="0" lvl="1" indent="-440256" algn="just" rtl="0">
              <a:lnSpc>
                <a:spcPct val="100000"/>
              </a:lnSpc>
              <a:spcBef>
                <a:spcPts val="500"/>
              </a:spcBef>
              <a:spcAft>
                <a:spcPts val="0"/>
              </a:spcAft>
              <a:buClr>
                <a:schemeClr val="accent3"/>
              </a:buClr>
              <a:buSzPts val="1600"/>
              <a:buFont typeface="Arial"/>
              <a:buChar char="•"/>
              <a:defRPr sz="1400" b="0" i="0" u="none" strike="noStrike" cap="none">
                <a:solidFill>
                  <a:schemeClr val="accent3"/>
                </a:solidFill>
                <a:latin typeface="Arial"/>
                <a:ea typeface="Arial"/>
                <a:cs typeface="Arial"/>
                <a:sym typeface="Arial"/>
              </a:defRPr>
            </a:lvl2pPr>
            <a:lvl3pPr marL="1828754" marR="0" lvl="2" indent="-423323" algn="just" rtl="0">
              <a:lnSpc>
                <a:spcPct val="100000"/>
              </a:lnSpc>
              <a:spcBef>
                <a:spcPts val="5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3pPr>
            <a:lvl4pPr marL="2438339" marR="0" lvl="3" indent="-406390" algn="just" rtl="0">
              <a:lnSpc>
                <a:spcPct val="100000"/>
              </a:lnSpc>
              <a:spcBef>
                <a:spcPts val="500"/>
              </a:spcBef>
              <a:spcAft>
                <a:spcPts val="0"/>
              </a:spcAft>
              <a:buClr>
                <a:schemeClr val="accent3"/>
              </a:buClr>
              <a:buSzPts val="1200"/>
              <a:buFont typeface="Arial"/>
              <a:buChar char="•"/>
              <a:defRPr sz="1400" b="0" i="0" u="none" strike="noStrike" cap="none">
                <a:solidFill>
                  <a:schemeClr val="accent3"/>
                </a:solidFill>
                <a:latin typeface="Arial"/>
                <a:ea typeface="Arial"/>
                <a:cs typeface="Arial"/>
                <a:sym typeface="Arial"/>
              </a:defRPr>
            </a:lvl4pPr>
            <a:lvl5pPr marL="3047924" marR="0" lvl="4" indent="-397923" algn="just" rtl="0">
              <a:lnSpc>
                <a:spcPct val="100000"/>
              </a:lnSpc>
              <a:spcBef>
                <a:spcPts val="500"/>
              </a:spcBef>
              <a:spcAft>
                <a:spcPts val="0"/>
              </a:spcAft>
              <a:buClr>
                <a:schemeClr val="accent3"/>
              </a:buClr>
              <a:buSzPts val="1100"/>
              <a:buFont typeface="Arial"/>
              <a:buChar char="•"/>
              <a:defRPr sz="1400" b="0" i="0" u="none" strike="noStrike" cap="none">
                <a:solidFill>
                  <a:schemeClr val="accent3"/>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indent="-304165"/>
            <a:r>
              <a:rPr lang="en-US" kern="0" dirty="0">
                <a:latin typeface="Arial"/>
              </a:rPr>
              <a:t>Facilities and Construction Manager</a:t>
            </a:r>
            <a:endParaRPr lang="en-US" dirty="0"/>
          </a:p>
          <a:p>
            <a:r>
              <a:rPr lang="en-US" kern="0" dirty="0"/>
              <a:t>Heather.L.Silenskiene@em.com</a:t>
            </a:r>
          </a:p>
          <a:p>
            <a:endParaRPr lang="en-US" kern="0" dirty="0"/>
          </a:p>
        </p:txBody>
      </p:sp>
      <p:pic>
        <p:nvPicPr>
          <p:cNvPr id="13" name="Picture 12" descr="A blue background with white text&#10;">
            <a:extLst>
              <a:ext uri="{FF2B5EF4-FFF2-40B4-BE49-F238E27FC236}">
                <a16:creationId xmlns:a16="http://schemas.microsoft.com/office/drawing/2014/main" id="{4D5065C7-B10E-5687-952E-B9D3C994A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53238"/>
            <a:ext cx="8928101" cy="1904762"/>
          </a:xfrm>
          <a:prstGeom prst="rect">
            <a:avLst/>
          </a:prstGeom>
        </p:spPr>
      </p:pic>
      <p:pic>
        <p:nvPicPr>
          <p:cNvPr id="11" name="Picture Placeholder 10" descr="A building with a pond and fountain&#10;&#10;">
            <a:extLst>
              <a:ext uri="{FF2B5EF4-FFF2-40B4-BE49-F238E27FC236}">
                <a16:creationId xmlns:a16="http://schemas.microsoft.com/office/drawing/2014/main" id="{31C37787-D101-1C98-2294-08F94B13272B}"/>
              </a:ext>
            </a:extLst>
          </p:cNvPr>
          <p:cNvPicPr>
            <a:picLocks noGrp="1" noChangeAspect="1"/>
          </p:cNvPicPr>
          <p:nvPr>
            <p:ph type="pic" idx="2"/>
          </p:nvPr>
        </p:nvPicPr>
        <p:blipFill>
          <a:blip r:embed="rId4">
            <a:extLst>
              <a:ext uri="{28A0092B-C50C-407E-A947-70E740481C1C}">
                <a14:useLocalDpi xmlns:a14="http://schemas.microsoft.com/office/drawing/2010/main" val="0"/>
              </a:ext>
            </a:extLst>
          </a:blip>
          <a:srcRect l="36615" r="36615"/>
          <a:stretch>
            <a:fillRect/>
          </a:stretch>
        </p:blipFill>
        <p:spPr/>
      </p:pic>
      <p:sp>
        <p:nvSpPr>
          <p:cNvPr id="6" name="Slide Number Placeholder 5">
            <a:extLst>
              <a:ext uri="{FF2B5EF4-FFF2-40B4-BE49-F238E27FC236}">
                <a16:creationId xmlns:a16="http://schemas.microsoft.com/office/drawing/2014/main" id="{5A1F9F88-93C0-1077-C95C-E77258200093}"/>
              </a:ext>
            </a:extLst>
          </p:cNvPr>
          <p:cNvSpPr>
            <a:spLocks noGrp="1"/>
          </p:cNvSpPr>
          <p:nvPr>
            <p:ph type="sldNum" idx="12"/>
          </p:nvPr>
        </p:nvSpPr>
        <p:spPr/>
        <p:txBody>
          <a:bodyPr/>
          <a:lstStyle/>
          <a:p>
            <a:fld id="{00000000-1234-1234-1234-123412341234}" type="slidenum">
              <a:rPr lang="en-US" smtClean="0"/>
              <a:pPr/>
              <a:t>16</a:t>
            </a:fld>
            <a:endParaRPr lang="en-US"/>
          </a:p>
        </p:txBody>
      </p:sp>
      <p:pic>
        <p:nvPicPr>
          <p:cNvPr id="4" name="Picture 3">
            <a:extLst>
              <a:ext uri="{FF2B5EF4-FFF2-40B4-BE49-F238E27FC236}">
                <a16:creationId xmlns:a16="http://schemas.microsoft.com/office/drawing/2014/main" id="{EDFF6632-C53F-F556-4EC5-02AC281F1E61}"/>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8123" y="2968645"/>
            <a:ext cx="1299550" cy="259911"/>
          </a:xfrm>
          <a:prstGeom prst="rect">
            <a:avLst/>
          </a:prstGeom>
        </p:spPr>
      </p:pic>
      <p:pic>
        <p:nvPicPr>
          <p:cNvPr id="5" name="Picture 4">
            <a:extLst>
              <a:ext uri="{FF2B5EF4-FFF2-40B4-BE49-F238E27FC236}">
                <a16:creationId xmlns:a16="http://schemas.microsoft.com/office/drawing/2014/main" id="{4CD0A362-5D4E-998D-1BE0-9B4F59AC13A6}"/>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29764" y="2968645"/>
            <a:ext cx="1299009" cy="362516"/>
          </a:xfrm>
          <a:prstGeom prst="rect">
            <a:avLst/>
          </a:prstGeom>
        </p:spPr>
      </p:pic>
      <p:pic>
        <p:nvPicPr>
          <p:cNvPr id="7" name="Picture 6">
            <a:extLst>
              <a:ext uri="{FF2B5EF4-FFF2-40B4-BE49-F238E27FC236}">
                <a16:creationId xmlns:a16="http://schemas.microsoft.com/office/drawing/2014/main" id="{4D6701DD-957F-1787-AF1B-AA28620CD583}"/>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10864" y="2878326"/>
            <a:ext cx="984910" cy="452835"/>
          </a:xfrm>
          <a:prstGeom prst="rect">
            <a:avLst/>
          </a:prstGeom>
        </p:spPr>
      </p:pic>
      <p:pic>
        <p:nvPicPr>
          <p:cNvPr id="19" name="Picture 4">
            <a:extLst>
              <a:ext uri="{FF2B5EF4-FFF2-40B4-BE49-F238E27FC236}">
                <a16:creationId xmlns:a16="http://schemas.microsoft.com/office/drawing/2014/main" id="{75CB21FC-A7DA-0750-DDC3-14E10471C96C}"/>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49249" y="3529795"/>
            <a:ext cx="1037747" cy="3190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D453505-C07B-264E-0DD0-CD2DFE684EF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0861" y="4124151"/>
            <a:ext cx="1299009" cy="567717"/>
          </a:xfrm>
          <a:prstGeom prst="rect">
            <a:avLst/>
          </a:prstGeom>
        </p:spPr>
      </p:pic>
    </p:spTree>
    <p:extLst>
      <p:ext uri="{BB962C8B-B14F-4D97-AF65-F5344CB8AC3E}">
        <p14:creationId xmlns:p14="http://schemas.microsoft.com/office/powerpoint/2010/main" val="3344298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18"/>
        <p:cNvGrpSpPr/>
        <p:nvPr/>
      </p:nvGrpSpPr>
      <p:grpSpPr>
        <a:xfrm>
          <a:off x="0" y="0"/>
          <a:ext cx="0" cy="0"/>
          <a:chOff x="0" y="0"/>
          <a:chExt cx="0" cy="0"/>
        </a:xfrm>
      </p:grpSpPr>
      <p:cxnSp>
        <p:nvCxnSpPr>
          <p:cNvPr id="3127" name="Google Shape;3127;p143">
            <a:extLst>
              <a:ext uri="{C183D7F6-B498-43B3-948B-1728B52AA6E4}">
                <adec:decorative xmlns:adec="http://schemas.microsoft.com/office/drawing/2017/decorative" val="1"/>
              </a:ext>
            </a:extLst>
          </p:cNvPr>
          <p:cNvCxnSpPr>
            <a:cxnSpLocks/>
          </p:cNvCxnSpPr>
          <p:nvPr/>
        </p:nvCxnSpPr>
        <p:spPr>
          <a:xfrm>
            <a:off x="9311216" y="3442855"/>
            <a:ext cx="2493869" cy="0"/>
          </a:xfrm>
          <a:prstGeom prst="straightConnector1">
            <a:avLst/>
          </a:prstGeom>
          <a:noFill/>
          <a:ln w="101600" cap="flat" cmpd="sng">
            <a:solidFill>
              <a:schemeClr val="lt1"/>
            </a:solidFill>
            <a:prstDash val="solid"/>
            <a:miter lim="800000"/>
            <a:headEnd type="none" w="sm" len="sm"/>
            <a:tailEnd type="none" w="sm" len="sm"/>
          </a:ln>
        </p:spPr>
      </p:cxnSp>
      <p:sp>
        <p:nvSpPr>
          <p:cNvPr id="3" name="Title 2">
            <a:extLst>
              <a:ext uri="{FF2B5EF4-FFF2-40B4-BE49-F238E27FC236}">
                <a16:creationId xmlns:a16="http://schemas.microsoft.com/office/drawing/2014/main" id="{22F8F95A-F5AE-FFC8-DCFC-0EE1983065E1}"/>
              </a:ext>
            </a:extLst>
          </p:cNvPr>
          <p:cNvSpPr>
            <a:spLocks noGrp="1"/>
          </p:cNvSpPr>
          <p:nvPr>
            <p:ph type="title"/>
          </p:nvPr>
        </p:nvSpPr>
        <p:spPr>
          <a:xfrm>
            <a:off x="279385" y="327602"/>
            <a:ext cx="7512415" cy="640121"/>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BR" sz="3733" dirty="0"/>
              <a:t>Global Footprint</a:t>
            </a:r>
          </a:p>
        </p:txBody>
      </p:sp>
      <p:sp>
        <p:nvSpPr>
          <p:cNvPr id="4" name="Google Shape;3120;p143">
            <a:extLst>
              <a:ext uri="{FF2B5EF4-FFF2-40B4-BE49-F238E27FC236}">
                <a16:creationId xmlns:a16="http://schemas.microsoft.com/office/drawing/2014/main" id="{89272CD4-1C1F-A436-0C8E-289A05A6CD6B}"/>
              </a:ext>
              <a:ext uri="{C183D7F6-B498-43B3-948B-1728B52AA6E4}">
                <adec:decorative xmlns:adec="http://schemas.microsoft.com/office/drawing/2017/decorative" val="1"/>
              </a:ext>
            </a:extLst>
          </p:cNvPr>
          <p:cNvSpPr/>
          <p:nvPr/>
        </p:nvSpPr>
        <p:spPr>
          <a:xfrm>
            <a:off x="8920884" y="0"/>
            <a:ext cx="3271117" cy="6858000"/>
          </a:xfrm>
          <a:prstGeom prst="rect">
            <a:avLst/>
          </a:prstGeom>
          <a:solidFill>
            <a:srgbClr val="002858"/>
          </a:solidFill>
          <a:ln>
            <a:noFill/>
          </a:ln>
        </p:spPr>
        <p:txBody>
          <a:bodyPr spcFirstLastPara="1" wrap="square" lIns="91400" tIns="45700" rIns="914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1219140">
              <a:buSzPts val="1350"/>
            </a:pPr>
            <a:endParaRPr sz="1400">
              <a:solidFill>
                <a:srgbClr val="FFFFFF"/>
              </a:solidFill>
              <a:latin typeface="Arial" panose="020B0604020202020204" pitchFamily="34" charset="0"/>
            </a:endParaRPr>
          </a:p>
        </p:txBody>
      </p:sp>
      <p:sp>
        <p:nvSpPr>
          <p:cNvPr id="5" name="Google Shape;3123;p143">
            <a:extLst>
              <a:ext uri="{FF2B5EF4-FFF2-40B4-BE49-F238E27FC236}">
                <a16:creationId xmlns:a16="http://schemas.microsoft.com/office/drawing/2014/main" id="{9051FB47-7060-F1E6-E84F-E3201E458D45}"/>
              </a:ext>
            </a:extLst>
          </p:cNvPr>
          <p:cNvSpPr txBox="1">
            <a:spLocks noGrp="1"/>
          </p:cNvSpPr>
          <p:nvPr>
            <p:ph type="body" idx="1"/>
          </p:nvPr>
        </p:nvSpPr>
        <p:spPr>
          <a:xfrm>
            <a:off x="9311218" y="1249509"/>
            <a:ext cx="2497668" cy="1200288"/>
          </a:xfrm>
          <a:prstGeom prst="rect">
            <a:avLst/>
          </a:prstGeom>
          <a:noFill/>
          <a:ln>
            <a:noFill/>
          </a:ln>
        </p:spPr>
        <p:txBody>
          <a:bodyPr spcFirstLastPara="1" wrap="square" lIns="91400" tIns="45700" rIns="91400" bIns="4570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spcBef>
                <a:spcPts val="0"/>
              </a:spcBef>
            </a:pPr>
            <a:r>
              <a:rPr lang="en-US" sz="7200">
                <a:solidFill>
                  <a:srgbClr val="00C763"/>
                </a:solidFill>
                <a:ea typeface="Arial"/>
                <a:sym typeface="Arial"/>
              </a:rPr>
              <a:t>90+</a:t>
            </a:r>
            <a:endParaRPr lang="en-US" sz="7200">
              <a:solidFill>
                <a:srgbClr val="00C763"/>
              </a:solidFill>
            </a:endParaRPr>
          </a:p>
        </p:txBody>
      </p:sp>
      <p:sp>
        <p:nvSpPr>
          <p:cNvPr id="6" name="Google Shape;3124;p143">
            <a:extLst>
              <a:ext uri="{FF2B5EF4-FFF2-40B4-BE49-F238E27FC236}">
                <a16:creationId xmlns:a16="http://schemas.microsoft.com/office/drawing/2014/main" id="{6257D234-43E3-D3EB-F561-1AB196F2E96E}"/>
              </a:ext>
            </a:extLst>
          </p:cNvPr>
          <p:cNvSpPr txBox="1">
            <a:spLocks noGrp="1"/>
          </p:cNvSpPr>
          <p:nvPr>
            <p:ph type="body" idx="2"/>
          </p:nvPr>
        </p:nvSpPr>
        <p:spPr>
          <a:xfrm>
            <a:off x="9239331" y="2440034"/>
            <a:ext cx="2641441" cy="379615"/>
          </a:xfrm>
          <a:prstGeom prst="rect">
            <a:avLst/>
          </a:prstGeom>
          <a:noFill/>
          <a:ln>
            <a:noFill/>
          </a:ln>
        </p:spPr>
        <p:txBody>
          <a:bodyPr spcFirstLastPara="1" wrap="square" lIns="91400" tIns="45700" rIns="914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Bef>
                <a:spcPts val="0"/>
              </a:spcBef>
            </a:pPr>
            <a:r>
              <a:rPr lang="en-US">
                <a:solidFill>
                  <a:srgbClr val="FFFFFF"/>
                </a:solidFill>
                <a:ea typeface="Arial"/>
                <a:sym typeface="Arial"/>
              </a:rPr>
              <a:t>Countries &amp; Territories</a:t>
            </a:r>
            <a:endParaRPr>
              <a:solidFill>
                <a:srgbClr val="FFFFFF"/>
              </a:solidFill>
            </a:endParaRPr>
          </a:p>
        </p:txBody>
      </p:sp>
      <p:sp>
        <p:nvSpPr>
          <p:cNvPr id="7" name="Google Shape;3125;p143">
            <a:extLst>
              <a:ext uri="{FF2B5EF4-FFF2-40B4-BE49-F238E27FC236}">
                <a16:creationId xmlns:a16="http://schemas.microsoft.com/office/drawing/2014/main" id="{6436BF90-3A52-BCEF-64D0-B90F1FD6BCAA}"/>
              </a:ext>
            </a:extLst>
          </p:cNvPr>
          <p:cNvSpPr txBox="1">
            <a:spLocks noGrp="1"/>
          </p:cNvSpPr>
          <p:nvPr>
            <p:ph type="body" idx="3"/>
          </p:nvPr>
        </p:nvSpPr>
        <p:spPr>
          <a:xfrm>
            <a:off x="9311216" y="3811525"/>
            <a:ext cx="2493869" cy="1200288"/>
          </a:xfrm>
          <a:prstGeom prst="rect">
            <a:avLst/>
          </a:prstGeom>
          <a:noFill/>
          <a:ln>
            <a:noFill/>
          </a:ln>
        </p:spPr>
        <p:txBody>
          <a:bodyPr spcFirstLastPara="1" wrap="square" lIns="91400" tIns="45700" rIns="91400" bIns="4570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spcBef>
                <a:spcPts val="0"/>
              </a:spcBef>
            </a:pPr>
            <a:r>
              <a:rPr lang="en-US" sz="7200">
                <a:solidFill>
                  <a:srgbClr val="00C763"/>
                </a:solidFill>
                <a:ea typeface="Arial"/>
              </a:rPr>
              <a:t>9.5K</a:t>
            </a:r>
            <a:endParaRPr lang="en-US"/>
          </a:p>
        </p:txBody>
      </p:sp>
      <p:sp>
        <p:nvSpPr>
          <p:cNvPr id="8" name="Google Shape;3126;p143">
            <a:extLst>
              <a:ext uri="{FF2B5EF4-FFF2-40B4-BE49-F238E27FC236}">
                <a16:creationId xmlns:a16="http://schemas.microsoft.com/office/drawing/2014/main" id="{524E3BFE-5D91-E615-4C43-B6723516E696}"/>
              </a:ext>
            </a:extLst>
          </p:cNvPr>
          <p:cNvSpPr txBox="1">
            <a:spLocks noGrp="1"/>
          </p:cNvSpPr>
          <p:nvPr>
            <p:ph type="body" idx="4"/>
          </p:nvPr>
        </p:nvSpPr>
        <p:spPr>
          <a:xfrm>
            <a:off x="9311216" y="4973295"/>
            <a:ext cx="2493869" cy="379615"/>
          </a:xfrm>
          <a:prstGeom prst="rect">
            <a:avLst/>
          </a:prstGeom>
          <a:noFill/>
          <a:ln>
            <a:noFill/>
          </a:ln>
        </p:spPr>
        <p:txBody>
          <a:bodyPr spcFirstLastPara="1" wrap="square" lIns="91400" tIns="45700" rIns="914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spcBef>
                <a:spcPts val="0"/>
              </a:spcBef>
            </a:pPr>
            <a:r>
              <a:rPr lang="en-US">
                <a:solidFill>
                  <a:srgbClr val="FFFFFF"/>
                </a:solidFill>
                <a:ea typeface="Arial"/>
                <a:sym typeface="Arial"/>
              </a:rPr>
              <a:t>Global Branches</a:t>
            </a:r>
            <a:endParaRPr lang="en-US">
              <a:solidFill>
                <a:srgbClr val="FFFFFF"/>
              </a:solidFill>
            </a:endParaRPr>
          </a:p>
        </p:txBody>
      </p:sp>
      <p:sp>
        <p:nvSpPr>
          <p:cNvPr id="3318" name="Google Shape;977;p5">
            <a:extLst>
              <a:ext uri="{FF2B5EF4-FFF2-40B4-BE49-F238E27FC236}">
                <a16:creationId xmlns:a16="http://schemas.microsoft.com/office/drawing/2014/main" id="{96BDA134-16B7-2AEA-4B80-E5FA30EABC0C}"/>
              </a:ext>
            </a:extLst>
          </p:cNvPr>
          <p:cNvSpPr txBox="1">
            <a:spLocks noGrp="1"/>
          </p:cNvSpPr>
          <p:nvPr>
            <p:ph type="sldNum" idx="12"/>
          </p:nvPr>
        </p:nvSpPr>
        <p:spPr>
          <a:xfrm>
            <a:off x="11181716" y="6455627"/>
            <a:ext cx="627168" cy="295200"/>
          </a:xfrm>
          <a:prstGeom prst="rect">
            <a:avLst/>
          </a:prstGeom>
          <a:noFill/>
          <a:ln>
            <a:noFill/>
          </a:ln>
        </p:spPr>
        <p:txBody>
          <a:bodyPr spcFirstLastPara="1" wrap="square" lIns="91400" tIns="45700" rIns="914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defTabSz="1219140"/>
            <a:fld id="{00000000-1234-1234-1234-123412341234}" type="slidenum">
              <a:rPr lang="en-US" kern="0">
                <a:solidFill>
                  <a:srgbClr val="09304C"/>
                </a:solidFill>
              </a:rPr>
              <a:pPr defTabSz="1219140"/>
              <a:t>17</a:t>
            </a:fld>
            <a:endParaRPr kern="0">
              <a:solidFill>
                <a:srgbClr val="09304C"/>
              </a:solidFill>
            </a:endParaRPr>
          </a:p>
        </p:txBody>
      </p:sp>
      <p:cxnSp>
        <p:nvCxnSpPr>
          <p:cNvPr id="9" name="Google Shape;3127;p143">
            <a:extLst>
              <a:ext uri="{FF2B5EF4-FFF2-40B4-BE49-F238E27FC236}">
                <a16:creationId xmlns:a16="http://schemas.microsoft.com/office/drawing/2014/main" id="{FEA1CB24-4B97-4427-70F5-DA3A41F40984}"/>
              </a:ext>
              <a:ext uri="{C183D7F6-B498-43B3-948B-1728B52AA6E4}">
                <adec:decorative xmlns:adec="http://schemas.microsoft.com/office/drawing/2017/decorative" val="1"/>
              </a:ext>
            </a:extLst>
          </p:cNvPr>
          <p:cNvCxnSpPr>
            <a:cxnSpLocks/>
          </p:cNvCxnSpPr>
          <p:nvPr/>
        </p:nvCxnSpPr>
        <p:spPr>
          <a:xfrm>
            <a:off x="9311216" y="3442855"/>
            <a:ext cx="2493869" cy="0"/>
          </a:xfrm>
          <a:prstGeom prst="straightConnector1">
            <a:avLst/>
          </a:prstGeom>
          <a:noFill/>
          <a:ln w="101600" cap="flat" cmpd="sng">
            <a:solidFill>
              <a:schemeClr val="lt1"/>
            </a:solidFill>
            <a:prstDash val="solid"/>
            <a:miter lim="800000"/>
            <a:headEnd type="none" w="sm" len="sm"/>
            <a:tailEnd type="none" w="sm" len="sm"/>
          </a:ln>
        </p:spPr>
      </p:cxnSp>
      <p:grpSp>
        <p:nvGrpSpPr>
          <p:cNvPr id="11" name="Google Shape;3145;p145">
            <a:extLst>
              <a:ext uri="{FF2B5EF4-FFF2-40B4-BE49-F238E27FC236}">
                <a16:creationId xmlns:a16="http://schemas.microsoft.com/office/drawing/2014/main" id="{B72A1B46-A7CC-059E-55DB-C72E281B36EA}"/>
              </a:ext>
              <a:ext uri="{C183D7F6-B498-43B3-948B-1728B52AA6E4}">
                <adec:decorative xmlns:adec="http://schemas.microsoft.com/office/drawing/2017/decorative" val="1"/>
              </a:ext>
            </a:extLst>
          </p:cNvPr>
          <p:cNvGrpSpPr/>
          <p:nvPr/>
        </p:nvGrpSpPr>
        <p:grpSpPr>
          <a:xfrm>
            <a:off x="619198" y="1515098"/>
            <a:ext cx="7914772" cy="3827807"/>
            <a:chOff x="1665535" y="787425"/>
            <a:chExt cx="8860930" cy="5020335"/>
          </a:xfrm>
          <a:solidFill>
            <a:srgbClr val="D9DAE4"/>
          </a:solidFill>
        </p:grpSpPr>
        <p:sp>
          <p:nvSpPr>
            <p:cNvPr id="12" name="Google Shape;3146;p145">
              <a:extLst>
                <a:ext uri="{FF2B5EF4-FFF2-40B4-BE49-F238E27FC236}">
                  <a16:creationId xmlns:a16="http://schemas.microsoft.com/office/drawing/2014/main" id="{1821754C-00BB-C154-0D78-1DFCBF26DEA1}"/>
                </a:ext>
              </a:extLst>
            </p:cNvPr>
            <p:cNvSpPr/>
            <p:nvPr/>
          </p:nvSpPr>
          <p:spPr>
            <a:xfrm>
              <a:off x="3978210" y="2615209"/>
              <a:ext cx="55861" cy="27522"/>
            </a:xfrm>
            <a:custGeom>
              <a:avLst/>
              <a:gdLst/>
              <a:ahLst/>
              <a:cxnLst/>
              <a:rect l="l" t="t" r="r" b="b"/>
              <a:pathLst>
                <a:path w="18" h="9" extrusionOk="0">
                  <a:moveTo>
                    <a:pt x="1" y="7"/>
                  </a:moveTo>
                  <a:cubicBezTo>
                    <a:pt x="0" y="7"/>
                    <a:pt x="0" y="7"/>
                    <a:pt x="1" y="6"/>
                  </a:cubicBezTo>
                  <a:cubicBezTo>
                    <a:pt x="4" y="4"/>
                    <a:pt x="3" y="4"/>
                    <a:pt x="4" y="4"/>
                  </a:cubicBezTo>
                  <a:cubicBezTo>
                    <a:pt x="6" y="4"/>
                    <a:pt x="6" y="4"/>
                    <a:pt x="8" y="4"/>
                  </a:cubicBezTo>
                  <a:cubicBezTo>
                    <a:pt x="9" y="2"/>
                    <a:pt x="11" y="4"/>
                    <a:pt x="12" y="2"/>
                  </a:cubicBezTo>
                  <a:cubicBezTo>
                    <a:pt x="15" y="0"/>
                    <a:pt x="17" y="0"/>
                    <a:pt x="14" y="2"/>
                  </a:cubicBezTo>
                  <a:cubicBezTo>
                    <a:pt x="12" y="4"/>
                    <a:pt x="12" y="4"/>
                    <a:pt x="14" y="4"/>
                  </a:cubicBezTo>
                  <a:cubicBezTo>
                    <a:pt x="15" y="2"/>
                    <a:pt x="15" y="4"/>
                    <a:pt x="17" y="2"/>
                  </a:cubicBezTo>
                  <a:cubicBezTo>
                    <a:pt x="18" y="2"/>
                    <a:pt x="18" y="2"/>
                    <a:pt x="17" y="2"/>
                  </a:cubicBezTo>
                  <a:cubicBezTo>
                    <a:pt x="15" y="4"/>
                    <a:pt x="12" y="6"/>
                    <a:pt x="11" y="6"/>
                  </a:cubicBezTo>
                  <a:cubicBezTo>
                    <a:pt x="9" y="6"/>
                    <a:pt x="9" y="7"/>
                    <a:pt x="8" y="7"/>
                  </a:cubicBezTo>
                  <a:cubicBezTo>
                    <a:pt x="6" y="7"/>
                    <a:pt x="4" y="7"/>
                    <a:pt x="4" y="7"/>
                  </a:cubicBezTo>
                  <a:cubicBezTo>
                    <a:pt x="4" y="9"/>
                    <a:pt x="1" y="9"/>
                    <a:pt x="1" y="9"/>
                  </a:cubicBezTo>
                  <a:cubicBezTo>
                    <a:pt x="3" y="7"/>
                    <a:pt x="3" y="7"/>
                    <a:pt x="1" y="7"/>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13" name="Google Shape;3147;p145">
              <a:extLst>
                <a:ext uri="{FF2B5EF4-FFF2-40B4-BE49-F238E27FC236}">
                  <a16:creationId xmlns:a16="http://schemas.microsoft.com/office/drawing/2014/main" id="{330260B3-ACF3-F464-1EF7-4A3A8301D041}"/>
                </a:ext>
              </a:extLst>
            </p:cNvPr>
            <p:cNvSpPr/>
            <p:nvPr/>
          </p:nvSpPr>
          <p:spPr>
            <a:xfrm>
              <a:off x="5188015" y="1626036"/>
              <a:ext cx="279309" cy="147324"/>
            </a:xfrm>
            <a:custGeom>
              <a:avLst/>
              <a:gdLst/>
              <a:ahLst/>
              <a:cxnLst/>
              <a:rect l="l" t="t" r="r" b="b"/>
              <a:pathLst>
                <a:path w="90" h="47" extrusionOk="0">
                  <a:moveTo>
                    <a:pt x="81" y="13"/>
                  </a:moveTo>
                  <a:cubicBezTo>
                    <a:pt x="84" y="13"/>
                    <a:pt x="83" y="14"/>
                    <a:pt x="86" y="16"/>
                  </a:cubicBezTo>
                  <a:cubicBezTo>
                    <a:pt x="90" y="16"/>
                    <a:pt x="90" y="22"/>
                    <a:pt x="89" y="25"/>
                  </a:cubicBezTo>
                  <a:cubicBezTo>
                    <a:pt x="86" y="28"/>
                    <a:pt x="86" y="25"/>
                    <a:pt x="83" y="30"/>
                  </a:cubicBezTo>
                  <a:cubicBezTo>
                    <a:pt x="80" y="34"/>
                    <a:pt x="77" y="31"/>
                    <a:pt x="72" y="34"/>
                  </a:cubicBezTo>
                  <a:cubicBezTo>
                    <a:pt x="66" y="37"/>
                    <a:pt x="64" y="41"/>
                    <a:pt x="60" y="41"/>
                  </a:cubicBezTo>
                  <a:cubicBezTo>
                    <a:pt x="54" y="41"/>
                    <a:pt x="57" y="44"/>
                    <a:pt x="51" y="45"/>
                  </a:cubicBezTo>
                  <a:cubicBezTo>
                    <a:pt x="45" y="47"/>
                    <a:pt x="46" y="44"/>
                    <a:pt x="40" y="44"/>
                  </a:cubicBezTo>
                  <a:cubicBezTo>
                    <a:pt x="34" y="44"/>
                    <a:pt x="34" y="39"/>
                    <a:pt x="26" y="39"/>
                  </a:cubicBezTo>
                  <a:cubicBezTo>
                    <a:pt x="19" y="39"/>
                    <a:pt x="17" y="41"/>
                    <a:pt x="17" y="37"/>
                  </a:cubicBezTo>
                  <a:cubicBezTo>
                    <a:pt x="16" y="34"/>
                    <a:pt x="20" y="39"/>
                    <a:pt x="22" y="36"/>
                  </a:cubicBezTo>
                  <a:cubicBezTo>
                    <a:pt x="23" y="34"/>
                    <a:pt x="23" y="31"/>
                    <a:pt x="20" y="30"/>
                  </a:cubicBezTo>
                  <a:cubicBezTo>
                    <a:pt x="19" y="30"/>
                    <a:pt x="22" y="27"/>
                    <a:pt x="17" y="27"/>
                  </a:cubicBezTo>
                  <a:cubicBezTo>
                    <a:pt x="10" y="25"/>
                    <a:pt x="7" y="28"/>
                    <a:pt x="7" y="25"/>
                  </a:cubicBezTo>
                  <a:cubicBezTo>
                    <a:pt x="7" y="24"/>
                    <a:pt x="11" y="25"/>
                    <a:pt x="14" y="24"/>
                  </a:cubicBezTo>
                  <a:cubicBezTo>
                    <a:pt x="16" y="22"/>
                    <a:pt x="17" y="25"/>
                    <a:pt x="22" y="24"/>
                  </a:cubicBezTo>
                  <a:cubicBezTo>
                    <a:pt x="26" y="20"/>
                    <a:pt x="19" y="24"/>
                    <a:pt x="19" y="20"/>
                  </a:cubicBezTo>
                  <a:cubicBezTo>
                    <a:pt x="19" y="19"/>
                    <a:pt x="26" y="17"/>
                    <a:pt x="20" y="17"/>
                  </a:cubicBezTo>
                  <a:cubicBezTo>
                    <a:pt x="14" y="16"/>
                    <a:pt x="14" y="16"/>
                    <a:pt x="10" y="17"/>
                  </a:cubicBezTo>
                  <a:cubicBezTo>
                    <a:pt x="5" y="19"/>
                    <a:pt x="0" y="16"/>
                    <a:pt x="2" y="16"/>
                  </a:cubicBezTo>
                  <a:cubicBezTo>
                    <a:pt x="4" y="14"/>
                    <a:pt x="7" y="16"/>
                    <a:pt x="5" y="14"/>
                  </a:cubicBezTo>
                  <a:cubicBezTo>
                    <a:pt x="5" y="11"/>
                    <a:pt x="8" y="14"/>
                    <a:pt x="8" y="11"/>
                  </a:cubicBezTo>
                  <a:cubicBezTo>
                    <a:pt x="8" y="8"/>
                    <a:pt x="10" y="5"/>
                    <a:pt x="13" y="8"/>
                  </a:cubicBezTo>
                  <a:cubicBezTo>
                    <a:pt x="16" y="10"/>
                    <a:pt x="22" y="13"/>
                    <a:pt x="20" y="10"/>
                  </a:cubicBezTo>
                  <a:cubicBezTo>
                    <a:pt x="19" y="8"/>
                    <a:pt x="14" y="8"/>
                    <a:pt x="13" y="6"/>
                  </a:cubicBezTo>
                  <a:cubicBezTo>
                    <a:pt x="11" y="5"/>
                    <a:pt x="14" y="2"/>
                    <a:pt x="19" y="3"/>
                  </a:cubicBezTo>
                  <a:cubicBezTo>
                    <a:pt x="23" y="5"/>
                    <a:pt x="20" y="5"/>
                    <a:pt x="26" y="8"/>
                  </a:cubicBezTo>
                  <a:cubicBezTo>
                    <a:pt x="31" y="11"/>
                    <a:pt x="26" y="11"/>
                    <a:pt x="28" y="16"/>
                  </a:cubicBezTo>
                  <a:cubicBezTo>
                    <a:pt x="31" y="22"/>
                    <a:pt x="31" y="11"/>
                    <a:pt x="34" y="14"/>
                  </a:cubicBezTo>
                  <a:cubicBezTo>
                    <a:pt x="36" y="17"/>
                    <a:pt x="37" y="14"/>
                    <a:pt x="36" y="11"/>
                  </a:cubicBezTo>
                  <a:cubicBezTo>
                    <a:pt x="34" y="10"/>
                    <a:pt x="37" y="5"/>
                    <a:pt x="39" y="10"/>
                  </a:cubicBezTo>
                  <a:cubicBezTo>
                    <a:pt x="42" y="14"/>
                    <a:pt x="43" y="14"/>
                    <a:pt x="43" y="11"/>
                  </a:cubicBezTo>
                  <a:cubicBezTo>
                    <a:pt x="43" y="8"/>
                    <a:pt x="49" y="5"/>
                    <a:pt x="49" y="8"/>
                  </a:cubicBezTo>
                  <a:cubicBezTo>
                    <a:pt x="51" y="11"/>
                    <a:pt x="52" y="13"/>
                    <a:pt x="52" y="10"/>
                  </a:cubicBezTo>
                  <a:cubicBezTo>
                    <a:pt x="52" y="6"/>
                    <a:pt x="54" y="5"/>
                    <a:pt x="57" y="10"/>
                  </a:cubicBezTo>
                  <a:cubicBezTo>
                    <a:pt x="60" y="13"/>
                    <a:pt x="60" y="5"/>
                    <a:pt x="63" y="6"/>
                  </a:cubicBezTo>
                  <a:cubicBezTo>
                    <a:pt x="66" y="8"/>
                    <a:pt x="68" y="6"/>
                    <a:pt x="66" y="5"/>
                  </a:cubicBezTo>
                  <a:cubicBezTo>
                    <a:pt x="64" y="2"/>
                    <a:pt x="71" y="0"/>
                    <a:pt x="72" y="3"/>
                  </a:cubicBezTo>
                  <a:cubicBezTo>
                    <a:pt x="75" y="10"/>
                    <a:pt x="75" y="5"/>
                    <a:pt x="78" y="5"/>
                  </a:cubicBezTo>
                  <a:cubicBezTo>
                    <a:pt x="81" y="3"/>
                    <a:pt x="83" y="3"/>
                    <a:pt x="80" y="6"/>
                  </a:cubicBezTo>
                  <a:cubicBezTo>
                    <a:pt x="75" y="10"/>
                    <a:pt x="84" y="6"/>
                    <a:pt x="81" y="11"/>
                  </a:cubicBezTo>
                  <a:cubicBezTo>
                    <a:pt x="80" y="11"/>
                    <a:pt x="80" y="13"/>
                    <a:pt x="81" y="13"/>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14" name="Google Shape;3148;p145">
              <a:extLst>
                <a:ext uri="{FF2B5EF4-FFF2-40B4-BE49-F238E27FC236}">
                  <a16:creationId xmlns:a16="http://schemas.microsoft.com/office/drawing/2014/main" id="{14432A6A-9CB4-517F-6859-465B447F4882}"/>
                </a:ext>
              </a:extLst>
            </p:cNvPr>
            <p:cNvSpPr/>
            <p:nvPr/>
          </p:nvSpPr>
          <p:spPr>
            <a:xfrm>
              <a:off x="4002150" y="787425"/>
              <a:ext cx="1514651" cy="1126782"/>
            </a:xfrm>
            <a:custGeom>
              <a:avLst/>
              <a:gdLst/>
              <a:ahLst/>
              <a:cxnLst/>
              <a:rect l="l" t="t" r="r" b="b"/>
              <a:pathLst>
                <a:path w="489" h="359" extrusionOk="0">
                  <a:moveTo>
                    <a:pt x="375" y="216"/>
                  </a:moveTo>
                  <a:cubicBezTo>
                    <a:pt x="382" y="210"/>
                    <a:pt x="387" y="219"/>
                    <a:pt x="396" y="219"/>
                  </a:cubicBezTo>
                  <a:cubicBezTo>
                    <a:pt x="405" y="217"/>
                    <a:pt x="408" y="217"/>
                    <a:pt x="402" y="220"/>
                  </a:cubicBezTo>
                  <a:cubicBezTo>
                    <a:pt x="396" y="222"/>
                    <a:pt x="401" y="224"/>
                    <a:pt x="394" y="224"/>
                  </a:cubicBezTo>
                  <a:cubicBezTo>
                    <a:pt x="390" y="224"/>
                    <a:pt x="396" y="227"/>
                    <a:pt x="390" y="228"/>
                  </a:cubicBezTo>
                  <a:cubicBezTo>
                    <a:pt x="384" y="228"/>
                    <a:pt x="381" y="231"/>
                    <a:pt x="378" y="236"/>
                  </a:cubicBezTo>
                  <a:cubicBezTo>
                    <a:pt x="375" y="239"/>
                    <a:pt x="362" y="239"/>
                    <a:pt x="353" y="242"/>
                  </a:cubicBezTo>
                  <a:cubicBezTo>
                    <a:pt x="344" y="247"/>
                    <a:pt x="344" y="241"/>
                    <a:pt x="343" y="245"/>
                  </a:cubicBezTo>
                  <a:cubicBezTo>
                    <a:pt x="341" y="248"/>
                    <a:pt x="335" y="248"/>
                    <a:pt x="332" y="247"/>
                  </a:cubicBezTo>
                  <a:cubicBezTo>
                    <a:pt x="327" y="245"/>
                    <a:pt x="318" y="238"/>
                    <a:pt x="324" y="244"/>
                  </a:cubicBezTo>
                  <a:cubicBezTo>
                    <a:pt x="329" y="248"/>
                    <a:pt x="327" y="250"/>
                    <a:pt x="324" y="250"/>
                  </a:cubicBezTo>
                  <a:cubicBezTo>
                    <a:pt x="321" y="250"/>
                    <a:pt x="317" y="253"/>
                    <a:pt x="315" y="259"/>
                  </a:cubicBezTo>
                  <a:cubicBezTo>
                    <a:pt x="315" y="264"/>
                    <a:pt x="305" y="273"/>
                    <a:pt x="300" y="273"/>
                  </a:cubicBezTo>
                  <a:cubicBezTo>
                    <a:pt x="300" y="273"/>
                    <a:pt x="300" y="272"/>
                    <a:pt x="298" y="272"/>
                  </a:cubicBezTo>
                  <a:cubicBezTo>
                    <a:pt x="297" y="272"/>
                    <a:pt x="298" y="275"/>
                    <a:pt x="297" y="275"/>
                  </a:cubicBezTo>
                  <a:cubicBezTo>
                    <a:pt x="295" y="275"/>
                    <a:pt x="292" y="278"/>
                    <a:pt x="291" y="276"/>
                  </a:cubicBezTo>
                  <a:cubicBezTo>
                    <a:pt x="288" y="278"/>
                    <a:pt x="288" y="278"/>
                    <a:pt x="288" y="278"/>
                  </a:cubicBezTo>
                  <a:cubicBezTo>
                    <a:pt x="289" y="280"/>
                    <a:pt x="289" y="281"/>
                    <a:pt x="288" y="280"/>
                  </a:cubicBezTo>
                  <a:cubicBezTo>
                    <a:pt x="286" y="278"/>
                    <a:pt x="286" y="280"/>
                    <a:pt x="285" y="281"/>
                  </a:cubicBezTo>
                  <a:cubicBezTo>
                    <a:pt x="283" y="283"/>
                    <a:pt x="282" y="283"/>
                    <a:pt x="280" y="283"/>
                  </a:cubicBezTo>
                  <a:cubicBezTo>
                    <a:pt x="279" y="281"/>
                    <a:pt x="280" y="278"/>
                    <a:pt x="280" y="276"/>
                  </a:cubicBezTo>
                  <a:cubicBezTo>
                    <a:pt x="280" y="275"/>
                    <a:pt x="283" y="275"/>
                    <a:pt x="283" y="273"/>
                  </a:cubicBezTo>
                  <a:cubicBezTo>
                    <a:pt x="283" y="272"/>
                    <a:pt x="286" y="272"/>
                    <a:pt x="283" y="272"/>
                  </a:cubicBezTo>
                  <a:cubicBezTo>
                    <a:pt x="280" y="272"/>
                    <a:pt x="280" y="270"/>
                    <a:pt x="279" y="272"/>
                  </a:cubicBezTo>
                  <a:cubicBezTo>
                    <a:pt x="279" y="272"/>
                    <a:pt x="283" y="273"/>
                    <a:pt x="280" y="275"/>
                  </a:cubicBezTo>
                  <a:cubicBezTo>
                    <a:pt x="277" y="276"/>
                    <a:pt x="280" y="276"/>
                    <a:pt x="279" y="278"/>
                  </a:cubicBezTo>
                  <a:cubicBezTo>
                    <a:pt x="276" y="280"/>
                    <a:pt x="279" y="280"/>
                    <a:pt x="277" y="281"/>
                  </a:cubicBezTo>
                  <a:cubicBezTo>
                    <a:pt x="277" y="283"/>
                    <a:pt x="276" y="281"/>
                    <a:pt x="273" y="283"/>
                  </a:cubicBezTo>
                  <a:cubicBezTo>
                    <a:pt x="270" y="283"/>
                    <a:pt x="268" y="281"/>
                    <a:pt x="266" y="283"/>
                  </a:cubicBezTo>
                  <a:cubicBezTo>
                    <a:pt x="263" y="284"/>
                    <a:pt x="262" y="283"/>
                    <a:pt x="265" y="284"/>
                  </a:cubicBezTo>
                  <a:cubicBezTo>
                    <a:pt x="268" y="286"/>
                    <a:pt x="268" y="287"/>
                    <a:pt x="266" y="286"/>
                  </a:cubicBezTo>
                  <a:cubicBezTo>
                    <a:pt x="263" y="286"/>
                    <a:pt x="263" y="292"/>
                    <a:pt x="260" y="290"/>
                  </a:cubicBezTo>
                  <a:cubicBezTo>
                    <a:pt x="257" y="289"/>
                    <a:pt x="251" y="289"/>
                    <a:pt x="256" y="293"/>
                  </a:cubicBezTo>
                  <a:cubicBezTo>
                    <a:pt x="260" y="298"/>
                    <a:pt x="260" y="300"/>
                    <a:pt x="259" y="300"/>
                  </a:cubicBezTo>
                  <a:cubicBezTo>
                    <a:pt x="256" y="298"/>
                    <a:pt x="256" y="301"/>
                    <a:pt x="253" y="300"/>
                  </a:cubicBezTo>
                  <a:cubicBezTo>
                    <a:pt x="250" y="298"/>
                    <a:pt x="251" y="303"/>
                    <a:pt x="256" y="303"/>
                  </a:cubicBezTo>
                  <a:cubicBezTo>
                    <a:pt x="260" y="303"/>
                    <a:pt x="257" y="303"/>
                    <a:pt x="259" y="306"/>
                  </a:cubicBezTo>
                  <a:cubicBezTo>
                    <a:pt x="259" y="311"/>
                    <a:pt x="254" y="311"/>
                    <a:pt x="254" y="314"/>
                  </a:cubicBezTo>
                  <a:cubicBezTo>
                    <a:pt x="254" y="318"/>
                    <a:pt x="251" y="311"/>
                    <a:pt x="251" y="315"/>
                  </a:cubicBezTo>
                  <a:cubicBezTo>
                    <a:pt x="250" y="321"/>
                    <a:pt x="244" y="318"/>
                    <a:pt x="244" y="321"/>
                  </a:cubicBezTo>
                  <a:cubicBezTo>
                    <a:pt x="242" y="323"/>
                    <a:pt x="245" y="321"/>
                    <a:pt x="245" y="325"/>
                  </a:cubicBezTo>
                  <a:cubicBezTo>
                    <a:pt x="247" y="328"/>
                    <a:pt x="239" y="321"/>
                    <a:pt x="242" y="326"/>
                  </a:cubicBezTo>
                  <a:cubicBezTo>
                    <a:pt x="244" y="329"/>
                    <a:pt x="245" y="325"/>
                    <a:pt x="245" y="329"/>
                  </a:cubicBezTo>
                  <a:cubicBezTo>
                    <a:pt x="247" y="334"/>
                    <a:pt x="239" y="343"/>
                    <a:pt x="241" y="346"/>
                  </a:cubicBezTo>
                  <a:cubicBezTo>
                    <a:pt x="242" y="350"/>
                    <a:pt x="237" y="350"/>
                    <a:pt x="236" y="351"/>
                  </a:cubicBezTo>
                  <a:cubicBezTo>
                    <a:pt x="234" y="354"/>
                    <a:pt x="239" y="350"/>
                    <a:pt x="239" y="354"/>
                  </a:cubicBezTo>
                  <a:cubicBezTo>
                    <a:pt x="239" y="359"/>
                    <a:pt x="236" y="359"/>
                    <a:pt x="233" y="357"/>
                  </a:cubicBezTo>
                  <a:cubicBezTo>
                    <a:pt x="230" y="354"/>
                    <a:pt x="230" y="353"/>
                    <a:pt x="227" y="356"/>
                  </a:cubicBezTo>
                  <a:cubicBezTo>
                    <a:pt x="225" y="357"/>
                    <a:pt x="221" y="357"/>
                    <a:pt x="222" y="353"/>
                  </a:cubicBezTo>
                  <a:cubicBezTo>
                    <a:pt x="227" y="348"/>
                    <a:pt x="221" y="353"/>
                    <a:pt x="218" y="351"/>
                  </a:cubicBezTo>
                  <a:cubicBezTo>
                    <a:pt x="213" y="348"/>
                    <a:pt x="213" y="348"/>
                    <a:pt x="216" y="345"/>
                  </a:cubicBezTo>
                  <a:cubicBezTo>
                    <a:pt x="219" y="342"/>
                    <a:pt x="215" y="339"/>
                    <a:pt x="215" y="342"/>
                  </a:cubicBezTo>
                  <a:cubicBezTo>
                    <a:pt x="216" y="343"/>
                    <a:pt x="212" y="343"/>
                    <a:pt x="210" y="346"/>
                  </a:cubicBezTo>
                  <a:cubicBezTo>
                    <a:pt x="207" y="348"/>
                    <a:pt x="209" y="343"/>
                    <a:pt x="204" y="346"/>
                  </a:cubicBezTo>
                  <a:cubicBezTo>
                    <a:pt x="199" y="350"/>
                    <a:pt x="198" y="348"/>
                    <a:pt x="198" y="345"/>
                  </a:cubicBezTo>
                  <a:cubicBezTo>
                    <a:pt x="196" y="343"/>
                    <a:pt x="199" y="345"/>
                    <a:pt x="198" y="343"/>
                  </a:cubicBezTo>
                  <a:cubicBezTo>
                    <a:pt x="198" y="340"/>
                    <a:pt x="193" y="343"/>
                    <a:pt x="195" y="340"/>
                  </a:cubicBezTo>
                  <a:cubicBezTo>
                    <a:pt x="196" y="337"/>
                    <a:pt x="189" y="340"/>
                    <a:pt x="190" y="337"/>
                  </a:cubicBezTo>
                  <a:cubicBezTo>
                    <a:pt x="192" y="334"/>
                    <a:pt x="192" y="334"/>
                    <a:pt x="189" y="334"/>
                  </a:cubicBezTo>
                  <a:cubicBezTo>
                    <a:pt x="187" y="336"/>
                    <a:pt x="190" y="329"/>
                    <a:pt x="187" y="331"/>
                  </a:cubicBezTo>
                  <a:cubicBezTo>
                    <a:pt x="184" y="332"/>
                    <a:pt x="189" y="328"/>
                    <a:pt x="184" y="326"/>
                  </a:cubicBezTo>
                  <a:cubicBezTo>
                    <a:pt x="181" y="325"/>
                    <a:pt x="181" y="325"/>
                    <a:pt x="181" y="323"/>
                  </a:cubicBezTo>
                  <a:cubicBezTo>
                    <a:pt x="181" y="320"/>
                    <a:pt x="178" y="318"/>
                    <a:pt x="180" y="317"/>
                  </a:cubicBezTo>
                  <a:cubicBezTo>
                    <a:pt x="180" y="314"/>
                    <a:pt x="177" y="317"/>
                    <a:pt x="175" y="314"/>
                  </a:cubicBezTo>
                  <a:cubicBezTo>
                    <a:pt x="174" y="311"/>
                    <a:pt x="170" y="307"/>
                    <a:pt x="172" y="306"/>
                  </a:cubicBezTo>
                  <a:cubicBezTo>
                    <a:pt x="174" y="304"/>
                    <a:pt x="169" y="304"/>
                    <a:pt x="172" y="303"/>
                  </a:cubicBezTo>
                  <a:cubicBezTo>
                    <a:pt x="174" y="303"/>
                    <a:pt x="167" y="301"/>
                    <a:pt x="174" y="301"/>
                  </a:cubicBezTo>
                  <a:cubicBezTo>
                    <a:pt x="178" y="301"/>
                    <a:pt x="172" y="298"/>
                    <a:pt x="178" y="298"/>
                  </a:cubicBezTo>
                  <a:cubicBezTo>
                    <a:pt x="183" y="298"/>
                    <a:pt x="175" y="297"/>
                    <a:pt x="178" y="295"/>
                  </a:cubicBezTo>
                  <a:cubicBezTo>
                    <a:pt x="181" y="293"/>
                    <a:pt x="184" y="300"/>
                    <a:pt x="184" y="297"/>
                  </a:cubicBezTo>
                  <a:cubicBezTo>
                    <a:pt x="183" y="293"/>
                    <a:pt x="180" y="292"/>
                    <a:pt x="177" y="295"/>
                  </a:cubicBezTo>
                  <a:cubicBezTo>
                    <a:pt x="174" y="297"/>
                    <a:pt x="177" y="289"/>
                    <a:pt x="172" y="297"/>
                  </a:cubicBezTo>
                  <a:cubicBezTo>
                    <a:pt x="167" y="304"/>
                    <a:pt x="166" y="298"/>
                    <a:pt x="167" y="295"/>
                  </a:cubicBezTo>
                  <a:cubicBezTo>
                    <a:pt x="167" y="292"/>
                    <a:pt x="166" y="295"/>
                    <a:pt x="166" y="290"/>
                  </a:cubicBezTo>
                  <a:cubicBezTo>
                    <a:pt x="166" y="287"/>
                    <a:pt x="163" y="289"/>
                    <a:pt x="163" y="286"/>
                  </a:cubicBezTo>
                  <a:cubicBezTo>
                    <a:pt x="164" y="283"/>
                    <a:pt x="161" y="281"/>
                    <a:pt x="160" y="281"/>
                  </a:cubicBezTo>
                  <a:cubicBezTo>
                    <a:pt x="157" y="281"/>
                    <a:pt x="160" y="280"/>
                    <a:pt x="155" y="276"/>
                  </a:cubicBezTo>
                  <a:cubicBezTo>
                    <a:pt x="152" y="273"/>
                    <a:pt x="155" y="267"/>
                    <a:pt x="161" y="264"/>
                  </a:cubicBezTo>
                  <a:cubicBezTo>
                    <a:pt x="155" y="264"/>
                    <a:pt x="151" y="264"/>
                    <a:pt x="152" y="259"/>
                  </a:cubicBezTo>
                  <a:cubicBezTo>
                    <a:pt x="154" y="255"/>
                    <a:pt x="155" y="253"/>
                    <a:pt x="155" y="252"/>
                  </a:cubicBezTo>
                  <a:cubicBezTo>
                    <a:pt x="154" y="250"/>
                    <a:pt x="161" y="248"/>
                    <a:pt x="158" y="247"/>
                  </a:cubicBezTo>
                  <a:cubicBezTo>
                    <a:pt x="155" y="244"/>
                    <a:pt x="158" y="245"/>
                    <a:pt x="157" y="244"/>
                  </a:cubicBezTo>
                  <a:cubicBezTo>
                    <a:pt x="157" y="242"/>
                    <a:pt x="161" y="244"/>
                    <a:pt x="163" y="241"/>
                  </a:cubicBezTo>
                  <a:cubicBezTo>
                    <a:pt x="166" y="239"/>
                    <a:pt x="169" y="242"/>
                    <a:pt x="174" y="241"/>
                  </a:cubicBezTo>
                  <a:cubicBezTo>
                    <a:pt x="178" y="239"/>
                    <a:pt x="174" y="239"/>
                    <a:pt x="174" y="234"/>
                  </a:cubicBezTo>
                  <a:cubicBezTo>
                    <a:pt x="175" y="231"/>
                    <a:pt x="178" y="227"/>
                    <a:pt x="178" y="224"/>
                  </a:cubicBezTo>
                  <a:cubicBezTo>
                    <a:pt x="177" y="220"/>
                    <a:pt x="175" y="228"/>
                    <a:pt x="174" y="225"/>
                  </a:cubicBezTo>
                  <a:cubicBezTo>
                    <a:pt x="172" y="224"/>
                    <a:pt x="178" y="220"/>
                    <a:pt x="169" y="220"/>
                  </a:cubicBezTo>
                  <a:cubicBezTo>
                    <a:pt x="161" y="219"/>
                    <a:pt x="164" y="214"/>
                    <a:pt x="157" y="214"/>
                  </a:cubicBezTo>
                  <a:cubicBezTo>
                    <a:pt x="152" y="214"/>
                    <a:pt x="146" y="211"/>
                    <a:pt x="148" y="210"/>
                  </a:cubicBezTo>
                  <a:cubicBezTo>
                    <a:pt x="151" y="206"/>
                    <a:pt x="163" y="208"/>
                    <a:pt x="166" y="210"/>
                  </a:cubicBezTo>
                  <a:cubicBezTo>
                    <a:pt x="170" y="213"/>
                    <a:pt x="177" y="214"/>
                    <a:pt x="175" y="213"/>
                  </a:cubicBezTo>
                  <a:cubicBezTo>
                    <a:pt x="174" y="211"/>
                    <a:pt x="172" y="210"/>
                    <a:pt x="175" y="206"/>
                  </a:cubicBezTo>
                  <a:cubicBezTo>
                    <a:pt x="175" y="206"/>
                    <a:pt x="163" y="205"/>
                    <a:pt x="164" y="202"/>
                  </a:cubicBezTo>
                  <a:cubicBezTo>
                    <a:pt x="167" y="197"/>
                    <a:pt x="158" y="200"/>
                    <a:pt x="163" y="197"/>
                  </a:cubicBezTo>
                  <a:cubicBezTo>
                    <a:pt x="166" y="196"/>
                    <a:pt x="155" y="191"/>
                    <a:pt x="152" y="197"/>
                  </a:cubicBezTo>
                  <a:cubicBezTo>
                    <a:pt x="151" y="203"/>
                    <a:pt x="145" y="197"/>
                    <a:pt x="142" y="199"/>
                  </a:cubicBezTo>
                  <a:cubicBezTo>
                    <a:pt x="140" y="200"/>
                    <a:pt x="138" y="197"/>
                    <a:pt x="137" y="196"/>
                  </a:cubicBezTo>
                  <a:cubicBezTo>
                    <a:pt x="135" y="192"/>
                    <a:pt x="145" y="194"/>
                    <a:pt x="142" y="191"/>
                  </a:cubicBezTo>
                  <a:cubicBezTo>
                    <a:pt x="137" y="186"/>
                    <a:pt x="137" y="183"/>
                    <a:pt x="142" y="183"/>
                  </a:cubicBezTo>
                  <a:cubicBezTo>
                    <a:pt x="146" y="182"/>
                    <a:pt x="149" y="175"/>
                    <a:pt x="142" y="174"/>
                  </a:cubicBezTo>
                  <a:cubicBezTo>
                    <a:pt x="135" y="172"/>
                    <a:pt x="146" y="169"/>
                    <a:pt x="140" y="166"/>
                  </a:cubicBezTo>
                  <a:cubicBezTo>
                    <a:pt x="131" y="163"/>
                    <a:pt x="142" y="163"/>
                    <a:pt x="135" y="160"/>
                  </a:cubicBezTo>
                  <a:cubicBezTo>
                    <a:pt x="132" y="158"/>
                    <a:pt x="135" y="155"/>
                    <a:pt x="129" y="158"/>
                  </a:cubicBezTo>
                  <a:cubicBezTo>
                    <a:pt x="122" y="160"/>
                    <a:pt x="129" y="155"/>
                    <a:pt x="131" y="152"/>
                  </a:cubicBezTo>
                  <a:cubicBezTo>
                    <a:pt x="132" y="149"/>
                    <a:pt x="113" y="141"/>
                    <a:pt x="116" y="138"/>
                  </a:cubicBezTo>
                  <a:cubicBezTo>
                    <a:pt x="120" y="135"/>
                    <a:pt x="116" y="135"/>
                    <a:pt x="108" y="130"/>
                  </a:cubicBezTo>
                  <a:cubicBezTo>
                    <a:pt x="100" y="127"/>
                    <a:pt x="100" y="130"/>
                    <a:pt x="97" y="127"/>
                  </a:cubicBezTo>
                  <a:cubicBezTo>
                    <a:pt x="94" y="124"/>
                    <a:pt x="87" y="127"/>
                    <a:pt x="81" y="124"/>
                  </a:cubicBezTo>
                  <a:cubicBezTo>
                    <a:pt x="75" y="122"/>
                    <a:pt x="76" y="130"/>
                    <a:pt x="71" y="126"/>
                  </a:cubicBezTo>
                  <a:cubicBezTo>
                    <a:pt x="67" y="122"/>
                    <a:pt x="68" y="129"/>
                    <a:pt x="61" y="129"/>
                  </a:cubicBezTo>
                  <a:cubicBezTo>
                    <a:pt x="55" y="127"/>
                    <a:pt x="62" y="122"/>
                    <a:pt x="56" y="126"/>
                  </a:cubicBezTo>
                  <a:cubicBezTo>
                    <a:pt x="49" y="129"/>
                    <a:pt x="52" y="122"/>
                    <a:pt x="49" y="124"/>
                  </a:cubicBezTo>
                  <a:cubicBezTo>
                    <a:pt x="44" y="126"/>
                    <a:pt x="58" y="133"/>
                    <a:pt x="47" y="129"/>
                  </a:cubicBezTo>
                  <a:cubicBezTo>
                    <a:pt x="35" y="126"/>
                    <a:pt x="23" y="124"/>
                    <a:pt x="32" y="121"/>
                  </a:cubicBezTo>
                  <a:cubicBezTo>
                    <a:pt x="41" y="118"/>
                    <a:pt x="23" y="118"/>
                    <a:pt x="17" y="115"/>
                  </a:cubicBezTo>
                  <a:cubicBezTo>
                    <a:pt x="9" y="112"/>
                    <a:pt x="24" y="108"/>
                    <a:pt x="36" y="107"/>
                  </a:cubicBezTo>
                  <a:cubicBezTo>
                    <a:pt x="49" y="107"/>
                    <a:pt x="58" y="107"/>
                    <a:pt x="56" y="104"/>
                  </a:cubicBezTo>
                  <a:cubicBezTo>
                    <a:pt x="55" y="101"/>
                    <a:pt x="46" y="105"/>
                    <a:pt x="36" y="105"/>
                  </a:cubicBezTo>
                  <a:cubicBezTo>
                    <a:pt x="27" y="105"/>
                    <a:pt x="24" y="105"/>
                    <a:pt x="21" y="102"/>
                  </a:cubicBezTo>
                  <a:cubicBezTo>
                    <a:pt x="18" y="99"/>
                    <a:pt x="17" y="102"/>
                    <a:pt x="14" y="99"/>
                  </a:cubicBezTo>
                  <a:cubicBezTo>
                    <a:pt x="10" y="98"/>
                    <a:pt x="9" y="101"/>
                    <a:pt x="4" y="96"/>
                  </a:cubicBezTo>
                  <a:cubicBezTo>
                    <a:pt x="0" y="91"/>
                    <a:pt x="1" y="88"/>
                    <a:pt x="20" y="85"/>
                  </a:cubicBezTo>
                  <a:cubicBezTo>
                    <a:pt x="36" y="82"/>
                    <a:pt x="29" y="80"/>
                    <a:pt x="39" y="79"/>
                  </a:cubicBezTo>
                  <a:cubicBezTo>
                    <a:pt x="50" y="77"/>
                    <a:pt x="56" y="82"/>
                    <a:pt x="61" y="76"/>
                  </a:cubicBezTo>
                  <a:cubicBezTo>
                    <a:pt x="67" y="70"/>
                    <a:pt x="67" y="62"/>
                    <a:pt x="62" y="63"/>
                  </a:cubicBezTo>
                  <a:cubicBezTo>
                    <a:pt x="58" y="63"/>
                    <a:pt x="49" y="63"/>
                    <a:pt x="46" y="60"/>
                  </a:cubicBezTo>
                  <a:cubicBezTo>
                    <a:pt x="44" y="57"/>
                    <a:pt x="55" y="54"/>
                    <a:pt x="62" y="49"/>
                  </a:cubicBezTo>
                  <a:cubicBezTo>
                    <a:pt x="70" y="45"/>
                    <a:pt x="79" y="42"/>
                    <a:pt x="90" y="45"/>
                  </a:cubicBezTo>
                  <a:cubicBezTo>
                    <a:pt x="97" y="46"/>
                    <a:pt x="99" y="42"/>
                    <a:pt x="94" y="37"/>
                  </a:cubicBezTo>
                  <a:cubicBezTo>
                    <a:pt x="91" y="32"/>
                    <a:pt x="97" y="29"/>
                    <a:pt x="120" y="28"/>
                  </a:cubicBezTo>
                  <a:cubicBezTo>
                    <a:pt x="145" y="24"/>
                    <a:pt x="148" y="20"/>
                    <a:pt x="154" y="26"/>
                  </a:cubicBezTo>
                  <a:cubicBezTo>
                    <a:pt x="160" y="34"/>
                    <a:pt x="149" y="46"/>
                    <a:pt x="157" y="35"/>
                  </a:cubicBezTo>
                  <a:cubicBezTo>
                    <a:pt x="163" y="24"/>
                    <a:pt x="178" y="37"/>
                    <a:pt x="177" y="34"/>
                  </a:cubicBezTo>
                  <a:cubicBezTo>
                    <a:pt x="174" y="28"/>
                    <a:pt x="192" y="35"/>
                    <a:pt x="183" y="29"/>
                  </a:cubicBezTo>
                  <a:cubicBezTo>
                    <a:pt x="172" y="23"/>
                    <a:pt x="170" y="20"/>
                    <a:pt x="183" y="21"/>
                  </a:cubicBezTo>
                  <a:cubicBezTo>
                    <a:pt x="195" y="21"/>
                    <a:pt x="199" y="26"/>
                    <a:pt x="210" y="28"/>
                  </a:cubicBezTo>
                  <a:cubicBezTo>
                    <a:pt x="221" y="29"/>
                    <a:pt x="219" y="35"/>
                    <a:pt x="225" y="34"/>
                  </a:cubicBezTo>
                  <a:cubicBezTo>
                    <a:pt x="231" y="34"/>
                    <a:pt x="221" y="26"/>
                    <a:pt x="230" y="24"/>
                  </a:cubicBezTo>
                  <a:cubicBezTo>
                    <a:pt x="244" y="23"/>
                    <a:pt x="206" y="15"/>
                    <a:pt x="221" y="17"/>
                  </a:cubicBezTo>
                  <a:cubicBezTo>
                    <a:pt x="237" y="17"/>
                    <a:pt x="248" y="17"/>
                    <a:pt x="254" y="18"/>
                  </a:cubicBezTo>
                  <a:cubicBezTo>
                    <a:pt x="262" y="21"/>
                    <a:pt x="270" y="20"/>
                    <a:pt x="260" y="18"/>
                  </a:cubicBezTo>
                  <a:cubicBezTo>
                    <a:pt x="253" y="17"/>
                    <a:pt x="244" y="15"/>
                    <a:pt x="233" y="15"/>
                  </a:cubicBezTo>
                  <a:cubicBezTo>
                    <a:pt x="222" y="14"/>
                    <a:pt x="210" y="15"/>
                    <a:pt x="209" y="14"/>
                  </a:cubicBezTo>
                  <a:cubicBezTo>
                    <a:pt x="207" y="10"/>
                    <a:pt x="219" y="10"/>
                    <a:pt x="230" y="9"/>
                  </a:cubicBezTo>
                  <a:cubicBezTo>
                    <a:pt x="241" y="7"/>
                    <a:pt x="248" y="9"/>
                    <a:pt x="254" y="12"/>
                  </a:cubicBezTo>
                  <a:cubicBezTo>
                    <a:pt x="260" y="15"/>
                    <a:pt x="271" y="14"/>
                    <a:pt x="273" y="12"/>
                  </a:cubicBezTo>
                  <a:cubicBezTo>
                    <a:pt x="274" y="12"/>
                    <a:pt x="286" y="10"/>
                    <a:pt x="279" y="10"/>
                  </a:cubicBezTo>
                  <a:cubicBezTo>
                    <a:pt x="271" y="9"/>
                    <a:pt x="270" y="4"/>
                    <a:pt x="274" y="4"/>
                  </a:cubicBezTo>
                  <a:cubicBezTo>
                    <a:pt x="280" y="4"/>
                    <a:pt x="279" y="3"/>
                    <a:pt x="286" y="4"/>
                  </a:cubicBezTo>
                  <a:cubicBezTo>
                    <a:pt x="294" y="6"/>
                    <a:pt x="283" y="1"/>
                    <a:pt x="298" y="3"/>
                  </a:cubicBezTo>
                  <a:cubicBezTo>
                    <a:pt x="314" y="3"/>
                    <a:pt x="317" y="0"/>
                    <a:pt x="343" y="3"/>
                  </a:cubicBezTo>
                  <a:cubicBezTo>
                    <a:pt x="359" y="4"/>
                    <a:pt x="384" y="7"/>
                    <a:pt x="376" y="7"/>
                  </a:cubicBezTo>
                  <a:cubicBezTo>
                    <a:pt x="369" y="9"/>
                    <a:pt x="343" y="9"/>
                    <a:pt x="335" y="10"/>
                  </a:cubicBezTo>
                  <a:cubicBezTo>
                    <a:pt x="327" y="12"/>
                    <a:pt x="314" y="12"/>
                    <a:pt x="324" y="14"/>
                  </a:cubicBezTo>
                  <a:cubicBezTo>
                    <a:pt x="337" y="15"/>
                    <a:pt x="340" y="9"/>
                    <a:pt x="355" y="10"/>
                  </a:cubicBezTo>
                  <a:cubicBezTo>
                    <a:pt x="372" y="14"/>
                    <a:pt x="378" y="7"/>
                    <a:pt x="382" y="10"/>
                  </a:cubicBezTo>
                  <a:cubicBezTo>
                    <a:pt x="388" y="14"/>
                    <a:pt x="372" y="18"/>
                    <a:pt x="382" y="15"/>
                  </a:cubicBezTo>
                  <a:cubicBezTo>
                    <a:pt x="393" y="14"/>
                    <a:pt x="401" y="17"/>
                    <a:pt x="408" y="18"/>
                  </a:cubicBezTo>
                  <a:cubicBezTo>
                    <a:pt x="416" y="20"/>
                    <a:pt x="402" y="24"/>
                    <a:pt x="393" y="26"/>
                  </a:cubicBezTo>
                  <a:cubicBezTo>
                    <a:pt x="379" y="29"/>
                    <a:pt x="361" y="26"/>
                    <a:pt x="346" y="28"/>
                  </a:cubicBezTo>
                  <a:cubicBezTo>
                    <a:pt x="330" y="31"/>
                    <a:pt x="314" y="32"/>
                    <a:pt x="318" y="37"/>
                  </a:cubicBezTo>
                  <a:cubicBezTo>
                    <a:pt x="321" y="38"/>
                    <a:pt x="346" y="29"/>
                    <a:pt x="367" y="29"/>
                  </a:cubicBezTo>
                  <a:cubicBezTo>
                    <a:pt x="387" y="31"/>
                    <a:pt x="382" y="32"/>
                    <a:pt x="375" y="35"/>
                  </a:cubicBezTo>
                  <a:cubicBezTo>
                    <a:pt x="367" y="38"/>
                    <a:pt x="376" y="38"/>
                    <a:pt x="384" y="35"/>
                  </a:cubicBezTo>
                  <a:cubicBezTo>
                    <a:pt x="393" y="34"/>
                    <a:pt x="384" y="29"/>
                    <a:pt x="397" y="29"/>
                  </a:cubicBezTo>
                  <a:cubicBezTo>
                    <a:pt x="411" y="29"/>
                    <a:pt x="408" y="37"/>
                    <a:pt x="397" y="45"/>
                  </a:cubicBezTo>
                  <a:cubicBezTo>
                    <a:pt x="387" y="52"/>
                    <a:pt x="394" y="52"/>
                    <a:pt x="407" y="43"/>
                  </a:cubicBezTo>
                  <a:cubicBezTo>
                    <a:pt x="419" y="35"/>
                    <a:pt x="425" y="34"/>
                    <a:pt x="422" y="37"/>
                  </a:cubicBezTo>
                  <a:cubicBezTo>
                    <a:pt x="419" y="40"/>
                    <a:pt x="426" y="37"/>
                    <a:pt x="432" y="38"/>
                  </a:cubicBezTo>
                  <a:cubicBezTo>
                    <a:pt x="439" y="40"/>
                    <a:pt x="436" y="32"/>
                    <a:pt x="448" y="31"/>
                  </a:cubicBezTo>
                  <a:cubicBezTo>
                    <a:pt x="460" y="31"/>
                    <a:pt x="489" y="35"/>
                    <a:pt x="483" y="38"/>
                  </a:cubicBezTo>
                  <a:cubicBezTo>
                    <a:pt x="475" y="42"/>
                    <a:pt x="472" y="45"/>
                    <a:pt x="464" y="45"/>
                  </a:cubicBezTo>
                  <a:cubicBezTo>
                    <a:pt x="454" y="45"/>
                    <a:pt x="471" y="49"/>
                    <a:pt x="461" y="49"/>
                  </a:cubicBezTo>
                  <a:cubicBezTo>
                    <a:pt x="452" y="51"/>
                    <a:pt x="448" y="52"/>
                    <a:pt x="442" y="51"/>
                  </a:cubicBezTo>
                  <a:cubicBezTo>
                    <a:pt x="436" y="49"/>
                    <a:pt x="437" y="54"/>
                    <a:pt x="426" y="54"/>
                  </a:cubicBezTo>
                  <a:cubicBezTo>
                    <a:pt x="416" y="52"/>
                    <a:pt x="434" y="56"/>
                    <a:pt x="440" y="54"/>
                  </a:cubicBezTo>
                  <a:cubicBezTo>
                    <a:pt x="445" y="52"/>
                    <a:pt x="457" y="54"/>
                    <a:pt x="451" y="57"/>
                  </a:cubicBezTo>
                  <a:cubicBezTo>
                    <a:pt x="446" y="59"/>
                    <a:pt x="437" y="62"/>
                    <a:pt x="429" y="59"/>
                  </a:cubicBezTo>
                  <a:cubicBezTo>
                    <a:pt x="422" y="57"/>
                    <a:pt x="411" y="68"/>
                    <a:pt x="420" y="65"/>
                  </a:cubicBezTo>
                  <a:cubicBezTo>
                    <a:pt x="429" y="62"/>
                    <a:pt x="445" y="60"/>
                    <a:pt x="442" y="63"/>
                  </a:cubicBezTo>
                  <a:cubicBezTo>
                    <a:pt x="437" y="68"/>
                    <a:pt x="436" y="68"/>
                    <a:pt x="429" y="68"/>
                  </a:cubicBezTo>
                  <a:cubicBezTo>
                    <a:pt x="423" y="68"/>
                    <a:pt x="423" y="74"/>
                    <a:pt x="428" y="74"/>
                  </a:cubicBezTo>
                  <a:cubicBezTo>
                    <a:pt x="432" y="76"/>
                    <a:pt x="425" y="80"/>
                    <a:pt x="422" y="82"/>
                  </a:cubicBezTo>
                  <a:cubicBezTo>
                    <a:pt x="420" y="84"/>
                    <a:pt x="416" y="79"/>
                    <a:pt x="413" y="87"/>
                  </a:cubicBezTo>
                  <a:cubicBezTo>
                    <a:pt x="411" y="94"/>
                    <a:pt x="404" y="102"/>
                    <a:pt x="408" y="102"/>
                  </a:cubicBezTo>
                  <a:cubicBezTo>
                    <a:pt x="413" y="102"/>
                    <a:pt x="407" y="93"/>
                    <a:pt x="420" y="98"/>
                  </a:cubicBezTo>
                  <a:cubicBezTo>
                    <a:pt x="432" y="102"/>
                    <a:pt x="434" y="105"/>
                    <a:pt x="425" y="102"/>
                  </a:cubicBezTo>
                  <a:cubicBezTo>
                    <a:pt x="416" y="101"/>
                    <a:pt x="413" y="101"/>
                    <a:pt x="422" y="107"/>
                  </a:cubicBezTo>
                  <a:cubicBezTo>
                    <a:pt x="431" y="112"/>
                    <a:pt x="429" y="104"/>
                    <a:pt x="434" y="107"/>
                  </a:cubicBezTo>
                  <a:cubicBezTo>
                    <a:pt x="440" y="112"/>
                    <a:pt x="437" y="119"/>
                    <a:pt x="431" y="116"/>
                  </a:cubicBezTo>
                  <a:cubicBezTo>
                    <a:pt x="426" y="115"/>
                    <a:pt x="419" y="112"/>
                    <a:pt x="413" y="116"/>
                  </a:cubicBezTo>
                  <a:cubicBezTo>
                    <a:pt x="405" y="121"/>
                    <a:pt x="407" y="112"/>
                    <a:pt x="402" y="116"/>
                  </a:cubicBezTo>
                  <a:cubicBezTo>
                    <a:pt x="397" y="119"/>
                    <a:pt x="408" y="118"/>
                    <a:pt x="408" y="122"/>
                  </a:cubicBezTo>
                  <a:cubicBezTo>
                    <a:pt x="408" y="127"/>
                    <a:pt x="422" y="122"/>
                    <a:pt x="423" y="126"/>
                  </a:cubicBezTo>
                  <a:cubicBezTo>
                    <a:pt x="426" y="129"/>
                    <a:pt x="416" y="127"/>
                    <a:pt x="425" y="132"/>
                  </a:cubicBezTo>
                  <a:cubicBezTo>
                    <a:pt x="432" y="135"/>
                    <a:pt x="423" y="130"/>
                    <a:pt x="426" y="136"/>
                  </a:cubicBezTo>
                  <a:cubicBezTo>
                    <a:pt x="431" y="141"/>
                    <a:pt x="423" y="144"/>
                    <a:pt x="422" y="141"/>
                  </a:cubicBezTo>
                  <a:cubicBezTo>
                    <a:pt x="419" y="136"/>
                    <a:pt x="411" y="149"/>
                    <a:pt x="420" y="149"/>
                  </a:cubicBezTo>
                  <a:cubicBezTo>
                    <a:pt x="428" y="150"/>
                    <a:pt x="431" y="154"/>
                    <a:pt x="426" y="155"/>
                  </a:cubicBezTo>
                  <a:cubicBezTo>
                    <a:pt x="419" y="158"/>
                    <a:pt x="422" y="154"/>
                    <a:pt x="414" y="152"/>
                  </a:cubicBezTo>
                  <a:cubicBezTo>
                    <a:pt x="407" y="152"/>
                    <a:pt x="399" y="160"/>
                    <a:pt x="407" y="160"/>
                  </a:cubicBezTo>
                  <a:cubicBezTo>
                    <a:pt x="414" y="160"/>
                    <a:pt x="422" y="160"/>
                    <a:pt x="419" y="166"/>
                  </a:cubicBezTo>
                  <a:cubicBezTo>
                    <a:pt x="414" y="171"/>
                    <a:pt x="414" y="164"/>
                    <a:pt x="408" y="169"/>
                  </a:cubicBezTo>
                  <a:cubicBezTo>
                    <a:pt x="401" y="175"/>
                    <a:pt x="393" y="163"/>
                    <a:pt x="385" y="166"/>
                  </a:cubicBezTo>
                  <a:cubicBezTo>
                    <a:pt x="379" y="168"/>
                    <a:pt x="378" y="172"/>
                    <a:pt x="372" y="171"/>
                  </a:cubicBezTo>
                  <a:cubicBezTo>
                    <a:pt x="388" y="175"/>
                    <a:pt x="376" y="175"/>
                    <a:pt x="382" y="178"/>
                  </a:cubicBezTo>
                  <a:cubicBezTo>
                    <a:pt x="390" y="183"/>
                    <a:pt x="379" y="183"/>
                    <a:pt x="391" y="188"/>
                  </a:cubicBezTo>
                  <a:cubicBezTo>
                    <a:pt x="399" y="189"/>
                    <a:pt x="404" y="189"/>
                    <a:pt x="402" y="194"/>
                  </a:cubicBezTo>
                  <a:cubicBezTo>
                    <a:pt x="401" y="197"/>
                    <a:pt x="410" y="191"/>
                    <a:pt x="407" y="194"/>
                  </a:cubicBezTo>
                  <a:cubicBezTo>
                    <a:pt x="402" y="199"/>
                    <a:pt x="401" y="196"/>
                    <a:pt x="402" y="199"/>
                  </a:cubicBezTo>
                  <a:cubicBezTo>
                    <a:pt x="404" y="203"/>
                    <a:pt x="410" y="192"/>
                    <a:pt x="408" y="199"/>
                  </a:cubicBezTo>
                  <a:cubicBezTo>
                    <a:pt x="408" y="205"/>
                    <a:pt x="413" y="214"/>
                    <a:pt x="408" y="213"/>
                  </a:cubicBezTo>
                  <a:cubicBezTo>
                    <a:pt x="404" y="213"/>
                    <a:pt x="404" y="211"/>
                    <a:pt x="401" y="213"/>
                  </a:cubicBezTo>
                  <a:cubicBezTo>
                    <a:pt x="397" y="214"/>
                    <a:pt x="388" y="211"/>
                    <a:pt x="388" y="206"/>
                  </a:cubicBezTo>
                  <a:cubicBezTo>
                    <a:pt x="388" y="202"/>
                    <a:pt x="387" y="200"/>
                    <a:pt x="382" y="199"/>
                  </a:cubicBezTo>
                  <a:cubicBezTo>
                    <a:pt x="379" y="199"/>
                    <a:pt x="378" y="196"/>
                    <a:pt x="370" y="196"/>
                  </a:cubicBezTo>
                  <a:cubicBezTo>
                    <a:pt x="364" y="196"/>
                    <a:pt x="364" y="197"/>
                    <a:pt x="372" y="197"/>
                  </a:cubicBezTo>
                  <a:cubicBezTo>
                    <a:pt x="379" y="199"/>
                    <a:pt x="381" y="202"/>
                    <a:pt x="373" y="205"/>
                  </a:cubicBezTo>
                  <a:cubicBezTo>
                    <a:pt x="365" y="206"/>
                    <a:pt x="364" y="208"/>
                    <a:pt x="362" y="205"/>
                  </a:cubicBezTo>
                  <a:cubicBezTo>
                    <a:pt x="361" y="203"/>
                    <a:pt x="361" y="205"/>
                    <a:pt x="358" y="210"/>
                  </a:cubicBezTo>
                  <a:cubicBezTo>
                    <a:pt x="353" y="216"/>
                    <a:pt x="356" y="214"/>
                    <a:pt x="365" y="213"/>
                  </a:cubicBezTo>
                  <a:cubicBezTo>
                    <a:pt x="373" y="211"/>
                    <a:pt x="373" y="213"/>
                    <a:pt x="370" y="214"/>
                  </a:cubicBezTo>
                  <a:cubicBezTo>
                    <a:pt x="369" y="216"/>
                    <a:pt x="369" y="213"/>
                    <a:pt x="362" y="216"/>
                  </a:cubicBezTo>
                  <a:cubicBezTo>
                    <a:pt x="358" y="220"/>
                    <a:pt x="361" y="222"/>
                    <a:pt x="364" y="219"/>
                  </a:cubicBezTo>
                  <a:cubicBezTo>
                    <a:pt x="369" y="214"/>
                    <a:pt x="370" y="217"/>
                    <a:pt x="375" y="21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15" name="Google Shape;3149;p145">
              <a:extLst>
                <a:ext uri="{FF2B5EF4-FFF2-40B4-BE49-F238E27FC236}">
                  <a16:creationId xmlns:a16="http://schemas.microsoft.com/office/drawing/2014/main" id="{6B469C53-46E7-7437-4750-157B6E12C0C8}"/>
                </a:ext>
              </a:extLst>
            </p:cNvPr>
            <p:cNvSpPr/>
            <p:nvPr/>
          </p:nvSpPr>
          <p:spPr>
            <a:xfrm>
              <a:off x="2921625" y="2903380"/>
              <a:ext cx="750143" cy="587675"/>
            </a:xfrm>
            <a:custGeom>
              <a:avLst/>
              <a:gdLst/>
              <a:ahLst/>
              <a:cxnLst/>
              <a:rect l="l" t="t" r="r" b="b"/>
              <a:pathLst>
                <a:path w="242" h="187" extrusionOk="0">
                  <a:moveTo>
                    <a:pt x="222" y="154"/>
                  </a:moveTo>
                  <a:cubicBezTo>
                    <a:pt x="207" y="154"/>
                    <a:pt x="207" y="154"/>
                    <a:pt x="207" y="154"/>
                  </a:cubicBezTo>
                  <a:cubicBezTo>
                    <a:pt x="207" y="161"/>
                    <a:pt x="207" y="161"/>
                    <a:pt x="207" y="161"/>
                  </a:cubicBezTo>
                  <a:cubicBezTo>
                    <a:pt x="204" y="161"/>
                    <a:pt x="204" y="161"/>
                    <a:pt x="204" y="161"/>
                  </a:cubicBezTo>
                  <a:cubicBezTo>
                    <a:pt x="204" y="161"/>
                    <a:pt x="205" y="161"/>
                    <a:pt x="205" y="162"/>
                  </a:cubicBezTo>
                  <a:cubicBezTo>
                    <a:pt x="207" y="164"/>
                    <a:pt x="208" y="164"/>
                    <a:pt x="210" y="167"/>
                  </a:cubicBezTo>
                  <a:cubicBezTo>
                    <a:pt x="210" y="170"/>
                    <a:pt x="213" y="165"/>
                    <a:pt x="212" y="172"/>
                  </a:cubicBezTo>
                  <a:cubicBezTo>
                    <a:pt x="201" y="172"/>
                    <a:pt x="201" y="172"/>
                    <a:pt x="201" y="172"/>
                  </a:cubicBezTo>
                  <a:cubicBezTo>
                    <a:pt x="198" y="179"/>
                    <a:pt x="198" y="179"/>
                    <a:pt x="198" y="179"/>
                  </a:cubicBezTo>
                  <a:cubicBezTo>
                    <a:pt x="199" y="181"/>
                    <a:pt x="199" y="181"/>
                    <a:pt x="199" y="181"/>
                  </a:cubicBezTo>
                  <a:cubicBezTo>
                    <a:pt x="199" y="181"/>
                    <a:pt x="198" y="182"/>
                    <a:pt x="198" y="184"/>
                  </a:cubicBezTo>
                  <a:cubicBezTo>
                    <a:pt x="198" y="186"/>
                    <a:pt x="198" y="187"/>
                    <a:pt x="198" y="187"/>
                  </a:cubicBezTo>
                  <a:cubicBezTo>
                    <a:pt x="190" y="181"/>
                    <a:pt x="190" y="173"/>
                    <a:pt x="179" y="172"/>
                  </a:cubicBezTo>
                  <a:cubicBezTo>
                    <a:pt x="170" y="168"/>
                    <a:pt x="170" y="179"/>
                    <a:pt x="160" y="175"/>
                  </a:cubicBezTo>
                  <a:cubicBezTo>
                    <a:pt x="149" y="172"/>
                    <a:pt x="129" y="162"/>
                    <a:pt x="123" y="156"/>
                  </a:cubicBezTo>
                  <a:cubicBezTo>
                    <a:pt x="117" y="150"/>
                    <a:pt x="114" y="154"/>
                    <a:pt x="106" y="147"/>
                  </a:cubicBezTo>
                  <a:cubicBezTo>
                    <a:pt x="100" y="140"/>
                    <a:pt x="96" y="140"/>
                    <a:pt x="93" y="134"/>
                  </a:cubicBezTo>
                  <a:cubicBezTo>
                    <a:pt x="88" y="127"/>
                    <a:pt x="97" y="123"/>
                    <a:pt x="93" y="117"/>
                  </a:cubicBezTo>
                  <a:cubicBezTo>
                    <a:pt x="90" y="109"/>
                    <a:pt x="94" y="108"/>
                    <a:pt x="79" y="92"/>
                  </a:cubicBezTo>
                  <a:cubicBezTo>
                    <a:pt x="67" y="81"/>
                    <a:pt x="73" y="81"/>
                    <a:pt x="64" y="77"/>
                  </a:cubicBezTo>
                  <a:cubicBezTo>
                    <a:pt x="56" y="72"/>
                    <a:pt x="68" y="67"/>
                    <a:pt x="59" y="63"/>
                  </a:cubicBezTo>
                  <a:cubicBezTo>
                    <a:pt x="50" y="60"/>
                    <a:pt x="55" y="55"/>
                    <a:pt x="48" y="52"/>
                  </a:cubicBezTo>
                  <a:cubicBezTo>
                    <a:pt x="42" y="47"/>
                    <a:pt x="36" y="36"/>
                    <a:pt x="33" y="25"/>
                  </a:cubicBezTo>
                  <a:cubicBezTo>
                    <a:pt x="30" y="16"/>
                    <a:pt x="30" y="16"/>
                    <a:pt x="27" y="15"/>
                  </a:cubicBezTo>
                  <a:cubicBezTo>
                    <a:pt x="23" y="13"/>
                    <a:pt x="26" y="15"/>
                    <a:pt x="20" y="11"/>
                  </a:cubicBezTo>
                  <a:cubicBezTo>
                    <a:pt x="15" y="8"/>
                    <a:pt x="20" y="25"/>
                    <a:pt x="23" y="32"/>
                  </a:cubicBezTo>
                  <a:cubicBezTo>
                    <a:pt x="26" y="38"/>
                    <a:pt x="32" y="41"/>
                    <a:pt x="33" y="49"/>
                  </a:cubicBezTo>
                  <a:cubicBezTo>
                    <a:pt x="36" y="57"/>
                    <a:pt x="41" y="58"/>
                    <a:pt x="44" y="64"/>
                  </a:cubicBezTo>
                  <a:cubicBezTo>
                    <a:pt x="47" y="72"/>
                    <a:pt x="45" y="70"/>
                    <a:pt x="48" y="78"/>
                  </a:cubicBezTo>
                  <a:cubicBezTo>
                    <a:pt x="53" y="86"/>
                    <a:pt x="50" y="86"/>
                    <a:pt x="52" y="89"/>
                  </a:cubicBezTo>
                  <a:cubicBezTo>
                    <a:pt x="55" y="92"/>
                    <a:pt x="55" y="86"/>
                    <a:pt x="58" y="92"/>
                  </a:cubicBezTo>
                  <a:cubicBezTo>
                    <a:pt x="61" y="98"/>
                    <a:pt x="64" y="98"/>
                    <a:pt x="59" y="102"/>
                  </a:cubicBezTo>
                  <a:cubicBezTo>
                    <a:pt x="55" y="105"/>
                    <a:pt x="58" y="98"/>
                    <a:pt x="45" y="89"/>
                  </a:cubicBezTo>
                  <a:cubicBezTo>
                    <a:pt x="32" y="81"/>
                    <a:pt x="44" y="74"/>
                    <a:pt x="36" y="69"/>
                  </a:cubicBezTo>
                  <a:cubicBezTo>
                    <a:pt x="30" y="63"/>
                    <a:pt x="24" y="61"/>
                    <a:pt x="18" y="55"/>
                  </a:cubicBezTo>
                  <a:cubicBezTo>
                    <a:pt x="13" y="49"/>
                    <a:pt x="23" y="57"/>
                    <a:pt x="23" y="49"/>
                  </a:cubicBezTo>
                  <a:cubicBezTo>
                    <a:pt x="24" y="41"/>
                    <a:pt x="15" y="38"/>
                    <a:pt x="12" y="32"/>
                  </a:cubicBezTo>
                  <a:cubicBezTo>
                    <a:pt x="7" y="27"/>
                    <a:pt x="9" y="21"/>
                    <a:pt x="0" y="4"/>
                  </a:cubicBezTo>
                  <a:cubicBezTo>
                    <a:pt x="4" y="2"/>
                    <a:pt x="15" y="2"/>
                    <a:pt x="18" y="0"/>
                  </a:cubicBezTo>
                  <a:cubicBezTo>
                    <a:pt x="18" y="4"/>
                    <a:pt x="18" y="4"/>
                    <a:pt x="18" y="4"/>
                  </a:cubicBezTo>
                  <a:cubicBezTo>
                    <a:pt x="23" y="5"/>
                    <a:pt x="45" y="15"/>
                    <a:pt x="48" y="16"/>
                  </a:cubicBezTo>
                  <a:cubicBezTo>
                    <a:pt x="71" y="16"/>
                    <a:pt x="71" y="16"/>
                    <a:pt x="71" y="16"/>
                  </a:cubicBezTo>
                  <a:cubicBezTo>
                    <a:pt x="71" y="11"/>
                    <a:pt x="71" y="11"/>
                    <a:pt x="71" y="11"/>
                  </a:cubicBezTo>
                  <a:cubicBezTo>
                    <a:pt x="84" y="11"/>
                    <a:pt x="84" y="11"/>
                    <a:pt x="84" y="11"/>
                  </a:cubicBezTo>
                  <a:cubicBezTo>
                    <a:pt x="84" y="11"/>
                    <a:pt x="93" y="21"/>
                    <a:pt x="96" y="24"/>
                  </a:cubicBezTo>
                  <a:cubicBezTo>
                    <a:pt x="100" y="27"/>
                    <a:pt x="99" y="35"/>
                    <a:pt x="106" y="39"/>
                  </a:cubicBezTo>
                  <a:cubicBezTo>
                    <a:pt x="115" y="43"/>
                    <a:pt x="109" y="29"/>
                    <a:pt x="120" y="30"/>
                  </a:cubicBezTo>
                  <a:cubicBezTo>
                    <a:pt x="129" y="32"/>
                    <a:pt x="131" y="44"/>
                    <a:pt x="137" y="52"/>
                  </a:cubicBezTo>
                  <a:cubicBezTo>
                    <a:pt x="143" y="60"/>
                    <a:pt x="138" y="69"/>
                    <a:pt x="152" y="70"/>
                  </a:cubicBezTo>
                  <a:cubicBezTo>
                    <a:pt x="154" y="70"/>
                    <a:pt x="157" y="74"/>
                    <a:pt x="157" y="72"/>
                  </a:cubicBezTo>
                  <a:cubicBezTo>
                    <a:pt x="157" y="72"/>
                    <a:pt x="157" y="72"/>
                    <a:pt x="158" y="72"/>
                  </a:cubicBezTo>
                  <a:cubicBezTo>
                    <a:pt x="158" y="78"/>
                    <a:pt x="155" y="78"/>
                    <a:pt x="154" y="89"/>
                  </a:cubicBezTo>
                  <a:cubicBezTo>
                    <a:pt x="152" y="102"/>
                    <a:pt x="154" y="102"/>
                    <a:pt x="154" y="105"/>
                  </a:cubicBezTo>
                  <a:cubicBezTo>
                    <a:pt x="152" y="106"/>
                    <a:pt x="152" y="105"/>
                    <a:pt x="154" y="108"/>
                  </a:cubicBezTo>
                  <a:cubicBezTo>
                    <a:pt x="154" y="112"/>
                    <a:pt x="154" y="117"/>
                    <a:pt x="155" y="117"/>
                  </a:cubicBezTo>
                  <a:cubicBezTo>
                    <a:pt x="157" y="117"/>
                    <a:pt x="155" y="123"/>
                    <a:pt x="160" y="128"/>
                  </a:cubicBezTo>
                  <a:cubicBezTo>
                    <a:pt x="167" y="136"/>
                    <a:pt x="164" y="144"/>
                    <a:pt x="172" y="145"/>
                  </a:cubicBezTo>
                  <a:cubicBezTo>
                    <a:pt x="179" y="147"/>
                    <a:pt x="178" y="151"/>
                    <a:pt x="181" y="151"/>
                  </a:cubicBezTo>
                  <a:cubicBezTo>
                    <a:pt x="184" y="150"/>
                    <a:pt x="184" y="148"/>
                    <a:pt x="189" y="148"/>
                  </a:cubicBezTo>
                  <a:cubicBezTo>
                    <a:pt x="196" y="147"/>
                    <a:pt x="192" y="147"/>
                    <a:pt x="196" y="145"/>
                  </a:cubicBezTo>
                  <a:cubicBezTo>
                    <a:pt x="199" y="145"/>
                    <a:pt x="201" y="145"/>
                    <a:pt x="201" y="147"/>
                  </a:cubicBezTo>
                  <a:cubicBezTo>
                    <a:pt x="201" y="150"/>
                    <a:pt x="204" y="148"/>
                    <a:pt x="204" y="147"/>
                  </a:cubicBezTo>
                  <a:cubicBezTo>
                    <a:pt x="205" y="144"/>
                    <a:pt x="202" y="145"/>
                    <a:pt x="204" y="144"/>
                  </a:cubicBezTo>
                  <a:cubicBezTo>
                    <a:pt x="205" y="142"/>
                    <a:pt x="208" y="142"/>
                    <a:pt x="210" y="137"/>
                  </a:cubicBezTo>
                  <a:cubicBezTo>
                    <a:pt x="210" y="131"/>
                    <a:pt x="212" y="136"/>
                    <a:pt x="212" y="130"/>
                  </a:cubicBezTo>
                  <a:cubicBezTo>
                    <a:pt x="210" y="125"/>
                    <a:pt x="212" y="127"/>
                    <a:pt x="212" y="123"/>
                  </a:cubicBezTo>
                  <a:cubicBezTo>
                    <a:pt x="212" y="120"/>
                    <a:pt x="218" y="119"/>
                    <a:pt x="222" y="119"/>
                  </a:cubicBezTo>
                  <a:cubicBezTo>
                    <a:pt x="227" y="119"/>
                    <a:pt x="224" y="117"/>
                    <a:pt x="228" y="117"/>
                  </a:cubicBezTo>
                  <a:cubicBezTo>
                    <a:pt x="233" y="116"/>
                    <a:pt x="236" y="119"/>
                    <a:pt x="237" y="117"/>
                  </a:cubicBezTo>
                  <a:cubicBezTo>
                    <a:pt x="239" y="117"/>
                    <a:pt x="237" y="117"/>
                    <a:pt x="236" y="117"/>
                  </a:cubicBezTo>
                  <a:cubicBezTo>
                    <a:pt x="236" y="117"/>
                    <a:pt x="237" y="116"/>
                    <a:pt x="239" y="117"/>
                  </a:cubicBezTo>
                  <a:cubicBezTo>
                    <a:pt x="240" y="119"/>
                    <a:pt x="240" y="117"/>
                    <a:pt x="240" y="119"/>
                  </a:cubicBezTo>
                  <a:cubicBezTo>
                    <a:pt x="240" y="122"/>
                    <a:pt x="242" y="120"/>
                    <a:pt x="239" y="125"/>
                  </a:cubicBezTo>
                  <a:cubicBezTo>
                    <a:pt x="234" y="131"/>
                    <a:pt x="236" y="134"/>
                    <a:pt x="234" y="134"/>
                  </a:cubicBezTo>
                  <a:cubicBezTo>
                    <a:pt x="231" y="136"/>
                    <a:pt x="233" y="137"/>
                    <a:pt x="234" y="137"/>
                  </a:cubicBezTo>
                  <a:cubicBezTo>
                    <a:pt x="236" y="136"/>
                    <a:pt x="236" y="137"/>
                    <a:pt x="234" y="139"/>
                  </a:cubicBezTo>
                  <a:cubicBezTo>
                    <a:pt x="231" y="140"/>
                    <a:pt x="236" y="139"/>
                    <a:pt x="234" y="140"/>
                  </a:cubicBezTo>
                  <a:cubicBezTo>
                    <a:pt x="234" y="142"/>
                    <a:pt x="233" y="153"/>
                    <a:pt x="231" y="150"/>
                  </a:cubicBezTo>
                  <a:cubicBezTo>
                    <a:pt x="231" y="148"/>
                    <a:pt x="230" y="148"/>
                    <a:pt x="230" y="147"/>
                  </a:cubicBezTo>
                  <a:cubicBezTo>
                    <a:pt x="231" y="144"/>
                    <a:pt x="231" y="144"/>
                    <a:pt x="230" y="145"/>
                  </a:cubicBezTo>
                  <a:cubicBezTo>
                    <a:pt x="230" y="147"/>
                    <a:pt x="228" y="147"/>
                    <a:pt x="228" y="148"/>
                  </a:cubicBezTo>
                  <a:cubicBezTo>
                    <a:pt x="225" y="147"/>
                    <a:pt x="225" y="153"/>
                    <a:pt x="224" y="153"/>
                  </a:cubicBezTo>
                  <a:cubicBezTo>
                    <a:pt x="224" y="154"/>
                    <a:pt x="222" y="151"/>
                    <a:pt x="222" y="154"/>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16" name="Google Shape;3150;p145">
              <a:extLst>
                <a:ext uri="{FF2B5EF4-FFF2-40B4-BE49-F238E27FC236}">
                  <a16:creationId xmlns:a16="http://schemas.microsoft.com/office/drawing/2014/main" id="{F64D5DAD-40F1-139A-102B-9D94A76E76ED}"/>
                </a:ext>
              </a:extLst>
            </p:cNvPr>
            <p:cNvSpPr/>
            <p:nvPr/>
          </p:nvSpPr>
          <p:spPr>
            <a:xfrm>
              <a:off x="3609523" y="3364778"/>
              <a:ext cx="27132" cy="82566"/>
            </a:xfrm>
            <a:custGeom>
              <a:avLst/>
              <a:gdLst/>
              <a:ahLst/>
              <a:cxnLst/>
              <a:rect l="l" t="t" r="r" b="b"/>
              <a:pathLst>
                <a:path w="9" h="26" extrusionOk="0">
                  <a:moveTo>
                    <a:pt x="6" y="1"/>
                  </a:moveTo>
                  <a:cubicBezTo>
                    <a:pt x="3" y="0"/>
                    <a:pt x="3" y="6"/>
                    <a:pt x="2" y="6"/>
                  </a:cubicBezTo>
                  <a:cubicBezTo>
                    <a:pt x="2" y="7"/>
                    <a:pt x="0" y="4"/>
                    <a:pt x="0" y="7"/>
                  </a:cubicBezTo>
                  <a:cubicBezTo>
                    <a:pt x="0" y="26"/>
                    <a:pt x="0" y="26"/>
                    <a:pt x="0" y="26"/>
                  </a:cubicBezTo>
                  <a:cubicBezTo>
                    <a:pt x="2" y="26"/>
                    <a:pt x="2" y="26"/>
                    <a:pt x="2" y="26"/>
                  </a:cubicBezTo>
                  <a:cubicBezTo>
                    <a:pt x="2" y="25"/>
                    <a:pt x="5" y="23"/>
                    <a:pt x="6" y="20"/>
                  </a:cubicBezTo>
                  <a:cubicBezTo>
                    <a:pt x="8" y="18"/>
                    <a:pt x="6" y="9"/>
                    <a:pt x="8" y="4"/>
                  </a:cubicBezTo>
                  <a:cubicBezTo>
                    <a:pt x="9" y="3"/>
                    <a:pt x="8" y="1"/>
                    <a:pt x="8" y="1"/>
                  </a:cubicBezTo>
                  <a:cubicBezTo>
                    <a:pt x="6" y="3"/>
                    <a:pt x="6" y="3"/>
                    <a:pt x="6" y="1"/>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17" name="Google Shape;3151;p145">
              <a:extLst>
                <a:ext uri="{FF2B5EF4-FFF2-40B4-BE49-F238E27FC236}">
                  <a16:creationId xmlns:a16="http://schemas.microsoft.com/office/drawing/2014/main" id="{09E933BA-1003-EE43-B64B-C1446A164793}"/>
                </a:ext>
              </a:extLst>
            </p:cNvPr>
            <p:cNvSpPr/>
            <p:nvPr/>
          </p:nvSpPr>
          <p:spPr>
            <a:xfrm>
              <a:off x="4083549" y="4229292"/>
              <a:ext cx="316018" cy="424163"/>
            </a:xfrm>
            <a:custGeom>
              <a:avLst/>
              <a:gdLst/>
              <a:ahLst/>
              <a:cxnLst/>
              <a:rect l="l" t="t" r="r" b="b"/>
              <a:pathLst>
                <a:path w="102" h="135" extrusionOk="0">
                  <a:moveTo>
                    <a:pt x="3" y="16"/>
                  </a:moveTo>
                  <a:cubicBezTo>
                    <a:pt x="12" y="19"/>
                    <a:pt x="10" y="17"/>
                    <a:pt x="20" y="10"/>
                  </a:cubicBezTo>
                  <a:cubicBezTo>
                    <a:pt x="27" y="3"/>
                    <a:pt x="39" y="0"/>
                    <a:pt x="36" y="6"/>
                  </a:cubicBezTo>
                  <a:cubicBezTo>
                    <a:pt x="35" y="14"/>
                    <a:pt x="35" y="20"/>
                    <a:pt x="41" y="27"/>
                  </a:cubicBezTo>
                  <a:cubicBezTo>
                    <a:pt x="47" y="33"/>
                    <a:pt x="50" y="30"/>
                    <a:pt x="56" y="34"/>
                  </a:cubicBezTo>
                  <a:cubicBezTo>
                    <a:pt x="61" y="39"/>
                    <a:pt x="59" y="36"/>
                    <a:pt x="62" y="39"/>
                  </a:cubicBezTo>
                  <a:cubicBezTo>
                    <a:pt x="67" y="44"/>
                    <a:pt x="68" y="38"/>
                    <a:pt x="73" y="42"/>
                  </a:cubicBezTo>
                  <a:cubicBezTo>
                    <a:pt x="77" y="47"/>
                    <a:pt x="74" y="67"/>
                    <a:pt x="79" y="69"/>
                  </a:cubicBezTo>
                  <a:cubicBezTo>
                    <a:pt x="83" y="69"/>
                    <a:pt x="93" y="67"/>
                    <a:pt x="91" y="70"/>
                  </a:cubicBezTo>
                  <a:cubicBezTo>
                    <a:pt x="90" y="73"/>
                    <a:pt x="90" y="78"/>
                    <a:pt x="94" y="79"/>
                  </a:cubicBezTo>
                  <a:cubicBezTo>
                    <a:pt x="102" y="83"/>
                    <a:pt x="96" y="93"/>
                    <a:pt x="96" y="95"/>
                  </a:cubicBezTo>
                  <a:cubicBezTo>
                    <a:pt x="97" y="98"/>
                    <a:pt x="94" y="101"/>
                    <a:pt x="94" y="103"/>
                  </a:cubicBezTo>
                  <a:cubicBezTo>
                    <a:pt x="96" y="106"/>
                    <a:pt x="96" y="106"/>
                    <a:pt x="93" y="107"/>
                  </a:cubicBezTo>
                  <a:cubicBezTo>
                    <a:pt x="93" y="104"/>
                    <a:pt x="94" y="104"/>
                    <a:pt x="90" y="103"/>
                  </a:cubicBezTo>
                  <a:cubicBezTo>
                    <a:pt x="87" y="100"/>
                    <a:pt x="85" y="97"/>
                    <a:pt x="76" y="100"/>
                  </a:cubicBezTo>
                  <a:cubicBezTo>
                    <a:pt x="67" y="101"/>
                    <a:pt x="65" y="100"/>
                    <a:pt x="64" y="104"/>
                  </a:cubicBezTo>
                  <a:cubicBezTo>
                    <a:pt x="62" y="109"/>
                    <a:pt x="61" y="109"/>
                    <a:pt x="61" y="115"/>
                  </a:cubicBezTo>
                  <a:cubicBezTo>
                    <a:pt x="61" y="120"/>
                    <a:pt x="58" y="126"/>
                    <a:pt x="58" y="129"/>
                  </a:cubicBezTo>
                  <a:cubicBezTo>
                    <a:pt x="56" y="128"/>
                    <a:pt x="56" y="126"/>
                    <a:pt x="55" y="126"/>
                  </a:cubicBezTo>
                  <a:cubicBezTo>
                    <a:pt x="53" y="126"/>
                    <a:pt x="52" y="126"/>
                    <a:pt x="49" y="126"/>
                  </a:cubicBezTo>
                  <a:cubicBezTo>
                    <a:pt x="47" y="126"/>
                    <a:pt x="45" y="128"/>
                    <a:pt x="44" y="134"/>
                  </a:cubicBezTo>
                  <a:cubicBezTo>
                    <a:pt x="42" y="126"/>
                    <a:pt x="39" y="126"/>
                    <a:pt x="35" y="128"/>
                  </a:cubicBezTo>
                  <a:cubicBezTo>
                    <a:pt x="30" y="128"/>
                    <a:pt x="30" y="123"/>
                    <a:pt x="29" y="123"/>
                  </a:cubicBezTo>
                  <a:cubicBezTo>
                    <a:pt x="27" y="124"/>
                    <a:pt x="29" y="126"/>
                    <a:pt x="26" y="128"/>
                  </a:cubicBezTo>
                  <a:cubicBezTo>
                    <a:pt x="24" y="129"/>
                    <a:pt x="24" y="132"/>
                    <a:pt x="21" y="134"/>
                  </a:cubicBezTo>
                  <a:cubicBezTo>
                    <a:pt x="18" y="135"/>
                    <a:pt x="17" y="135"/>
                    <a:pt x="15" y="131"/>
                  </a:cubicBezTo>
                  <a:cubicBezTo>
                    <a:pt x="15" y="124"/>
                    <a:pt x="14" y="115"/>
                    <a:pt x="12" y="115"/>
                  </a:cubicBezTo>
                  <a:cubicBezTo>
                    <a:pt x="9" y="115"/>
                    <a:pt x="12" y="112"/>
                    <a:pt x="10" y="111"/>
                  </a:cubicBezTo>
                  <a:cubicBezTo>
                    <a:pt x="9" y="111"/>
                    <a:pt x="9" y="109"/>
                    <a:pt x="10" y="106"/>
                  </a:cubicBezTo>
                  <a:cubicBezTo>
                    <a:pt x="12" y="104"/>
                    <a:pt x="7" y="104"/>
                    <a:pt x="10" y="101"/>
                  </a:cubicBezTo>
                  <a:cubicBezTo>
                    <a:pt x="12" y="100"/>
                    <a:pt x="10" y="100"/>
                    <a:pt x="9" y="97"/>
                  </a:cubicBezTo>
                  <a:cubicBezTo>
                    <a:pt x="7" y="97"/>
                    <a:pt x="6" y="89"/>
                    <a:pt x="6" y="87"/>
                  </a:cubicBezTo>
                  <a:cubicBezTo>
                    <a:pt x="6" y="86"/>
                    <a:pt x="4" y="86"/>
                    <a:pt x="3" y="79"/>
                  </a:cubicBezTo>
                  <a:cubicBezTo>
                    <a:pt x="3" y="76"/>
                    <a:pt x="10" y="70"/>
                    <a:pt x="4" y="67"/>
                  </a:cubicBezTo>
                  <a:cubicBezTo>
                    <a:pt x="0" y="64"/>
                    <a:pt x="7" y="61"/>
                    <a:pt x="4" y="56"/>
                  </a:cubicBezTo>
                  <a:cubicBezTo>
                    <a:pt x="1" y="52"/>
                    <a:pt x="9" y="50"/>
                    <a:pt x="7" y="45"/>
                  </a:cubicBezTo>
                  <a:cubicBezTo>
                    <a:pt x="6" y="39"/>
                    <a:pt x="9" y="31"/>
                    <a:pt x="9" y="31"/>
                  </a:cubicBezTo>
                  <a:cubicBezTo>
                    <a:pt x="3" y="16"/>
                    <a:pt x="3" y="16"/>
                    <a:pt x="3" y="16"/>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18" name="Google Shape;3152;p145">
              <a:extLst>
                <a:ext uri="{FF2B5EF4-FFF2-40B4-BE49-F238E27FC236}">
                  <a16:creationId xmlns:a16="http://schemas.microsoft.com/office/drawing/2014/main" id="{CB683204-4EB1-7E71-8DB8-569BB1185B5B}"/>
                </a:ext>
              </a:extLst>
            </p:cNvPr>
            <p:cNvSpPr/>
            <p:nvPr/>
          </p:nvSpPr>
          <p:spPr>
            <a:xfrm>
              <a:off x="4262307" y="4530415"/>
              <a:ext cx="207486" cy="280077"/>
            </a:xfrm>
            <a:custGeom>
              <a:avLst/>
              <a:gdLst/>
              <a:ahLst/>
              <a:cxnLst/>
              <a:rect l="l" t="t" r="r" b="b"/>
              <a:pathLst>
                <a:path w="67" h="89" extrusionOk="0">
                  <a:moveTo>
                    <a:pt x="62" y="66"/>
                  </a:moveTo>
                  <a:cubicBezTo>
                    <a:pt x="64" y="72"/>
                    <a:pt x="62" y="70"/>
                    <a:pt x="62" y="75"/>
                  </a:cubicBezTo>
                  <a:cubicBezTo>
                    <a:pt x="61" y="80"/>
                    <a:pt x="56" y="80"/>
                    <a:pt x="56" y="84"/>
                  </a:cubicBezTo>
                  <a:cubicBezTo>
                    <a:pt x="55" y="89"/>
                    <a:pt x="53" y="81"/>
                    <a:pt x="50" y="86"/>
                  </a:cubicBezTo>
                  <a:cubicBezTo>
                    <a:pt x="45" y="89"/>
                    <a:pt x="42" y="84"/>
                    <a:pt x="36" y="84"/>
                  </a:cubicBezTo>
                  <a:cubicBezTo>
                    <a:pt x="32" y="84"/>
                    <a:pt x="32" y="86"/>
                    <a:pt x="32" y="83"/>
                  </a:cubicBezTo>
                  <a:cubicBezTo>
                    <a:pt x="30" y="81"/>
                    <a:pt x="33" y="81"/>
                    <a:pt x="35" y="78"/>
                  </a:cubicBezTo>
                  <a:cubicBezTo>
                    <a:pt x="36" y="75"/>
                    <a:pt x="33" y="73"/>
                    <a:pt x="36" y="72"/>
                  </a:cubicBezTo>
                  <a:cubicBezTo>
                    <a:pt x="39" y="70"/>
                    <a:pt x="36" y="70"/>
                    <a:pt x="39" y="66"/>
                  </a:cubicBezTo>
                  <a:cubicBezTo>
                    <a:pt x="41" y="64"/>
                    <a:pt x="36" y="59"/>
                    <a:pt x="35" y="59"/>
                  </a:cubicBezTo>
                  <a:cubicBezTo>
                    <a:pt x="32" y="59"/>
                    <a:pt x="29" y="58"/>
                    <a:pt x="23" y="53"/>
                  </a:cubicBezTo>
                  <a:cubicBezTo>
                    <a:pt x="18" y="49"/>
                    <a:pt x="13" y="50"/>
                    <a:pt x="12" y="47"/>
                  </a:cubicBezTo>
                  <a:cubicBezTo>
                    <a:pt x="10" y="44"/>
                    <a:pt x="6" y="44"/>
                    <a:pt x="3" y="38"/>
                  </a:cubicBezTo>
                  <a:cubicBezTo>
                    <a:pt x="1" y="33"/>
                    <a:pt x="1" y="35"/>
                    <a:pt x="0" y="33"/>
                  </a:cubicBezTo>
                  <a:cubicBezTo>
                    <a:pt x="0" y="30"/>
                    <a:pt x="3" y="24"/>
                    <a:pt x="3" y="19"/>
                  </a:cubicBezTo>
                  <a:cubicBezTo>
                    <a:pt x="3" y="13"/>
                    <a:pt x="4" y="13"/>
                    <a:pt x="6" y="8"/>
                  </a:cubicBezTo>
                  <a:cubicBezTo>
                    <a:pt x="7" y="3"/>
                    <a:pt x="9" y="5"/>
                    <a:pt x="18" y="3"/>
                  </a:cubicBezTo>
                  <a:cubicBezTo>
                    <a:pt x="27" y="0"/>
                    <a:pt x="29" y="3"/>
                    <a:pt x="32" y="7"/>
                  </a:cubicBezTo>
                  <a:cubicBezTo>
                    <a:pt x="36" y="8"/>
                    <a:pt x="35" y="8"/>
                    <a:pt x="35" y="11"/>
                  </a:cubicBezTo>
                  <a:cubicBezTo>
                    <a:pt x="35" y="14"/>
                    <a:pt x="39" y="19"/>
                    <a:pt x="38" y="22"/>
                  </a:cubicBezTo>
                  <a:cubicBezTo>
                    <a:pt x="36" y="27"/>
                    <a:pt x="38" y="27"/>
                    <a:pt x="36" y="30"/>
                  </a:cubicBezTo>
                  <a:cubicBezTo>
                    <a:pt x="36" y="31"/>
                    <a:pt x="47" y="33"/>
                    <a:pt x="47" y="31"/>
                  </a:cubicBezTo>
                  <a:cubicBezTo>
                    <a:pt x="48" y="30"/>
                    <a:pt x="53" y="31"/>
                    <a:pt x="55" y="35"/>
                  </a:cubicBezTo>
                  <a:cubicBezTo>
                    <a:pt x="58" y="47"/>
                    <a:pt x="55" y="50"/>
                    <a:pt x="58" y="50"/>
                  </a:cubicBezTo>
                  <a:cubicBezTo>
                    <a:pt x="61" y="50"/>
                    <a:pt x="62" y="47"/>
                    <a:pt x="64" y="49"/>
                  </a:cubicBezTo>
                  <a:cubicBezTo>
                    <a:pt x="67" y="52"/>
                    <a:pt x="65" y="64"/>
                    <a:pt x="62" y="66"/>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19" name="Google Shape;3153;p145">
              <a:extLst>
                <a:ext uri="{FF2B5EF4-FFF2-40B4-BE49-F238E27FC236}">
                  <a16:creationId xmlns:a16="http://schemas.microsoft.com/office/drawing/2014/main" id="{DEBBE747-CE84-54D0-7BB0-0130F18F72F2}"/>
                </a:ext>
              </a:extLst>
            </p:cNvPr>
            <p:cNvSpPr/>
            <p:nvPr/>
          </p:nvSpPr>
          <p:spPr>
            <a:xfrm>
              <a:off x="4358069" y="4878487"/>
              <a:ext cx="143645" cy="173226"/>
            </a:xfrm>
            <a:custGeom>
              <a:avLst/>
              <a:gdLst/>
              <a:ahLst/>
              <a:cxnLst/>
              <a:rect l="l" t="t" r="r" b="b"/>
              <a:pathLst>
                <a:path w="46" h="55" extrusionOk="0">
                  <a:moveTo>
                    <a:pt x="42" y="42"/>
                  </a:moveTo>
                  <a:cubicBezTo>
                    <a:pt x="39" y="48"/>
                    <a:pt x="35" y="49"/>
                    <a:pt x="32" y="52"/>
                  </a:cubicBezTo>
                  <a:cubicBezTo>
                    <a:pt x="28" y="55"/>
                    <a:pt x="26" y="51"/>
                    <a:pt x="22" y="52"/>
                  </a:cubicBezTo>
                  <a:cubicBezTo>
                    <a:pt x="19" y="54"/>
                    <a:pt x="13" y="48"/>
                    <a:pt x="9" y="48"/>
                  </a:cubicBezTo>
                  <a:cubicBezTo>
                    <a:pt x="5" y="48"/>
                    <a:pt x="2" y="45"/>
                    <a:pt x="2" y="45"/>
                  </a:cubicBezTo>
                  <a:cubicBezTo>
                    <a:pt x="0" y="42"/>
                    <a:pt x="0" y="35"/>
                    <a:pt x="3" y="34"/>
                  </a:cubicBezTo>
                  <a:cubicBezTo>
                    <a:pt x="6" y="32"/>
                    <a:pt x="2" y="23"/>
                    <a:pt x="3" y="20"/>
                  </a:cubicBezTo>
                  <a:cubicBezTo>
                    <a:pt x="6" y="18"/>
                    <a:pt x="2" y="18"/>
                    <a:pt x="5" y="14"/>
                  </a:cubicBezTo>
                  <a:cubicBezTo>
                    <a:pt x="8" y="9"/>
                    <a:pt x="5" y="8"/>
                    <a:pt x="8" y="3"/>
                  </a:cubicBezTo>
                  <a:cubicBezTo>
                    <a:pt x="11" y="8"/>
                    <a:pt x="11" y="0"/>
                    <a:pt x="17" y="5"/>
                  </a:cubicBezTo>
                  <a:cubicBezTo>
                    <a:pt x="22" y="9"/>
                    <a:pt x="19" y="14"/>
                    <a:pt x="23" y="12"/>
                  </a:cubicBezTo>
                  <a:cubicBezTo>
                    <a:pt x="26" y="9"/>
                    <a:pt x="25" y="14"/>
                    <a:pt x="29" y="15"/>
                  </a:cubicBezTo>
                  <a:cubicBezTo>
                    <a:pt x="34" y="18"/>
                    <a:pt x="32" y="18"/>
                    <a:pt x="35" y="22"/>
                  </a:cubicBezTo>
                  <a:cubicBezTo>
                    <a:pt x="40" y="23"/>
                    <a:pt x="39" y="23"/>
                    <a:pt x="42" y="28"/>
                  </a:cubicBezTo>
                  <a:cubicBezTo>
                    <a:pt x="46" y="34"/>
                    <a:pt x="39" y="34"/>
                    <a:pt x="42" y="42"/>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20" name="Google Shape;3154;p145">
              <a:extLst>
                <a:ext uri="{FF2B5EF4-FFF2-40B4-BE49-F238E27FC236}">
                  <a16:creationId xmlns:a16="http://schemas.microsoft.com/office/drawing/2014/main" id="{98E18B88-2FCA-E389-AA47-B9DC52E903B1}"/>
                </a:ext>
              </a:extLst>
            </p:cNvPr>
            <p:cNvSpPr/>
            <p:nvPr/>
          </p:nvSpPr>
          <p:spPr>
            <a:xfrm>
              <a:off x="3794664" y="3936264"/>
              <a:ext cx="319210" cy="568248"/>
            </a:xfrm>
            <a:custGeom>
              <a:avLst/>
              <a:gdLst/>
              <a:ahLst/>
              <a:cxnLst/>
              <a:rect l="l" t="t" r="r" b="b"/>
              <a:pathLst>
                <a:path w="103" h="181" extrusionOk="0">
                  <a:moveTo>
                    <a:pt x="93" y="42"/>
                  </a:moveTo>
                  <a:cubicBezTo>
                    <a:pt x="88" y="45"/>
                    <a:pt x="91" y="39"/>
                    <a:pt x="85" y="42"/>
                  </a:cubicBezTo>
                  <a:cubicBezTo>
                    <a:pt x="79" y="46"/>
                    <a:pt x="77" y="45"/>
                    <a:pt x="71" y="49"/>
                  </a:cubicBezTo>
                  <a:cubicBezTo>
                    <a:pt x="67" y="56"/>
                    <a:pt x="70" y="63"/>
                    <a:pt x="64" y="66"/>
                  </a:cubicBezTo>
                  <a:cubicBezTo>
                    <a:pt x="55" y="74"/>
                    <a:pt x="68" y="87"/>
                    <a:pt x="67" y="91"/>
                  </a:cubicBezTo>
                  <a:cubicBezTo>
                    <a:pt x="65" y="96"/>
                    <a:pt x="74" y="90"/>
                    <a:pt x="74" y="96"/>
                  </a:cubicBezTo>
                  <a:cubicBezTo>
                    <a:pt x="73" y="104"/>
                    <a:pt x="84" y="99"/>
                    <a:pt x="85" y="96"/>
                  </a:cubicBezTo>
                  <a:cubicBezTo>
                    <a:pt x="88" y="91"/>
                    <a:pt x="85" y="108"/>
                    <a:pt x="88" y="108"/>
                  </a:cubicBezTo>
                  <a:cubicBezTo>
                    <a:pt x="91" y="110"/>
                    <a:pt x="91" y="107"/>
                    <a:pt x="96" y="108"/>
                  </a:cubicBezTo>
                  <a:cubicBezTo>
                    <a:pt x="102" y="124"/>
                    <a:pt x="102" y="124"/>
                    <a:pt x="102" y="124"/>
                  </a:cubicBezTo>
                  <a:cubicBezTo>
                    <a:pt x="102" y="124"/>
                    <a:pt x="99" y="132"/>
                    <a:pt x="100" y="138"/>
                  </a:cubicBezTo>
                  <a:cubicBezTo>
                    <a:pt x="102" y="143"/>
                    <a:pt x="94" y="144"/>
                    <a:pt x="97" y="149"/>
                  </a:cubicBezTo>
                  <a:cubicBezTo>
                    <a:pt x="100" y="153"/>
                    <a:pt x="93" y="156"/>
                    <a:pt x="97" y="160"/>
                  </a:cubicBezTo>
                  <a:cubicBezTo>
                    <a:pt x="103" y="163"/>
                    <a:pt x="96" y="169"/>
                    <a:pt x="96" y="172"/>
                  </a:cubicBezTo>
                  <a:cubicBezTo>
                    <a:pt x="96" y="172"/>
                    <a:pt x="96" y="175"/>
                    <a:pt x="93" y="175"/>
                  </a:cubicBezTo>
                  <a:cubicBezTo>
                    <a:pt x="91" y="175"/>
                    <a:pt x="97" y="178"/>
                    <a:pt x="88" y="181"/>
                  </a:cubicBezTo>
                  <a:cubicBezTo>
                    <a:pt x="87" y="178"/>
                    <a:pt x="82" y="178"/>
                    <a:pt x="80" y="174"/>
                  </a:cubicBezTo>
                  <a:cubicBezTo>
                    <a:pt x="80" y="169"/>
                    <a:pt x="77" y="169"/>
                    <a:pt x="65" y="161"/>
                  </a:cubicBezTo>
                  <a:cubicBezTo>
                    <a:pt x="52" y="155"/>
                    <a:pt x="52" y="152"/>
                    <a:pt x="50" y="149"/>
                  </a:cubicBezTo>
                  <a:cubicBezTo>
                    <a:pt x="47" y="146"/>
                    <a:pt x="41" y="143"/>
                    <a:pt x="42" y="135"/>
                  </a:cubicBezTo>
                  <a:cubicBezTo>
                    <a:pt x="42" y="127"/>
                    <a:pt x="35" y="124"/>
                    <a:pt x="35" y="119"/>
                  </a:cubicBezTo>
                  <a:cubicBezTo>
                    <a:pt x="35" y="115"/>
                    <a:pt x="32" y="115"/>
                    <a:pt x="30" y="108"/>
                  </a:cubicBezTo>
                  <a:cubicBezTo>
                    <a:pt x="30" y="102"/>
                    <a:pt x="24" y="93"/>
                    <a:pt x="23" y="85"/>
                  </a:cubicBezTo>
                  <a:cubicBezTo>
                    <a:pt x="21" y="79"/>
                    <a:pt x="17" y="79"/>
                    <a:pt x="14" y="70"/>
                  </a:cubicBezTo>
                  <a:cubicBezTo>
                    <a:pt x="12" y="63"/>
                    <a:pt x="0" y="62"/>
                    <a:pt x="4" y="57"/>
                  </a:cubicBezTo>
                  <a:cubicBezTo>
                    <a:pt x="9" y="56"/>
                    <a:pt x="4" y="56"/>
                    <a:pt x="3" y="52"/>
                  </a:cubicBezTo>
                  <a:cubicBezTo>
                    <a:pt x="1" y="48"/>
                    <a:pt x="1" y="43"/>
                    <a:pt x="11" y="34"/>
                  </a:cubicBezTo>
                  <a:cubicBezTo>
                    <a:pt x="14" y="40"/>
                    <a:pt x="8" y="40"/>
                    <a:pt x="9" y="43"/>
                  </a:cubicBezTo>
                  <a:cubicBezTo>
                    <a:pt x="9" y="46"/>
                    <a:pt x="11" y="43"/>
                    <a:pt x="15" y="45"/>
                  </a:cubicBezTo>
                  <a:cubicBezTo>
                    <a:pt x="18" y="45"/>
                    <a:pt x="18" y="51"/>
                    <a:pt x="21" y="48"/>
                  </a:cubicBezTo>
                  <a:cubicBezTo>
                    <a:pt x="24" y="45"/>
                    <a:pt x="21" y="45"/>
                    <a:pt x="26" y="35"/>
                  </a:cubicBezTo>
                  <a:cubicBezTo>
                    <a:pt x="30" y="28"/>
                    <a:pt x="42" y="25"/>
                    <a:pt x="47" y="18"/>
                  </a:cubicBezTo>
                  <a:cubicBezTo>
                    <a:pt x="50" y="11"/>
                    <a:pt x="50" y="9"/>
                    <a:pt x="50" y="1"/>
                  </a:cubicBezTo>
                  <a:cubicBezTo>
                    <a:pt x="52" y="0"/>
                    <a:pt x="52" y="3"/>
                    <a:pt x="55" y="4"/>
                  </a:cubicBezTo>
                  <a:cubicBezTo>
                    <a:pt x="59" y="6"/>
                    <a:pt x="56" y="9"/>
                    <a:pt x="61" y="12"/>
                  </a:cubicBezTo>
                  <a:cubicBezTo>
                    <a:pt x="67" y="15"/>
                    <a:pt x="65" y="25"/>
                    <a:pt x="70" y="25"/>
                  </a:cubicBezTo>
                  <a:cubicBezTo>
                    <a:pt x="76" y="25"/>
                    <a:pt x="79" y="21"/>
                    <a:pt x="85" y="23"/>
                  </a:cubicBezTo>
                  <a:cubicBezTo>
                    <a:pt x="93" y="26"/>
                    <a:pt x="93" y="26"/>
                    <a:pt x="91" y="28"/>
                  </a:cubicBezTo>
                  <a:cubicBezTo>
                    <a:pt x="88" y="34"/>
                    <a:pt x="85" y="40"/>
                    <a:pt x="88" y="39"/>
                  </a:cubicBezTo>
                  <a:cubicBezTo>
                    <a:pt x="91" y="39"/>
                    <a:pt x="91" y="40"/>
                    <a:pt x="93" y="42"/>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21" name="Google Shape;3155;p145">
              <a:extLst>
                <a:ext uri="{FF2B5EF4-FFF2-40B4-BE49-F238E27FC236}">
                  <a16:creationId xmlns:a16="http://schemas.microsoft.com/office/drawing/2014/main" id="{57CD2D6C-1EBC-708B-3B61-298CADB9A04F}"/>
                </a:ext>
              </a:extLst>
            </p:cNvPr>
            <p:cNvSpPr/>
            <p:nvPr/>
          </p:nvSpPr>
          <p:spPr>
            <a:xfrm>
              <a:off x="3850525" y="3554195"/>
              <a:ext cx="306442" cy="514823"/>
            </a:xfrm>
            <a:custGeom>
              <a:avLst/>
              <a:gdLst/>
              <a:ahLst/>
              <a:cxnLst/>
              <a:rect l="l" t="t" r="r" b="b"/>
              <a:pathLst>
                <a:path w="99" h="164" extrusionOk="0">
                  <a:moveTo>
                    <a:pt x="64" y="6"/>
                  </a:moveTo>
                  <a:cubicBezTo>
                    <a:pt x="66" y="5"/>
                    <a:pt x="67" y="0"/>
                    <a:pt x="61" y="2"/>
                  </a:cubicBezTo>
                  <a:cubicBezTo>
                    <a:pt x="57" y="2"/>
                    <a:pt x="60" y="3"/>
                    <a:pt x="52" y="8"/>
                  </a:cubicBezTo>
                  <a:cubicBezTo>
                    <a:pt x="43" y="16"/>
                    <a:pt x="42" y="8"/>
                    <a:pt x="40" y="13"/>
                  </a:cubicBezTo>
                  <a:cubicBezTo>
                    <a:pt x="38" y="17"/>
                    <a:pt x="35" y="11"/>
                    <a:pt x="34" y="14"/>
                  </a:cubicBezTo>
                  <a:cubicBezTo>
                    <a:pt x="32" y="17"/>
                    <a:pt x="29" y="17"/>
                    <a:pt x="29" y="25"/>
                  </a:cubicBezTo>
                  <a:cubicBezTo>
                    <a:pt x="31" y="34"/>
                    <a:pt x="26" y="28"/>
                    <a:pt x="25" y="33"/>
                  </a:cubicBezTo>
                  <a:cubicBezTo>
                    <a:pt x="25" y="38"/>
                    <a:pt x="19" y="36"/>
                    <a:pt x="20" y="41"/>
                  </a:cubicBezTo>
                  <a:cubicBezTo>
                    <a:pt x="22" y="48"/>
                    <a:pt x="19" y="42"/>
                    <a:pt x="16" y="38"/>
                  </a:cubicBezTo>
                  <a:cubicBezTo>
                    <a:pt x="14" y="41"/>
                    <a:pt x="19" y="45"/>
                    <a:pt x="17" y="45"/>
                  </a:cubicBezTo>
                  <a:cubicBezTo>
                    <a:pt x="16" y="45"/>
                    <a:pt x="17" y="47"/>
                    <a:pt x="16" y="48"/>
                  </a:cubicBezTo>
                  <a:cubicBezTo>
                    <a:pt x="14" y="50"/>
                    <a:pt x="13" y="47"/>
                    <a:pt x="13" y="47"/>
                  </a:cubicBezTo>
                  <a:cubicBezTo>
                    <a:pt x="11" y="50"/>
                    <a:pt x="13" y="48"/>
                    <a:pt x="11" y="52"/>
                  </a:cubicBezTo>
                  <a:cubicBezTo>
                    <a:pt x="13" y="53"/>
                    <a:pt x="13" y="53"/>
                    <a:pt x="13" y="55"/>
                  </a:cubicBezTo>
                  <a:cubicBezTo>
                    <a:pt x="13" y="56"/>
                    <a:pt x="13" y="56"/>
                    <a:pt x="14" y="58"/>
                  </a:cubicBezTo>
                  <a:cubicBezTo>
                    <a:pt x="19" y="59"/>
                    <a:pt x="14" y="62"/>
                    <a:pt x="16" y="64"/>
                  </a:cubicBezTo>
                  <a:cubicBezTo>
                    <a:pt x="19" y="69"/>
                    <a:pt x="13" y="66"/>
                    <a:pt x="14" y="73"/>
                  </a:cubicBezTo>
                  <a:cubicBezTo>
                    <a:pt x="16" y="81"/>
                    <a:pt x="13" y="86"/>
                    <a:pt x="16" y="87"/>
                  </a:cubicBezTo>
                  <a:cubicBezTo>
                    <a:pt x="17" y="87"/>
                    <a:pt x="14" y="98"/>
                    <a:pt x="11" y="98"/>
                  </a:cubicBezTo>
                  <a:cubicBezTo>
                    <a:pt x="7" y="98"/>
                    <a:pt x="5" y="98"/>
                    <a:pt x="5" y="103"/>
                  </a:cubicBezTo>
                  <a:cubicBezTo>
                    <a:pt x="7" y="106"/>
                    <a:pt x="0" y="103"/>
                    <a:pt x="3" y="109"/>
                  </a:cubicBezTo>
                  <a:cubicBezTo>
                    <a:pt x="10" y="114"/>
                    <a:pt x="11" y="115"/>
                    <a:pt x="13" y="115"/>
                  </a:cubicBezTo>
                  <a:cubicBezTo>
                    <a:pt x="13" y="115"/>
                    <a:pt x="16" y="117"/>
                    <a:pt x="16" y="119"/>
                  </a:cubicBezTo>
                  <a:cubicBezTo>
                    <a:pt x="16" y="120"/>
                    <a:pt x="23" y="122"/>
                    <a:pt x="23" y="120"/>
                  </a:cubicBezTo>
                  <a:cubicBezTo>
                    <a:pt x="23" y="119"/>
                    <a:pt x="25" y="117"/>
                    <a:pt x="26" y="120"/>
                  </a:cubicBezTo>
                  <a:cubicBezTo>
                    <a:pt x="28" y="123"/>
                    <a:pt x="29" y="123"/>
                    <a:pt x="32" y="123"/>
                  </a:cubicBezTo>
                  <a:cubicBezTo>
                    <a:pt x="34" y="122"/>
                    <a:pt x="34" y="125"/>
                    <a:pt x="37" y="126"/>
                  </a:cubicBezTo>
                  <a:cubicBezTo>
                    <a:pt x="42" y="128"/>
                    <a:pt x="38" y="131"/>
                    <a:pt x="43" y="134"/>
                  </a:cubicBezTo>
                  <a:cubicBezTo>
                    <a:pt x="49" y="137"/>
                    <a:pt x="48" y="147"/>
                    <a:pt x="52" y="147"/>
                  </a:cubicBezTo>
                  <a:cubicBezTo>
                    <a:pt x="58" y="147"/>
                    <a:pt x="61" y="144"/>
                    <a:pt x="67" y="145"/>
                  </a:cubicBezTo>
                  <a:cubicBezTo>
                    <a:pt x="75" y="148"/>
                    <a:pt x="75" y="148"/>
                    <a:pt x="73" y="150"/>
                  </a:cubicBezTo>
                  <a:cubicBezTo>
                    <a:pt x="70" y="156"/>
                    <a:pt x="67" y="162"/>
                    <a:pt x="70" y="161"/>
                  </a:cubicBezTo>
                  <a:cubicBezTo>
                    <a:pt x="73" y="161"/>
                    <a:pt x="73" y="162"/>
                    <a:pt x="75" y="164"/>
                  </a:cubicBezTo>
                  <a:cubicBezTo>
                    <a:pt x="75" y="162"/>
                    <a:pt x="76" y="147"/>
                    <a:pt x="78" y="140"/>
                  </a:cubicBezTo>
                  <a:cubicBezTo>
                    <a:pt x="80" y="133"/>
                    <a:pt x="76" y="133"/>
                    <a:pt x="78" y="129"/>
                  </a:cubicBezTo>
                  <a:cubicBezTo>
                    <a:pt x="78" y="126"/>
                    <a:pt x="75" y="131"/>
                    <a:pt x="73" y="119"/>
                  </a:cubicBezTo>
                  <a:cubicBezTo>
                    <a:pt x="73" y="115"/>
                    <a:pt x="76" y="117"/>
                    <a:pt x="78" y="115"/>
                  </a:cubicBezTo>
                  <a:cubicBezTo>
                    <a:pt x="78" y="115"/>
                    <a:pt x="80" y="117"/>
                    <a:pt x="81" y="117"/>
                  </a:cubicBezTo>
                  <a:cubicBezTo>
                    <a:pt x="81" y="119"/>
                    <a:pt x="81" y="112"/>
                    <a:pt x="80" y="112"/>
                  </a:cubicBezTo>
                  <a:cubicBezTo>
                    <a:pt x="76" y="112"/>
                    <a:pt x="75" y="112"/>
                    <a:pt x="75" y="112"/>
                  </a:cubicBezTo>
                  <a:cubicBezTo>
                    <a:pt x="75" y="106"/>
                    <a:pt x="75" y="106"/>
                    <a:pt x="75" y="106"/>
                  </a:cubicBezTo>
                  <a:cubicBezTo>
                    <a:pt x="89" y="106"/>
                    <a:pt x="89" y="106"/>
                    <a:pt x="89" y="106"/>
                  </a:cubicBezTo>
                  <a:cubicBezTo>
                    <a:pt x="87" y="105"/>
                    <a:pt x="87" y="101"/>
                    <a:pt x="90" y="105"/>
                  </a:cubicBezTo>
                  <a:cubicBezTo>
                    <a:pt x="92" y="108"/>
                    <a:pt x="93" y="101"/>
                    <a:pt x="95" y="101"/>
                  </a:cubicBezTo>
                  <a:cubicBezTo>
                    <a:pt x="99" y="108"/>
                    <a:pt x="95" y="112"/>
                    <a:pt x="99" y="111"/>
                  </a:cubicBezTo>
                  <a:cubicBezTo>
                    <a:pt x="96" y="101"/>
                    <a:pt x="98" y="100"/>
                    <a:pt x="95" y="98"/>
                  </a:cubicBezTo>
                  <a:cubicBezTo>
                    <a:pt x="93" y="97"/>
                    <a:pt x="93" y="95"/>
                    <a:pt x="92" y="95"/>
                  </a:cubicBezTo>
                  <a:cubicBezTo>
                    <a:pt x="90" y="97"/>
                    <a:pt x="90" y="95"/>
                    <a:pt x="95" y="90"/>
                  </a:cubicBezTo>
                  <a:cubicBezTo>
                    <a:pt x="96" y="89"/>
                    <a:pt x="93" y="87"/>
                    <a:pt x="92" y="81"/>
                  </a:cubicBezTo>
                  <a:cubicBezTo>
                    <a:pt x="89" y="72"/>
                    <a:pt x="96" y="62"/>
                    <a:pt x="95" y="62"/>
                  </a:cubicBezTo>
                  <a:cubicBezTo>
                    <a:pt x="87" y="61"/>
                    <a:pt x="87" y="64"/>
                    <a:pt x="80" y="62"/>
                  </a:cubicBezTo>
                  <a:cubicBezTo>
                    <a:pt x="76" y="62"/>
                    <a:pt x="75" y="53"/>
                    <a:pt x="72" y="55"/>
                  </a:cubicBezTo>
                  <a:cubicBezTo>
                    <a:pt x="70" y="56"/>
                    <a:pt x="69" y="53"/>
                    <a:pt x="61" y="55"/>
                  </a:cubicBezTo>
                  <a:cubicBezTo>
                    <a:pt x="55" y="55"/>
                    <a:pt x="60" y="52"/>
                    <a:pt x="55" y="50"/>
                  </a:cubicBezTo>
                  <a:cubicBezTo>
                    <a:pt x="52" y="50"/>
                    <a:pt x="58" y="42"/>
                    <a:pt x="55" y="41"/>
                  </a:cubicBezTo>
                  <a:cubicBezTo>
                    <a:pt x="51" y="38"/>
                    <a:pt x="54" y="31"/>
                    <a:pt x="49" y="33"/>
                  </a:cubicBezTo>
                  <a:cubicBezTo>
                    <a:pt x="46" y="33"/>
                    <a:pt x="48" y="33"/>
                    <a:pt x="49" y="30"/>
                  </a:cubicBezTo>
                  <a:cubicBezTo>
                    <a:pt x="52" y="28"/>
                    <a:pt x="51" y="16"/>
                    <a:pt x="55" y="14"/>
                  </a:cubicBezTo>
                  <a:cubicBezTo>
                    <a:pt x="60" y="11"/>
                    <a:pt x="54" y="8"/>
                    <a:pt x="64" y="6"/>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22" name="Google Shape;3156;p145">
              <a:extLst>
                <a:ext uri="{FF2B5EF4-FFF2-40B4-BE49-F238E27FC236}">
                  <a16:creationId xmlns:a16="http://schemas.microsoft.com/office/drawing/2014/main" id="{D567DF75-7893-DA27-E08C-3AD3F59AF1EE}"/>
                </a:ext>
              </a:extLst>
            </p:cNvPr>
            <p:cNvSpPr/>
            <p:nvPr/>
          </p:nvSpPr>
          <p:spPr>
            <a:xfrm>
              <a:off x="3994170" y="3550956"/>
              <a:ext cx="343151" cy="370737"/>
            </a:xfrm>
            <a:custGeom>
              <a:avLst/>
              <a:gdLst/>
              <a:ahLst/>
              <a:cxnLst/>
              <a:rect l="l" t="t" r="r" b="b"/>
              <a:pathLst>
                <a:path w="111" h="118" extrusionOk="0">
                  <a:moveTo>
                    <a:pt x="102" y="73"/>
                  </a:moveTo>
                  <a:cubicBezTo>
                    <a:pt x="103" y="79"/>
                    <a:pt x="92" y="84"/>
                    <a:pt x="88" y="84"/>
                  </a:cubicBezTo>
                  <a:cubicBezTo>
                    <a:pt x="83" y="82"/>
                    <a:pt x="90" y="92"/>
                    <a:pt x="82" y="87"/>
                  </a:cubicBezTo>
                  <a:cubicBezTo>
                    <a:pt x="76" y="84"/>
                    <a:pt x="68" y="81"/>
                    <a:pt x="71" y="85"/>
                  </a:cubicBezTo>
                  <a:cubicBezTo>
                    <a:pt x="74" y="90"/>
                    <a:pt x="74" y="101"/>
                    <a:pt x="77" y="99"/>
                  </a:cubicBezTo>
                  <a:cubicBezTo>
                    <a:pt x="80" y="98"/>
                    <a:pt x="82" y="101"/>
                    <a:pt x="77" y="104"/>
                  </a:cubicBezTo>
                  <a:cubicBezTo>
                    <a:pt x="73" y="106"/>
                    <a:pt x="77" y="110"/>
                    <a:pt x="71" y="110"/>
                  </a:cubicBezTo>
                  <a:cubicBezTo>
                    <a:pt x="65" y="112"/>
                    <a:pt x="67" y="118"/>
                    <a:pt x="62" y="117"/>
                  </a:cubicBezTo>
                  <a:cubicBezTo>
                    <a:pt x="59" y="115"/>
                    <a:pt x="56" y="118"/>
                    <a:pt x="53" y="112"/>
                  </a:cubicBezTo>
                  <a:cubicBezTo>
                    <a:pt x="50" y="103"/>
                    <a:pt x="51" y="101"/>
                    <a:pt x="48" y="99"/>
                  </a:cubicBezTo>
                  <a:cubicBezTo>
                    <a:pt x="47" y="98"/>
                    <a:pt x="47" y="96"/>
                    <a:pt x="45" y="96"/>
                  </a:cubicBezTo>
                  <a:cubicBezTo>
                    <a:pt x="44" y="98"/>
                    <a:pt x="44" y="96"/>
                    <a:pt x="48" y="92"/>
                  </a:cubicBezTo>
                  <a:cubicBezTo>
                    <a:pt x="50" y="90"/>
                    <a:pt x="47" y="89"/>
                    <a:pt x="45" y="82"/>
                  </a:cubicBezTo>
                  <a:cubicBezTo>
                    <a:pt x="42" y="73"/>
                    <a:pt x="50" y="64"/>
                    <a:pt x="48" y="64"/>
                  </a:cubicBezTo>
                  <a:cubicBezTo>
                    <a:pt x="41" y="62"/>
                    <a:pt x="41" y="65"/>
                    <a:pt x="33" y="64"/>
                  </a:cubicBezTo>
                  <a:cubicBezTo>
                    <a:pt x="30" y="64"/>
                    <a:pt x="29" y="54"/>
                    <a:pt x="26" y="56"/>
                  </a:cubicBezTo>
                  <a:cubicBezTo>
                    <a:pt x="24" y="57"/>
                    <a:pt x="23" y="54"/>
                    <a:pt x="15" y="56"/>
                  </a:cubicBezTo>
                  <a:cubicBezTo>
                    <a:pt x="9" y="56"/>
                    <a:pt x="14" y="53"/>
                    <a:pt x="9" y="51"/>
                  </a:cubicBezTo>
                  <a:cubicBezTo>
                    <a:pt x="6" y="51"/>
                    <a:pt x="12" y="43"/>
                    <a:pt x="9" y="42"/>
                  </a:cubicBezTo>
                  <a:cubicBezTo>
                    <a:pt x="4" y="39"/>
                    <a:pt x="7" y="32"/>
                    <a:pt x="3" y="34"/>
                  </a:cubicBezTo>
                  <a:cubicBezTo>
                    <a:pt x="0" y="34"/>
                    <a:pt x="1" y="34"/>
                    <a:pt x="3" y="31"/>
                  </a:cubicBezTo>
                  <a:cubicBezTo>
                    <a:pt x="6" y="29"/>
                    <a:pt x="4" y="17"/>
                    <a:pt x="9" y="15"/>
                  </a:cubicBezTo>
                  <a:cubicBezTo>
                    <a:pt x="14" y="12"/>
                    <a:pt x="7" y="9"/>
                    <a:pt x="18" y="7"/>
                  </a:cubicBezTo>
                  <a:cubicBezTo>
                    <a:pt x="15" y="9"/>
                    <a:pt x="10" y="11"/>
                    <a:pt x="14" y="14"/>
                  </a:cubicBezTo>
                  <a:cubicBezTo>
                    <a:pt x="14" y="14"/>
                    <a:pt x="15" y="15"/>
                    <a:pt x="15" y="17"/>
                  </a:cubicBezTo>
                  <a:cubicBezTo>
                    <a:pt x="15" y="21"/>
                    <a:pt x="17" y="15"/>
                    <a:pt x="23" y="14"/>
                  </a:cubicBezTo>
                  <a:cubicBezTo>
                    <a:pt x="30" y="12"/>
                    <a:pt x="27" y="11"/>
                    <a:pt x="26" y="9"/>
                  </a:cubicBezTo>
                  <a:cubicBezTo>
                    <a:pt x="26" y="6"/>
                    <a:pt x="29" y="0"/>
                    <a:pt x="30" y="6"/>
                  </a:cubicBezTo>
                  <a:cubicBezTo>
                    <a:pt x="33" y="14"/>
                    <a:pt x="41" y="9"/>
                    <a:pt x="41" y="18"/>
                  </a:cubicBezTo>
                  <a:cubicBezTo>
                    <a:pt x="41" y="26"/>
                    <a:pt x="56" y="15"/>
                    <a:pt x="59" y="21"/>
                  </a:cubicBezTo>
                  <a:cubicBezTo>
                    <a:pt x="64" y="26"/>
                    <a:pt x="68" y="25"/>
                    <a:pt x="71" y="23"/>
                  </a:cubicBezTo>
                  <a:cubicBezTo>
                    <a:pt x="74" y="21"/>
                    <a:pt x="70" y="18"/>
                    <a:pt x="77" y="18"/>
                  </a:cubicBezTo>
                  <a:cubicBezTo>
                    <a:pt x="85" y="18"/>
                    <a:pt x="82" y="17"/>
                    <a:pt x="88" y="18"/>
                  </a:cubicBezTo>
                  <a:cubicBezTo>
                    <a:pt x="94" y="18"/>
                    <a:pt x="92" y="20"/>
                    <a:pt x="86" y="20"/>
                  </a:cubicBezTo>
                  <a:cubicBezTo>
                    <a:pt x="80" y="21"/>
                    <a:pt x="90" y="25"/>
                    <a:pt x="91" y="26"/>
                  </a:cubicBezTo>
                  <a:cubicBezTo>
                    <a:pt x="92" y="29"/>
                    <a:pt x="96" y="26"/>
                    <a:pt x="97" y="29"/>
                  </a:cubicBezTo>
                  <a:cubicBezTo>
                    <a:pt x="99" y="32"/>
                    <a:pt x="103" y="31"/>
                    <a:pt x="100" y="34"/>
                  </a:cubicBezTo>
                  <a:cubicBezTo>
                    <a:pt x="97" y="36"/>
                    <a:pt x="99" y="37"/>
                    <a:pt x="97" y="40"/>
                  </a:cubicBezTo>
                  <a:cubicBezTo>
                    <a:pt x="94" y="43"/>
                    <a:pt x="103" y="37"/>
                    <a:pt x="108" y="40"/>
                  </a:cubicBezTo>
                  <a:cubicBezTo>
                    <a:pt x="111" y="45"/>
                    <a:pt x="103" y="46"/>
                    <a:pt x="102" y="50"/>
                  </a:cubicBezTo>
                  <a:cubicBezTo>
                    <a:pt x="100" y="51"/>
                    <a:pt x="103" y="51"/>
                    <a:pt x="105" y="54"/>
                  </a:cubicBezTo>
                  <a:cubicBezTo>
                    <a:pt x="105" y="56"/>
                    <a:pt x="105" y="56"/>
                    <a:pt x="102" y="57"/>
                  </a:cubicBezTo>
                  <a:cubicBezTo>
                    <a:pt x="97" y="59"/>
                    <a:pt x="97" y="57"/>
                    <a:pt x="99" y="62"/>
                  </a:cubicBezTo>
                  <a:cubicBezTo>
                    <a:pt x="100" y="67"/>
                    <a:pt x="91" y="64"/>
                    <a:pt x="102" y="7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23" name="Google Shape;3157;p145">
              <a:extLst>
                <a:ext uri="{FF2B5EF4-FFF2-40B4-BE49-F238E27FC236}">
                  <a16:creationId xmlns:a16="http://schemas.microsoft.com/office/drawing/2014/main" id="{55A84F3B-E969-8AE8-C06E-341E410104DD}"/>
                </a:ext>
              </a:extLst>
            </p:cNvPr>
            <p:cNvSpPr/>
            <p:nvPr/>
          </p:nvSpPr>
          <p:spPr>
            <a:xfrm>
              <a:off x="4275076" y="3675614"/>
              <a:ext cx="135664" cy="233128"/>
            </a:xfrm>
            <a:custGeom>
              <a:avLst/>
              <a:gdLst/>
              <a:ahLst/>
              <a:cxnLst/>
              <a:rect l="l" t="t" r="r" b="b"/>
              <a:pathLst>
                <a:path w="44" h="74" extrusionOk="0">
                  <a:moveTo>
                    <a:pt x="44" y="66"/>
                  </a:moveTo>
                  <a:cubicBezTo>
                    <a:pt x="40" y="66"/>
                    <a:pt x="41" y="64"/>
                    <a:pt x="38" y="64"/>
                  </a:cubicBezTo>
                  <a:cubicBezTo>
                    <a:pt x="35" y="66"/>
                    <a:pt x="34" y="71"/>
                    <a:pt x="30" y="69"/>
                  </a:cubicBezTo>
                  <a:cubicBezTo>
                    <a:pt x="27" y="69"/>
                    <a:pt x="29" y="71"/>
                    <a:pt x="26" y="72"/>
                  </a:cubicBezTo>
                  <a:cubicBezTo>
                    <a:pt x="24" y="74"/>
                    <a:pt x="18" y="69"/>
                    <a:pt x="18" y="64"/>
                  </a:cubicBezTo>
                  <a:cubicBezTo>
                    <a:pt x="18" y="60"/>
                    <a:pt x="15" y="63"/>
                    <a:pt x="17" y="56"/>
                  </a:cubicBezTo>
                  <a:cubicBezTo>
                    <a:pt x="18" y="50"/>
                    <a:pt x="18" y="50"/>
                    <a:pt x="18" y="47"/>
                  </a:cubicBezTo>
                  <a:cubicBezTo>
                    <a:pt x="21" y="41"/>
                    <a:pt x="14" y="42"/>
                    <a:pt x="15" y="38"/>
                  </a:cubicBezTo>
                  <a:cubicBezTo>
                    <a:pt x="17" y="35"/>
                    <a:pt x="15" y="31"/>
                    <a:pt x="14" y="33"/>
                  </a:cubicBezTo>
                  <a:cubicBezTo>
                    <a:pt x="12" y="33"/>
                    <a:pt x="10" y="33"/>
                    <a:pt x="10" y="33"/>
                  </a:cubicBezTo>
                  <a:cubicBezTo>
                    <a:pt x="0" y="24"/>
                    <a:pt x="9" y="27"/>
                    <a:pt x="7" y="22"/>
                  </a:cubicBezTo>
                  <a:cubicBezTo>
                    <a:pt x="6" y="17"/>
                    <a:pt x="6" y="19"/>
                    <a:pt x="10" y="17"/>
                  </a:cubicBezTo>
                  <a:cubicBezTo>
                    <a:pt x="14" y="16"/>
                    <a:pt x="14" y="16"/>
                    <a:pt x="14" y="14"/>
                  </a:cubicBezTo>
                  <a:cubicBezTo>
                    <a:pt x="12" y="11"/>
                    <a:pt x="9" y="11"/>
                    <a:pt x="10" y="10"/>
                  </a:cubicBezTo>
                  <a:cubicBezTo>
                    <a:pt x="12" y="6"/>
                    <a:pt x="20" y="5"/>
                    <a:pt x="17" y="0"/>
                  </a:cubicBezTo>
                  <a:cubicBezTo>
                    <a:pt x="17" y="2"/>
                    <a:pt x="18" y="2"/>
                    <a:pt x="18" y="2"/>
                  </a:cubicBezTo>
                  <a:cubicBezTo>
                    <a:pt x="26" y="6"/>
                    <a:pt x="29" y="10"/>
                    <a:pt x="27" y="13"/>
                  </a:cubicBezTo>
                  <a:cubicBezTo>
                    <a:pt x="27" y="17"/>
                    <a:pt x="26" y="16"/>
                    <a:pt x="32" y="17"/>
                  </a:cubicBezTo>
                  <a:cubicBezTo>
                    <a:pt x="37" y="19"/>
                    <a:pt x="34" y="22"/>
                    <a:pt x="37" y="22"/>
                  </a:cubicBezTo>
                  <a:cubicBezTo>
                    <a:pt x="38" y="22"/>
                    <a:pt x="38" y="25"/>
                    <a:pt x="40" y="27"/>
                  </a:cubicBezTo>
                  <a:cubicBezTo>
                    <a:pt x="40" y="30"/>
                    <a:pt x="38" y="31"/>
                    <a:pt x="38" y="33"/>
                  </a:cubicBezTo>
                  <a:cubicBezTo>
                    <a:pt x="38" y="35"/>
                    <a:pt x="38" y="35"/>
                    <a:pt x="35" y="36"/>
                  </a:cubicBezTo>
                  <a:cubicBezTo>
                    <a:pt x="32" y="36"/>
                    <a:pt x="32" y="36"/>
                    <a:pt x="32" y="38"/>
                  </a:cubicBezTo>
                  <a:cubicBezTo>
                    <a:pt x="34" y="39"/>
                    <a:pt x="34" y="39"/>
                    <a:pt x="32" y="42"/>
                  </a:cubicBezTo>
                  <a:cubicBezTo>
                    <a:pt x="30" y="47"/>
                    <a:pt x="34" y="47"/>
                    <a:pt x="35" y="50"/>
                  </a:cubicBezTo>
                  <a:cubicBezTo>
                    <a:pt x="35" y="53"/>
                    <a:pt x="37" y="50"/>
                    <a:pt x="38" y="52"/>
                  </a:cubicBezTo>
                  <a:cubicBezTo>
                    <a:pt x="38" y="53"/>
                    <a:pt x="37" y="55"/>
                    <a:pt x="40" y="58"/>
                  </a:cubicBezTo>
                  <a:cubicBezTo>
                    <a:pt x="41" y="60"/>
                    <a:pt x="41" y="63"/>
                    <a:pt x="44" y="66"/>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24" name="Google Shape;3158;p145">
              <a:extLst>
                <a:ext uri="{FF2B5EF4-FFF2-40B4-BE49-F238E27FC236}">
                  <a16:creationId xmlns:a16="http://schemas.microsoft.com/office/drawing/2014/main" id="{E791984E-1222-3114-ED80-5C6170994BD9}"/>
                </a:ext>
              </a:extLst>
            </p:cNvPr>
            <p:cNvSpPr/>
            <p:nvPr/>
          </p:nvSpPr>
          <p:spPr>
            <a:xfrm>
              <a:off x="4370838" y="3751705"/>
              <a:ext cx="102147" cy="137610"/>
            </a:xfrm>
            <a:custGeom>
              <a:avLst/>
              <a:gdLst/>
              <a:ahLst/>
              <a:cxnLst/>
              <a:rect l="l" t="t" r="r" b="b"/>
              <a:pathLst>
                <a:path w="33" h="44" extrusionOk="0">
                  <a:moveTo>
                    <a:pt x="33" y="4"/>
                  </a:moveTo>
                  <a:cubicBezTo>
                    <a:pt x="30" y="12"/>
                    <a:pt x="29" y="9"/>
                    <a:pt x="29" y="15"/>
                  </a:cubicBezTo>
                  <a:cubicBezTo>
                    <a:pt x="30" y="20"/>
                    <a:pt x="30" y="21"/>
                    <a:pt x="32" y="23"/>
                  </a:cubicBezTo>
                  <a:cubicBezTo>
                    <a:pt x="33" y="24"/>
                    <a:pt x="33" y="26"/>
                    <a:pt x="32" y="27"/>
                  </a:cubicBezTo>
                  <a:cubicBezTo>
                    <a:pt x="30" y="29"/>
                    <a:pt x="33" y="33"/>
                    <a:pt x="29" y="37"/>
                  </a:cubicBezTo>
                  <a:cubicBezTo>
                    <a:pt x="27" y="35"/>
                    <a:pt x="26" y="37"/>
                    <a:pt x="26" y="35"/>
                  </a:cubicBezTo>
                  <a:cubicBezTo>
                    <a:pt x="26" y="32"/>
                    <a:pt x="21" y="38"/>
                    <a:pt x="20" y="37"/>
                  </a:cubicBezTo>
                  <a:cubicBezTo>
                    <a:pt x="16" y="35"/>
                    <a:pt x="16" y="37"/>
                    <a:pt x="18" y="40"/>
                  </a:cubicBezTo>
                  <a:cubicBezTo>
                    <a:pt x="20" y="44"/>
                    <a:pt x="15" y="40"/>
                    <a:pt x="13" y="41"/>
                  </a:cubicBezTo>
                  <a:cubicBezTo>
                    <a:pt x="10" y="38"/>
                    <a:pt x="10" y="35"/>
                    <a:pt x="9" y="33"/>
                  </a:cubicBezTo>
                  <a:cubicBezTo>
                    <a:pt x="6" y="30"/>
                    <a:pt x="7" y="29"/>
                    <a:pt x="7" y="27"/>
                  </a:cubicBezTo>
                  <a:cubicBezTo>
                    <a:pt x="6" y="26"/>
                    <a:pt x="4" y="29"/>
                    <a:pt x="4" y="26"/>
                  </a:cubicBezTo>
                  <a:cubicBezTo>
                    <a:pt x="3" y="23"/>
                    <a:pt x="0" y="23"/>
                    <a:pt x="1" y="18"/>
                  </a:cubicBezTo>
                  <a:cubicBezTo>
                    <a:pt x="3" y="15"/>
                    <a:pt x="3" y="15"/>
                    <a:pt x="1" y="14"/>
                  </a:cubicBezTo>
                  <a:cubicBezTo>
                    <a:pt x="1" y="12"/>
                    <a:pt x="1" y="12"/>
                    <a:pt x="4" y="12"/>
                  </a:cubicBezTo>
                  <a:cubicBezTo>
                    <a:pt x="7" y="10"/>
                    <a:pt x="7" y="10"/>
                    <a:pt x="7" y="9"/>
                  </a:cubicBezTo>
                  <a:cubicBezTo>
                    <a:pt x="7" y="7"/>
                    <a:pt x="9" y="6"/>
                    <a:pt x="9" y="3"/>
                  </a:cubicBezTo>
                  <a:cubicBezTo>
                    <a:pt x="12" y="0"/>
                    <a:pt x="18" y="4"/>
                    <a:pt x="18" y="3"/>
                  </a:cubicBezTo>
                  <a:cubicBezTo>
                    <a:pt x="18" y="1"/>
                    <a:pt x="20" y="1"/>
                    <a:pt x="21" y="1"/>
                  </a:cubicBezTo>
                  <a:cubicBezTo>
                    <a:pt x="23" y="1"/>
                    <a:pt x="24" y="3"/>
                    <a:pt x="24" y="1"/>
                  </a:cubicBezTo>
                  <a:cubicBezTo>
                    <a:pt x="24" y="1"/>
                    <a:pt x="30" y="3"/>
                    <a:pt x="33" y="4"/>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25" name="Google Shape;3159;p145">
              <a:extLst>
                <a:ext uri="{FF2B5EF4-FFF2-40B4-BE49-F238E27FC236}">
                  <a16:creationId xmlns:a16="http://schemas.microsoft.com/office/drawing/2014/main" id="{C51845D7-89B1-CEBE-D09E-33E1C312B024}"/>
                </a:ext>
              </a:extLst>
            </p:cNvPr>
            <p:cNvSpPr/>
            <p:nvPr/>
          </p:nvSpPr>
          <p:spPr>
            <a:xfrm>
              <a:off x="4460217" y="3764656"/>
              <a:ext cx="71822" cy="113326"/>
            </a:xfrm>
            <a:custGeom>
              <a:avLst/>
              <a:gdLst/>
              <a:ahLst/>
              <a:cxnLst/>
              <a:rect l="l" t="t" r="r" b="b"/>
              <a:pathLst>
                <a:path w="23" h="36" extrusionOk="0">
                  <a:moveTo>
                    <a:pt x="4" y="0"/>
                  </a:moveTo>
                  <a:cubicBezTo>
                    <a:pt x="6" y="0"/>
                    <a:pt x="6" y="0"/>
                    <a:pt x="7" y="0"/>
                  </a:cubicBezTo>
                  <a:cubicBezTo>
                    <a:pt x="10" y="2"/>
                    <a:pt x="12" y="2"/>
                    <a:pt x="13" y="5"/>
                  </a:cubicBezTo>
                  <a:cubicBezTo>
                    <a:pt x="15" y="8"/>
                    <a:pt x="18" y="8"/>
                    <a:pt x="20" y="9"/>
                  </a:cubicBezTo>
                  <a:cubicBezTo>
                    <a:pt x="21" y="14"/>
                    <a:pt x="21" y="6"/>
                    <a:pt x="23" y="14"/>
                  </a:cubicBezTo>
                  <a:cubicBezTo>
                    <a:pt x="23" y="14"/>
                    <a:pt x="21" y="16"/>
                    <a:pt x="23" y="17"/>
                  </a:cubicBezTo>
                  <a:cubicBezTo>
                    <a:pt x="21" y="19"/>
                    <a:pt x="21" y="19"/>
                    <a:pt x="18" y="23"/>
                  </a:cubicBezTo>
                  <a:cubicBezTo>
                    <a:pt x="17" y="26"/>
                    <a:pt x="15" y="34"/>
                    <a:pt x="12" y="34"/>
                  </a:cubicBezTo>
                  <a:cubicBezTo>
                    <a:pt x="9" y="34"/>
                    <a:pt x="10" y="31"/>
                    <a:pt x="9" y="33"/>
                  </a:cubicBezTo>
                  <a:cubicBezTo>
                    <a:pt x="6" y="36"/>
                    <a:pt x="6" y="31"/>
                    <a:pt x="4" y="34"/>
                  </a:cubicBezTo>
                  <a:cubicBezTo>
                    <a:pt x="3" y="36"/>
                    <a:pt x="1" y="36"/>
                    <a:pt x="0" y="33"/>
                  </a:cubicBezTo>
                  <a:cubicBezTo>
                    <a:pt x="4" y="30"/>
                    <a:pt x="1" y="25"/>
                    <a:pt x="3" y="23"/>
                  </a:cubicBezTo>
                  <a:cubicBezTo>
                    <a:pt x="4" y="22"/>
                    <a:pt x="4" y="20"/>
                    <a:pt x="3" y="19"/>
                  </a:cubicBezTo>
                  <a:cubicBezTo>
                    <a:pt x="1" y="17"/>
                    <a:pt x="1" y="16"/>
                    <a:pt x="0" y="11"/>
                  </a:cubicBezTo>
                  <a:cubicBezTo>
                    <a:pt x="0" y="5"/>
                    <a:pt x="1" y="8"/>
                    <a:pt x="4" y="0"/>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26" name="Google Shape;3160;p145">
              <a:extLst>
                <a:ext uri="{FF2B5EF4-FFF2-40B4-BE49-F238E27FC236}">
                  <a16:creationId xmlns:a16="http://schemas.microsoft.com/office/drawing/2014/main" id="{46C5E0EF-1C1C-9659-E135-861EDB5D8ADB}"/>
                </a:ext>
              </a:extLst>
            </p:cNvPr>
            <p:cNvSpPr/>
            <p:nvPr/>
          </p:nvSpPr>
          <p:spPr>
            <a:xfrm>
              <a:off x="3687729" y="3591430"/>
              <a:ext cx="82995" cy="100374"/>
            </a:xfrm>
            <a:custGeom>
              <a:avLst/>
              <a:gdLst/>
              <a:ahLst/>
              <a:cxnLst/>
              <a:rect l="l" t="t" r="r" b="b"/>
              <a:pathLst>
                <a:path w="27" h="32" extrusionOk="0">
                  <a:moveTo>
                    <a:pt x="27" y="18"/>
                  </a:moveTo>
                  <a:cubicBezTo>
                    <a:pt x="26" y="18"/>
                    <a:pt x="26" y="17"/>
                    <a:pt x="26" y="17"/>
                  </a:cubicBezTo>
                  <a:cubicBezTo>
                    <a:pt x="24" y="17"/>
                    <a:pt x="24" y="20"/>
                    <a:pt x="24" y="23"/>
                  </a:cubicBezTo>
                  <a:cubicBezTo>
                    <a:pt x="24" y="23"/>
                    <a:pt x="27" y="23"/>
                    <a:pt x="26" y="24"/>
                  </a:cubicBezTo>
                  <a:cubicBezTo>
                    <a:pt x="24" y="26"/>
                    <a:pt x="26" y="26"/>
                    <a:pt x="24" y="28"/>
                  </a:cubicBezTo>
                  <a:cubicBezTo>
                    <a:pt x="24" y="29"/>
                    <a:pt x="23" y="29"/>
                    <a:pt x="24" y="32"/>
                  </a:cubicBezTo>
                  <a:cubicBezTo>
                    <a:pt x="24" y="32"/>
                    <a:pt x="24" y="31"/>
                    <a:pt x="23" y="31"/>
                  </a:cubicBezTo>
                  <a:cubicBezTo>
                    <a:pt x="23" y="29"/>
                    <a:pt x="24" y="28"/>
                    <a:pt x="23" y="28"/>
                  </a:cubicBezTo>
                  <a:cubicBezTo>
                    <a:pt x="21" y="26"/>
                    <a:pt x="23" y="24"/>
                    <a:pt x="21" y="26"/>
                  </a:cubicBezTo>
                  <a:cubicBezTo>
                    <a:pt x="18" y="26"/>
                    <a:pt x="23" y="28"/>
                    <a:pt x="21" y="29"/>
                  </a:cubicBezTo>
                  <a:cubicBezTo>
                    <a:pt x="21" y="31"/>
                    <a:pt x="21" y="29"/>
                    <a:pt x="20" y="29"/>
                  </a:cubicBezTo>
                  <a:cubicBezTo>
                    <a:pt x="20" y="29"/>
                    <a:pt x="17" y="28"/>
                    <a:pt x="18" y="26"/>
                  </a:cubicBezTo>
                  <a:cubicBezTo>
                    <a:pt x="20" y="26"/>
                    <a:pt x="18" y="24"/>
                    <a:pt x="20" y="23"/>
                  </a:cubicBezTo>
                  <a:cubicBezTo>
                    <a:pt x="20" y="23"/>
                    <a:pt x="18" y="21"/>
                    <a:pt x="15" y="20"/>
                  </a:cubicBezTo>
                  <a:cubicBezTo>
                    <a:pt x="12" y="17"/>
                    <a:pt x="12" y="18"/>
                    <a:pt x="11" y="17"/>
                  </a:cubicBezTo>
                  <a:cubicBezTo>
                    <a:pt x="11" y="17"/>
                    <a:pt x="11" y="17"/>
                    <a:pt x="11" y="14"/>
                  </a:cubicBezTo>
                  <a:cubicBezTo>
                    <a:pt x="11" y="12"/>
                    <a:pt x="8" y="12"/>
                    <a:pt x="6" y="12"/>
                  </a:cubicBezTo>
                  <a:cubicBezTo>
                    <a:pt x="6" y="10"/>
                    <a:pt x="6" y="12"/>
                    <a:pt x="6" y="12"/>
                  </a:cubicBezTo>
                  <a:cubicBezTo>
                    <a:pt x="8" y="14"/>
                    <a:pt x="11" y="15"/>
                    <a:pt x="9" y="15"/>
                  </a:cubicBezTo>
                  <a:cubicBezTo>
                    <a:pt x="8" y="17"/>
                    <a:pt x="8" y="18"/>
                    <a:pt x="6" y="17"/>
                  </a:cubicBezTo>
                  <a:cubicBezTo>
                    <a:pt x="6" y="15"/>
                    <a:pt x="3" y="14"/>
                    <a:pt x="3" y="14"/>
                  </a:cubicBezTo>
                  <a:cubicBezTo>
                    <a:pt x="3" y="14"/>
                    <a:pt x="0" y="12"/>
                    <a:pt x="1" y="9"/>
                  </a:cubicBezTo>
                  <a:cubicBezTo>
                    <a:pt x="1" y="6"/>
                    <a:pt x="3" y="9"/>
                    <a:pt x="3" y="7"/>
                  </a:cubicBezTo>
                  <a:cubicBezTo>
                    <a:pt x="3" y="4"/>
                    <a:pt x="3" y="6"/>
                    <a:pt x="1" y="4"/>
                  </a:cubicBezTo>
                  <a:cubicBezTo>
                    <a:pt x="0" y="4"/>
                    <a:pt x="3" y="4"/>
                    <a:pt x="3" y="3"/>
                  </a:cubicBezTo>
                  <a:cubicBezTo>
                    <a:pt x="3" y="1"/>
                    <a:pt x="3" y="0"/>
                    <a:pt x="6" y="3"/>
                  </a:cubicBezTo>
                  <a:cubicBezTo>
                    <a:pt x="11" y="6"/>
                    <a:pt x="9" y="1"/>
                    <a:pt x="12" y="3"/>
                  </a:cubicBezTo>
                  <a:cubicBezTo>
                    <a:pt x="12" y="4"/>
                    <a:pt x="14" y="3"/>
                    <a:pt x="14" y="4"/>
                  </a:cubicBezTo>
                  <a:cubicBezTo>
                    <a:pt x="14" y="6"/>
                    <a:pt x="17" y="7"/>
                    <a:pt x="18" y="4"/>
                  </a:cubicBezTo>
                  <a:cubicBezTo>
                    <a:pt x="20" y="6"/>
                    <a:pt x="20" y="7"/>
                    <a:pt x="21" y="10"/>
                  </a:cubicBezTo>
                  <a:cubicBezTo>
                    <a:pt x="23" y="14"/>
                    <a:pt x="27" y="17"/>
                    <a:pt x="27" y="18"/>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27" name="Google Shape;3161;p145">
              <a:extLst>
                <a:ext uri="{FF2B5EF4-FFF2-40B4-BE49-F238E27FC236}">
                  <a16:creationId xmlns:a16="http://schemas.microsoft.com/office/drawing/2014/main" id="{65139AE7-1F07-C6B3-D718-5AD79B0302CB}"/>
                </a:ext>
              </a:extLst>
            </p:cNvPr>
            <p:cNvSpPr/>
            <p:nvPr/>
          </p:nvSpPr>
          <p:spPr>
            <a:xfrm>
              <a:off x="3643039" y="3474866"/>
              <a:ext cx="111724" cy="139229"/>
            </a:xfrm>
            <a:custGeom>
              <a:avLst/>
              <a:gdLst/>
              <a:ahLst/>
              <a:cxnLst/>
              <a:rect l="l" t="t" r="r" b="b"/>
              <a:pathLst>
                <a:path w="36" h="44" extrusionOk="0">
                  <a:moveTo>
                    <a:pt x="3" y="21"/>
                  </a:moveTo>
                  <a:cubicBezTo>
                    <a:pt x="6" y="21"/>
                    <a:pt x="6" y="21"/>
                    <a:pt x="6" y="19"/>
                  </a:cubicBezTo>
                  <a:cubicBezTo>
                    <a:pt x="8" y="16"/>
                    <a:pt x="9" y="19"/>
                    <a:pt x="8" y="16"/>
                  </a:cubicBezTo>
                  <a:cubicBezTo>
                    <a:pt x="8" y="11"/>
                    <a:pt x="8" y="13"/>
                    <a:pt x="11" y="13"/>
                  </a:cubicBezTo>
                  <a:cubicBezTo>
                    <a:pt x="12" y="13"/>
                    <a:pt x="12" y="8"/>
                    <a:pt x="14" y="10"/>
                  </a:cubicBezTo>
                  <a:cubicBezTo>
                    <a:pt x="15" y="13"/>
                    <a:pt x="17" y="13"/>
                    <a:pt x="17" y="11"/>
                  </a:cubicBezTo>
                  <a:cubicBezTo>
                    <a:pt x="15" y="10"/>
                    <a:pt x="21" y="5"/>
                    <a:pt x="21" y="3"/>
                  </a:cubicBezTo>
                  <a:cubicBezTo>
                    <a:pt x="23" y="2"/>
                    <a:pt x="23" y="2"/>
                    <a:pt x="24" y="3"/>
                  </a:cubicBezTo>
                  <a:cubicBezTo>
                    <a:pt x="24" y="3"/>
                    <a:pt x="30" y="3"/>
                    <a:pt x="32" y="2"/>
                  </a:cubicBezTo>
                  <a:cubicBezTo>
                    <a:pt x="33" y="0"/>
                    <a:pt x="35" y="0"/>
                    <a:pt x="36" y="0"/>
                  </a:cubicBezTo>
                  <a:cubicBezTo>
                    <a:pt x="35" y="2"/>
                    <a:pt x="35" y="3"/>
                    <a:pt x="36" y="5"/>
                  </a:cubicBezTo>
                  <a:cubicBezTo>
                    <a:pt x="36" y="8"/>
                    <a:pt x="33" y="10"/>
                    <a:pt x="33" y="13"/>
                  </a:cubicBezTo>
                  <a:cubicBezTo>
                    <a:pt x="33" y="16"/>
                    <a:pt x="32" y="14"/>
                    <a:pt x="33" y="17"/>
                  </a:cubicBezTo>
                  <a:cubicBezTo>
                    <a:pt x="33" y="22"/>
                    <a:pt x="33" y="24"/>
                    <a:pt x="33" y="25"/>
                  </a:cubicBezTo>
                  <a:cubicBezTo>
                    <a:pt x="33" y="27"/>
                    <a:pt x="33" y="27"/>
                    <a:pt x="33" y="27"/>
                  </a:cubicBezTo>
                  <a:cubicBezTo>
                    <a:pt x="32" y="27"/>
                    <a:pt x="33" y="27"/>
                    <a:pt x="32" y="28"/>
                  </a:cubicBezTo>
                  <a:cubicBezTo>
                    <a:pt x="32" y="30"/>
                    <a:pt x="30" y="32"/>
                    <a:pt x="32" y="32"/>
                  </a:cubicBezTo>
                  <a:cubicBezTo>
                    <a:pt x="32" y="32"/>
                    <a:pt x="33" y="35"/>
                    <a:pt x="32" y="35"/>
                  </a:cubicBezTo>
                  <a:cubicBezTo>
                    <a:pt x="32" y="35"/>
                    <a:pt x="30" y="36"/>
                    <a:pt x="30" y="38"/>
                  </a:cubicBezTo>
                  <a:cubicBezTo>
                    <a:pt x="32" y="39"/>
                    <a:pt x="32" y="41"/>
                    <a:pt x="32" y="41"/>
                  </a:cubicBezTo>
                  <a:cubicBezTo>
                    <a:pt x="30" y="44"/>
                    <a:pt x="27" y="43"/>
                    <a:pt x="27" y="41"/>
                  </a:cubicBezTo>
                  <a:cubicBezTo>
                    <a:pt x="27" y="39"/>
                    <a:pt x="26" y="41"/>
                    <a:pt x="26" y="39"/>
                  </a:cubicBezTo>
                  <a:cubicBezTo>
                    <a:pt x="23" y="38"/>
                    <a:pt x="24" y="43"/>
                    <a:pt x="20" y="39"/>
                  </a:cubicBezTo>
                  <a:cubicBezTo>
                    <a:pt x="17" y="36"/>
                    <a:pt x="17" y="38"/>
                    <a:pt x="17" y="39"/>
                  </a:cubicBezTo>
                  <a:cubicBezTo>
                    <a:pt x="12" y="35"/>
                    <a:pt x="11" y="35"/>
                    <a:pt x="9" y="32"/>
                  </a:cubicBezTo>
                  <a:cubicBezTo>
                    <a:pt x="8" y="27"/>
                    <a:pt x="5" y="27"/>
                    <a:pt x="3" y="24"/>
                  </a:cubicBezTo>
                  <a:cubicBezTo>
                    <a:pt x="1" y="22"/>
                    <a:pt x="0" y="22"/>
                    <a:pt x="1" y="21"/>
                  </a:cubicBezTo>
                  <a:cubicBezTo>
                    <a:pt x="1" y="19"/>
                    <a:pt x="3" y="22"/>
                    <a:pt x="3" y="21"/>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28" name="Google Shape;3162;p145">
              <a:extLst>
                <a:ext uri="{FF2B5EF4-FFF2-40B4-BE49-F238E27FC236}">
                  <a16:creationId xmlns:a16="http://schemas.microsoft.com/office/drawing/2014/main" id="{2796E248-789D-841A-812E-49017A1CD173}"/>
                </a:ext>
              </a:extLst>
            </p:cNvPr>
            <p:cNvSpPr/>
            <p:nvPr/>
          </p:nvSpPr>
          <p:spPr>
            <a:xfrm>
              <a:off x="3599946" y="3444106"/>
              <a:ext cx="154817" cy="97136"/>
            </a:xfrm>
            <a:custGeom>
              <a:avLst/>
              <a:gdLst/>
              <a:ahLst/>
              <a:cxnLst/>
              <a:rect l="l" t="t" r="r" b="b"/>
              <a:pathLst>
                <a:path w="50" h="31" extrusionOk="0">
                  <a:moveTo>
                    <a:pt x="9" y="3"/>
                  </a:moveTo>
                  <a:cubicBezTo>
                    <a:pt x="8" y="4"/>
                    <a:pt x="5" y="9"/>
                    <a:pt x="3" y="9"/>
                  </a:cubicBezTo>
                  <a:cubicBezTo>
                    <a:pt x="1" y="10"/>
                    <a:pt x="5" y="15"/>
                    <a:pt x="0" y="17"/>
                  </a:cubicBezTo>
                  <a:cubicBezTo>
                    <a:pt x="6" y="18"/>
                    <a:pt x="8" y="23"/>
                    <a:pt x="9" y="21"/>
                  </a:cubicBezTo>
                  <a:cubicBezTo>
                    <a:pt x="9" y="21"/>
                    <a:pt x="14" y="20"/>
                    <a:pt x="14" y="23"/>
                  </a:cubicBezTo>
                  <a:cubicBezTo>
                    <a:pt x="14" y="24"/>
                    <a:pt x="14" y="26"/>
                    <a:pt x="14" y="26"/>
                  </a:cubicBezTo>
                  <a:cubicBezTo>
                    <a:pt x="15" y="28"/>
                    <a:pt x="14" y="24"/>
                    <a:pt x="15" y="28"/>
                  </a:cubicBezTo>
                  <a:cubicBezTo>
                    <a:pt x="17" y="31"/>
                    <a:pt x="18" y="29"/>
                    <a:pt x="17" y="31"/>
                  </a:cubicBezTo>
                  <a:cubicBezTo>
                    <a:pt x="20" y="31"/>
                    <a:pt x="20" y="31"/>
                    <a:pt x="20" y="29"/>
                  </a:cubicBezTo>
                  <a:cubicBezTo>
                    <a:pt x="21" y="26"/>
                    <a:pt x="23" y="29"/>
                    <a:pt x="21" y="26"/>
                  </a:cubicBezTo>
                  <a:cubicBezTo>
                    <a:pt x="21" y="21"/>
                    <a:pt x="21" y="23"/>
                    <a:pt x="24" y="23"/>
                  </a:cubicBezTo>
                  <a:cubicBezTo>
                    <a:pt x="26" y="23"/>
                    <a:pt x="26" y="18"/>
                    <a:pt x="28" y="20"/>
                  </a:cubicBezTo>
                  <a:cubicBezTo>
                    <a:pt x="29" y="23"/>
                    <a:pt x="31" y="23"/>
                    <a:pt x="31" y="21"/>
                  </a:cubicBezTo>
                  <a:cubicBezTo>
                    <a:pt x="29" y="20"/>
                    <a:pt x="35" y="15"/>
                    <a:pt x="35" y="14"/>
                  </a:cubicBezTo>
                  <a:cubicBezTo>
                    <a:pt x="37" y="12"/>
                    <a:pt x="37" y="12"/>
                    <a:pt x="38" y="14"/>
                  </a:cubicBezTo>
                  <a:cubicBezTo>
                    <a:pt x="38" y="14"/>
                    <a:pt x="44" y="14"/>
                    <a:pt x="46" y="12"/>
                  </a:cubicBezTo>
                  <a:cubicBezTo>
                    <a:pt x="47" y="10"/>
                    <a:pt x="49" y="10"/>
                    <a:pt x="50" y="10"/>
                  </a:cubicBezTo>
                  <a:cubicBezTo>
                    <a:pt x="50" y="10"/>
                    <a:pt x="49" y="9"/>
                    <a:pt x="47" y="7"/>
                  </a:cubicBezTo>
                  <a:cubicBezTo>
                    <a:pt x="44" y="6"/>
                    <a:pt x="44" y="6"/>
                    <a:pt x="43" y="3"/>
                  </a:cubicBezTo>
                  <a:cubicBezTo>
                    <a:pt x="41" y="1"/>
                    <a:pt x="37" y="0"/>
                    <a:pt x="35" y="1"/>
                  </a:cubicBezTo>
                  <a:cubicBezTo>
                    <a:pt x="34" y="1"/>
                    <a:pt x="32" y="1"/>
                    <a:pt x="31" y="1"/>
                  </a:cubicBezTo>
                  <a:cubicBezTo>
                    <a:pt x="29" y="0"/>
                    <a:pt x="28" y="0"/>
                    <a:pt x="28" y="1"/>
                  </a:cubicBezTo>
                  <a:cubicBezTo>
                    <a:pt x="29" y="1"/>
                    <a:pt x="26" y="3"/>
                    <a:pt x="24" y="3"/>
                  </a:cubicBezTo>
                  <a:cubicBezTo>
                    <a:pt x="21" y="3"/>
                    <a:pt x="18" y="1"/>
                    <a:pt x="17" y="3"/>
                  </a:cubicBezTo>
                  <a:cubicBezTo>
                    <a:pt x="15" y="3"/>
                    <a:pt x="15" y="1"/>
                    <a:pt x="14" y="1"/>
                  </a:cubicBezTo>
                  <a:cubicBezTo>
                    <a:pt x="12" y="1"/>
                    <a:pt x="12" y="4"/>
                    <a:pt x="9" y="3"/>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29" name="Google Shape;3163;p145">
              <a:extLst>
                <a:ext uri="{FF2B5EF4-FFF2-40B4-BE49-F238E27FC236}">
                  <a16:creationId xmlns:a16="http://schemas.microsoft.com/office/drawing/2014/main" id="{C4DEF2BA-7F46-8765-26F4-45109517D8CC}"/>
                </a:ext>
              </a:extLst>
            </p:cNvPr>
            <p:cNvSpPr/>
            <p:nvPr/>
          </p:nvSpPr>
          <p:spPr>
            <a:xfrm>
              <a:off x="3585581" y="3497531"/>
              <a:ext cx="60650" cy="37235"/>
            </a:xfrm>
            <a:custGeom>
              <a:avLst/>
              <a:gdLst/>
              <a:ahLst/>
              <a:cxnLst/>
              <a:rect l="l" t="t" r="r" b="b"/>
              <a:pathLst>
                <a:path w="20" h="12" extrusionOk="0">
                  <a:moveTo>
                    <a:pt x="5" y="0"/>
                  </a:moveTo>
                  <a:cubicBezTo>
                    <a:pt x="11" y="1"/>
                    <a:pt x="13" y="6"/>
                    <a:pt x="14" y="4"/>
                  </a:cubicBezTo>
                  <a:cubicBezTo>
                    <a:pt x="14" y="4"/>
                    <a:pt x="19" y="3"/>
                    <a:pt x="19" y="6"/>
                  </a:cubicBezTo>
                  <a:cubicBezTo>
                    <a:pt x="19" y="7"/>
                    <a:pt x="19" y="9"/>
                    <a:pt x="19" y="9"/>
                  </a:cubicBezTo>
                  <a:cubicBezTo>
                    <a:pt x="17" y="9"/>
                    <a:pt x="17" y="11"/>
                    <a:pt x="19" y="11"/>
                  </a:cubicBezTo>
                  <a:cubicBezTo>
                    <a:pt x="20" y="11"/>
                    <a:pt x="16" y="12"/>
                    <a:pt x="14" y="12"/>
                  </a:cubicBezTo>
                  <a:cubicBezTo>
                    <a:pt x="11" y="9"/>
                    <a:pt x="14" y="12"/>
                    <a:pt x="13" y="12"/>
                  </a:cubicBezTo>
                  <a:cubicBezTo>
                    <a:pt x="11" y="12"/>
                    <a:pt x="7" y="9"/>
                    <a:pt x="4" y="9"/>
                  </a:cubicBezTo>
                  <a:cubicBezTo>
                    <a:pt x="0" y="9"/>
                    <a:pt x="2" y="7"/>
                    <a:pt x="0" y="6"/>
                  </a:cubicBezTo>
                  <a:cubicBezTo>
                    <a:pt x="0" y="3"/>
                    <a:pt x="5" y="3"/>
                    <a:pt x="5" y="0"/>
                  </a:cubicBezTo>
                  <a:cubicBezTo>
                    <a:pt x="4" y="0"/>
                    <a:pt x="5" y="0"/>
                    <a:pt x="5" y="0"/>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 name="Google Shape;3164;p145">
              <a:extLst>
                <a:ext uri="{FF2B5EF4-FFF2-40B4-BE49-F238E27FC236}">
                  <a16:creationId xmlns:a16="http://schemas.microsoft.com/office/drawing/2014/main" id="{00332861-3CAB-EDC7-6377-C91DBD887CA1}"/>
                </a:ext>
              </a:extLst>
            </p:cNvPr>
            <p:cNvSpPr/>
            <p:nvPr/>
          </p:nvSpPr>
          <p:spPr>
            <a:xfrm>
              <a:off x="3534508" y="3390681"/>
              <a:ext cx="94167" cy="126277"/>
            </a:xfrm>
            <a:custGeom>
              <a:avLst/>
              <a:gdLst/>
              <a:ahLst/>
              <a:cxnLst/>
              <a:rect l="l" t="t" r="r" b="b"/>
              <a:pathLst>
                <a:path w="30" h="40" extrusionOk="0">
                  <a:moveTo>
                    <a:pt x="24" y="0"/>
                  </a:moveTo>
                  <a:cubicBezTo>
                    <a:pt x="24" y="18"/>
                    <a:pt x="24" y="18"/>
                    <a:pt x="24" y="18"/>
                  </a:cubicBezTo>
                  <a:cubicBezTo>
                    <a:pt x="26" y="18"/>
                    <a:pt x="26" y="18"/>
                    <a:pt x="26" y="18"/>
                  </a:cubicBezTo>
                  <a:cubicBezTo>
                    <a:pt x="27" y="20"/>
                    <a:pt x="27" y="21"/>
                    <a:pt x="29" y="20"/>
                  </a:cubicBezTo>
                  <a:cubicBezTo>
                    <a:pt x="29" y="20"/>
                    <a:pt x="29" y="20"/>
                    <a:pt x="29" y="18"/>
                  </a:cubicBezTo>
                  <a:cubicBezTo>
                    <a:pt x="27" y="18"/>
                    <a:pt x="29" y="17"/>
                    <a:pt x="30" y="20"/>
                  </a:cubicBezTo>
                  <a:cubicBezTo>
                    <a:pt x="29" y="21"/>
                    <a:pt x="26" y="26"/>
                    <a:pt x="24" y="26"/>
                  </a:cubicBezTo>
                  <a:cubicBezTo>
                    <a:pt x="23" y="28"/>
                    <a:pt x="26" y="32"/>
                    <a:pt x="21" y="34"/>
                  </a:cubicBezTo>
                  <a:cubicBezTo>
                    <a:pt x="21" y="34"/>
                    <a:pt x="20" y="34"/>
                    <a:pt x="21" y="34"/>
                  </a:cubicBezTo>
                  <a:cubicBezTo>
                    <a:pt x="21" y="37"/>
                    <a:pt x="17" y="37"/>
                    <a:pt x="17" y="40"/>
                  </a:cubicBezTo>
                  <a:cubicBezTo>
                    <a:pt x="14" y="39"/>
                    <a:pt x="12" y="37"/>
                    <a:pt x="9" y="39"/>
                  </a:cubicBezTo>
                  <a:cubicBezTo>
                    <a:pt x="6" y="39"/>
                    <a:pt x="6" y="39"/>
                    <a:pt x="0" y="32"/>
                  </a:cubicBezTo>
                  <a:cubicBezTo>
                    <a:pt x="0" y="32"/>
                    <a:pt x="0" y="31"/>
                    <a:pt x="0" y="29"/>
                  </a:cubicBezTo>
                  <a:cubicBezTo>
                    <a:pt x="0" y="28"/>
                    <a:pt x="2" y="26"/>
                    <a:pt x="2" y="26"/>
                  </a:cubicBezTo>
                  <a:cubicBezTo>
                    <a:pt x="0" y="25"/>
                    <a:pt x="0" y="25"/>
                    <a:pt x="0" y="25"/>
                  </a:cubicBezTo>
                  <a:cubicBezTo>
                    <a:pt x="3" y="17"/>
                    <a:pt x="3" y="17"/>
                    <a:pt x="3" y="17"/>
                  </a:cubicBezTo>
                  <a:cubicBezTo>
                    <a:pt x="14" y="17"/>
                    <a:pt x="14" y="17"/>
                    <a:pt x="14" y="17"/>
                  </a:cubicBezTo>
                  <a:cubicBezTo>
                    <a:pt x="15" y="11"/>
                    <a:pt x="12" y="15"/>
                    <a:pt x="12" y="12"/>
                  </a:cubicBezTo>
                  <a:cubicBezTo>
                    <a:pt x="11" y="9"/>
                    <a:pt x="9" y="9"/>
                    <a:pt x="8" y="7"/>
                  </a:cubicBezTo>
                  <a:cubicBezTo>
                    <a:pt x="8" y="6"/>
                    <a:pt x="6" y="6"/>
                    <a:pt x="6" y="6"/>
                  </a:cubicBezTo>
                  <a:cubicBezTo>
                    <a:pt x="9" y="6"/>
                    <a:pt x="9" y="6"/>
                    <a:pt x="9" y="6"/>
                  </a:cubicBezTo>
                  <a:cubicBezTo>
                    <a:pt x="9" y="0"/>
                    <a:pt x="9" y="0"/>
                    <a:pt x="9" y="0"/>
                  </a:cubicBezTo>
                  <a:cubicBezTo>
                    <a:pt x="24" y="0"/>
                    <a:pt x="24" y="0"/>
                    <a:pt x="24" y="0"/>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 name="Google Shape;3165;p145">
              <a:extLst>
                <a:ext uri="{FF2B5EF4-FFF2-40B4-BE49-F238E27FC236}">
                  <a16:creationId xmlns:a16="http://schemas.microsoft.com/office/drawing/2014/main" id="{7D5213E3-FA46-3176-69ED-C8DECEF20EF5}"/>
                </a:ext>
              </a:extLst>
            </p:cNvPr>
            <p:cNvSpPr/>
            <p:nvPr/>
          </p:nvSpPr>
          <p:spPr>
            <a:xfrm>
              <a:off x="3804241" y="3895790"/>
              <a:ext cx="145240" cy="200748"/>
            </a:xfrm>
            <a:custGeom>
              <a:avLst/>
              <a:gdLst/>
              <a:ahLst/>
              <a:cxnLst/>
              <a:rect l="l" t="t" r="r" b="b"/>
              <a:pathLst>
                <a:path w="47" h="64" extrusionOk="0">
                  <a:moveTo>
                    <a:pt x="18" y="0"/>
                  </a:moveTo>
                  <a:cubicBezTo>
                    <a:pt x="24" y="5"/>
                    <a:pt x="26" y="6"/>
                    <a:pt x="27" y="6"/>
                  </a:cubicBezTo>
                  <a:cubicBezTo>
                    <a:pt x="27" y="6"/>
                    <a:pt x="30" y="8"/>
                    <a:pt x="30" y="10"/>
                  </a:cubicBezTo>
                  <a:cubicBezTo>
                    <a:pt x="30" y="11"/>
                    <a:pt x="38" y="13"/>
                    <a:pt x="38" y="11"/>
                  </a:cubicBezTo>
                  <a:cubicBezTo>
                    <a:pt x="38" y="10"/>
                    <a:pt x="39" y="8"/>
                    <a:pt x="41" y="11"/>
                  </a:cubicBezTo>
                  <a:cubicBezTo>
                    <a:pt x="42" y="14"/>
                    <a:pt x="44" y="14"/>
                    <a:pt x="47" y="14"/>
                  </a:cubicBezTo>
                  <a:cubicBezTo>
                    <a:pt x="47" y="22"/>
                    <a:pt x="47" y="23"/>
                    <a:pt x="44" y="31"/>
                  </a:cubicBezTo>
                  <a:cubicBezTo>
                    <a:pt x="39" y="37"/>
                    <a:pt x="27" y="41"/>
                    <a:pt x="23" y="48"/>
                  </a:cubicBezTo>
                  <a:cubicBezTo>
                    <a:pt x="18" y="58"/>
                    <a:pt x="21" y="58"/>
                    <a:pt x="18" y="61"/>
                  </a:cubicBezTo>
                  <a:cubicBezTo>
                    <a:pt x="15" y="64"/>
                    <a:pt x="15" y="58"/>
                    <a:pt x="12" y="58"/>
                  </a:cubicBezTo>
                  <a:cubicBezTo>
                    <a:pt x="7" y="56"/>
                    <a:pt x="6" y="59"/>
                    <a:pt x="6" y="56"/>
                  </a:cubicBezTo>
                  <a:cubicBezTo>
                    <a:pt x="4" y="53"/>
                    <a:pt x="11" y="53"/>
                    <a:pt x="7" y="47"/>
                  </a:cubicBezTo>
                  <a:cubicBezTo>
                    <a:pt x="11" y="47"/>
                    <a:pt x="11" y="42"/>
                    <a:pt x="11" y="39"/>
                  </a:cubicBezTo>
                  <a:cubicBezTo>
                    <a:pt x="11" y="36"/>
                    <a:pt x="9" y="44"/>
                    <a:pt x="4" y="39"/>
                  </a:cubicBezTo>
                  <a:cubicBezTo>
                    <a:pt x="0" y="34"/>
                    <a:pt x="4" y="37"/>
                    <a:pt x="3" y="27"/>
                  </a:cubicBezTo>
                  <a:cubicBezTo>
                    <a:pt x="1" y="20"/>
                    <a:pt x="6" y="25"/>
                    <a:pt x="6" y="19"/>
                  </a:cubicBezTo>
                  <a:cubicBezTo>
                    <a:pt x="6" y="14"/>
                    <a:pt x="11" y="16"/>
                    <a:pt x="9" y="8"/>
                  </a:cubicBezTo>
                  <a:cubicBezTo>
                    <a:pt x="9" y="2"/>
                    <a:pt x="20" y="5"/>
                    <a:pt x="18" y="0"/>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 name="Google Shape;3166;p145">
              <a:extLst>
                <a:ext uri="{FF2B5EF4-FFF2-40B4-BE49-F238E27FC236}">
                  <a16:creationId xmlns:a16="http://schemas.microsoft.com/office/drawing/2014/main" id="{8F4FCDD4-F13C-1F6A-A6B0-CB41DDA8B401}"/>
                </a:ext>
              </a:extLst>
            </p:cNvPr>
            <p:cNvSpPr/>
            <p:nvPr/>
          </p:nvSpPr>
          <p:spPr>
            <a:xfrm>
              <a:off x="3550469" y="3931407"/>
              <a:ext cx="19152" cy="43712"/>
            </a:xfrm>
            <a:custGeom>
              <a:avLst/>
              <a:gdLst/>
              <a:ahLst/>
              <a:cxnLst/>
              <a:rect l="l" t="t" r="r" b="b"/>
              <a:pathLst>
                <a:path w="6" h="14" extrusionOk="0">
                  <a:moveTo>
                    <a:pt x="1" y="13"/>
                  </a:moveTo>
                  <a:cubicBezTo>
                    <a:pt x="0" y="11"/>
                    <a:pt x="3" y="10"/>
                    <a:pt x="3" y="10"/>
                  </a:cubicBezTo>
                  <a:cubicBezTo>
                    <a:pt x="4" y="8"/>
                    <a:pt x="3" y="8"/>
                    <a:pt x="1" y="6"/>
                  </a:cubicBezTo>
                  <a:cubicBezTo>
                    <a:pt x="1" y="5"/>
                    <a:pt x="1" y="3"/>
                    <a:pt x="0" y="3"/>
                  </a:cubicBezTo>
                  <a:cubicBezTo>
                    <a:pt x="0" y="3"/>
                    <a:pt x="0" y="3"/>
                    <a:pt x="1" y="2"/>
                  </a:cubicBezTo>
                  <a:cubicBezTo>
                    <a:pt x="1" y="0"/>
                    <a:pt x="1" y="2"/>
                    <a:pt x="3" y="3"/>
                  </a:cubicBezTo>
                  <a:cubicBezTo>
                    <a:pt x="3" y="5"/>
                    <a:pt x="3" y="6"/>
                    <a:pt x="4" y="6"/>
                  </a:cubicBezTo>
                  <a:cubicBezTo>
                    <a:pt x="6" y="8"/>
                    <a:pt x="4" y="8"/>
                    <a:pt x="6" y="10"/>
                  </a:cubicBezTo>
                  <a:cubicBezTo>
                    <a:pt x="6" y="11"/>
                    <a:pt x="6" y="13"/>
                    <a:pt x="4" y="13"/>
                  </a:cubicBezTo>
                  <a:cubicBezTo>
                    <a:pt x="1" y="14"/>
                    <a:pt x="1" y="13"/>
                    <a:pt x="1" y="1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 name="Google Shape;3167;p145">
              <a:extLst>
                <a:ext uri="{FF2B5EF4-FFF2-40B4-BE49-F238E27FC236}">
                  <a16:creationId xmlns:a16="http://schemas.microsoft.com/office/drawing/2014/main" id="{778F5864-A306-594F-B556-72B38C124B6B}"/>
                </a:ext>
              </a:extLst>
            </p:cNvPr>
            <p:cNvSpPr/>
            <p:nvPr/>
          </p:nvSpPr>
          <p:spPr>
            <a:xfrm>
              <a:off x="3572814" y="3949216"/>
              <a:ext cx="12769" cy="16190"/>
            </a:xfrm>
            <a:custGeom>
              <a:avLst/>
              <a:gdLst/>
              <a:ahLst/>
              <a:cxnLst/>
              <a:rect l="l" t="t" r="r" b="b"/>
              <a:pathLst>
                <a:path w="4" h="5" extrusionOk="0">
                  <a:moveTo>
                    <a:pt x="2" y="5"/>
                  </a:moveTo>
                  <a:cubicBezTo>
                    <a:pt x="0" y="3"/>
                    <a:pt x="2" y="0"/>
                    <a:pt x="3" y="2"/>
                  </a:cubicBezTo>
                  <a:cubicBezTo>
                    <a:pt x="4" y="2"/>
                    <a:pt x="3" y="5"/>
                    <a:pt x="2" y="5"/>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4" name="Google Shape;3168;p145">
              <a:extLst>
                <a:ext uri="{FF2B5EF4-FFF2-40B4-BE49-F238E27FC236}">
                  <a16:creationId xmlns:a16="http://schemas.microsoft.com/office/drawing/2014/main" id="{7ED05AC7-8758-453B-BE6C-162D620566F6}"/>
                </a:ext>
              </a:extLst>
            </p:cNvPr>
            <p:cNvSpPr/>
            <p:nvPr/>
          </p:nvSpPr>
          <p:spPr>
            <a:xfrm>
              <a:off x="3593562" y="3958929"/>
              <a:ext cx="9577" cy="9713"/>
            </a:xfrm>
            <a:custGeom>
              <a:avLst/>
              <a:gdLst/>
              <a:ahLst/>
              <a:cxnLst/>
              <a:rect l="l" t="t" r="r" b="b"/>
              <a:pathLst>
                <a:path w="3" h="3" extrusionOk="0">
                  <a:moveTo>
                    <a:pt x="0" y="3"/>
                  </a:moveTo>
                  <a:cubicBezTo>
                    <a:pt x="3" y="0"/>
                    <a:pt x="3" y="0"/>
                    <a:pt x="3" y="0"/>
                  </a:cubicBezTo>
                  <a:cubicBezTo>
                    <a:pt x="3" y="2"/>
                    <a:pt x="3" y="3"/>
                    <a:pt x="0"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5" name="Google Shape;3169;p145">
              <a:extLst>
                <a:ext uri="{FF2B5EF4-FFF2-40B4-BE49-F238E27FC236}">
                  <a16:creationId xmlns:a16="http://schemas.microsoft.com/office/drawing/2014/main" id="{AC7E6095-605E-1FD3-64C5-67F724D852C7}"/>
                </a:ext>
              </a:extLst>
            </p:cNvPr>
            <p:cNvSpPr/>
            <p:nvPr/>
          </p:nvSpPr>
          <p:spPr>
            <a:xfrm>
              <a:off x="3569621" y="3939502"/>
              <a:ext cx="9577" cy="16190"/>
            </a:xfrm>
            <a:custGeom>
              <a:avLst/>
              <a:gdLst/>
              <a:ahLst/>
              <a:cxnLst/>
              <a:rect l="l" t="t" r="r" b="b"/>
              <a:pathLst>
                <a:path w="3" h="5" extrusionOk="0">
                  <a:moveTo>
                    <a:pt x="0" y="2"/>
                  </a:moveTo>
                  <a:cubicBezTo>
                    <a:pt x="0" y="0"/>
                    <a:pt x="3" y="2"/>
                    <a:pt x="1" y="3"/>
                  </a:cubicBezTo>
                  <a:cubicBezTo>
                    <a:pt x="1" y="5"/>
                    <a:pt x="0" y="3"/>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 name="Google Shape;3170;p145">
              <a:extLst>
                <a:ext uri="{FF2B5EF4-FFF2-40B4-BE49-F238E27FC236}">
                  <a16:creationId xmlns:a16="http://schemas.microsoft.com/office/drawing/2014/main" id="{8350FB02-414C-F603-19FE-4E3FA39FCC20}"/>
                </a:ext>
              </a:extLst>
            </p:cNvPr>
            <p:cNvSpPr/>
            <p:nvPr/>
          </p:nvSpPr>
          <p:spPr>
            <a:xfrm>
              <a:off x="3544085" y="3945977"/>
              <a:ext cx="15960" cy="9713"/>
            </a:xfrm>
            <a:custGeom>
              <a:avLst/>
              <a:gdLst/>
              <a:ahLst/>
              <a:cxnLst/>
              <a:rect l="l" t="t" r="r" b="b"/>
              <a:pathLst>
                <a:path w="5" h="3" extrusionOk="0">
                  <a:moveTo>
                    <a:pt x="2" y="1"/>
                  </a:moveTo>
                  <a:cubicBezTo>
                    <a:pt x="3" y="0"/>
                    <a:pt x="5" y="3"/>
                    <a:pt x="2" y="3"/>
                  </a:cubicBezTo>
                  <a:cubicBezTo>
                    <a:pt x="0" y="3"/>
                    <a:pt x="0" y="1"/>
                    <a:pt x="2"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 name="Google Shape;3171;p145">
              <a:extLst>
                <a:ext uri="{FF2B5EF4-FFF2-40B4-BE49-F238E27FC236}">
                  <a16:creationId xmlns:a16="http://schemas.microsoft.com/office/drawing/2014/main" id="{EB4E1B07-0645-66DA-0926-881E2D53DA59}"/>
                </a:ext>
              </a:extLst>
            </p:cNvPr>
            <p:cNvSpPr/>
            <p:nvPr/>
          </p:nvSpPr>
          <p:spPr>
            <a:xfrm>
              <a:off x="3572814" y="3975119"/>
              <a:ext cx="9577" cy="9713"/>
            </a:xfrm>
            <a:custGeom>
              <a:avLst/>
              <a:gdLst/>
              <a:ahLst/>
              <a:cxnLst/>
              <a:rect l="l" t="t" r="r" b="b"/>
              <a:pathLst>
                <a:path w="3" h="3" extrusionOk="0">
                  <a:moveTo>
                    <a:pt x="2" y="2"/>
                  </a:moveTo>
                  <a:cubicBezTo>
                    <a:pt x="0" y="0"/>
                    <a:pt x="3" y="2"/>
                    <a:pt x="2" y="2"/>
                  </a:cubicBezTo>
                  <a:cubicBezTo>
                    <a:pt x="2" y="3"/>
                    <a:pt x="2" y="3"/>
                    <a:pt x="2"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8" name="Google Shape;3172;p145">
              <a:extLst>
                <a:ext uri="{FF2B5EF4-FFF2-40B4-BE49-F238E27FC236}">
                  <a16:creationId xmlns:a16="http://schemas.microsoft.com/office/drawing/2014/main" id="{471D08DE-3007-E1C3-F159-6F632F80E8B8}"/>
                </a:ext>
              </a:extLst>
            </p:cNvPr>
            <p:cNvSpPr/>
            <p:nvPr/>
          </p:nvSpPr>
          <p:spPr>
            <a:xfrm>
              <a:off x="3572814" y="3928169"/>
              <a:ext cx="6384" cy="3238"/>
            </a:xfrm>
            <a:custGeom>
              <a:avLst/>
              <a:gdLst/>
              <a:ahLst/>
              <a:cxnLst/>
              <a:rect l="l" t="t" r="r" b="b"/>
              <a:pathLst>
                <a:path w="2" h="1" extrusionOk="0">
                  <a:moveTo>
                    <a:pt x="0" y="1"/>
                  </a:moveTo>
                  <a:cubicBezTo>
                    <a:pt x="0" y="1"/>
                    <a:pt x="2" y="0"/>
                    <a:pt x="2" y="1"/>
                  </a:cubicBezTo>
                  <a:cubicBezTo>
                    <a:pt x="2" y="1"/>
                    <a:pt x="2" y="1"/>
                    <a:pt x="0"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9" name="Google Shape;3173;p145">
              <a:extLst>
                <a:ext uri="{FF2B5EF4-FFF2-40B4-BE49-F238E27FC236}">
                  <a16:creationId xmlns:a16="http://schemas.microsoft.com/office/drawing/2014/main" id="{7A550BEB-D516-21AA-E70A-D69CC11085C2}"/>
                </a:ext>
              </a:extLst>
            </p:cNvPr>
            <p:cNvSpPr/>
            <p:nvPr/>
          </p:nvSpPr>
          <p:spPr>
            <a:xfrm>
              <a:off x="3876063" y="3364778"/>
              <a:ext cx="55861" cy="29140"/>
            </a:xfrm>
            <a:custGeom>
              <a:avLst/>
              <a:gdLst/>
              <a:ahLst/>
              <a:cxnLst/>
              <a:rect l="l" t="t" r="r" b="b"/>
              <a:pathLst>
                <a:path w="18" h="9" extrusionOk="0">
                  <a:moveTo>
                    <a:pt x="0" y="1"/>
                  </a:moveTo>
                  <a:cubicBezTo>
                    <a:pt x="1" y="0"/>
                    <a:pt x="4" y="0"/>
                    <a:pt x="9" y="1"/>
                  </a:cubicBezTo>
                  <a:cubicBezTo>
                    <a:pt x="15" y="3"/>
                    <a:pt x="16" y="3"/>
                    <a:pt x="16" y="6"/>
                  </a:cubicBezTo>
                  <a:cubicBezTo>
                    <a:pt x="18" y="8"/>
                    <a:pt x="15" y="6"/>
                    <a:pt x="12" y="6"/>
                  </a:cubicBezTo>
                  <a:cubicBezTo>
                    <a:pt x="9" y="6"/>
                    <a:pt x="12" y="9"/>
                    <a:pt x="7" y="8"/>
                  </a:cubicBezTo>
                  <a:cubicBezTo>
                    <a:pt x="1" y="6"/>
                    <a:pt x="4" y="4"/>
                    <a:pt x="1" y="4"/>
                  </a:cubicBezTo>
                  <a:cubicBezTo>
                    <a:pt x="0" y="3"/>
                    <a:pt x="0" y="3"/>
                    <a:pt x="0" y="1"/>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40" name="Google Shape;3174;p145">
              <a:extLst>
                <a:ext uri="{FF2B5EF4-FFF2-40B4-BE49-F238E27FC236}">
                  <a16:creationId xmlns:a16="http://schemas.microsoft.com/office/drawing/2014/main" id="{AFA29A84-4E77-EA28-68E1-D1B284EEC386}"/>
                </a:ext>
              </a:extLst>
            </p:cNvPr>
            <p:cNvSpPr/>
            <p:nvPr/>
          </p:nvSpPr>
          <p:spPr>
            <a:xfrm>
              <a:off x="3968634" y="3321067"/>
              <a:ext cx="75015" cy="69614"/>
            </a:xfrm>
            <a:custGeom>
              <a:avLst/>
              <a:gdLst/>
              <a:ahLst/>
              <a:cxnLst/>
              <a:rect l="l" t="t" r="r" b="b"/>
              <a:pathLst>
                <a:path w="24" h="22" extrusionOk="0">
                  <a:moveTo>
                    <a:pt x="23" y="18"/>
                  </a:moveTo>
                  <a:cubicBezTo>
                    <a:pt x="17" y="15"/>
                    <a:pt x="15" y="20"/>
                    <a:pt x="12" y="18"/>
                  </a:cubicBezTo>
                  <a:cubicBezTo>
                    <a:pt x="4" y="15"/>
                    <a:pt x="8" y="22"/>
                    <a:pt x="4" y="18"/>
                  </a:cubicBezTo>
                  <a:cubicBezTo>
                    <a:pt x="1" y="15"/>
                    <a:pt x="0" y="17"/>
                    <a:pt x="0" y="14"/>
                  </a:cubicBezTo>
                  <a:cubicBezTo>
                    <a:pt x="1" y="11"/>
                    <a:pt x="11" y="17"/>
                    <a:pt x="15" y="14"/>
                  </a:cubicBezTo>
                  <a:cubicBezTo>
                    <a:pt x="17" y="14"/>
                    <a:pt x="20" y="15"/>
                    <a:pt x="17" y="11"/>
                  </a:cubicBezTo>
                  <a:cubicBezTo>
                    <a:pt x="11" y="6"/>
                    <a:pt x="17" y="6"/>
                    <a:pt x="14" y="4"/>
                  </a:cubicBezTo>
                  <a:cubicBezTo>
                    <a:pt x="9" y="3"/>
                    <a:pt x="8" y="4"/>
                    <a:pt x="9" y="1"/>
                  </a:cubicBezTo>
                  <a:cubicBezTo>
                    <a:pt x="9" y="0"/>
                    <a:pt x="15" y="0"/>
                    <a:pt x="17" y="1"/>
                  </a:cubicBezTo>
                  <a:cubicBezTo>
                    <a:pt x="20" y="3"/>
                    <a:pt x="20" y="1"/>
                    <a:pt x="23" y="1"/>
                  </a:cubicBezTo>
                  <a:cubicBezTo>
                    <a:pt x="21" y="6"/>
                    <a:pt x="24" y="9"/>
                    <a:pt x="21" y="12"/>
                  </a:cubicBezTo>
                  <a:cubicBezTo>
                    <a:pt x="20" y="15"/>
                    <a:pt x="23" y="14"/>
                    <a:pt x="23" y="18"/>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41" name="Google Shape;3175;p145">
              <a:extLst>
                <a:ext uri="{FF2B5EF4-FFF2-40B4-BE49-F238E27FC236}">
                  <a16:creationId xmlns:a16="http://schemas.microsoft.com/office/drawing/2014/main" id="{C24CFADB-11D3-ED56-75D4-D88F75770633}"/>
                </a:ext>
              </a:extLst>
            </p:cNvPr>
            <p:cNvSpPr/>
            <p:nvPr/>
          </p:nvSpPr>
          <p:spPr>
            <a:xfrm>
              <a:off x="4030879" y="3314591"/>
              <a:ext cx="92570" cy="85804"/>
            </a:xfrm>
            <a:custGeom>
              <a:avLst/>
              <a:gdLst/>
              <a:ahLst/>
              <a:cxnLst/>
              <a:rect l="l" t="t" r="r" b="b"/>
              <a:pathLst>
                <a:path w="30" h="27" extrusionOk="0">
                  <a:moveTo>
                    <a:pt x="3" y="3"/>
                  </a:moveTo>
                  <a:cubicBezTo>
                    <a:pt x="1" y="8"/>
                    <a:pt x="4" y="11"/>
                    <a:pt x="1" y="14"/>
                  </a:cubicBezTo>
                  <a:cubicBezTo>
                    <a:pt x="0" y="17"/>
                    <a:pt x="3" y="16"/>
                    <a:pt x="3" y="20"/>
                  </a:cubicBezTo>
                  <a:cubicBezTo>
                    <a:pt x="4" y="27"/>
                    <a:pt x="6" y="23"/>
                    <a:pt x="7" y="20"/>
                  </a:cubicBezTo>
                  <a:cubicBezTo>
                    <a:pt x="9" y="17"/>
                    <a:pt x="10" y="16"/>
                    <a:pt x="12" y="17"/>
                  </a:cubicBezTo>
                  <a:cubicBezTo>
                    <a:pt x="12" y="20"/>
                    <a:pt x="14" y="20"/>
                    <a:pt x="15" y="17"/>
                  </a:cubicBezTo>
                  <a:cubicBezTo>
                    <a:pt x="18" y="16"/>
                    <a:pt x="24" y="17"/>
                    <a:pt x="26" y="19"/>
                  </a:cubicBezTo>
                  <a:cubicBezTo>
                    <a:pt x="27" y="20"/>
                    <a:pt x="30" y="16"/>
                    <a:pt x="29" y="14"/>
                  </a:cubicBezTo>
                  <a:cubicBezTo>
                    <a:pt x="26" y="13"/>
                    <a:pt x="26" y="11"/>
                    <a:pt x="24" y="11"/>
                  </a:cubicBezTo>
                  <a:cubicBezTo>
                    <a:pt x="21" y="11"/>
                    <a:pt x="20" y="9"/>
                    <a:pt x="21" y="9"/>
                  </a:cubicBezTo>
                  <a:cubicBezTo>
                    <a:pt x="24" y="9"/>
                    <a:pt x="23" y="6"/>
                    <a:pt x="20" y="8"/>
                  </a:cubicBezTo>
                  <a:cubicBezTo>
                    <a:pt x="15" y="9"/>
                    <a:pt x="18" y="3"/>
                    <a:pt x="15" y="5"/>
                  </a:cubicBezTo>
                  <a:cubicBezTo>
                    <a:pt x="14" y="6"/>
                    <a:pt x="9" y="0"/>
                    <a:pt x="7" y="2"/>
                  </a:cubicBezTo>
                  <a:cubicBezTo>
                    <a:pt x="6" y="3"/>
                    <a:pt x="4" y="0"/>
                    <a:pt x="3" y="3"/>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42" name="Google Shape;3176;p145">
              <a:extLst>
                <a:ext uri="{FF2B5EF4-FFF2-40B4-BE49-F238E27FC236}">
                  <a16:creationId xmlns:a16="http://schemas.microsoft.com/office/drawing/2014/main" id="{B34ED773-5F19-A756-6CAA-18E4C780F8DB}"/>
                </a:ext>
              </a:extLst>
            </p:cNvPr>
            <p:cNvSpPr/>
            <p:nvPr/>
          </p:nvSpPr>
          <p:spPr>
            <a:xfrm>
              <a:off x="5176843" y="3410109"/>
              <a:ext cx="11172" cy="14570"/>
            </a:xfrm>
            <a:custGeom>
              <a:avLst/>
              <a:gdLst/>
              <a:ahLst/>
              <a:cxnLst/>
              <a:rect l="l" t="t" r="r" b="b"/>
              <a:pathLst>
                <a:path w="4" h="5" extrusionOk="0">
                  <a:moveTo>
                    <a:pt x="0" y="1"/>
                  </a:moveTo>
                  <a:cubicBezTo>
                    <a:pt x="0" y="0"/>
                    <a:pt x="1" y="0"/>
                    <a:pt x="1" y="0"/>
                  </a:cubicBezTo>
                  <a:cubicBezTo>
                    <a:pt x="4" y="0"/>
                    <a:pt x="1" y="5"/>
                    <a:pt x="0"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43" name="Google Shape;3177;p145">
              <a:extLst>
                <a:ext uri="{FF2B5EF4-FFF2-40B4-BE49-F238E27FC236}">
                  <a16:creationId xmlns:a16="http://schemas.microsoft.com/office/drawing/2014/main" id="{133B50BA-29FE-86FF-3228-E00EF94C55E7}"/>
                </a:ext>
              </a:extLst>
            </p:cNvPr>
            <p:cNvSpPr/>
            <p:nvPr/>
          </p:nvSpPr>
          <p:spPr>
            <a:xfrm>
              <a:off x="5197592" y="3424679"/>
              <a:ext cx="12769" cy="9713"/>
            </a:xfrm>
            <a:custGeom>
              <a:avLst/>
              <a:gdLst/>
              <a:ahLst/>
              <a:cxnLst/>
              <a:rect l="l" t="t" r="r" b="b"/>
              <a:pathLst>
                <a:path w="4" h="3" extrusionOk="0">
                  <a:moveTo>
                    <a:pt x="0" y="1"/>
                  </a:moveTo>
                  <a:cubicBezTo>
                    <a:pt x="0" y="0"/>
                    <a:pt x="0" y="0"/>
                    <a:pt x="2" y="0"/>
                  </a:cubicBezTo>
                  <a:cubicBezTo>
                    <a:pt x="4" y="1"/>
                    <a:pt x="4" y="1"/>
                    <a:pt x="2" y="1"/>
                  </a:cubicBezTo>
                  <a:cubicBezTo>
                    <a:pt x="0" y="1"/>
                    <a:pt x="0" y="3"/>
                    <a:pt x="0"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44" name="Google Shape;3178;p145">
              <a:extLst>
                <a:ext uri="{FF2B5EF4-FFF2-40B4-BE49-F238E27FC236}">
                  <a16:creationId xmlns:a16="http://schemas.microsoft.com/office/drawing/2014/main" id="{A558BD69-7322-146D-D39E-1F21B06BCCB4}"/>
                </a:ext>
              </a:extLst>
            </p:cNvPr>
            <p:cNvSpPr/>
            <p:nvPr/>
          </p:nvSpPr>
          <p:spPr>
            <a:xfrm>
              <a:off x="5194399" y="3474866"/>
              <a:ext cx="9577" cy="12952"/>
            </a:xfrm>
            <a:custGeom>
              <a:avLst/>
              <a:gdLst/>
              <a:ahLst/>
              <a:cxnLst/>
              <a:rect l="l" t="t" r="r" b="b"/>
              <a:pathLst>
                <a:path w="3" h="4" extrusionOk="0">
                  <a:moveTo>
                    <a:pt x="2" y="0"/>
                  </a:moveTo>
                  <a:cubicBezTo>
                    <a:pt x="2" y="0"/>
                    <a:pt x="3" y="2"/>
                    <a:pt x="2" y="2"/>
                  </a:cubicBezTo>
                  <a:cubicBezTo>
                    <a:pt x="2" y="4"/>
                    <a:pt x="0" y="2"/>
                    <a:pt x="2"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45" name="Google Shape;3179;p145">
              <a:extLst>
                <a:ext uri="{FF2B5EF4-FFF2-40B4-BE49-F238E27FC236}">
                  <a16:creationId xmlns:a16="http://schemas.microsoft.com/office/drawing/2014/main" id="{2A982F0C-33FE-A0B4-E9DB-9C4CE4E41DBA}"/>
                </a:ext>
              </a:extLst>
            </p:cNvPr>
            <p:cNvSpPr/>
            <p:nvPr/>
          </p:nvSpPr>
          <p:spPr>
            <a:xfrm>
              <a:off x="4330937" y="5626437"/>
              <a:ext cx="52670" cy="46949"/>
            </a:xfrm>
            <a:custGeom>
              <a:avLst/>
              <a:gdLst/>
              <a:ahLst/>
              <a:cxnLst/>
              <a:rect l="l" t="t" r="r" b="b"/>
              <a:pathLst>
                <a:path w="17" h="15" extrusionOk="0">
                  <a:moveTo>
                    <a:pt x="2" y="14"/>
                  </a:moveTo>
                  <a:cubicBezTo>
                    <a:pt x="0" y="12"/>
                    <a:pt x="0" y="10"/>
                    <a:pt x="0" y="10"/>
                  </a:cubicBezTo>
                  <a:cubicBezTo>
                    <a:pt x="2" y="10"/>
                    <a:pt x="0" y="9"/>
                    <a:pt x="2" y="7"/>
                  </a:cubicBezTo>
                  <a:cubicBezTo>
                    <a:pt x="5" y="6"/>
                    <a:pt x="3" y="6"/>
                    <a:pt x="5" y="6"/>
                  </a:cubicBezTo>
                  <a:cubicBezTo>
                    <a:pt x="6" y="6"/>
                    <a:pt x="6" y="6"/>
                    <a:pt x="5" y="4"/>
                  </a:cubicBezTo>
                  <a:cubicBezTo>
                    <a:pt x="5" y="4"/>
                    <a:pt x="6" y="4"/>
                    <a:pt x="5" y="3"/>
                  </a:cubicBezTo>
                  <a:cubicBezTo>
                    <a:pt x="5" y="3"/>
                    <a:pt x="8" y="3"/>
                    <a:pt x="6" y="1"/>
                  </a:cubicBezTo>
                  <a:cubicBezTo>
                    <a:pt x="6" y="0"/>
                    <a:pt x="8" y="1"/>
                    <a:pt x="10" y="1"/>
                  </a:cubicBezTo>
                  <a:cubicBezTo>
                    <a:pt x="11" y="1"/>
                    <a:pt x="11" y="3"/>
                    <a:pt x="11" y="3"/>
                  </a:cubicBezTo>
                  <a:cubicBezTo>
                    <a:pt x="10" y="3"/>
                    <a:pt x="11" y="3"/>
                    <a:pt x="11" y="4"/>
                  </a:cubicBezTo>
                  <a:cubicBezTo>
                    <a:pt x="13" y="6"/>
                    <a:pt x="11" y="3"/>
                    <a:pt x="13" y="3"/>
                  </a:cubicBezTo>
                  <a:cubicBezTo>
                    <a:pt x="14" y="1"/>
                    <a:pt x="14" y="1"/>
                    <a:pt x="16" y="3"/>
                  </a:cubicBezTo>
                  <a:cubicBezTo>
                    <a:pt x="16" y="4"/>
                    <a:pt x="14" y="4"/>
                    <a:pt x="16" y="4"/>
                  </a:cubicBezTo>
                  <a:cubicBezTo>
                    <a:pt x="17" y="6"/>
                    <a:pt x="16" y="6"/>
                    <a:pt x="14" y="6"/>
                  </a:cubicBezTo>
                  <a:cubicBezTo>
                    <a:pt x="11" y="7"/>
                    <a:pt x="14" y="9"/>
                    <a:pt x="11" y="7"/>
                  </a:cubicBezTo>
                  <a:cubicBezTo>
                    <a:pt x="6" y="7"/>
                    <a:pt x="5" y="7"/>
                    <a:pt x="8" y="9"/>
                  </a:cubicBezTo>
                  <a:cubicBezTo>
                    <a:pt x="10" y="9"/>
                    <a:pt x="10" y="12"/>
                    <a:pt x="8" y="10"/>
                  </a:cubicBezTo>
                  <a:cubicBezTo>
                    <a:pt x="6" y="9"/>
                    <a:pt x="8" y="12"/>
                    <a:pt x="6" y="10"/>
                  </a:cubicBezTo>
                  <a:cubicBezTo>
                    <a:pt x="3" y="9"/>
                    <a:pt x="6" y="14"/>
                    <a:pt x="5" y="12"/>
                  </a:cubicBezTo>
                  <a:cubicBezTo>
                    <a:pt x="0" y="10"/>
                    <a:pt x="5" y="15"/>
                    <a:pt x="2" y="14"/>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46" name="Google Shape;3180;p145">
              <a:extLst>
                <a:ext uri="{FF2B5EF4-FFF2-40B4-BE49-F238E27FC236}">
                  <a16:creationId xmlns:a16="http://schemas.microsoft.com/office/drawing/2014/main" id="{FA90F010-35B2-623F-9EB0-5A381D29453D}"/>
                </a:ext>
              </a:extLst>
            </p:cNvPr>
            <p:cNvSpPr/>
            <p:nvPr/>
          </p:nvSpPr>
          <p:spPr>
            <a:xfrm>
              <a:off x="4300612" y="5629675"/>
              <a:ext cx="46286" cy="33997"/>
            </a:xfrm>
            <a:custGeom>
              <a:avLst/>
              <a:gdLst/>
              <a:ahLst/>
              <a:cxnLst/>
              <a:rect l="l" t="t" r="r" b="b"/>
              <a:pathLst>
                <a:path w="15" h="11" extrusionOk="0">
                  <a:moveTo>
                    <a:pt x="3" y="11"/>
                  </a:moveTo>
                  <a:cubicBezTo>
                    <a:pt x="1" y="10"/>
                    <a:pt x="3" y="11"/>
                    <a:pt x="1" y="10"/>
                  </a:cubicBezTo>
                  <a:cubicBezTo>
                    <a:pt x="0" y="8"/>
                    <a:pt x="1" y="10"/>
                    <a:pt x="1" y="8"/>
                  </a:cubicBezTo>
                  <a:cubicBezTo>
                    <a:pt x="1" y="8"/>
                    <a:pt x="3" y="10"/>
                    <a:pt x="4" y="8"/>
                  </a:cubicBezTo>
                  <a:cubicBezTo>
                    <a:pt x="4" y="6"/>
                    <a:pt x="6" y="6"/>
                    <a:pt x="6" y="6"/>
                  </a:cubicBezTo>
                  <a:cubicBezTo>
                    <a:pt x="7" y="5"/>
                    <a:pt x="6" y="5"/>
                    <a:pt x="4" y="5"/>
                  </a:cubicBezTo>
                  <a:cubicBezTo>
                    <a:pt x="3" y="6"/>
                    <a:pt x="3" y="5"/>
                    <a:pt x="4" y="5"/>
                  </a:cubicBezTo>
                  <a:cubicBezTo>
                    <a:pt x="6" y="5"/>
                    <a:pt x="6" y="3"/>
                    <a:pt x="4" y="3"/>
                  </a:cubicBezTo>
                  <a:cubicBezTo>
                    <a:pt x="3" y="2"/>
                    <a:pt x="1" y="0"/>
                    <a:pt x="4" y="2"/>
                  </a:cubicBezTo>
                  <a:cubicBezTo>
                    <a:pt x="9" y="3"/>
                    <a:pt x="7" y="2"/>
                    <a:pt x="9" y="2"/>
                  </a:cubicBezTo>
                  <a:cubicBezTo>
                    <a:pt x="9" y="0"/>
                    <a:pt x="9" y="2"/>
                    <a:pt x="10" y="2"/>
                  </a:cubicBezTo>
                  <a:cubicBezTo>
                    <a:pt x="12" y="2"/>
                    <a:pt x="12" y="0"/>
                    <a:pt x="13" y="0"/>
                  </a:cubicBezTo>
                  <a:cubicBezTo>
                    <a:pt x="15" y="2"/>
                    <a:pt x="15" y="2"/>
                    <a:pt x="13" y="3"/>
                  </a:cubicBezTo>
                  <a:cubicBezTo>
                    <a:pt x="12" y="5"/>
                    <a:pt x="12" y="3"/>
                    <a:pt x="10" y="6"/>
                  </a:cubicBezTo>
                  <a:cubicBezTo>
                    <a:pt x="9" y="8"/>
                    <a:pt x="9" y="8"/>
                    <a:pt x="7" y="8"/>
                  </a:cubicBezTo>
                  <a:cubicBezTo>
                    <a:pt x="6" y="8"/>
                    <a:pt x="6" y="10"/>
                    <a:pt x="6" y="10"/>
                  </a:cubicBezTo>
                  <a:cubicBezTo>
                    <a:pt x="4" y="11"/>
                    <a:pt x="4" y="10"/>
                    <a:pt x="4" y="11"/>
                  </a:cubicBezTo>
                  <a:cubicBezTo>
                    <a:pt x="4" y="11"/>
                    <a:pt x="4" y="11"/>
                    <a:pt x="3" y="1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47" name="Google Shape;3181;p145">
              <a:extLst>
                <a:ext uri="{FF2B5EF4-FFF2-40B4-BE49-F238E27FC236}">
                  <a16:creationId xmlns:a16="http://schemas.microsoft.com/office/drawing/2014/main" id="{895A170F-57BC-DDA8-3D0F-29830401CEDD}"/>
                </a:ext>
              </a:extLst>
            </p:cNvPr>
            <p:cNvSpPr/>
            <p:nvPr/>
          </p:nvSpPr>
          <p:spPr>
            <a:xfrm>
              <a:off x="3935117" y="4476991"/>
              <a:ext cx="218658" cy="1330769"/>
            </a:xfrm>
            <a:custGeom>
              <a:avLst/>
              <a:gdLst/>
              <a:ahLst/>
              <a:cxnLst/>
              <a:rect l="l" t="t" r="r" b="b"/>
              <a:pathLst>
                <a:path w="71" h="424" extrusionOk="0">
                  <a:moveTo>
                    <a:pt x="51" y="0"/>
                  </a:moveTo>
                  <a:cubicBezTo>
                    <a:pt x="53" y="7"/>
                    <a:pt x="54" y="7"/>
                    <a:pt x="54" y="8"/>
                  </a:cubicBezTo>
                  <a:cubicBezTo>
                    <a:pt x="54" y="10"/>
                    <a:pt x="56" y="17"/>
                    <a:pt x="57" y="17"/>
                  </a:cubicBezTo>
                  <a:cubicBezTo>
                    <a:pt x="59" y="21"/>
                    <a:pt x="60" y="21"/>
                    <a:pt x="59" y="22"/>
                  </a:cubicBezTo>
                  <a:cubicBezTo>
                    <a:pt x="56" y="25"/>
                    <a:pt x="60" y="25"/>
                    <a:pt x="59" y="27"/>
                  </a:cubicBezTo>
                  <a:cubicBezTo>
                    <a:pt x="57" y="30"/>
                    <a:pt x="57" y="31"/>
                    <a:pt x="59" y="31"/>
                  </a:cubicBezTo>
                  <a:cubicBezTo>
                    <a:pt x="60" y="33"/>
                    <a:pt x="57" y="36"/>
                    <a:pt x="60" y="36"/>
                  </a:cubicBezTo>
                  <a:cubicBezTo>
                    <a:pt x="62" y="36"/>
                    <a:pt x="63" y="46"/>
                    <a:pt x="63" y="52"/>
                  </a:cubicBezTo>
                  <a:cubicBezTo>
                    <a:pt x="65" y="56"/>
                    <a:pt x="66" y="56"/>
                    <a:pt x="69" y="55"/>
                  </a:cubicBezTo>
                  <a:cubicBezTo>
                    <a:pt x="71" y="56"/>
                    <a:pt x="71" y="58"/>
                    <a:pt x="69" y="59"/>
                  </a:cubicBezTo>
                  <a:cubicBezTo>
                    <a:pt x="69" y="63"/>
                    <a:pt x="69" y="67"/>
                    <a:pt x="66" y="69"/>
                  </a:cubicBezTo>
                  <a:cubicBezTo>
                    <a:pt x="65" y="69"/>
                    <a:pt x="57" y="72"/>
                    <a:pt x="59" y="77"/>
                  </a:cubicBezTo>
                  <a:cubicBezTo>
                    <a:pt x="60" y="78"/>
                    <a:pt x="57" y="91"/>
                    <a:pt x="60" y="95"/>
                  </a:cubicBezTo>
                  <a:cubicBezTo>
                    <a:pt x="63" y="103"/>
                    <a:pt x="57" y="95"/>
                    <a:pt x="56" y="103"/>
                  </a:cubicBezTo>
                  <a:cubicBezTo>
                    <a:pt x="53" y="111"/>
                    <a:pt x="54" y="109"/>
                    <a:pt x="51" y="111"/>
                  </a:cubicBezTo>
                  <a:cubicBezTo>
                    <a:pt x="49" y="112"/>
                    <a:pt x="49" y="119"/>
                    <a:pt x="48" y="120"/>
                  </a:cubicBezTo>
                  <a:cubicBezTo>
                    <a:pt x="45" y="123"/>
                    <a:pt x="49" y="129"/>
                    <a:pt x="48" y="133"/>
                  </a:cubicBezTo>
                  <a:cubicBezTo>
                    <a:pt x="46" y="134"/>
                    <a:pt x="46" y="131"/>
                    <a:pt x="45" y="136"/>
                  </a:cubicBezTo>
                  <a:cubicBezTo>
                    <a:pt x="43" y="140"/>
                    <a:pt x="42" y="145"/>
                    <a:pt x="43" y="147"/>
                  </a:cubicBezTo>
                  <a:cubicBezTo>
                    <a:pt x="45" y="150"/>
                    <a:pt x="45" y="153"/>
                    <a:pt x="46" y="158"/>
                  </a:cubicBezTo>
                  <a:cubicBezTo>
                    <a:pt x="48" y="162"/>
                    <a:pt x="45" y="164"/>
                    <a:pt x="48" y="164"/>
                  </a:cubicBezTo>
                  <a:cubicBezTo>
                    <a:pt x="51" y="164"/>
                    <a:pt x="48" y="167"/>
                    <a:pt x="48" y="171"/>
                  </a:cubicBezTo>
                  <a:cubicBezTo>
                    <a:pt x="49" y="176"/>
                    <a:pt x="45" y="173"/>
                    <a:pt x="45" y="181"/>
                  </a:cubicBezTo>
                  <a:cubicBezTo>
                    <a:pt x="43" y="190"/>
                    <a:pt x="45" y="192"/>
                    <a:pt x="43" y="195"/>
                  </a:cubicBezTo>
                  <a:cubicBezTo>
                    <a:pt x="40" y="200"/>
                    <a:pt x="39" y="196"/>
                    <a:pt x="39" y="200"/>
                  </a:cubicBezTo>
                  <a:cubicBezTo>
                    <a:pt x="37" y="203"/>
                    <a:pt x="39" y="207"/>
                    <a:pt x="37" y="210"/>
                  </a:cubicBezTo>
                  <a:cubicBezTo>
                    <a:pt x="37" y="214"/>
                    <a:pt x="42" y="221"/>
                    <a:pt x="39" y="223"/>
                  </a:cubicBezTo>
                  <a:cubicBezTo>
                    <a:pt x="33" y="228"/>
                    <a:pt x="37" y="231"/>
                    <a:pt x="34" y="232"/>
                  </a:cubicBezTo>
                  <a:cubicBezTo>
                    <a:pt x="31" y="235"/>
                    <a:pt x="36" y="240"/>
                    <a:pt x="33" y="243"/>
                  </a:cubicBezTo>
                  <a:cubicBezTo>
                    <a:pt x="29" y="246"/>
                    <a:pt x="33" y="245"/>
                    <a:pt x="33" y="251"/>
                  </a:cubicBezTo>
                  <a:cubicBezTo>
                    <a:pt x="31" y="257"/>
                    <a:pt x="34" y="259"/>
                    <a:pt x="33" y="260"/>
                  </a:cubicBezTo>
                  <a:cubicBezTo>
                    <a:pt x="33" y="263"/>
                    <a:pt x="31" y="259"/>
                    <a:pt x="29" y="265"/>
                  </a:cubicBezTo>
                  <a:cubicBezTo>
                    <a:pt x="29" y="271"/>
                    <a:pt x="33" y="271"/>
                    <a:pt x="33" y="273"/>
                  </a:cubicBezTo>
                  <a:cubicBezTo>
                    <a:pt x="34" y="274"/>
                    <a:pt x="31" y="279"/>
                    <a:pt x="34" y="281"/>
                  </a:cubicBezTo>
                  <a:cubicBezTo>
                    <a:pt x="36" y="282"/>
                    <a:pt x="29" y="288"/>
                    <a:pt x="34" y="287"/>
                  </a:cubicBezTo>
                  <a:cubicBezTo>
                    <a:pt x="40" y="285"/>
                    <a:pt x="39" y="291"/>
                    <a:pt x="34" y="291"/>
                  </a:cubicBezTo>
                  <a:cubicBezTo>
                    <a:pt x="29" y="290"/>
                    <a:pt x="29" y="291"/>
                    <a:pt x="33" y="293"/>
                  </a:cubicBezTo>
                  <a:cubicBezTo>
                    <a:pt x="37" y="293"/>
                    <a:pt x="37" y="298"/>
                    <a:pt x="34" y="299"/>
                  </a:cubicBezTo>
                  <a:cubicBezTo>
                    <a:pt x="29" y="301"/>
                    <a:pt x="36" y="304"/>
                    <a:pt x="33" y="305"/>
                  </a:cubicBezTo>
                  <a:cubicBezTo>
                    <a:pt x="31" y="307"/>
                    <a:pt x="36" y="312"/>
                    <a:pt x="33" y="313"/>
                  </a:cubicBezTo>
                  <a:cubicBezTo>
                    <a:pt x="28" y="316"/>
                    <a:pt x="36" y="316"/>
                    <a:pt x="31" y="319"/>
                  </a:cubicBezTo>
                  <a:cubicBezTo>
                    <a:pt x="26" y="324"/>
                    <a:pt x="29" y="324"/>
                    <a:pt x="28" y="326"/>
                  </a:cubicBezTo>
                  <a:cubicBezTo>
                    <a:pt x="25" y="329"/>
                    <a:pt x="31" y="330"/>
                    <a:pt x="28" y="333"/>
                  </a:cubicBezTo>
                  <a:cubicBezTo>
                    <a:pt x="25" y="335"/>
                    <a:pt x="23" y="344"/>
                    <a:pt x="20" y="344"/>
                  </a:cubicBezTo>
                  <a:cubicBezTo>
                    <a:pt x="17" y="343"/>
                    <a:pt x="20" y="347"/>
                    <a:pt x="19" y="351"/>
                  </a:cubicBezTo>
                  <a:cubicBezTo>
                    <a:pt x="17" y="355"/>
                    <a:pt x="20" y="352"/>
                    <a:pt x="22" y="358"/>
                  </a:cubicBezTo>
                  <a:cubicBezTo>
                    <a:pt x="22" y="363"/>
                    <a:pt x="23" y="358"/>
                    <a:pt x="26" y="358"/>
                  </a:cubicBezTo>
                  <a:cubicBezTo>
                    <a:pt x="29" y="358"/>
                    <a:pt x="26" y="371"/>
                    <a:pt x="29" y="372"/>
                  </a:cubicBezTo>
                  <a:cubicBezTo>
                    <a:pt x="33" y="374"/>
                    <a:pt x="29" y="375"/>
                    <a:pt x="34" y="375"/>
                  </a:cubicBezTo>
                  <a:cubicBezTo>
                    <a:pt x="39" y="375"/>
                    <a:pt x="46" y="375"/>
                    <a:pt x="46" y="375"/>
                  </a:cubicBezTo>
                  <a:cubicBezTo>
                    <a:pt x="51" y="378"/>
                    <a:pt x="59" y="377"/>
                    <a:pt x="60" y="380"/>
                  </a:cubicBezTo>
                  <a:cubicBezTo>
                    <a:pt x="59" y="380"/>
                    <a:pt x="57" y="380"/>
                    <a:pt x="56" y="378"/>
                  </a:cubicBezTo>
                  <a:cubicBezTo>
                    <a:pt x="53" y="378"/>
                    <a:pt x="53" y="378"/>
                    <a:pt x="51" y="382"/>
                  </a:cubicBezTo>
                  <a:cubicBezTo>
                    <a:pt x="48" y="383"/>
                    <a:pt x="49" y="380"/>
                    <a:pt x="46" y="383"/>
                  </a:cubicBezTo>
                  <a:cubicBezTo>
                    <a:pt x="43" y="385"/>
                    <a:pt x="42" y="383"/>
                    <a:pt x="40" y="386"/>
                  </a:cubicBezTo>
                  <a:cubicBezTo>
                    <a:pt x="40" y="391"/>
                    <a:pt x="40" y="388"/>
                    <a:pt x="39" y="394"/>
                  </a:cubicBezTo>
                  <a:cubicBezTo>
                    <a:pt x="39" y="399"/>
                    <a:pt x="40" y="399"/>
                    <a:pt x="37" y="399"/>
                  </a:cubicBezTo>
                  <a:cubicBezTo>
                    <a:pt x="34" y="399"/>
                    <a:pt x="33" y="397"/>
                    <a:pt x="33" y="397"/>
                  </a:cubicBezTo>
                  <a:cubicBezTo>
                    <a:pt x="31" y="397"/>
                    <a:pt x="28" y="394"/>
                    <a:pt x="28" y="393"/>
                  </a:cubicBezTo>
                  <a:cubicBezTo>
                    <a:pt x="28" y="391"/>
                    <a:pt x="29" y="391"/>
                    <a:pt x="31" y="391"/>
                  </a:cubicBezTo>
                  <a:cubicBezTo>
                    <a:pt x="31" y="393"/>
                    <a:pt x="31" y="391"/>
                    <a:pt x="33" y="391"/>
                  </a:cubicBezTo>
                  <a:cubicBezTo>
                    <a:pt x="34" y="393"/>
                    <a:pt x="33" y="391"/>
                    <a:pt x="34" y="389"/>
                  </a:cubicBezTo>
                  <a:cubicBezTo>
                    <a:pt x="37" y="389"/>
                    <a:pt x="39" y="386"/>
                    <a:pt x="37" y="386"/>
                  </a:cubicBezTo>
                  <a:cubicBezTo>
                    <a:pt x="36" y="385"/>
                    <a:pt x="36" y="386"/>
                    <a:pt x="33" y="388"/>
                  </a:cubicBezTo>
                  <a:cubicBezTo>
                    <a:pt x="31" y="388"/>
                    <a:pt x="33" y="389"/>
                    <a:pt x="29" y="389"/>
                  </a:cubicBezTo>
                  <a:cubicBezTo>
                    <a:pt x="25" y="388"/>
                    <a:pt x="31" y="389"/>
                    <a:pt x="29" y="391"/>
                  </a:cubicBezTo>
                  <a:cubicBezTo>
                    <a:pt x="28" y="391"/>
                    <a:pt x="26" y="391"/>
                    <a:pt x="26" y="394"/>
                  </a:cubicBezTo>
                  <a:cubicBezTo>
                    <a:pt x="28" y="396"/>
                    <a:pt x="26" y="394"/>
                    <a:pt x="25" y="393"/>
                  </a:cubicBezTo>
                  <a:cubicBezTo>
                    <a:pt x="22" y="393"/>
                    <a:pt x="20" y="389"/>
                    <a:pt x="22" y="389"/>
                  </a:cubicBezTo>
                  <a:cubicBezTo>
                    <a:pt x="23" y="389"/>
                    <a:pt x="25" y="391"/>
                    <a:pt x="25" y="389"/>
                  </a:cubicBezTo>
                  <a:cubicBezTo>
                    <a:pt x="23" y="389"/>
                    <a:pt x="25" y="389"/>
                    <a:pt x="23" y="388"/>
                  </a:cubicBezTo>
                  <a:cubicBezTo>
                    <a:pt x="23" y="386"/>
                    <a:pt x="25" y="385"/>
                    <a:pt x="26" y="386"/>
                  </a:cubicBezTo>
                  <a:cubicBezTo>
                    <a:pt x="28" y="388"/>
                    <a:pt x="28" y="383"/>
                    <a:pt x="31" y="383"/>
                  </a:cubicBezTo>
                  <a:cubicBezTo>
                    <a:pt x="33" y="385"/>
                    <a:pt x="34" y="385"/>
                    <a:pt x="36" y="383"/>
                  </a:cubicBezTo>
                  <a:cubicBezTo>
                    <a:pt x="36" y="383"/>
                    <a:pt x="29" y="382"/>
                    <a:pt x="28" y="383"/>
                  </a:cubicBezTo>
                  <a:cubicBezTo>
                    <a:pt x="26" y="385"/>
                    <a:pt x="28" y="382"/>
                    <a:pt x="25" y="382"/>
                  </a:cubicBezTo>
                  <a:cubicBezTo>
                    <a:pt x="23" y="383"/>
                    <a:pt x="25" y="383"/>
                    <a:pt x="25" y="383"/>
                  </a:cubicBezTo>
                  <a:cubicBezTo>
                    <a:pt x="26" y="385"/>
                    <a:pt x="23" y="385"/>
                    <a:pt x="23" y="386"/>
                  </a:cubicBezTo>
                  <a:cubicBezTo>
                    <a:pt x="23" y="388"/>
                    <a:pt x="23" y="389"/>
                    <a:pt x="20" y="389"/>
                  </a:cubicBezTo>
                  <a:cubicBezTo>
                    <a:pt x="17" y="388"/>
                    <a:pt x="22" y="388"/>
                    <a:pt x="20" y="386"/>
                  </a:cubicBezTo>
                  <a:cubicBezTo>
                    <a:pt x="20" y="386"/>
                    <a:pt x="19" y="385"/>
                    <a:pt x="20" y="386"/>
                  </a:cubicBezTo>
                  <a:cubicBezTo>
                    <a:pt x="22" y="386"/>
                    <a:pt x="20" y="382"/>
                    <a:pt x="19" y="385"/>
                  </a:cubicBezTo>
                  <a:cubicBezTo>
                    <a:pt x="17" y="386"/>
                    <a:pt x="17" y="385"/>
                    <a:pt x="19" y="382"/>
                  </a:cubicBezTo>
                  <a:cubicBezTo>
                    <a:pt x="20" y="380"/>
                    <a:pt x="17" y="382"/>
                    <a:pt x="19" y="380"/>
                  </a:cubicBezTo>
                  <a:cubicBezTo>
                    <a:pt x="19" y="377"/>
                    <a:pt x="16" y="375"/>
                    <a:pt x="17" y="377"/>
                  </a:cubicBezTo>
                  <a:cubicBezTo>
                    <a:pt x="19" y="377"/>
                    <a:pt x="20" y="380"/>
                    <a:pt x="22" y="378"/>
                  </a:cubicBezTo>
                  <a:cubicBezTo>
                    <a:pt x="22" y="377"/>
                    <a:pt x="23" y="377"/>
                    <a:pt x="23" y="377"/>
                  </a:cubicBezTo>
                  <a:cubicBezTo>
                    <a:pt x="23" y="378"/>
                    <a:pt x="23" y="378"/>
                    <a:pt x="23" y="375"/>
                  </a:cubicBezTo>
                  <a:cubicBezTo>
                    <a:pt x="25" y="374"/>
                    <a:pt x="28" y="378"/>
                    <a:pt x="26" y="377"/>
                  </a:cubicBezTo>
                  <a:cubicBezTo>
                    <a:pt x="25" y="375"/>
                    <a:pt x="26" y="375"/>
                    <a:pt x="28" y="374"/>
                  </a:cubicBezTo>
                  <a:cubicBezTo>
                    <a:pt x="28" y="371"/>
                    <a:pt x="26" y="371"/>
                    <a:pt x="23" y="369"/>
                  </a:cubicBezTo>
                  <a:cubicBezTo>
                    <a:pt x="20" y="368"/>
                    <a:pt x="20" y="369"/>
                    <a:pt x="23" y="371"/>
                  </a:cubicBezTo>
                  <a:cubicBezTo>
                    <a:pt x="26" y="372"/>
                    <a:pt x="28" y="374"/>
                    <a:pt x="25" y="374"/>
                  </a:cubicBezTo>
                  <a:cubicBezTo>
                    <a:pt x="22" y="372"/>
                    <a:pt x="23" y="374"/>
                    <a:pt x="23" y="374"/>
                  </a:cubicBezTo>
                  <a:cubicBezTo>
                    <a:pt x="22" y="374"/>
                    <a:pt x="22" y="375"/>
                    <a:pt x="22" y="377"/>
                  </a:cubicBezTo>
                  <a:cubicBezTo>
                    <a:pt x="20" y="378"/>
                    <a:pt x="17" y="374"/>
                    <a:pt x="19" y="374"/>
                  </a:cubicBezTo>
                  <a:cubicBezTo>
                    <a:pt x="20" y="375"/>
                    <a:pt x="19" y="375"/>
                    <a:pt x="19" y="372"/>
                  </a:cubicBezTo>
                  <a:cubicBezTo>
                    <a:pt x="19" y="371"/>
                    <a:pt x="17" y="374"/>
                    <a:pt x="16" y="372"/>
                  </a:cubicBezTo>
                  <a:cubicBezTo>
                    <a:pt x="16" y="371"/>
                    <a:pt x="17" y="371"/>
                    <a:pt x="16" y="369"/>
                  </a:cubicBezTo>
                  <a:cubicBezTo>
                    <a:pt x="16" y="368"/>
                    <a:pt x="16" y="368"/>
                    <a:pt x="17" y="369"/>
                  </a:cubicBezTo>
                  <a:cubicBezTo>
                    <a:pt x="17" y="371"/>
                    <a:pt x="19" y="371"/>
                    <a:pt x="17" y="368"/>
                  </a:cubicBezTo>
                  <a:cubicBezTo>
                    <a:pt x="17" y="366"/>
                    <a:pt x="17" y="366"/>
                    <a:pt x="16" y="366"/>
                  </a:cubicBezTo>
                  <a:cubicBezTo>
                    <a:pt x="14" y="366"/>
                    <a:pt x="14" y="368"/>
                    <a:pt x="14" y="364"/>
                  </a:cubicBezTo>
                  <a:cubicBezTo>
                    <a:pt x="14" y="363"/>
                    <a:pt x="14" y="364"/>
                    <a:pt x="14" y="363"/>
                  </a:cubicBezTo>
                  <a:cubicBezTo>
                    <a:pt x="13" y="363"/>
                    <a:pt x="14" y="361"/>
                    <a:pt x="16" y="363"/>
                  </a:cubicBezTo>
                  <a:cubicBezTo>
                    <a:pt x="16" y="363"/>
                    <a:pt x="17" y="361"/>
                    <a:pt x="17" y="360"/>
                  </a:cubicBezTo>
                  <a:cubicBezTo>
                    <a:pt x="19" y="357"/>
                    <a:pt x="17" y="357"/>
                    <a:pt x="17" y="358"/>
                  </a:cubicBezTo>
                  <a:cubicBezTo>
                    <a:pt x="16" y="361"/>
                    <a:pt x="16" y="361"/>
                    <a:pt x="14" y="360"/>
                  </a:cubicBezTo>
                  <a:cubicBezTo>
                    <a:pt x="13" y="358"/>
                    <a:pt x="13" y="358"/>
                    <a:pt x="14" y="358"/>
                  </a:cubicBezTo>
                  <a:cubicBezTo>
                    <a:pt x="16" y="358"/>
                    <a:pt x="16" y="358"/>
                    <a:pt x="14" y="357"/>
                  </a:cubicBezTo>
                  <a:cubicBezTo>
                    <a:pt x="13" y="357"/>
                    <a:pt x="14" y="357"/>
                    <a:pt x="13" y="357"/>
                  </a:cubicBezTo>
                  <a:cubicBezTo>
                    <a:pt x="11" y="355"/>
                    <a:pt x="11" y="355"/>
                    <a:pt x="10" y="354"/>
                  </a:cubicBezTo>
                  <a:cubicBezTo>
                    <a:pt x="8" y="354"/>
                    <a:pt x="11" y="352"/>
                    <a:pt x="13" y="354"/>
                  </a:cubicBezTo>
                  <a:cubicBezTo>
                    <a:pt x="14" y="355"/>
                    <a:pt x="16" y="355"/>
                    <a:pt x="14" y="354"/>
                  </a:cubicBezTo>
                  <a:cubicBezTo>
                    <a:pt x="13" y="352"/>
                    <a:pt x="11" y="351"/>
                    <a:pt x="14" y="352"/>
                  </a:cubicBezTo>
                  <a:cubicBezTo>
                    <a:pt x="17" y="352"/>
                    <a:pt x="16" y="352"/>
                    <a:pt x="13" y="351"/>
                  </a:cubicBezTo>
                  <a:cubicBezTo>
                    <a:pt x="11" y="349"/>
                    <a:pt x="14" y="349"/>
                    <a:pt x="13" y="347"/>
                  </a:cubicBezTo>
                  <a:cubicBezTo>
                    <a:pt x="13" y="347"/>
                    <a:pt x="14" y="346"/>
                    <a:pt x="16" y="347"/>
                  </a:cubicBezTo>
                  <a:cubicBezTo>
                    <a:pt x="17" y="349"/>
                    <a:pt x="16" y="346"/>
                    <a:pt x="14" y="344"/>
                  </a:cubicBezTo>
                  <a:cubicBezTo>
                    <a:pt x="14" y="343"/>
                    <a:pt x="16" y="341"/>
                    <a:pt x="14" y="341"/>
                  </a:cubicBezTo>
                  <a:cubicBezTo>
                    <a:pt x="13" y="343"/>
                    <a:pt x="14" y="346"/>
                    <a:pt x="13" y="346"/>
                  </a:cubicBezTo>
                  <a:cubicBezTo>
                    <a:pt x="11" y="346"/>
                    <a:pt x="13" y="343"/>
                    <a:pt x="11" y="340"/>
                  </a:cubicBezTo>
                  <a:cubicBezTo>
                    <a:pt x="11" y="336"/>
                    <a:pt x="13" y="336"/>
                    <a:pt x="13" y="335"/>
                  </a:cubicBezTo>
                  <a:cubicBezTo>
                    <a:pt x="13" y="332"/>
                    <a:pt x="16" y="335"/>
                    <a:pt x="16" y="335"/>
                  </a:cubicBezTo>
                  <a:cubicBezTo>
                    <a:pt x="14" y="333"/>
                    <a:pt x="16" y="333"/>
                    <a:pt x="14" y="333"/>
                  </a:cubicBezTo>
                  <a:cubicBezTo>
                    <a:pt x="14" y="332"/>
                    <a:pt x="13" y="332"/>
                    <a:pt x="11" y="330"/>
                  </a:cubicBezTo>
                  <a:cubicBezTo>
                    <a:pt x="11" y="329"/>
                    <a:pt x="11" y="330"/>
                    <a:pt x="10" y="329"/>
                  </a:cubicBezTo>
                  <a:cubicBezTo>
                    <a:pt x="10" y="327"/>
                    <a:pt x="11" y="329"/>
                    <a:pt x="14" y="329"/>
                  </a:cubicBezTo>
                  <a:cubicBezTo>
                    <a:pt x="16" y="329"/>
                    <a:pt x="17" y="329"/>
                    <a:pt x="19" y="330"/>
                  </a:cubicBezTo>
                  <a:cubicBezTo>
                    <a:pt x="22" y="332"/>
                    <a:pt x="17" y="327"/>
                    <a:pt x="19" y="327"/>
                  </a:cubicBezTo>
                  <a:cubicBezTo>
                    <a:pt x="20" y="327"/>
                    <a:pt x="17" y="324"/>
                    <a:pt x="17" y="326"/>
                  </a:cubicBezTo>
                  <a:cubicBezTo>
                    <a:pt x="17" y="327"/>
                    <a:pt x="16" y="324"/>
                    <a:pt x="13" y="326"/>
                  </a:cubicBezTo>
                  <a:cubicBezTo>
                    <a:pt x="10" y="326"/>
                    <a:pt x="10" y="326"/>
                    <a:pt x="10" y="324"/>
                  </a:cubicBezTo>
                  <a:cubicBezTo>
                    <a:pt x="11" y="322"/>
                    <a:pt x="11" y="324"/>
                    <a:pt x="13" y="324"/>
                  </a:cubicBezTo>
                  <a:cubicBezTo>
                    <a:pt x="14" y="324"/>
                    <a:pt x="10" y="322"/>
                    <a:pt x="11" y="321"/>
                  </a:cubicBezTo>
                  <a:cubicBezTo>
                    <a:pt x="13" y="318"/>
                    <a:pt x="16" y="319"/>
                    <a:pt x="16" y="318"/>
                  </a:cubicBezTo>
                  <a:cubicBezTo>
                    <a:pt x="16" y="315"/>
                    <a:pt x="14" y="316"/>
                    <a:pt x="14" y="315"/>
                  </a:cubicBezTo>
                  <a:cubicBezTo>
                    <a:pt x="13" y="313"/>
                    <a:pt x="11" y="313"/>
                    <a:pt x="11" y="315"/>
                  </a:cubicBezTo>
                  <a:cubicBezTo>
                    <a:pt x="11" y="316"/>
                    <a:pt x="8" y="315"/>
                    <a:pt x="6" y="313"/>
                  </a:cubicBezTo>
                  <a:cubicBezTo>
                    <a:pt x="6" y="310"/>
                    <a:pt x="3" y="312"/>
                    <a:pt x="3" y="313"/>
                  </a:cubicBezTo>
                  <a:cubicBezTo>
                    <a:pt x="3" y="316"/>
                    <a:pt x="3" y="316"/>
                    <a:pt x="2" y="315"/>
                  </a:cubicBezTo>
                  <a:cubicBezTo>
                    <a:pt x="0" y="312"/>
                    <a:pt x="3" y="310"/>
                    <a:pt x="6" y="307"/>
                  </a:cubicBezTo>
                  <a:cubicBezTo>
                    <a:pt x="11" y="305"/>
                    <a:pt x="8" y="302"/>
                    <a:pt x="11" y="304"/>
                  </a:cubicBezTo>
                  <a:cubicBezTo>
                    <a:pt x="13" y="304"/>
                    <a:pt x="10" y="302"/>
                    <a:pt x="13" y="302"/>
                  </a:cubicBezTo>
                  <a:cubicBezTo>
                    <a:pt x="16" y="302"/>
                    <a:pt x="13" y="305"/>
                    <a:pt x="16" y="307"/>
                  </a:cubicBezTo>
                  <a:cubicBezTo>
                    <a:pt x="19" y="308"/>
                    <a:pt x="14" y="313"/>
                    <a:pt x="17" y="312"/>
                  </a:cubicBezTo>
                  <a:cubicBezTo>
                    <a:pt x="19" y="310"/>
                    <a:pt x="17" y="310"/>
                    <a:pt x="19" y="305"/>
                  </a:cubicBezTo>
                  <a:cubicBezTo>
                    <a:pt x="19" y="301"/>
                    <a:pt x="19" y="302"/>
                    <a:pt x="19" y="299"/>
                  </a:cubicBezTo>
                  <a:cubicBezTo>
                    <a:pt x="19" y="298"/>
                    <a:pt x="22" y="298"/>
                    <a:pt x="20" y="296"/>
                  </a:cubicBezTo>
                  <a:cubicBezTo>
                    <a:pt x="20" y="294"/>
                    <a:pt x="19" y="294"/>
                    <a:pt x="22" y="293"/>
                  </a:cubicBezTo>
                  <a:cubicBezTo>
                    <a:pt x="23" y="293"/>
                    <a:pt x="25" y="291"/>
                    <a:pt x="25" y="290"/>
                  </a:cubicBezTo>
                  <a:cubicBezTo>
                    <a:pt x="26" y="288"/>
                    <a:pt x="26" y="285"/>
                    <a:pt x="23" y="285"/>
                  </a:cubicBezTo>
                  <a:cubicBezTo>
                    <a:pt x="22" y="285"/>
                    <a:pt x="20" y="284"/>
                    <a:pt x="22" y="284"/>
                  </a:cubicBezTo>
                  <a:cubicBezTo>
                    <a:pt x="23" y="282"/>
                    <a:pt x="23" y="279"/>
                    <a:pt x="22" y="276"/>
                  </a:cubicBezTo>
                  <a:cubicBezTo>
                    <a:pt x="22" y="273"/>
                    <a:pt x="26" y="273"/>
                    <a:pt x="25" y="268"/>
                  </a:cubicBezTo>
                  <a:cubicBezTo>
                    <a:pt x="23" y="265"/>
                    <a:pt x="25" y="266"/>
                    <a:pt x="25" y="263"/>
                  </a:cubicBezTo>
                  <a:cubicBezTo>
                    <a:pt x="25" y="262"/>
                    <a:pt x="25" y="262"/>
                    <a:pt x="26" y="263"/>
                  </a:cubicBezTo>
                  <a:cubicBezTo>
                    <a:pt x="28" y="265"/>
                    <a:pt x="29" y="260"/>
                    <a:pt x="25" y="260"/>
                  </a:cubicBezTo>
                  <a:cubicBezTo>
                    <a:pt x="22" y="259"/>
                    <a:pt x="28" y="257"/>
                    <a:pt x="26" y="256"/>
                  </a:cubicBezTo>
                  <a:cubicBezTo>
                    <a:pt x="23" y="256"/>
                    <a:pt x="23" y="251"/>
                    <a:pt x="22" y="256"/>
                  </a:cubicBezTo>
                  <a:cubicBezTo>
                    <a:pt x="22" y="257"/>
                    <a:pt x="19" y="259"/>
                    <a:pt x="16" y="252"/>
                  </a:cubicBezTo>
                  <a:cubicBezTo>
                    <a:pt x="14" y="248"/>
                    <a:pt x="16" y="248"/>
                    <a:pt x="17" y="238"/>
                  </a:cubicBezTo>
                  <a:cubicBezTo>
                    <a:pt x="17" y="232"/>
                    <a:pt x="19" y="240"/>
                    <a:pt x="20" y="231"/>
                  </a:cubicBezTo>
                  <a:cubicBezTo>
                    <a:pt x="22" y="223"/>
                    <a:pt x="19" y="224"/>
                    <a:pt x="19" y="218"/>
                  </a:cubicBezTo>
                  <a:cubicBezTo>
                    <a:pt x="20" y="210"/>
                    <a:pt x="17" y="215"/>
                    <a:pt x="17" y="207"/>
                  </a:cubicBezTo>
                  <a:cubicBezTo>
                    <a:pt x="19" y="203"/>
                    <a:pt x="22" y="210"/>
                    <a:pt x="22" y="203"/>
                  </a:cubicBezTo>
                  <a:cubicBezTo>
                    <a:pt x="22" y="196"/>
                    <a:pt x="23" y="206"/>
                    <a:pt x="23" y="196"/>
                  </a:cubicBezTo>
                  <a:cubicBezTo>
                    <a:pt x="25" y="190"/>
                    <a:pt x="26" y="195"/>
                    <a:pt x="26" y="190"/>
                  </a:cubicBezTo>
                  <a:cubicBezTo>
                    <a:pt x="26" y="187"/>
                    <a:pt x="31" y="184"/>
                    <a:pt x="31" y="175"/>
                  </a:cubicBezTo>
                  <a:cubicBezTo>
                    <a:pt x="31" y="167"/>
                    <a:pt x="36" y="171"/>
                    <a:pt x="34" y="165"/>
                  </a:cubicBezTo>
                  <a:cubicBezTo>
                    <a:pt x="33" y="161"/>
                    <a:pt x="37" y="158"/>
                    <a:pt x="36" y="154"/>
                  </a:cubicBezTo>
                  <a:cubicBezTo>
                    <a:pt x="34" y="151"/>
                    <a:pt x="36" y="150"/>
                    <a:pt x="34" y="142"/>
                  </a:cubicBezTo>
                  <a:cubicBezTo>
                    <a:pt x="33" y="134"/>
                    <a:pt x="34" y="133"/>
                    <a:pt x="36" y="131"/>
                  </a:cubicBezTo>
                  <a:cubicBezTo>
                    <a:pt x="37" y="129"/>
                    <a:pt x="37" y="125"/>
                    <a:pt x="36" y="120"/>
                  </a:cubicBezTo>
                  <a:cubicBezTo>
                    <a:pt x="33" y="116"/>
                    <a:pt x="37" y="117"/>
                    <a:pt x="39" y="111"/>
                  </a:cubicBezTo>
                  <a:cubicBezTo>
                    <a:pt x="39" y="103"/>
                    <a:pt x="40" y="106"/>
                    <a:pt x="40" y="101"/>
                  </a:cubicBezTo>
                  <a:cubicBezTo>
                    <a:pt x="39" y="98"/>
                    <a:pt x="43" y="91"/>
                    <a:pt x="42" y="88"/>
                  </a:cubicBezTo>
                  <a:cubicBezTo>
                    <a:pt x="40" y="84"/>
                    <a:pt x="45" y="83"/>
                    <a:pt x="43" y="77"/>
                  </a:cubicBezTo>
                  <a:cubicBezTo>
                    <a:pt x="40" y="69"/>
                    <a:pt x="45" y="63"/>
                    <a:pt x="43" y="63"/>
                  </a:cubicBezTo>
                  <a:cubicBezTo>
                    <a:pt x="40" y="61"/>
                    <a:pt x="43" y="58"/>
                    <a:pt x="43" y="58"/>
                  </a:cubicBezTo>
                  <a:cubicBezTo>
                    <a:pt x="45" y="58"/>
                    <a:pt x="45" y="56"/>
                    <a:pt x="46" y="47"/>
                  </a:cubicBezTo>
                  <a:cubicBezTo>
                    <a:pt x="48" y="38"/>
                    <a:pt x="45" y="36"/>
                    <a:pt x="46" y="30"/>
                  </a:cubicBezTo>
                  <a:cubicBezTo>
                    <a:pt x="46" y="24"/>
                    <a:pt x="45" y="24"/>
                    <a:pt x="45" y="19"/>
                  </a:cubicBezTo>
                  <a:cubicBezTo>
                    <a:pt x="45" y="16"/>
                    <a:pt x="43" y="21"/>
                    <a:pt x="43" y="10"/>
                  </a:cubicBezTo>
                  <a:cubicBezTo>
                    <a:pt x="53" y="7"/>
                    <a:pt x="46" y="4"/>
                    <a:pt x="48" y="4"/>
                  </a:cubicBezTo>
                  <a:cubicBezTo>
                    <a:pt x="51" y="4"/>
                    <a:pt x="51" y="0"/>
                    <a:pt x="51" y="0"/>
                  </a:cubicBezTo>
                  <a:close/>
                  <a:moveTo>
                    <a:pt x="59" y="411"/>
                  </a:moveTo>
                  <a:cubicBezTo>
                    <a:pt x="59" y="383"/>
                    <a:pt x="59" y="383"/>
                    <a:pt x="59" y="383"/>
                  </a:cubicBezTo>
                  <a:moveTo>
                    <a:pt x="59" y="411"/>
                  </a:moveTo>
                  <a:cubicBezTo>
                    <a:pt x="59" y="383"/>
                    <a:pt x="59" y="383"/>
                    <a:pt x="59" y="383"/>
                  </a:cubicBezTo>
                  <a:cubicBezTo>
                    <a:pt x="57" y="382"/>
                    <a:pt x="56" y="385"/>
                    <a:pt x="54" y="385"/>
                  </a:cubicBezTo>
                  <a:cubicBezTo>
                    <a:pt x="53" y="385"/>
                    <a:pt x="53" y="382"/>
                    <a:pt x="51" y="382"/>
                  </a:cubicBezTo>
                  <a:cubicBezTo>
                    <a:pt x="49" y="382"/>
                    <a:pt x="49" y="385"/>
                    <a:pt x="48" y="386"/>
                  </a:cubicBezTo>
                  <a:cubicBezTo>
                    <a:pt x="46" y="386"/>
                    <a:pt x="45" y="385"/>
                    <a:pt x="45" y="385"/>
                  </a:cubicBezTo>
                  <a:cubicBezTo>
                    <a:pt x="43" y="385"/>
                    <a:pt x="45" y="385"/>
                    <a:pt x="45" y="386"/>
                  </a:cubicBezTo>
                  <a:cubicBezTo>
                    <a:pt x="45" y="388"/>
                    <a:pt x="46" y="386"/>
                    <a:pt x="46" y="388"/>
                  </a:cubicBezTo>
                  <a:cubicBezTo>
                    <a:pt x="45" y="389"/>
                    <a:pt x="45" y="389"/>
                    <a:pt x="45" y="388"/>
                  </a:cubicBezTo>
                  <a:cubicBezTo>
                    <a:pt x="43" y="386"/>
                    <a:pt x="43" y="389"/>
                    <a:pt x="45" y="393"/>
                  </a:cubicBezTo>
                  <a:cubicBezTo>
                    <a:pt x="45" y="396"/>
                    <a:pt x="51" y="391"/>
                    <a:pt x="53" y="393"/>
                  </a:cubicBezTo>
                  <a:cubicBezTo>
                    <a:pt x="54" y="396"/>
                    <a:pt x="45" y="396"/>
                    <a:pt x="46" y="399"/>
                  </a:cubicBezTo>
                  <a:cubicBezTo>
                    <a:pt x="46" y="403"/>
                    <a:pt x="56" y="405"/>
                    <a:pt x="56" y="406"/>
                  </a:cubicBezTo>
                  <a:cubicBezTo>
                    <a:pt x="49" y="405"/>
                    <a:pt x="51" y="403"/>
                    <a:pt x="51" y="405"/>
                  </a:cubicBezTo>
                  <a:cubicBezTo>
                    <a:pt x="49" y="406"/>
                    <a:pt x="48" y="403"/>
                    <a:pt x="46" y="403"/>
                  </a:cubicBezTo>
                  <a:cubicBezTo>
                    <a:pt x="45" y="405"/>
                    <a:pt x="48" y="406"/>
                    <a:pt x="45" y="405"/>
                  </a:cubicBezTo>
                  <a:cubicBezTo>
                    <a:pt x="42" y="402"/>
                    <a:pt x="39" y="400"/>
                    <a:pt x="40" y="402"/>
                  </a:cubicBezTo>
                  <a:cubicBezTo>
                    <a:pt x="40" y="405"/>
                    <a:pt x="45" y="403"/>
                    <a:pt x="42" y="405"/>
                  </a:cubicBezTo>
                  <a:cubicBezTo>
                    <a:pt x="39" y="405"/>
                    <a:pt x="40" y="406"/>
                    <a:pt x="39" y="406"/>
                  </a:cubicBezTo>
                  <a:cubicBezTo>
                    <a:pt x="36" y="405"/>
                    <a:pt x="36" y="405"/>
                    <a:pt x="36" y="405"/>
                  </a:cubicBezTo>
                  <a:cubicBezTo>
                    <a:pt x="36" y="406"/>
                    <a:pt x="34" y="405"/>
                    <a:pt x="33" y="405"/>
                  </a:cubicBezTo>
                  <a:cubicBezTo>
                    <a:pt x="31" y="405"/>
                    <a:pt x="34" y="406"/>
                    <a:pt x="34" y="406"/>
                  </a:cubicBezTo>
                  <a:cubicBezTo>
                    <a:pt x="33" y="408"/>
                    <a:pt x="31" y="405"/>
                    <a:pt x="31" y="406"/>
                  </a:cubicBezTo>
                  <a:cubicBezTo>
                    <a:pt x="31" y="408"/>
                    <a:pt x="31" y="408"/>
                    <a:pt x="31" y="408"/>
                  </a:cubicBezTo>
                  <a:cubicBezTo>
                    <a:pt x="33" y="410"/>
                    <a:pt x="34" y="408"/>
                    <a:pt x="36" y="408"/>
                  </a:cubicBezTo>
                  <a:cubicBezTo>
                    <a:pt x="36" y="410"/>
                    <a:pt x="36" y="406"/>
                    <a:pt x="37" y="406"/>
                  </a:cubicBezTo>
                  <a:cubicBezTo>
                    <a:pt x="37" y="406"/>
                    <a:pt x="36" y="408"/>
                    <a:pt x="37" y="408"/>
                  </a:cubicBezTo>
                  <a:cubicBezTo>
                    <a:pt x="37" y="410"/>
                    <a:pt x="40" y="406"/>
                    <a:pt x="39" y="408"/>
                  </a:cubicBezTo>
                  <a:cubicBezTo>
                    <a:pt x="39" y="411"/>
                    <a:pt x="39" y="410"/>
                    <a:pt x="40" y="410"/>
                  </a:cubicBezTo>
                  <a:cubicBezTo>
                    <a:pt x="40" y="410"/>
                    <a:pt x="40" y="411"/>
                    <a:pt x="42" y="410"/>
                  </a:cubicBezTo>
                  <a:cubicBezTo>
                    <a:pt x="43" y="410"/>
                    <a:pt x="45" y="411"/>
                    <a:pt x="45" y="411"/>
                  </a:cubicBezTo>
                  <a:cubicBezTo>
                    <a:pt x="46" y="410"/>
                    <a:pt x="46" y="411"/>
                    <a:pt x="48" y="411"/>
                  </a:cubicBezTo>
                  <a:cubicBezTo>
                    <a:pt x="48" y="410"/>
                    <a:pt x="49" y="411"/>
                    <a:pt x="49" y="410"/>
                  </a:cubicBezTo>
                  <a:cubicBezTo>
                    <a:pt x="49" y="408"/>
                    <a:pt x="49" y="411"/>
                    <a:pt x="51" y="411"/>
                  </a:cubicBezTo>
                  <a:cubicBezTo>
                    <a:pt x="56" y="411"/>
                    <a:pt x="57" y="413"/>
                    <a:pt x="57" y="411"/>
                  </a:cubicBezTo>
                  <a:cubicBezTo>
                    <a:pt x="57" y="410"/>
                    <a:pt x="57" y="411"/>
                    <a:pt x="59" y="411"/>
                  </a:cubicBezTo>
                  <a:close/>
                  <a:moveTo>
                    <a:pt x="20" y="291"/>
                  </a:moveTo>
                  <a:cubicBezTo>
                    <a:pt x="20" y="291"/>
                    <a:pt x="19" y="291"/>
                    <a:pt x="20" y="293"/>
                  </a:cubicBezTo>
                  <a:cubicBezTo>
                    <a:pt x="22" y="293"/>
                    <a:pt x="23" y="291"/>
                    <a:pt x="23" y="291"/>
                  </a:cubicBezTo>
                  <a:cubicBezTo>
                    <a:pt x="25" y="290"/>
                    <a:pt x="23" y="290"/>
                    <a:pt x="23" y="290"/>
                  </a:cubicBezTo>
                  <a:cubicBezTo>
                    <a:pt x="25" y="290"/>
                    <a:pt x="26" y="288"/>
                    <a:pt x="23" y="287"/>
                  </a:cubicBezTo>
                  <a:cubicBezTo>
                    <a:pt x="22" y="285"/>
                    <a:pt x="23" y="287"/>
                    <a:pt x="22" y="287"/>
                  </a:cubicBezTo>
                  <a:cubicBezTo>
                    <a:pt x="22" y="287"/>
                    <a:pt x="20" y="287"/>
                    <a:pt x="20" y="288"/>
                  </a:cubicBezTo>
                  <a:cubicBezTo>
                    <a:pt x="22" y="290"/>
                    <a:pt x="20" y="288"/>
                    <a:pt x="19" y="290"/>
                  </a:cubicBezTo>
                  <a:cubicBezTo>
                    <a:pt x="19" y="290"/>
                    <a:pt x="19" y="290"/>
                    <a:pt x="20" y="291"/>
                  </a:cubicBezTo>
                  <a:close/>
                  <a:moveTo>
                    <a:pt x="43" y="402"/>
                  </a:moveTo>
                  <a:cubicBezTo>
                    <a:pt x="42" y="400"/>
                    <a:pt x="42" y="400"/>
                    <a:pt x="43" y="400"/>
                  </a:cubicBezTo>
                  <a:cubicBezTo>
                    <a:pt x="45" y="402"/>
                    <a:pt x="45" y="402"/>
                    <a:pt x="43" y="400"/>
                  </a:cubicBezTo>
                  <a:cubicBezTo>
                    <a:pt x="43" y="399"/>
                    <a:pt x="43" y="397"/>
                    <a:pt x="43" y="396"/>
                  </a:cubicBezTo>
                  <a:cubicBezTo>
                    <a:pt x="43" y="394"/>
                    <a:pt x="42" y="396"/>
                    <a:pt x="42" y="397"/>
                  </a:cubicBezTo>
                  <a:cubicBezTo>
                    <a:pt x="42" y="399"/>
                    <a:pt x="40" y="397"/>
                    <a:pt x="40" y="399"/>
                  </a:cubicBezTo>
                  <a:cubicBezTo>
                    <a:pt x="40" y="400"/>
                    <a:pt x="42" y="402"/>
                    <a:pt x="45" y="403"/>
                  </a:cubicBezTo>
                  <a:cubicBezTo>
                    <a:pt x="46" y="405"/>
                    <a:pt x="45" y="403"/>
                    <a:pt x="43" y="402"/>
                  </a:cubicBezTo>
                  <a:close/>
                  <a:moveTo>
                    <a:pt x="39" y="402"/>
                  </a:moveTo>
                  <a:cubicBezTo>
                    <a:pt x="39" y="400"/>
                    <a:pt x="37" y="402"/>
                    <a:pt x="37" y="400"/>
                  </a:cubicBezTo>
                  <a:cubicBezTo>
                    <a:pt x="36" y="399"/>
                    <a:pt x="34" y="399"/>
                    <a:pt x="34" y="400"/>
                  </a:cubicBezTo>
                  <a:cubicBezTo>
                    <a:pt x="34" y="402"/>
                    <a:pt x="33" y="403"/>
                    <a:pt x="34" y="403"/>
                  </a:cubicBezTo>
                  <a:cubicBezTo>
                    <a:pt x="36" y="403"/>
                    <a:pt x="34" y="402"/>
                    <a:pt x="36" y="403"/>
                  </a:cubicBezTo>
                  <a:cubicBezTo>
                    <a:pt x="37" y="403"/>
                    <a:pt x="36" y="403"/>
                    <a:pt x="37" y="405"/>
                  </a:cubicBezTo>
                  <a:cubicBezTo>
                    <a:pt x="39" y="405"/>
                    <a:pt x="39" y="403"/>
                    <a:pt x="39" y="402"/>
                  </a:cubicBezTo>
                  <a:close/>
                  <a:moveTo>
                    <a:pt x="13" y="265"/>
                  </a:moveTo>
                  <a:cubicBezTo>
                    <a:pt x="13" y="266"/>
                    <a:pt x="14" y="266"/>
                    <a:pt x="13" y="271"/>
                  </a:cubicBezTo>
                  <a:cubicBezTo>
                    <a:pt x="11" y="276"/>
                    <a:pt x="13" y="274"/>
                    <a:pt x="16" y="276"/>
                  </a:cubicBezTo>
                  <a:cubicBezTo>
                    <a:pt x="20" y="276"/>
                    <a:pt x="16" y="273"/>
                    <a:pt x="17" y="273"/>
                  </a:cubicBezTo>
                  <a:cubicBezTo>
                    <a:pt x="20" y="273"/>
                    <a:pt x="17" y="270"/>
                    <a:pt x="19" y="270"/>
                  </a:cubicBezTo>
                  <a:cubicBezTo>
                    <a:pt x="20" y="270"/>
                    <a:pt x="20" y="270"/>
                    <a:pt x="17" y="266"/>
                  </a:cubicBezTo>
                  <a:cubicBezTo>
                    <a:pt x="16" y="265"/>
                    <a:pt x="19" y="266"/>
                    <a:pt x="17" y="265"/>
                  </a:cubicBezTo>
                  <a:cubicBezTo>
                    <a:pt x="17" y="263"/>
                    <a:pt x="17" y="263"/>
                    <a:pt x="19" y="263"/>
                  </a:cubicBezTo>
                  <a:cubicBezTo>
                    <a:pt x="22" y="263"/>
                    <a:pt x="20" y="262"/>
                    <a:pt x="19" y="260"/>
                  </a:cubicBezTo>
                  <a:cubicBezTo>
                    <a:pt x="19" y="259"/>
                    <a:pt x="19" y="257"/>
                    <a:pt x="17" y="259"/>
                  </a:cubicBezTo>
                  <a:cubicBezTo>
                    <a:pt x="14" y="259"/>
                    <a:pt x="17" y="257"/>
                    <a:pt x="16" y="257"/>
                  </a:cubicBezTo>
                  <a:cubicBezTo>
                    <a:pt x="14" y="257"/>
                    <a:pt x="14" y="257"/>
                    <a:pt x="14" y="259"/>
                  </a:cubicBezTo>
                  <a:cubicBezTo>
                    <a:pt x="16" y="262"/>
                    <a:pt x="14" y="262"/>
                    <a:pt x="13" y="265"/>
                  </a:cubicBezTo>
                  <a:close/>
                  <a:moveTo>
                    <a:pt x="22" y="281"/>
                  </a:moveTo>
                  <a:cubicBezTo>
                    <a:pt x="22" y="281"/>
                    <a:pt x="22" y="282"/>
                    <a:pt x="20" y="282"/>
                  </a:cubicBezTo>
                  <a:cubicBezTo>
                    <a:pt x="20" y="282"/>
                    <a:pt x="20" y="281"/>
                    <a:pt x="22" y="281"/>
                  </a:cubicBezTo>
                  <a:close/>
                  <a:moveTo>
                    <a:pt x="16" y="281"/>
                  </a:moveTo>
                  <a:cubicBezTo>
                    <a:pt x="17" y="281"/>
                    <a:pt x="17" y="281"/>
                    <a:pt x="17" y="281"/>
                  </a:cubicBezTo>
                  <a:cubicBezTo>
                    <a:pt x="16" y="279"/>
                    <a:pt x="16" y="281"/>
                    <a:pt x="14" y="281"/>
                  </a:cubicBezTo>
                  <a:cubicBezTo>
                    <a:pt x="14" y="279"/>
                    <a:pt x="13" y="281"/>
                    <a:pt x="14" y="281"/>
                  </a:cubicBezTo>
                  <a:cubicBezTo>
                    <a:pt x="16" y="282"/>
                    <a:pt x="16" y="282"/>
                    <a:pt x="16" y="281"/>
                  </a:cubicBezTo>
                  <a:close/>
                  <a:moveTo>
                    <a:pt x="16" y="296"/>
                  </a:moveTo>
                  <a:cubicBezTo>
                    <a:pt x="16" y="296"/>
                    <a:pt x="16" y="296"/>
                    <a:pt x="17" y="296"/>
                  </a:cubicBezTo>
                  <a:cubicBezTo>
                    <a:pt x="17" y="298"/>
                    <a:pt x="17" y="296"/>
                    <a:pt x="17" y="294"/>
                  </a:cubicBezTo>
                  <a:cubicBezTo>
                    <a:pt x="16" y="293"/>
                    <a:pt x="16" y="294"/>
                    <a:pt x="14" y="294"/>
                  </a:cubicBezTo>
                  <a:cubicBezTo>
                    <a:pt x="13" y="293"/>
                    <a:pt x="13" y="294"/>
                    <a:pt x="14" y="296"/>
                  </a:cubicBezTo>
                  <a:cubicBezTo>
                    <a:pt x="14" y="296"/>
                    <a:pt x="14" y="296"/>
                    <a:pt x="16" y="296"/>
                  </a:cubicBezTo>
                  <a:close/>
                  <a:moveTo>
                    <a:pt x="16" y="293"/>
                  </a:moveTo>
                  <a:cubicBezTo>
                    <a:pt x="16" y="293"/>
                    <a:pt x="16" y="293"/>
                    <a:pt x="14" y="291"/>
                  </a:cubicBezTo>
                  <a:cubicBezTo>
                    <a:pt x="13" y="291"/>
                    <a:pt x="13" y="293"/>
                    <a:pt x="13" y="293"/>
                  </a:cubicBezTo>
                  <a:cubicBezTo>
                    <a:pt x="11" y="294"/>
                    <a:pt x="13" y="293"/>
                    <a:pt x="16" y="293"/>
                  </a:cubicBezTo>
                  <a:close/>
                  <a:moveTo>
                    <a:pt x="14" y="290"/>
                  </a:moveTo>
                  <a:cubicBezTo>
                    <a:pt x="16" y="290"/>
                    <a:pt x="16" y="290"/>
                    <a:pt x="16" y="290"/>
                  </a:cubicBezTo>
                  <a:cubicBezTo>
                    <a:pt x="16" y="288"/>
                    <a:pt x="14" y="288"/>
                    <a:pt x="13" y="290"/>
                  </a:cubicBezTo>
                  <a:cubicBezTo>
                    <a:pt x="11" y="290"/>
                    <a:pt x="13" y="290"/>
                    <a:pt x="13" y="291"/>
                  </a:cubicBezTo>
                  <a:cubicBezTo>
                    <a:pt x="13" y="291"/>
                    <a:pt x="14" y="291"/>
                    <a:pt x="14" y="290"/>
                  </a:cubicBezTo>
                  <a:close/>
                  <a:moveTo>
                    <a:pt x="17" y="290"/>
                  </a:moveTo>
                  <a:cubicBezTo>
                    <a:pt x="19" y="290"/>
                    <a:pt x="19" y="288"/>
                    <a:pt x="17" y="288"/>
                  </a:cubicBezTo>
                  <a:cubicBezTo>
                    <a:pt x="16" y="288"/>
                    <a:pt x="17" y="288"/>
                    <a:pt x="17" y="290"/>
                  </a:cubicBezTo>
                  <a:cubicBezTo>
                    <a:pt x="17" y="290"/>
                    <a:pt x="17" y="290"/>
                    <a:pt x="17" y="290"/>
                  </a:cubicBezTo>
                  <a:close/>
                  <a:moveTo>
                    <a:pt x="19" y="301"/>
                  </a:moveTo>
                  <a:cubicBezTo>
                    <a:pt x="19" y="299"/>
                    <a:pt x="19" y="299"/>
                    <a:pt x="17" y="299"/>
                  </a:cubicBezTo>
                  <a:cubicBezTo>
                    <a:pt x="17" y="299"/>
                    <a:pt x="16" y="301"/>
                    <a:pt x="17" y="302"/>
                  </a:cubicBezTo>
                  <a:cubicBezTo>
                    <a:pt x="17" y="302"/>
                    <a:pt x="19" y="302"/>
                    <a:pt x="19" y="301"/>
                  </a:cubicBezTo>
                  <a:close/>
                  <a:moveTo>
                    <a:pt x="13" y="301"/>
                  </a:moveTo>
                  <a:cubicBezTo>
                    <a:pt x="14" y="301"/>
                    <a:pt x="13" y="299"/>
                    <a:pt x="13" y="299"/>
                  </a:cubicBezTo>
                  <a:cubicBezTo>
                    <a:pt x="11" y="298"/>
                    <a:pt x="11" y="299"/>
                    <a:pt x="11" y="301"/>
                  </a:cubicBezTo>
                  <a:cubicBezTo>
                    <a:pt x="13" y="301"/>
                    <a:pt x="11" y="302"/>
                    <a:pt x="13" y="302"/>
                  </a:cubicBezTo>
                  <a:cubicBezTo>
                    <a:pt x="13" y="301"/>
                    <a:pt x="13" y="301"/>
                    <a:pt x="13" y="301"/>
                  </a:cubicBezTo>
                  <a:close/>
                  <a:moveTo>
                    <a:pt x="14" y="301"/>
                  </a:moveTo>
                  <a:cubicBezTo>
                    <a:pt x="14" y="301"/>
                    <a:pt x="16" y="299"/>
                    <a:pt x="16" y="301"/>
                  </a:cubicBezTo>
                  <a:cubicBezTo>
                    <a:pt x="16" y="301"/>
                    <a:pt x="16" y="302"/>
                    <a:pt x="14" y="301"/>
                  </a:cubicBezTo>
                  <a:close/>
                  <a:moveTo>
                    <a:pt x="17" y="304"/>
                  </a:moveTo>
                  <a:cubicBezTo>
                    <a:pt x="17" y="304"/>
                    <a:pt x="17" y="304"/>
                    <a:pt x="17" y="302"/>
                  </a:cubicBezTo>
                  <a:cubicBezTo>
                    <a:pt x="17" y="302"/>
                    <a:pt x="16" y="302"/>
                    <a:pt x="16" y="304"/>
                  </a:cubicBezTo>
                  <a:cubicBezTo>
                    <a:pt x="16" y="305"/>
                    <a:pt x="16" y="305"/>
                    <a:pt x="17" y="304"/>
                  </a:cubicBezTo>
                  <a:close/>
                  <a:moveTo>
                    <a:pt x="6" y="305"/>
                  </a:moveTo>
                  <a:cubicBezTo>
                    <a:pt x="6" y="305"/>
                    <a:pt x="6" y="305"/>
                    <a:pt x="6" y="305"/>
                  </a:cubicBezTo>
                  <a:cubicBezTo>
                    <a:pt x="6" y="307"/>
                    <a:pt x="8" y="307"/>
                    <a:pt x="8" y="305"/>
                  </a:cubicBezTo>
                  <a:cubicBezTo>
                    <a:pt x="10" y="305"/>
                    <a:pt x="10" y="304"/>
                    <a:pt x="8" y="302"/>
                  </a:cubicBezTo>
                  <a:cubicBezTo>
                    <a:pt x="8" y="302"/>
                    <a:pt x="8" y="302"/>
                    <a:pt x="6" y="304"/>
                  </a:cubicBezTo>
                  <a:cubicBezTo>
                    <a:pt x="6" y="304"/>
                    <a:pt x="6" y="304"/>
                    <a:pt x="6" y="305"/>
                  </a:cubicBezTo>
                  <a:close/>
                  <a:moveTo>
                    <a:pt x="13" y="287"/>
                  </a:moveTo>
                  <a:cubicBezTo>
                    <a:pt x="13" y="287"/>
                    <a:pt x="13" y="287"/>
                    <a:pt x="11" y="287"/>
                  </a:cubicBezTo>
                  <a:cubicBezTo>
                    <a:pt x="11" y="288"/>
                    <a:pt x="11" y="288"/>
                    <a:pt x="11" y="288"/>
                  </a:cubicBezTo>
                  <a:cubicBezTo>
                    <a:pt x="13" y="288"/>
                    <a:pt x="13" y="287"/>
                    <a:pt x="13" y="287"/>
                  </a:cubicBezTo>
                  <a:close/>
                  <a:moveTo>
                    <a:pt x="14" y="288"/>
                  </a:moveTo>
                  <a:cubicBezTo>
                    <a:pt x="16" y="288"/>
                    <a:pt x="16" y="288"/>
                    <a:pt x="16" y="288"/>
                  </a:cubicBezTo>
                  <a:cubicBezTo>
                    <a:pt x="16" y="287"/>
                    <a:pt x="14" y="288"/>
                    <a:pt x="13" y="288"/>
                  </a:cubicBezTo>
                  <a:cubicBezTo>
                    <a:pt x="13" y="288"/>
                    <a:pt x="13" y="288"/>
                    <a:pt x="14" y="288"/>
                  </a:cubicBezTo>
                  <a:close/>
                  <a:moveTo>
                    <a:pt x="14" y="285"/>
                  </a:moveTo>
                  <a:cubicBezTo>
                    <a:pt x="14" y="284"/>
                    <a:pt x="14" y="284"/>
                    <a:pt x="16" y="284"/>
                  </a:cubicBezTo>
                  <a:cubicBezTo>
                    <a:pt x="16" y="285"/>
                    <a:pt x="14" y="287"/>
                    <a:pt x="14" y="285"/>
                  </a:cubicBezTo>
                  <a:close/>
                  <a:moveTo>
                    <a:pt x="19" y="284"/>
                  </a:moveTo>
                  <a:cubicBezTo>
                    <a:pt x="17" y="284"/>
                    <a:pt x="17" y="282"/>
                    <a:pt x="17" y="282"/>
                  </a:cubicBezTo>
                  <a:cubicBezTo>
                    <a:pt x="17" y="281"/>
                    <a:pt x="19" y="284"/>
                    <a:pt x="19" y="284"/>
                  </a:cubicBezTo>
                  <a:close/>
                  <a:moveTo>
                    <a:pt x="8" y="277"/>
                  </a:moveTo>
                  <a:cubicBezTo>
                    <a:pt x="8" y="277"/>
                    <a:pt x="10" y="276"/>
                    <a:pt x="10" y="277"/>
                  </a:cubicBezTo>
                  <a:cubicBezTo>
                    <a:pt x="11" y="277"/>
                    <a:pt x="8" y="279"/>
                    <a:pt x="8" y="277"/>
                  </a:cubicBezTo>
                  <a:close/>
                  <a:moveTo>
                    <a:pt x="10" y="302"/>
                  </a:moveTo>
                  <a:cubicBezTo>
                    <a:pt x="10" y="301"/>
                    <a:pt x="10" y="301"/>
                    <a:pt x="10" y="301"/>
                  </a:cubicBezTo>
                  <a:cubicBezTo>
                    <a:pt x="11" y="301"/>
                    <a:pt x="11" y="302"/>
                    <a:pt x="10" y="302"/>
                  </a:cubicBezTo>
                  <a:close/>
                  <a:moveTo>
                    <a:pt x="16" y="299"/>
                  </a:moveTo>
                  <a:cubicBezTo>
                    <a:pt x="16" y="299"/>
                    <a:pt x="14" y="298"/>
                    <a:pt x="14" y="299"/>
                  </a:cubicBezTo>
                  <a:cubicBezTo>
                    <a:pt x="14" y="299"/>
                    <a:pt x="14" y="299"/>
                    <a:pt x="16" y="299"/>
                  </a:cubicBezTo>
                  <a:cubicBezTo>
                    <a:pt x="16" y="299"/>
                    <a:pt x="17" y="299"/>
                    <a:pt x="16" y="299"/>
                  </a:cubicBezTo>
                  <a:close/>
                  <a:moveTo>
                    <a:pt x="17" y="293"/>
                  </a:moveTo>
                  <a:cubicBezTo>
                    <a:pt x="16" y="293"/>
                    <a:pt x="16" y="291"/>
                    <a:pt x="16" y="291"/>
                  </a:cubicBezTo>
                  <a:cubicBezTo>
                    <a:pt x="17" y="291"/>
                    <a:pt x="17" y="293"/>
                    <a:pt x="17" y="293"/>
                  </a:cubicBezTo>
                  <a:close/>
                  <a:moveTo>
                    <a:pt x="51" y="417"/>
                  </a:moveTo>
                  <a:cubicBezTo>
                    <a:pt x="53" y="417"/>
                    <a:pt x="53" y="419"/>
                    <a:pt x="54" y="419"/>
                  </a:cubicBezTo>
                  <a:cubicBezTo>
                    <a:pt x="56" y="419"/>
                    <a:pt x="54" y="419"/>
                    <a:pt x="53" y="417"/>
                  </a:cubicBezTo>
                  <a:cubicBezTo>
                    <a:pt x="51" y="416"/>
                    <a:pt x="53" y="416"/>
                    <a:pt x="54" y="416"/>
                  </a:cubicBezTo>
                  <a:cubicBezTo>
                    <a:pt x="56" y="416"/>
                    <a:pt x="57" y="416"/>
                    <a:pt x="56" y="416"/>
                  </a:cubicBezTo>
                  <a:cubicBezTo>
                    <a:pt x="56" y="417"/>
                    <a:pt x="56" y="417"/>
                    <a:pt x="56" y="419"/>
                  </a:cubicBezTo>
                  <a:cubicBezTo>
                    <a:pt x="57" y="421"/>
                    <a:pt x="57" y="417"/>
                    <a:pt x="59" y="419"/>
                  </a:cubicBezTo>
                  <a:cubicBezTo>
                    <a:pt x="59" y="421"/>
                    <a:pt x="60" y="419"/>
                    <a:pt x="60" y="421"/>
                  </a:cubicBezTo>
                  <a:cubicBezTo>
                    <a:pt x="62" y="422"/>
                    <a:pt x="62" y="421"/>
                    <a:pt x="62" y="422"/>
                  </a:cubicBezTo>
                  <a:cubicBezTo>
                    <a:pt x="63" y="424"/>
                    <a:pt x="63" y="421"/>
                    <a:pt x="63" y="421"/>
                  </a:cubicBezTo>
                  <a:cubicBezTo>
                    <a:pt x="62" y="419"/>
                    <a:pt x="63" y="419"/>
                    <a:pt x="60" y="417"/>
                  </a:cubicBezTo>
                  <a:cubicBezTo>
                    <a:pt x="57" y="416"/>
                    <a:pt x="62" y="417"/>
                    <a:pt x="60" y="416"/>
                  </a:cubicBezTo>
                  <a:cubicBezTo>
                    <a:pt x="60" y="416"/>
                    <a:pt x="60" y="416"/>
                    <a:pt x="59" y="416"/>
                  </a:cubicBezTo>
                  <a:cubicBezTo>
                    <a:pt x="57" y="414"/>
                    <a:pt x="57" y="414"/>
                    <a:pt x="59" y="414"/>
                  </a:cubicBezTo>
                  <a:cubicBezTo>
                    <a:pt x="60" y="414"/>
                    <a:pt x="60" y="413"/>
                    <a:pt x="60" y="413"/>
                  </a:cubicBezTo>
                  <a:cubicBezTo>
                    <a:pt x="59" y="411"/>
                    <a:pt x="56" y="413"/>
                    <a:pt x="54" y="413"/>
                  </a:cubicBezTo>
                  <a:cubicBezTo>
                    <a:pt x="53" y="413"/>
                    <a:pt x="51" y="413"/>
                    <a:pt x="48" y="414"/>
                  </a:cubicBezTo>
                  <a:cubicBezTo>
                    <a:pt x="46" y="414"/>
                    <a:pt x="48" y="414"/>
                    <a:pt x="49" y="416"/>
                  </a:cubicBezTo>
                  <a:cubicBezTo>
                    <a:pt x="51" y="417"/>
                    <a:pt x="46" y="416"/>
                    <a:pt x="51" y="417"/>
                  </a:cubicBezTo>
                  <a:close/>
                  <a:moveTo>
                    <a:pt x="51" y="413"/>
                  </a:moveTo>
                  <a:cubicBezTo>
                    <a:pt x="54" y="411"/>
                    <a:pt x="53" y="413"/>
                    <a:pt x="51" y="411"/>
                  </a:cubicBezTo>
                  <a:cubicBezTo>
                    <a:pt x="48" y="411"/>
                    <a:pt x="48" y="411"/>
                    <a:pt x="46" y="413"/>
                  </a:cubicBezTo>
                  <a:cubicBezTo>
                    <a:pt x="45" y="413"/>
                    <a:pt x="46" y="413"/>
                    <a:pt x="48" y="413"/>
                  </a:cubicBezTo>
                  <a:cubicBezTo>
                    <a:pt x="48" y="413"/>
                    <a:pt x="48" y="413"/>
                    <a:pt x="51" y="413"/>
                  </a:cubicBezTo>
                  <a:close/>
                  <a:moveTo>
                    <a:pt x="43" y="413"/>
                  </a:moveTo>
                  <a:cubicBezTo>
                    <a:pt x="43" y="413"/>
                    <a:pt x="42" y="413"/>
                    <a:pt x="43" y="413"/>
                  </a:cubicBezTo>
                  <a:cubicBezTo>
                    <a:pt x="46" y="413"/>
                    <a:pt x="45" y="411"/>
                    <a:pt x="43" y="411"/>
                  </a:cubicBezTo>
                  <a:cubicBezTo>
                    <a:pt x="42" y="411"/>
                    <a:pt x="42" y="413"/>
                    <a:pt x="40" y="413"/>
                  </a:cubicBezTo>
                  <a:cubicBezTo>
                    <a:pt x="39" y="413"/>
                    <a:pt x="39" y="413"/>
                    <a:pt x="39" y="413"/>
                  </a:cubicBezTo>
                  <a:cubicBezTo>
                    <a:pt x="39" y="414"/>
                    <a:pt x="40" y="414"/>
                    <a:pt x="42" y="414"/>
                  </a:cubicBezTo>
                  <a:cubicBezTo>
                    <a:pt x="43" y="414"/>
                    <a:pt x="42" y="416"/>
                    <a:pt x="43" y="416"/>
                  </a:cubicBezTo>
                  <a:cubicBezTo>
                    <a:pt x="45" y="414"/>
                    <a:pt x="45" y="413"/>
                    <a:pt x="43" y="413"/>
                  </a:cubicBezTo>
                  <a:close/>
                  <a:moveTo>
                    <a:pt x="39" y="411"/>
                  </a:moveTo>
                  <a:cubicBezTo>
                    <a:pt x="39" y="411"/>
                    <a:pt x="37" y="410"/>
                    <a:pt x="36" y="411"/>
                  </a:cubicBezTo>
                  <a:cubicBezTo>
                    <a:pt x="36" y="411"/>
                    <a:pt x="36" y="413"/>
                    <a:pt x="37" y="411"/>
                  </a:cubicBezTo>
                  <a:cubicBezTo>
                    <a:pt x="39" y="411"/>
                    <a:pt x="37" y="413"/>
                    <a:pt x="39" y="411"/>
                  </a:cubicBezTo>
                  <a:cubicBezTo>
                    <a:pt x="40" y="411"/>
                    <a:pt x="39" y="411"/>
                    <a:pt x="39" y="411"/>
                  </a:cubicBezTo>
                  <a:close/>
                  <a:moveTo>
                    <a:pt x="65" y="424"/>
                  </a:moveTo>
                  <a:cubicBezTo>
                    <a:pt x="63" y="422"/>
                    <a:pt x="66" y="422"/>
                    <a:pt x="66" y="422"/>
                  </a:cubicBezTo>
                  <a:cubicBezTo>
                    <a:pt x="68" y="424"/>
                    <a:pt x="65" y="424"/>
                    <a:pt x="65" y="424"/>
                  </a:cubicBezTo>
                  <a:close/>
                  <a:moveTo>
                    <a:pt x="68" y="421"/>
                  </a:moveTo>
                  <a:cubicBezTo>
                    <a:pt x="68" y="421"/>
                    <a:pt x="68" y="419"/>
                    <a:pt x="68" y="421"/>
                  </a:cubicBezTo>
                  <a:cubicBezTo>
                    <a:pt x="68" y="422"/>
                    <a:pt x="66" y="421"/>
                    <a:pt x="66" y="421"/>
                  </a:cubicBezTo>
                  <a:cubicBezTo>
                    <a:pt x="66" y="422"/>
                    <a:pt x="66" y="422"/>
                    <a:pt x="68" y="422"/>
                  </a:cubicBezTo>
                  <a:cubicBezTo>
                    <a:pt x="69" y="422"/>
                    <a:pt x="69" y="422"/>
                    <a:pt x="68" y="421"/>
                  </a:cubicBezTo>
                  <a:close/>
                  <a:moveTo>
                    <a:pt x="33" y="403"/>
                  </a:moveTo>
                  <a:cubicBezTo>
                    <a:pt x="33" y="402"/>
                    <a:pt x="34" y="402"/>
                    <a:pt x="34" y="402"/>
                  </a:cubicBezTo>
                  <a:cubicBezTo>
                    <a:pt x="33" y="400"/>
                    <a:pt x="34" y="399"/>
                    <a:pt x="33" y="399"/>
                  </a:cubicBezTo>
                  <a:cubicBezTo>
                    <a:pt x="31" y="399"/>
                    <a:pt x="31" y="399"/>
                    <a:pt x="31" y="399"/>
                  </a:cubicBezTo>
                  <a:cubicBezTo>
                    <a:pt x="31" y="400"/>
                    <a:pt x="29" y="399"/>
                    <a:pt x="29" y="399"/>
                  </a:cubicBezTo>
                  <a:cubicBezTo>
                    <a:pt x="28" y="400"/>
                    <a:pt x="29" y="400"/>
                    <a:pt x="29" y="402"/>
                  </a:cubicBezTo>
                  <a:cubicBezTo>
                    <a:pt x="31" y="402"/>
                    <a:pt x="33" y="402"/>
                    <a:pt x="31" y="403"/>
                  </a:cubicBezTo>
                  <a:cubicBezTo>
                    <a:pt x="31" y="405"/>
                    <a:pt x="33" y="405"/>
                    <a:pt x="33" y="403"/>
                  </a:cubicBezTo>
                  <a:cubicBezTo>
                    <a:pt x="33" y="403"/>
                    <a:pt x="33" y="403"/>
                    <a:pt x="33" y="403"/>
                  </a:cubicBezTo>
                  <a:close/>
                  <a:moveTo>
                    <a:pt x="22" y="377"/>
                  </a:moveTo>
                  <a:cubicBezTo>
                    <a:pt x="22" y="375"/>
                    <a:pt x="23" y="374"/>
                    <a:pt x="23" y="374"/>
                  </a:cubicBezTo>
                  <a:cubicBezTo>
                    <a:pt x="25" y="374"/>
                    <a:pt x="23" y="377"/>
                    <a:pt x="22" y="377"/>
                  </a:cubicBezTo>
                  <a:close/>
                  <a:moveTo>
                    <a:pt x="28" y="400"/>
                  </a:moveTo>
                  <a:cubicBezTo>
                    <a:pt x="28" y="402"/>
                    <a:pt x="28" y="402"/>
                    <a:pt x="28" y="400"/>
                  </a:cubicBezTo>
                  <a:cubicBezTo>
                    <a:pt x="28" y="399"/>
                    <a:pt x="31" y="399"/>
                    <a:pt x="29" y="397"/>
                  </a:cubicBezTo>
                  <a:cubicBezTo>
                    <a:pt x="29" y="397"/>
                    <a:pt x="28" y="397"/>
                    <a:pt x="28" y="396"/>
                  </a:cubicBezTo>
                  <a:cubicBezTo>
                    <a:pt x="28" y="396"/>
                    <a:pt x="26" y="394"/>
                    <a:pt x="25" y="396"/>
                  </a:cubicBezTo>
                  <a:cubicBezTo>
                    <a:pt x="25" y="396"/>
                    <a:pt x="25" y="394"/>
                    <a:pt x="25" y="396"/>
                  </a:cubicBezTo>
                  <a:cubicBezTo>
                    <a:pt x="23" y="396"/>
                    <a:pt x="25" y="394"/>
                    <a:pt x="23" y="393"/>
                  </a:cubicBezTo>
                  <a:cubicBezTo>
                    <a:pt x="22" y="393"/>
                    <a:pt x="23" y="394"/>
                    <a:pt x="20" y="394"/>
                  </a:cubicBezTo>
                  <a:cubicBezTo>
                    <a:pt x="19" y="393"/>
                    <a:pt x="22" y="396"/>
                    <a:pt x="20" y="396"/>
                  </a:cubicBezTo>
                  <a:cubicBezTo>
                    <a:pt x="19" y="396"/>
                    <a:pt x="19" y="394"/>
                    <a:pt x="19" y="396"/>
                  </a:cubicBezTo>
                  <a:cubicBezTo>
                    <a:pt x="17" y="397"/>
                    <a:pt x="19" y="396"/>
                    <a:pt x="19" y="397"/>
                  </a:cubicBezTo>
                  <a:cubicBezTo>
                    <a:pt x="19" y="399"/>
                    <a:pt x="20" y="396"/>
                    <a:pt x="20" y="397"/>
                  </a:cubicBezTo>
                  <a:cubicBezTo>
                    <a:pt x="22" y="399"/>
                    <a:pt x="20" y="400"/>
                    <a:pt x="22" y="400"/>
                  </a:cubicBezTo>
                  <a:cubicBezTo>
                    <a:pt x="23" y="402"/>
                    <a:pt x="22" y="397"/>
                    <a:pt x="23" y="399"/>
                  </a:cubicBezTo>
                  <a:cubicBezTo>
                    <a:pt x="23" y="400"/>
                    <a:pt x="25" y="397"/>
                    <a:pt x="25" y="399"/>
                  </a:cubicBezTo>
                  <a:cubicBezTo>
                    <a:pt x="25" y="402"/>
                    <a:pt x="22" y="402"/>
                    <a:pt x="23" y="402"/>
                  </a:cubicBezTo>
                  <a:cubicBezTo>
                    <a:pt x="25" y="402"/>
                    <a:pt x="25" y="400"/>
                    <a:pt x="26" y="402"/>
                  </a:cubicBezTo>
                  <a:cubicBezTo>
                    <a:pt x="26" y="402"/>
                    <a:pt x="26" y="400"/>
                    <a:pt x="28" y="400"/>
                  </a:cubicBezTo>
                  <a:close/>
                  <a:moveTo>
                    <a:pt x="29" y="403"/>
                  </a:moveTo>
                  <a:cubicBezTo>
                    <a:pt x="29" y="402"/>
                    <a:pt x="29" y="400"/>
                    <a:pt x="28" y="402"/>
                  </a:cubicBezTo>
                  <a:cubicBezTo>
                    <a:pt x="28" y="403"/>
                    <a:pt x="26" y="402"/>
                    <a:pt x="28" y="403"/>
                  </a:cubicBezTo>
                  <a:cubicBezTo>
                    <a:pt x="28" y="403"/>
                    <a:pt x="28" y="403"/>
                    <a:pt x="29" y="403"/>
                  </a:cubicBezTo>
                  <a:close/>
                  <a:moveTo>
                    <a:pt x="14" y="391"/>
                  </a:moveTo>
                  <a:cubicBezTo>
                    <a:pt x="16" y="391"/>
                    <a:pt x="14" y="393"/>
                    <a:pt x="13" y="393"/>
                  </a:cubicBezTo>
                  <a:cubicBezTo>
                    <a:pt x="13" y="391"/>
                    <a:pt x="14" y="391"/>
                    <a:pt x="14" y="391"/>
                  </a:cubicBezTo>
                  <a:close/>
                  <a:moveTo>
                    <a:pt x="17" y="383"/>
                  </a:moveTo>
                  <a:cubicBezTo>
                    <a:pt x="17" y="382"/>
                    <a:pt x="17" y="382"/>
                    <a:pt x="17" y="382"/>
                  </a:cubicBezTo>
                  <a:cubicBezTo>
                    <a:pt x="17" y="380"/>
                    <a:pt x="17" y="382"/>
                    <a:pt x="16" y="382"/>
                  </a:cubicBezTo>
                  <a:cubicBezTo>
                    <a:pt x="14" y="383"/>
                    <a:pt x="16" y="383"/>
                    <a:pt x="16" y="385"/>
                  </a:cubicBezTo>
                  <a:cubicBezTo>
                    <a:pt x="16" y="385"/>
                    <a:pt x="17" y="385"/>
                    <a:pt x="17" y="383"/>
                  </a:cubicBezTo>
                  <a:close/>
                  <a:moveTo>
                    <a:pt x="16" y="391"/>
                  </a:moveTo>
                  <a:cubicBezTo>
                    <a:pt x="17" y="391"/>
                    <a:pt x="17" y="389"/>
                    <a:pt x="19" y="391"/>
                  </a:cubicBezTo>
                  <a:cubicBezTo>
                    <a:pt x="19" y="391"/>
                    <a:pt x="17" y="391"/>
                    <a:pt x="19" y="393"/>
                  </a:cubicBezTo>
                  <a:cubicBezTo>
                    <a:pt x="19" y="393"/>
                    <a:pt x="19" y="391"/>
                    <a:pt x="20" y="393"/>
                  </a:cubicBezTo>
                  <a:cubicBezTo>
                    <a:pt x="22" y="393"/>
                    <a:pt x="22" y="393"/>
                    <a:pt x="22" y="391"/>
                  </a:cubicBezTo>
                  <a:cubicBezTo>
                    <a:pt x="20" y="391"/>
                    <a:pt x="20" y="389"/>
                    <a:pt x="19" y="389"/>
                  </a:cubicBezTo>
                  <a:cubicBezTo>
                    <a:pt x="19" y="389"/>
                    <a:pt x="19" y="388"/>
                    <a:pt x="17" y="389"/>
                  </a:cubicBezTo>
                  <a:cubicBezTo>
                    <a:pt x="17" y="389"/>
                    <a:pt x="17" y="388"/>
                    <a:pt x="16" y="388"/>
                  </a:cubicBezTo>
                  <a:cubicBezTo>
                    <a:pt x="14" y="388"/>
                    <a:pt x="13" y="388"/>
                    <a:pt x="11" y="386"/>
                  </a:cubicBezTo>
                  <a:cubicBezTo>
                    <a:pt x="10" y="385"/>
                    <a:pt x="8" y="385"/>
                    <a:pt x="10" y="386"/>
                  </a:cubicBezTo>
                  <a:cubicBezTo>
                    <a:pt x="11" y="386"/>
                    <a:pt x="10" y="386"/>
                    <a:pt x="11" y="388"/>
                  </a:cubicBezTo>
                  <a:cubicBezTo>
                    <a:pt x="13" y="388"/>
                    <a:pt x="11" y="389"/>
                    <a:pt x="14" y="389"/>
                  </a:cubicBezTo>
                  <a:cubicBezTo>
                    <a:pt x="14" y="389"/>
                    <a:pt x="16" y="389"/>
                    <a:pt x="16" y="391"/>
                  </a:cubicBezTo>
                  <a:close/>
                  <a:moveTo>
                    <a:pt x="14" y="371"/>
                  </a:moveTo>
                  <a:cubicBezTo>
                    <a:pt x="14" y="369"/>
                    <a:pt x="14" y="371"/>
                    <a:pt x="14" y="372"/>
                  </a:cubicBezTo>
                  <a:cubicBezTo>
                    <a:pt x="13" y="372"/>
                    <a:pt x="14" y="374"/>
                    <a:pt x="16" y="374"/>
                  </a:cubicBezTo>
                  <a:cubicBezTo>
                    <a:pt x="16" y="372"/>
                    <a:pt x="16" y="371"/>
                    <a:pt x="14" y="371"/>
                  </a:cubicBezTo>
                  <a:close/>
                  <a:moveTo>
                    <a:pt x="8" y="375"/>
                  </a:moveTo>
                  <a:cubicBezTo>
                    <a:pt x="8" y="374"/>
                    <a:pt x="10" y="374"/>
                    <a:pt x="10" y="372"/>
                  </a:cubicBezTo>
                  <a:cubicBezTo>
                    <a:pt x="8" y="371"/>
                    <a:pt x="8" y="371"/>
                    <a:pt x="8" y="372"/>
                  </a:cubicBezTo>
                  <a:cubicBezTo>
                    <a:pt x="8" y="374"/>
                    <a:pt x="8" y="374"/>
                    <a:pt x="8" y="372"/>
                  </a:cubicBezTo>
                  <a:cubicBezTo>
                    <a:pt x="6" y="372"/>
                    <a:pt x="6" y="374"/>
                    <a:pt x="6" y="374"/>
                  </a:cubicBezTo>
                  <a:cubicBezTo>
                    <a:pt x="8" y="375"/>
                    <a:pt x="6" y="375"/>
                    <a:pt x="6" y="377"/>
                  </a:cubicBezTo>
                  <a:cubicBezTo>
                    <a:pt x="6" y="377"/>
                    <a:pt x="8" y="377"/>
                    <a:pt x="8" y="375"/>
                  </a:cubicBezTo>
                  <a:close/>
                  <a:moveTo>
                    <a:pt x="13" y="374"/>
                  </a:moveTo>
                  <a:cubicBezTo>
                    <a:pt x="11" y="372"/>
                    <a:pt x="11" y="372"/>
                    <a:pt x="11" y="372"/>
                  </a:cubicBezTo>
                  <a:cubicBezTo>
                    <a:pt x="13" y="374"/>
                    <a:pt x="11" y="374"/>
                    <a:pt x="13" y="375"/>
                  </a:cubicBezTo>
                  <a:cubicBezTo>
                    <a:pt x="14" y="375"/>
                    <a:pt x="14" y="374"/>
                    <a:pt x="13" y="374"/>
                  </a:cubicBezTo>
                  <a:close/>
                  <a:moveTo>
                    <a:pt x="16" y="377"/>
                  </a:moveTo>
                  <a:cubicBezTo>
                    <a:pt x="17" y="380"/>
                    <a:pt x="17" y="378"/>
                    <a:pt x="17" y="377"/>
                  </a:cubicBezTo>
                  <a:cubicBezTo>
                    <a:pt x="16" y="375"/>
                    <a:pt x="14" y="374"/>
                    <a:pt x="14" y="375"/>
                  </a:cubicBezTo>
                  <a:cubicBezTo>
                    <a:pt x="14" y="377"/>
                    <a:pt x="14" y="375"/>
                    <a:pt x="16" y="377"/>
                  </a:cubicBezTo>
                  <a:close/>
                  <a:moveTo>
                    <a:pt x="16" y="380"/>
                  </a:moveTo>
                  <a:cubicBezTo>
                    <a:pt x="16" y="380"/>
                    <a:pt x="16" y="378"/>
                    <a:pt x="14" y="377"/>
                  </a:cubicBezTo>
                  <a:cubicBezTo>
                    <a:pt x="13" y="377"/>
                    <a:pt x="11" y="377"/>
                    <a:pt x="13" y="377"/>
                  </a:cubicBezTo>
                  <a:cubicBezTo>
                    <a:pt x="13" y="378"/>
                    <a:pt x="13" y="377"/>
                    <a:pt x="13" y="378"/>
                  </a:cubicBezTo>
                  <a:cubicBezTo>
                    <a:pt x="14" y="378"/>
                    <a:pt x="13" y="378"/>
                    <a:pt x="14" y="380"/>
                  </a:cubicBezTo>
                  <a:cubicBezTo>
                    <a:pt x="14" y="382"/>
                    <a:pt x="14" y="380"/>
                    <a:pt x="16" y="380"/>
                  </a:cubicBezTo>
                  <a:close/>
                  <a:moveTo>
                    <a:pt x="10" y="375"/>
                  </a:moveTo>
                  <a:cubicBezTo>
                    <a:pt x="11" y="374"/>
                    <a:pt x="10" y="374"/>
                    <a:pt x="10" y="375"/>
                  </a:cubicBezTo>
                  <a:cubicBezTo>
                    <a:pt x="8" y="377"/>
                    <a:pt x="8" y="378"/>
                    <a:pt x="8" y="377"/>
                  </a:cubicBezTo>
                  <a:cubicBezTo>
                    <a:pt x="10" y="377"/>
                    <a:pt x="10" y="377"/>
                    <a:pt x="10" y="375"/>
                  </a:cubicBezTo>
                  <a:close/>
                  <a:moveTo>
                    <a:pt x="10" y="380"/>
                  </a:moveTo>
                  <a:cubicBezTo>
                    <a:pt x="10" y="380"/>
                    <a:pt x="11" y="378"/>
                    <a:pt x="10" y="378"/>
                  </a:cubicBezTo>
                  <a:cubicBezTo>
                    <a:pt x="8" y="378"/>
                    <a:pt x="8" y="378"/>
                    <a:pt x="8" y="378"/>
                  </a:cubicBezTo>
                  <a:cubicBezTo>
                    <a:pt x="8" y="378"/>
                    <a:pt x="8" y="378"/>
                    <a:pt x="10" y="380"/>
                  </a:cubicBezTo>
                  <a:close/>
                  <a:moveTo>
                    <a:pt x="6" y="369"/>
                  </a:moveTo>
                  <a:cubicBezTo>
                    <a:pt x="6" y="368"/>
                    <a:pt x="6" y="368"/>
                    <a:pt x="6" y="368"/>
                  </a:cubicBezTo>
                  <a:cubicBezTo>
                    <a:pt x="5" y="366"/>
                    <a:pt x="5" y="368"/>
                    <a:pt x="5" y="369"/>
                  </a:cubicBezTo>
                  <a:cubicBezTo>
                    <a:pt x="5" y="371"/>
                    <a:pt x="3" y="372"/>
                    <a:pt x="5" y="371"/>
                  </a:cubicBezTo>
                  <a:cubicBezTo>
                    <a:pt x="6" y="371"/>
                    <a:pt x="5" y="369"/>
                    <a:pt x="6" y="369"/>
                  </a:cubicBezTo>
                  <a:close/>
                  <a:moveTo>
                    <a:pt x="14" y="369"/>
                  </a:moveTo>
                  <a:cubicBezTo>
                    <a:pt x="13" y="369"/>
                    <a:pt x="13" y="368"/>
                    <a:pt x="13" y="368"/>
                  </a:cubicBezTo>
                  <a:cubicBezTo>
                    <a:pt x="14" y="368"/>
                    <a:pt x="14" y="369"/>
                    <a:pt x="14" y="369"/>
                  </a:cubicBezTo>
                  <a:close/>
                  <a:moveTo>
                    <a:pt x="14" y="368"/>
                  </a:moveTo>
                  <a:cubicBezTo>
                    <a:pt x="14" y="366"/>
                    <a:pt x="16" y="366"/>
                    <a:pt x="16" y="368"/>
                  </a:cubicBezTo>
                  <a:cubicBezTo>
                    <a:pt x="16" y="368"/>
                    <a:pt x="14" y="369"/>
                    <a:pt x="14" y="368"/>
                  </a:cubicBezTo>
                  <a:close/>
                  <a:moveTo>
                    <a:pt x="10" y="368"/>
                  </a:moveTo>
                  <a:cubicBezTo>
                    <a:pt x="10" y="369"/>
                    <a:pt x="11" y="369"/>
                    <a:pt x="11" y="368"/>
                  </a:cubicBezTo>
                  <a:cubicBezTo>
                    <a:pt x="10" y="368"/>
                    <a:pt x="11" y="366"/>
                    <a:pt x="10" y="366"/>
                  </a:cubicBezTo>
                  <a:cubicBezTo>
                    <a:pt x="8" y="366"/>
                    <a:pt x="8" y="368"/>
                    <a:pt x="8" y="368"/>
                  </a:cubicBezTo>
                  <a:cubicBezTo>
                    <a:pt x="6" y="369"/>
                    <a:pt x="6" y="369"/>
                    <a:pt x="8" y="369"/>
                  </a:cubicBezTo>
                  <a:cubicBezTo>
                    <a:pt x="10" y="369"/>
                    <a:pt x="10" y="368"/>
                    <a:pt x="10" y="368"/>
                  </a:cubicBezTo>
                  <a:close/>
                  <a:moveTo>
                    <a:pt x="13" y="366"/>
                  </a:moveTo>
                  <a:cubicBezTo>
                    <a:pt x="13" y="363"/>
                    <a:pt x="13" y="363"/>
                    <a:pt x="13" y="363"/>
                  </a:cubicBezTo>
                  <a:cubicBezTo>
                    <a:pt x="13" y="363"/>
                    <a:pt x="14" y="366"/>
                    <a:pt x="13" y="366"/>
                  </a:cubicBezTo>
                  <a:close/>
                  <a:moveTo>
                    <a:pt x="11" y="349"/>
                  </a:moveTo>
                  <a:cubicBezTo>
                    <a:pt x="13" y="349"/>
                    <a:pt x="11" y="347"/>
                    <a:pt x="11" y="347"/>
                  </a:cubicBezTo>
                  <a:cubicBezTo>
                    <a:pt x="11" y="349"/>
                    <a:pt x="10" y="347"/>
                    <a:pt x="11" y="347"/>
                  </a:cubicBezTo>
                  <a:cubicBezTo>
                    <a:pt x="11" y="346"/>
                    <a:pt x="11" y="344"/>
                    <a:pt x="11" y="341"/>
                  </a:cubicBezTo>
                  <a:cubicBezTo>
                    <a:pt x="11" y="338"/>
                    <a:pt x="11" y="336"/>
                    <a:pt x="11" y="336"/>
                  </a:cubicBezTo>
                  <a:cubicBezTo>
                    <a:pt x="10" y="336"/>
                    <a:pt x="10" y="336"/>
                    <a:pt x="8" y="336"/>
                  </a:cubicBezTo>
                  <a:cubicBezTo>
                    <a:pt x="6" y="338"/>
                    <a:pt x="6" y="338"/>
                    <a:pt x="6" y="338"/>
                  </a:cubicBezTo>
                  <a:cubicBezTo>
                    <a:pt x="8" y="340"/>
                    <a:pt x="6" y="340"/>
                    <a:pt x="8" y="340"/>
                  </a:cubicBezTo>
                  <a:cubicBezTo>
                    <a:pt x="8" y="341"/>
                    <a:pt x="8" y="343"/>
                    <a:pt x="8" y="344"/>
                  </a:cubicBezTo>
                  <a:cubicBezTo>
                    <a:pt x="6" y="343"/>
                    <a:pt x="6" y="343"/>
                    <a:pt x="6" y="343"/>
                  </a:cubicBezTo>
                  <a:cubicBezTo>
                    <a:pt x="5" y="344"/>
                    <a:pt x="5" y="343"/>
                    <a:pt x="5" y="343"/>
                  </a:cubicBezTo>
                  <a:cubicBezTo>
                    <a:pt x="3" y="344"/>
                    <a:pt x="3" y="344"/>
                    <a:pt x="5" y="346"/>
                  </a:cubicBezTo>
                  <a:cubicBezTo>
                    <a:pt x="5" y="347"/>
                    <a:pt x="5" y="349"/>
                    <a:pt x="6" y="351"/>
                  </a:cubicBezTo>
                  <a:cubicBezTo>
                    <a:pt x="8" y="352"/>
                    <a:pt x="8" y="349"/>
                    <a:pt x="6" y="347"/>
                  </a:cubicBezTo>
                  <a:cubicBezTo>
                    <a:pt x="6" y="346"/>
                    <a:pt x="6" y="346"/>
                    <a:pt x="8" y="347"/>
                  </a:cubicBezTo>
                  <a:cubicBezTo>
                    <a:pt x="10" y="347"/>
                    <a:pt x="8" y="347"/>
                    <a:pt x="8" y="349"/>
                  </a:cubicBezTo>
                  <a:cubicBezTo>
                    <a:pt x="8" y="351"/>
                    <a:pt x="8" y="349"/>
                    <a:pt x="8" y="351"/>
                  </a:cubicBezTo>
                  <a:cubicBezTo>
                    <a:pt x="8" y="352"/>
                    <a:pt x="8" y="352"/>
                    <a:pt x="10" y="352"/>
                  </a:cubicBezTo>
                  <a:cubicBezTo>
                    <a:pt x="13" y="352"/>
                    <a:pt x="11" y="349"/>
                    <a:pt x="11" y="349"/>
                  </a:cubicBezTo>
                  <a:close/>
                  <a:moveTo>
                    <a:pt x="5" y="360"/>
                  </a:moveTo>
                  <a:cubicBezTo>
                    <a:pt x="6" y="358"/>
                    <a:pt x="6" y="358"/>
                    <a:pt x="5" y="358"/>
                  </a:cubicBezTo>
                  <a:cubicBezTo>
                    <a:pt x="2" y="357"/>
                    <a:pt x="5" y="358"/>
                    <a:pt x="3" y="360"/>
                  </a:cubicBezTo>
                  <a:cubicBezTo>
                    <a:pt x="3" y="360"/>
                    <a:pt x="2" y="361"/>
                    <a:pt x="3" y="361"/>
                  </a:cubicBezTo>
                  <a:cubicBezTo>
                    <a:pt x="5" y="361"/>
                    <a:pt x="5" y="360"/>
                    <a:pt x="5" y="360"/>
                  </a:cubicBezTo>
                  <a:close/>
                  <a:moveTo>
                    <a:pt x="13" y="361"/>
                  </a:moveTo>
                  <a:cubicBezTo>
                    <a:pt x="14" y="361"/>
                    <a:pt x="14" y="361"/>
                    <a:pt x="13" y="360"/>
                  </a:cubicBezTo>
                  <a:cubicBezTo>
                    <a:pt x="13" y="358"/>
                    <a:pt x="13" y="358"/>
                    <a:pt x="11" y="357"/>
                  </a:cubicBezTo>
                  <a:cubicBezTo>
                    <a:pt x="11" y="357"/>
                    <a:pt x="10" y="357"/>
                    <a:pt x="11" y="358"/>
                  </a:cubicBezTo>
                  <a:cubicBezTo>
                    <a:pt x="13" y="360"/>
                    <a:pt x="10" y="358"/>
                    <a:pt x="11" y="361"/>
                  </a:cubicBezTo>
                  <a:cubicBezTo>
                    <a:pt x="13" y="361"/>
                    <a:pt x="13" y="361"/>
                    <a:pt x="13" y="361"/>
                  </a:cubicBezTo>
                  <a:close/>
                  <a:moveTo>
                    <a:pt x="3" y="349"/>
                  </a:moveTo>
                  <a:cubicBezTo>
                    <a:pt x="5" y="349"/>
                    <a:pt x="3" y="351"/>
                    <a:pt x="5" y="351"/>
                  </a:cubicBezTo>
                  <a:cubicBezTo>
                    <a:pt x="5" y="351"/>
                    <a:pt x="5" y="351"/>
                    <a:pt x="5" y="349"/>
                  </a:cubicBezTo>
                  <a:cubicBezTo>
                    <a:pt x="5" y="347"/>
                    <a:pt x="5" y="347"/>
                    <a:pt x="3" y="347"/>
                  </a:cubicBezTo>
                  <a:cubicBezTo>
                    <a:pt x="2" y="347"/>
                    <a:pt x="2" y="347"/>
                    <a:pt x="2" y="351"/>
                  </a:cubicBezTo>
                  <a:cubicBezTo>
                    <a:pt x="2" y="351"/>
                    <a:pt x="3" y="351"/>
                    <a:pt x="3" y="349"/>
                  </a:cubicBezTo>
                  <a:close/>
                  <a:moveTo>
                    <a:pt x="5" y="357"/>
                  </a:moveTo>
                  <a:cubicBezTo>
                    <a:pt x="5" y="357"/>
                    <a:pt x="5" y="358"/>
                    <a:pt x="6" y="357"/>
                  </a:cubicBezTo>
                  <a:cubicBezTo>
                    <a:pt x="6" y="355"/>
                    <a:pt x="6" y="357"/>
                    <a:pt x="8" y="357"/>
                  </a:cubicBezTo>
                  <a:cubicBezTo>
                    <a:pt x="8" y="355"/>
                    <a:pt x="6" y="355"/>
                    <a:pt x="8" y="355"/>
                  </a:cubicBezTo>
                  <a:cubicBezTo>
                    <a:pt x="10" y="354"/>
                    <a:pt x="8" y="354"/>
                    <a:pt x="8" y="354"/>
                  </a:cubicBezTo>
                  <a:cubicBezTo>
                    <a:pt x="6" y="355"/>
                    <a:pt x="8" y="352"/>
                    <a:pt x="6" y="354"/>
                  </a:cubicBezTo>
                  <a:cubicBezTo>
                    <a:pt x="6" y="354"/>
                    <a:pt x="5" y="352"/>
                    <a:pt x="3" y="352"/>
                  </a:cubicBezTo>
                  <a:cubicBezTo>
                    <a:pt x="2" y="352"/>
                    <a:pt x="6" y="354"/>
                    <a:pt x="5" y="354"/>
                  </a:cubicBezTo>
                  <a:cubicBezTo>
                    <a:pt x="5" y="355"/>
                    <a:pt x="3" y="352"/>
                    <a:pt x="3" y="355"/>
                  </a:cubicBezTo>
                  <a:cubicBezTo>
                    <a:pt x="3" y="357"/>
                    <a:pt x="5" y="355"/>
                    <a:pt x="5" y="357"/>
                  </a:cubicBezTo>
                  <a:close/>
                  <a:moveTo>
                    <a:pt x="11" y="364"/>
                  </a:moveTo>
                  <a:cubicBezTo>
                    <a:pt x="11" y="364"/>
                    <a:pt x="13" y="363"/>
                    <a:pt x="11" y="363"/>
                  </a:cubicBezTo>
                  <a:cubicBezTo>
                    <a:pt x="11" y="361"/>
                    <a:pt x="10" y="360"/>
                    <a:pt x="10" y="361"/>
                  </a:cubicBezTo>
                  <a:cubicBezTo>
                    <a:pt x="10" y="363"/>
                    <a:pt x="11" y="363"/>
                    <a:pt x="10" y="363"/>
                  </a:cubicBezTo>
                  <a:cubicBezTo>
                    <a:pt x="6" y="363"/>
                    <a:pt x="6" y="363"/>
                    <a:pt x="8" y="363"/>
                  </a:cubicBezTo>
                  <a:cubicBezTo>
                    <a:pt x="10" y="364"/>
                    <a:pt x="8" y="364"/>
                    <a:pt x="10" y="364"/>
                  </a:cubicBezTo>
                  <a:cubicBezTo>
                    <a:pt x="10" y="366"/>
                    <a:pt x="11" y="363"/>
                    <a:pt x="11" y="364"/>
                  </a:cubicBezTo>
                  <a:close/>
                  <a:moveTo>
                    <a:pt x="10" y="363"/>
                  </a:moveTo>
                  <a:cubicBezTo>
                    <a:pt x="8" y="361"/>
                    <a:pt x="6" y="361"/>
                    <a:pt x="8" y="360"/>
                  </a:cubicBezTo>
                  <a:cubicBezTo>
                    <a:pt x="10" y="363"/>
                    <a:pt x="10" y="363"/>
                    <a:pt x="10" y="363"/>
                  </a:cubicBezTo>
                  <a:close/>
                  <a:moveTo>
                    <a:pt x="11" y="366"/>
                  </a:moveTo>
                  <a:cubicBezTo>
                    <a:pt x="10" y="366"/>
                    <a:pt x="11" y="364"/>
                    <a:pt x="11" y="364"/>
                  </a:cubicBezTo>
                  <a:cubicBezTo>
                    <a:pt x="11" y="366"/>
                    <a:pt x="13" y="368"/>
                    <a:pt x="11" y="366"/>
                  </a:cubicBezTo>
                  <a:close/>
                  <a:moveTo>
                    <a:pt x="8" y="341"/>
                  </a:moveTo>
                  <a:cubicBezTo>
                    <a:pt x="8" y="341"/>
                    <a:pt x="5" y="340"/>
                    <a:pt x="5" y="341"/>
                  </a:cubicBezTo>
                  <a:cubicBezTo>
                    <a:pt x="5" y="343"/>
                    <a:pt x="6" y="341"/>
                    <a:pt x="6" y="343"/>
                  </a:cubicBezTo>
                  <a:cubicBezTo>
                    <a:pt x="8" y="343"/>
                    <a:pt x="8" y="343"/>
                    <a:pt x="8" y="341"/>
                  </a:cubicBezTo>
                  <a:close/>
                  <a:moveTo>
                    <a:pt x="11" y="335"/>
                  </a:moveTo>
                  <a:cubicBezTo>
                    <a:pt x="11" y="335"/>
                    <a:pt x="11" y="336"/>
                    <a:pt x="11" y="335"/>
                  </a:cubicBezTo>
                  <a:cubicBezTo>
                    <a:pt x="10" y="333"/>
                    <a:pt x="11" y="333"/>
                    <a:pt x="11" y="332"/>
                  </a:cubicBezTo>
                  <a:cubicBezTo>
                    <a:pt x="10" y="330"/>
                    <a:pt x="10" y="329"/>
                    <a:pt x="10" y="330"/>
                  </a:cubicBezTo>
                  <a:cubicBezTo>
                    <a:pt x="8" y="332"/>
                    <a:pt x="10" y="332"/>
                    <a:pt x="10" y="333"/>
                  </a:cubicBezTo>
                  <a:cubicBezTo>
                    <a:pt x="10" y="335"/>
                    <a:pt x="8" y="332"/>
                    <a:pt x="6" y="333"/>
                  </a:cubicBezTo>
                  <a:cubicBezTo>
                    <a:pt x="6" y="335"/>
                    <a:pt x="8" y="335"/>
                    <a:pt x="10" y="336"/>
                  </a:cubicBezTo>
                  <a:cubicBezTo>
                    <a:pt x="11" y="336"/>
                    <a:pt x="11" y="336"/>
                    <a:pt x="11" y="335"/>
                  </a:cubicBezTo>
                  <a:close/>
                  <a:moveTo>
                    <a:pt x="16" y="327"/>
                  </a:moveTo>
                  <a:cubicBezTo>
                    <a:pt x="16" y="329"/>
                    <a:pt x="16" y="327"/>
                    <a:pt x="17" y="327"/>
                  </a:cubicBezTo>
                  <a:cubicBezTo>
                    <a:pt x="17" y="327"/>
                    <a:pt x="16" y="327"/>
                    <a:pt x="14" y="326"/>
                  </a:cubicBezTo>
                  <a:cubicBezTo>
                    <a:pt x="14" y="326"/>
                    <a:pt x="11" y="326"/>
                    <a:pt x="11" y="327"/>
                  </a:cubicBezTo>
                  <a:cubicBezTo>
                    <a:pt x="11" y="329"/>
                    <a:pt x="14" y="327"/>
                    <a:pt x="16" y="327"/>
                  </a:cubicBezTo>
                  <a:close/>
                  <a:moveTo>
                    <a:pt x="8" y="333"/>
                  </a:moveTo>
                  <a:cubicBezTo>
                    <a:pt x="8" y="332"/>
                    <a:pt x="8" y="332"/>
                    <a:pt x="8" y="330"/>
                  </a:cubicBezTo>
                  <a:cubicBezTo>
                    <a:pt x="8" y="330"/>
                    <a:pt x="6" y="330"/>
                    <a:pt x="6" y="329"/>
                  </a:cubicBezTo>
                  <a:cubicBezTo>
                    <a:pt x="5" y="329"/>
                    <a:pt x="5" y="332"/>
                    <a:pt x="6" y="333"/>
                  </a:cubicBezTo>
                  <a:cubicBezTo>
                    <a:pt x="8" y="333"/>
                    <a:pt x="8" y="333"/>
                    <a:pt x="8" y="333"/>
                  </a:cubicBezTo>
                  <a:close/>
                  <a:moveTo>
                    <a:pt x="3" y="343"/>
                  </a:moveTo>
                  <a:cubicBezTo>
                    <a:pt x="3" y="341"/>
                    <a:pt x="5" y="343"/>
                    <a:pt x="3" y="341"/>
                  </a:cubicBezTo>
                  <a:cubicBezTo>
                    <a:pt x="3" y="340"/>
                    <a:pt x="3" y="341"/>
                    <a:pt x="3" y="341"/>
                  </a:cubicBezTo>
                  <a:cubicBezTo>
                    <a:pt x="2" y="341"/>
                    <a:pt x="2" y="343"/>
                    <a:pt x="2" y="343"/>
                  </a:cubicBezTo>
                  <a:cubicBezTo>
                    <a:pt x="3" y="344"/>
                    <a:pt x="3" y="344"/>
                    <a:pt x="3" y="343"/>
                  </a:cubicBezTo>
                  <a:close/>
                  <a:moveTo>
                    <a:pt x="8" y="326"/>
                  </a:moveTo>
                  <a:cubicBezTo>
                    <a:pt x="8" y="326"/>
                    <a:pt x="8" y="327"/>
                    <a:pt x="6" y="327"/>
                  </a:cubicBezTo>
                  <a:cubicBezTo>
                    <a:pt x="5" y="327"/>
                    <a:pt x="5" y="329"/>
                    <a:pt x="6" y="329"/>
                  </a:cubicBezTo>
                  <a:cubicBezTo>
                    <a:pt x="8" y="329"/>
                    <a:pt x="6" y="329"/>
                    <a:pt x="8" y="329"/>
                  </a:cubicBezTo>
                  <a:cubicBezTo>
                    <a:pt x="8" y="329"/>
                    <a:pt x="10" y="326"/>
                    <a:pt x="8" y="326"/>
                  </a:cubicBezTo>
                  <a:close/>
                  <a:moveTo>
                    <a:pt x="6" y="335"/>
                  </a:moveTo>
                  <a:cubicBezTo>
                    <a:pt x="6" y="333"/>
                    <a:pt x="5" y="332"/>
                    <a:pt x="5" y="330"/>
                  </a:cubicBezTo>
                  <a:cubicBezTo>
                    <a:pt x="3" y="329"/>
                    <a:pt x="3" y="329"/>
                    <a:pt x="3" y="329"/>
                  </a:cubicBezTo>
                  <a:cubicBezTo>
                    <a:pt x="2" y="330"/>
                    <a:pt x="3" y="330"/>
                    <a:pt x="3" y="332"/>
                  </a:cubicBezTo>
                  <a:cubicBezTo>
                    <a:pt x="2" y="332"/>
                    <a:pt x="2" y="333"/>
                    <a:pt x="3" y="333"/>
                  </a:cubicBezTo>
                  <a:cubicBezTo>
                    <a:pt x="5" y="332"/>
                    <a:pt x="5" y="333"/>
                    <a:pt x="5" y="335"/>
                  </a:cubicBezTo>
                  <a:cubicBezTo>
                    <a:pt x="5" y="336"/>
                    <a:pt x="5" y="336"/>
                    <a:pt x="5" y="336"/>
                  </a:cubicBezTo>
                  <a:cubicBezTo>
                    <a:pt x="6" y="335"/>
                    <a:pt x="6" y="335"/>
                    <a:pt x="6" y="335"/>
                  </a:cubicBezTo>
                  <a:close/>
                  <a:moveTo>
                    <a:pt x="3" y="336"/>
                  </a:moveTo>
                  <a:cubicBezTo>
                    <a:pt x="5" y="335"/>
                    <a:pt x="3" y="333"/>
                    <a:pt x="3" y="333"/>
                  </a:cubicBezTo>
                  <a:cubicBezTo>
                    <a:pt x="2" y="335"/>
                    <a:pt x="2" y="333"/>
                    <a:pt x="2" y="335"/>
                  </a:cubicBezTo>
                  <a:cubicBezTo>
                    <a:pt x="2" y="336"/>
                    <a:pt x="2" y="336"/>
                    <a:pt x="3" y="336"/>
                  </a:cubicBezTo>
                  <a:close/>
                  <a:moveTo>
                    <a:pt x="3" y="340"/>
                  </a:moveTo>
                  <a:cubicBezTo>
                    <a:pt x="5" y="340"/>
                    <a:pt x="5" y="341"/>
                    <a:pt x="5" y="340"/>
                  </a:cubicBezTo>
                  <a:cubicBezTo>
                    <a:pt x="5" y="340"/>
                    <a:pt x="5" y="338"/>
                    <a:pt x="3" y="338"/>
                  </a:cubicBezTo>
                  <a:cubicBezTo>
                    <a:pt x="3" y="338"/>
                    <a:pt x="0" y="338"/>
                    <a:pt x="2" y="340"/>
                  </a:cubicBezTo>
                  <a:cubicBezTo>
                    <a:pt x="3" y="340"/>
                    <a:pt x="3" y="340"/>
                    <a:pt x="3" y="340"/>
                  </a:cubicBezTo>
                  <a:close/>
                  <a:moveTo>
                    <a:pt x="5" y="326"/>
                  </a:moveTo>
                  <a:cubicBezTo>
                    <a:pt x="5" y="326"/>
                    <a:pt x="6" y="324"/>
                    <a:pt x="6" y="326"/>
                  </a:cubicBezTo>
                  <a:cubicBezTo>
                    <a:pt x="6" y="326"/>
                    <a:pt x="5" y="327"/>
                    <a:pt x="5" y="326"/>
                  </a:cubicBezTo>
                  <a:close/>
                  <a:moveTo>
                    <a:pt x="13" y="318"/>
                  </a:moveTo>
                  <a:cubicBezTo>
                    <a:pt x="13" y="316"/>
                    <a:pt x="16" y="316"/>
                    <a:pt x="14" y="318"/>
                  </a:cubicBezTo>
                  <a:cubicBezTo>
                    <a:pt x="13" y="318"/>
                    <a:pt x="13" y="318"/>
                    <a:pt x="13" y="318"/>
                  </a:cubicBezTo>
                  <a:close/>
                  <a:moveTo>
                    <a:pt x="3" y="336"/>
                  </a:moveTo>
                  <a:cubicBezTo>
                    <a:pt x="5" y="336"/>
                    <a:pt x="5" y="336"/>
                    <a:pt x="3" y="336"/>
                  </a:cubicBezTo>
                  <a:cubicBezTo>
                    <a:pt x="2" y="336"/>
                    <a:pt x="2" y="336"/>
                    <a:pt x="2" y="338"/>
                  </a:cubicBezTo>
                  <a:cubicBezTo>
                    <a:pt x="2" y="338"/>
                    <a:pt x="2" y="338"/>
                    <a:pt x="3" y="336"/>
                  </a:cubicBezTo>
                  <a:close/>
                  <a:moveTo>
                    <a:pt x="6" y="340"/>
                  </a:moveTo>
                  <a:cubicBezTo>
                    <a:pt x="6" y="340"/>
                    <a:pt x="6" y="338"/>
                    <a:pt x="5" y="338"/>
                  </a:cubicBezTo>
                  <a:cubicBezTo>
                    <a:pt x="5" y="338"/>
                    <a:pt x="5" y="338"/>
                    <a:pt x="5" y="340"/>
                  </a:cubicBezTo>
                  <a:cubicBezTo>
                    <a:pt x="5" y="340"/>
                    <a:pt x="5" y="340"/>
                    <a:pt x="6" y="340"/>
                  </a:cubicBezTo>
                  <a:close/>
                  <a:moveTo>
                    <a:pt x="14" y="333"/>
                  </a:moveTo>
                  <a:cubicBezTo>
                    <a:pt x="14" y="333"/>
                    <a:pt x="13" y="332"/>
                    <a:pt x="11" y="332"/>
                  </a:cubicBezTo>
                  <a:cubicBezTo>
                    <a:pt x="11" y="330"/>
                    <a:pt x="11" y="329"/>
                    <a:pt x="11" y="330"/>
                  </a:cubicBezTo>
                  <a:cubicBezTo>
                    <a:pt x="11" y="333"/>
                    <a:pt x="11" y="332"/>
                    <a:pt x="11" y="333"/>
                  </a:cubicBezTo>
                  <a:cubicBezTo>
                    <a:pt x="13" y="333"/>
                    <a:pt x="14" y="333"/>
                    <a:pt x="14" y="333"/>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48" name="Google Shape;3182;p145">
              <a:extLst>
                <a:ext uri="{FF2B5EF4-FFF2-40B4-BE49-F238E27FC236}">
                  <a16:creationId xmlns:a16="http://schemas.microsoft.com/office/drawing/2014/main" id="{B35B7937-EABE-AEA4-DF59-32B145E6CD0B}"/>
                </a:ext>
              </a:extLst>
            </p:cNvPr>
            <p:cNvSpPr/>
            <p:nvPr/>
          </p:nvSpPr>
          <p:spPr>
            <a:xfrm>
              <a:off x="3987786" y="4614600"/>
              <a:ext cx="494775" cy="1172113"/>
            </a:xfrm>
            <a:custGeom>
              <a:avLst/>
              <a:gdLst/>
              <a:ahLst/>
              <a:cxnLst/>
              <a:rect l="l" t="t" r="r" b="b"/>
              <a:pathLst>
                <a:path w="160" h="373" extrusionOk="0">
                  <a:moveTo>
                    <a:pt x="128" y="87"/>
                  </a:moveTo>
                  <a:cubicBezTo>
                    <a:pt x="125" y="91"/>
                    <a:pt x="128" y="93"/>
                    <a:pt x="125" y="98"/>
                  </a:cubicBezTo>
                  <a:cubicBezTo>
                    <a:pt x="122" y="102"/>
                    <a:pt x="127" y="102"/>
                    <a:pt x="124" y="104"/>
                  </a:cubicBezTo>
                  <a:cubicBezTo>
                    <a:pt x="122" y="107"/>
                    <a:pt x="127" y="116"/>
                    <a:pt x="124" y="118"/>
                  </a:cubicBezTo>
                  <a:cubicBezTo>
                    <a:pt x="121" y="119"/>
                    <a:pt x="121" y="126"/>
                    <a:pt x="122" y="129"/>
                  </a:cubicBezTo>
                  <a:cubicBezTo>
                    <a:pt x="118" y="135"/>
                    <a:pt x="127" y="135"/>
                    <a:pt x="130" y="140"/>
                  </a:cubicBezTo>
                  <a:cubicBezTo>
                    <a:pt x="134" y="146"/>
                    <a:pt x="128" y="144"/>
                    <a:pt x="130" y="149"/>
                  </a:cubicBezTo>
                  <a:cubicBezTo>
                    <a:pt x="133" y="155"/>
                    <a:pt x="136" y="149"/>
                    <a:pt x="136" y="155"/>
                  </a:cubicBezTo>
                  <a:cubicBezTo>
                    <a:pt x="136" y="160"/>
                    <a:pt x="134" y="163"/>
                    <a:pt x="131" y="166"/>
                  </a:cubicBezTo>
                  <a:cubicBezTo>
                    <a:pt x="128" y="171"/>
                    <a:pt x="131" y="171"/>
                    <a:pt x="127" y="174"/>
                  </a:cubicBezTo>
                  <a:cubicBezTo>
                    <a:pt x="121" y="177"/>
                    <a:pt x="110" y="180"/>
                    <a:pt x="102" y="182"/>
                  </a:cubicBezTo>
                  <a:cubicBezTo>
                    <a:pt x="95" y="182"/>
                    <a:pt x="96" y="183"/>
                    <a:pt x="93" y="180"/>
                  </a:cubicBezTo>
                  <a:cubicBezTo>
                    <a:pt x="89" y="179"/>
                    <a:pt x="90" y="183"/>
                    <a:pt x="92" y="185"/>
                  </a:cubicBezTo>
                  <a:cubicBezTo>
                    <a:pt x="95" y="186"/>
                    <a:pt x="93" y="189"/>
                    <a:pt x="92" y="192"/>
                  </a:cubicBezTo>
                  <a:cubicBezTo>
                    <a:pt x="90" y="194"/>
                    <a:pt x="89" y="197"/>
                    <a:pt x="92" y="199"/>
                  </a:cubicBezTo>
                  <a:cubicBezTo>
                    <a:pt x="93" y="200"/>
                    <a:pt x="93" y="202"/>
                    <a:pt x="87" y="205"/>
                  </a:cubicBezTo>
                  <a:cubicBezTo>
                    <a:pt x="83" y="206"/>
                    <a:pt x="86" y="205"/>
                    <a:pt x="81" y="205"/>
                  </a:cubicBezTo>
                  <a:cubicBezTo>
                    <a:pt x="77" y="206"/>
                    <a:pt x="73" y="200"/>
                    <a:pt x="69" y="202"/>
                  </a:cubicBezTo>
                  <a:cubicBezTo>
                    <a:pt x="66" y="203"/>
                    <a:pt x="70" y="208"/>
                    <a:pt x="69" y="213"/>
                  </a:cubicBezTo>
                  <a:cubicBezTo>
                    <a:pt x="69" y="219"/>
                    <a:pt x="72" y="219"/>
                    <a:pt x="78" y="216"/>
                  </a:cubicBezTo>
                  <a:cubicBezTo>
                    <a:pt x="81" y="216"/>
                    <a:pt x="81" y="220"/>
                    <a:pt x="81" y="222"/>
                  </a:cubicBezTo>
                  <a:cubicBezTo>
                    <a:pt x="80" y="227"/>
                    <a:pt x="77" y="227"/>
                    <a:pt x="75" y="224"/>
                  </a:cubicBezTo>
                  <a:cubicBezTo>
                    <a:pt x="73" y="220"/>
                    <a:pt x="67" y="222"/>
                    <a:pt x="70" y="225"/>
                  </a:cubicBezTo>
                  <a:cubicBezTo>
                    <a:pt x="73" y="227"/>
                    <a:pt x="77" y="225"/>
                    <a:pt x="73" y="227"/>
                  </a:cubicBezTo>
                  <a:cubicBezTo>
                    <a:pt x="67" y="228"/>
                    <a:pt x="66" y="234"/>
                    <a:pt x="67" y="237"/>
                  </a:cubicBezTo>
                  <a:cubicBezTo>
                    <a:pt x="70" y="245"/>
                    <a:pt x="63" y="244"/>
                    <a:pt x="64" y="247"/>
                  </a:cubicBezTo>
                  <a:cubicBezTo>
                    <a:pt x="67" y="250"/>
                    <a:pt x="60" y="248"/>
                    <a:pt x="58" y="250"/>
                  </a:cubicBezTo>
                  <a:cubicBezTo>
                    <a:pt x="57" y="253"/>
                    <a:pt x="55" y="248"/>
                    <a:pt x="52" y="256"/>
                  </a:cubicBezTo>
                  <a:cubicBezTo>
                    <a:pt x="48" y="262"/>
                    <a:pt x="48" y="262"/>
                    <a:pt x="52" y="269"/>
                  </a:cubicBezTo>
                  <a:cubicBezTo>
                    <a:pt x="58" y="276"/>
                    <a:pt x="63" y="270"/>
                    <a:pt x="64" y="275"/>
                  </a:cubicBezTo>
                  <a:cubicBezTo>
                    <a:pt x="64" y="281"/>
                    <a:pt x="61" y="279"/>
                    <a:pt x="63" y="281"/>
                  </a:cubicBezTo>
                  <a:cubicBezTo>
                    <a:pt x="64" y="284"/>
                    <a:pt x="60" y="284"/>
                    <a:pt x="60" y="287"/>
                  </a:cubicBezTo>
                  <a:cubicBezTo>
                    <a:pt x="60" y="289"/>
                    <a:pt x="51" y="290"/>
                    <a:pt x="49" y="298"/>
                  </a:cubicBezTo>
                  <a:cubicBezTo>
                    <a:pt x="48" y="304"/>
                    <a:pt x="49" y="307"/>
                    <a:pt x="43" y="309"/>
                  </a:cubicBezTo>
                  <a:cubicBezTo>
                    <a:pt x="35" y="312"/>
                    <a:pt x="37" y="318"/>
                    <a:pt x="37" y="323"/>
                  </a:cubicBezTo>
                  <a:cubicBezTo>
                    <a:pt x="38" y="331"/>
                    <a:pt x="45" y="335"/>
                    <a:pt x="43" y="335"/>
                  </a:cubicBezTo>
                  <a:cubicBezTo>
                    <a:pt x="42" y="332"/>
                    <a:pt x="34" y="334"/>
                    <a:pt x="29" y="331"/>
                  </a:cubicBezTo>
                  <a:cubicBezTo>
                    <a:pt x="29" y="331"/>
                    <a:pt x="22" y="331"/>
                    <a:pt x="17" y="331"/>
                  </a:cubicBezTo>
                  <a:cubicBezTo>
                    <a:pt x="13" y="331"/>
                    <a:pt x="16" y="329"/>
                    <a:pt x="13" y="328"/>
                  </a:cubicBezTo>
                  <a:cubicBezTo>
                    <a:pt x="10" y="326"/>
                    <a:pt x="13" y="314"/>
                    <a:pt x="10" y="314"/>
                  </a:cubicBezTo>
                  <a:cubicBezTo>
                    <a:pt x="7" y="314"/>
                    <a:pt x="5" y="318"/>
                    <a:pt x="5" y="314"/>
                  </a:cubicBezTo>
                  <a:cubicBezTo>
                    <a:pt x="3" y="307"/>
                    <a:pt x="0" y="310"/>
                    <a:pt x="2" y="306"/>
                  </a:cubicBezTo>
                  <a:cubicBezTo>
                    <a:pt x="3" y="303"/>
                    <a:pt x="0" y="298"/>
                    <a:pt x="3" y="300"/>
                  </a:cubicBezTo>
                  <a:cubicBezTo>
                    <a:pt x="7" y="300"/>
                    <a:pt x="8" y="290"/>
                    <a:pt x="11" y="289"/>
                  </a:cubicBezTo>
                  <a:cubicBezTo>
                    <a:pt x="14" y="286"/>
                    <a:pt x="8" y="284"/>
                    <a:pt x="11" y="281"/>
                  </a:cubicBezTo>
                  <a:cubicBezTo>
                    <a:pt x="13" y="279"/>
                    <a:pt x="10" y="279"/>
                    <a:pt x="14" y="275"/>
                  </a:cubicBezTo>
                  <a:cubicBezTo>
                    <a:pt x="19" y="272"/>
                    <a:pt x="11" y="272"/>
                    <a:pt x="16" y="269"/>
                  </a:cubicBezTo>
                  <a:cubicBezTo>
                    <a:pt x="19" y="267"/>
                    <a:pt x="14" y="262"/>
                    <a:pt x="16" y="261"/>
                  </a:cubicBezTo>
                  <a:cubicBezTo>
                    <a:pt x="19" y="259"/>
                    <a:pt x="13" y="256"/>
                    <a:pt x="17" y="255"/>
                  </a:cubicBezTo>
                  <a:cubicBezTo>
                    <a:pt x="20" y="253"/>
                    <a:pt x="20" y="248"/>
                    <a:pt x="16" y="248"/>
                  </a:cubicBezTo>
                  <a:cubicBezTo>
                    <a:pt x="13" y="247"/>
                    <a:pt x="13" y="245"/>
                    <a:pt x="17" y="247"/>
                  </a:cubicBezTo>
                  <a:cubicBezTo>
                    <a:pt x="22" y="247"/>
                    <a:pt x="23" y="241"/>
                    <a:pt x="17" y="242"/>
                  </a:cubicBezTo>
                  <a:cubicBezTo>
                    <a:pt x="13" y="244"/>
                    <a:pt x="19" y="237"/>
                    <a:pt x="17" y="236"/>
                  </a:cubicBezTo>
                  <a:cubicBezTo>
                    <a:pt x="14" y="234"/>
                    <a:pt x="17" y="230"/>
                    <a:pt x="16" y="228"/>
                  </a:cubicBezTo>
                  <a:cubicBezTo>
                    <a:pt x="16" y="227"/>
                    <a:pt x="13" y="227"/>
                    <a:pt x="13" y="220"/>
                  </a:cubicBezTo>
                  <a:cubicBezTo>
                    <a:pt x="14" y="214"/>
                    <a:pt x="16" y="219"/>
                    <a:pt x="16" y="216"/>
                  </a:cubicBezTo>
                  <a:cubicBezTo>
                    <a:pt x="17" y="214"/>
                    <a:pt x="14" y="213"/>
                    <a:pt x="16" y="206"/>
                  </a:cubicBezTo>
                  <a:cubicBezTo>
                    <a:pt x="16" y="200"/>
                    <a:pt x="13" y="202"/>
                    <a:pt x="16" y="199"/>
                  </a:cubicBezTo>
                  <a:cubicBezTo>
                    <a:pt x="19" y="196"/>
                    <a:pt x="14" y="191"/>
                    <a:pt x="17" y="188"/>
                  </a:cubicBezTo>
                  <a:cubicBezTo>
                    <a:pt x="20" y="186"/>
                    <a:pt x="16" y="183"/>
                    <a:pt x="22" y="179"/>
                  </a:cubicBezTo>
                  <a:cubicBezTo>
                    <a:pt x="25" y="177"/>
                    <a:pt x="20" y="169"/>
                    <a:pt x="20" y="166"/>
                  </a:cubicBezTo>
                  <a:cubicBezTo>
                    <a:pt x="22" y="163"/>
                    <a:pt x="20" y="158"/>
                    <a:pt x="22" y="155"/>
                  </a:cubicBezTo>
                  <a:cubicBezTo>
                    <a:pt x="22" y="152"/>
                    <a:pt x="23" y="155"/>
                    <a:pt x="26" y="151"/>
                  </a:cubicBezTo>
                  <a:cubicBezTo>
                    <a:pt x="28" y="147"/>
                    <a:pt x="26" y="146"/>
                    <a:pt x="28" y="136"/>
                  </a:cubicBezTo>
                  <a:cubicBezTo>
                    <a:pt x="28" y="129"/>
                    <a:pt x="32" y="132"/>
                    <a:pt x="31" y="127"/>
                  </a:cubicBezTo>
                  <a:cubicBezTo>
                    <a:pt x="31" y="123"/>
                    <a:pt x="34" y="119"/>
                    <a:pt x="31" y="119"/>
                  </a:cubicBezTo>
                  <a:cubicBezTo>
                    <a:pt x="28" y="119"/>
                    <a:pt x="31" y="118"/>
                    <a:pt x="29" y="113"/>
                  </a:cubicBezTo>
                  <a:cubicBezTo>
                    <a:pt x="28" y="109"/>
                    <a:pt x="28" y="106"/>
                    <a:pt x="26" y="102"/>
                  </a:cubicBezTo>
                  <a:cubicBezTo>
                    <a:pt x="25" y="101"/>
                    <a:pt x="26" y="96"/>
                    <a:pt x="28" y="91"/>
                  </a:cubicBezTo>
                  <a:cubicBezTo>
                    <a:pt x="29" y="87"/>
                    <a:pt x="29" y="90"/>
                    <a:pt x="31" y="88"/>
                  </a:cubicBezTo>
                  <a:cubicBezTo>
                    <a:pt x="32" y="85"/>
                    <a:pt x="28" y="79"/>
                    <a:pt x="31" y="76"/>
                  </a:cubicBezTo>
                  <a:cubicBezTo>
                    <a:pt x="32" y="74"/>
                    <a:pt x="32" y="68"/>
                    <a:pt x="34" y="67"/>
                  </a:cubicBezTo>
                  <a:cubicBezTo>
                    <a:pt x="37" y="65"/>
                    <a:pt x="35" y="67"/>
                    <a:pt x="38" y="59"/>
                  </a:cubicBezTo>
                  <a:cubicBezTo>
                    <a:pt x="40" y="51"/>
                    <a:pt x="46" y="59"/>
                    <a:pt x="43" y="51"/>
                  </a:cubicBezTo>
                  <a:cubicBezTo>
                    <a:pt x="40" y="46"/>
                    <a:pt x="43" y="34"/>
                    <a:pt x="42" y="33"/>
                  </a:cubicBezTo>
                  <a:cubicBezTo>
                    <a:pt x="40" y="28"/>
                    <a:pt x="48" y="25"/>
                    <a:pt x="49" y="25"/>
                  </a:cubicBezTo>
                  <a:cubicBezTo>
                    <a:pt x="52" y="23"/>
                    <a:pt x="52" y="19"/>
                    <a:pt x="52" y="15"/>
                  </a:cubicBezTo>
                  <a:cubicBezTo>
                    <a:pt x="54" y="14"/>
                    <a:pt x="54" y="12"/>
                    <a:pt x="52" y="11"/>
                  </a:cubicBezTo>
                  <a:cubicBezTo>
                    <a:pt x="55" y="9"/>
                    <a:pt x="55" y="6"/>
                    <a:pt x="57" y="5"/>
                  </a:cubicBezTo>
                  <a:cubicBezTo>
                    <a:pt x="60" y="3"/>
                    <a:pt x="58" y="1"/>
                    <a:pt x="60" y="0"/>
                  </a:cubicBezTo>
                  <a:cubicBezTo>
                    <a:pt x="61" y="0"/>
                    <a:pt x="61" y="5"/>
                    <a:pt x="66" y="5"/>
                  </a:cubicBezTo>
                  <a:cubicBezTo>
                    <a:pt x="70" y="3"/>
                    <a:pt x="73" y="3"/>
                    <a:pt x="75" y="11"/>
                  </a:cubicBezTo>
                  <a:cubicBezTo>
                    <a:pt x="77" y="5"/>
                    <a:pt x="78" y="3"/>
                    <a:pt x="80" y="3"/>
                  </a:cubicBezTo>
                  <a:cubicBezTo>
                    <a:pt x="83" y="3"/>
                    <a:pt x="84" y="3"/>
                    <a:pt x="86" y="3"/>
                  </a:cubicBezTo>
                  <a:cubicBezTo>
                    <a:pt x="87" y="3"/>
                    <a:pt x="87" y="5"/>
                    <a:pt x="89" y="6"/>
                  </a:cubicBezTo>
                  <a:cubicBezTo>
                    <a:pt x="90" y="8"/>
                    <a:pt x="90" y="6"/>
                    <a:pt x="92" y="11"/>
                  </a:cubicBezTo>
                  <a:cubicBezTo>
                    <a:pt x="95" y="17"/>
                    <a:pt x="99" y="17"/>
                    <a:pt x="101" y="20"/>
                  </a:cubicBezTo>
                  <a:cubicBezTo>
                    <a:pt x="102" y="23"/>
                    <a:pt x="107" y="22"/>
                    <a:pt x="112" y="26"/>
                  </a:cubicBezTo>
                  <a:cubicBezTo>
                    <a:pt x="118" y="31"/>
                    <a:pt x="121" y="33"/>
                    <a:pt x="124" y="33"/>
                  </a:cubicBezTo>
                  <a:cubicBezTo>
                    <a:pt x="125" y="33"/>
                    <a:pt x="130" y="37"/>
                    <a:pt x="128" y="39"/>
                  </a:cubicBezTo>
                  <a:cubicBezTo>
                    <a:pt x="125" y="43"/>
                    <a:pt x="128" y="43"/>
                    <a:pt x="125" y="45"/>
                  </a:cubicBezTo>
                  <a:cubicBezTo>
                    <a:pt x="122" y="46"/>
                    <a:pt x="125" y="48"/>
                    <a:pt x="124" y="51"/>
                  </a:cubicBezTo>
                  <a:cubicBezTo>
                    <a:pt x="122" y="54"/>
                    <a:pt x="119" y="54"/>
                    <a:pt x="121" y="56"/>
                  </a:cubicBezTo>
                  <a:cubicBezTo>
                    <a:pt x="121" y="59"/>
                    <a:pt x="121" y="57"/>
                    <a:pt x="125" y="57"/>
                  </a:cubicBezTo>
                  <a:cubicBezTo>
                    <a:pt x="131" y="57"/>
                    <a:pt x="134" y="62"/>
                    <a:pt x="139" y="59"/>
                  </a:cubicBezTo>
                  <a:cubicBezTo>
                    <a:pt x="142" y="54"/>
                    <a:pt x="144" y="62"/>
                    <a:pt x="145" y="57"/>
                  </a:cubicBezTo>
                  <a:cubicBezTo>
                    <a:pt x="145" y="53"/>
                    <a:pt x="150" y="53"/>
                    <a:pt x="151" y="48"/>
                  </a:cubicBezTo>
                  <a:cubicBezTo>
                    <a:pt x="151" y="43"/>
                    <a:pt x="153" y="45"/>
                    <a:pt x="151" y="39"/>
                  </a:cubicBezTo>
                  <a:cubicBezTo>
                    <a:pt x="154" y="40"/>
                    <a:pt x="156" y="34"/>
                    <a:pt x="159" y="42"/>
                  </a:cubicBezTo>
                  <a:cubicBezTo>
                    <a:pt x="160" y="48"/>
                    <a:pt x="160" y="54"/>
                    <a:pt x="156" y="57"/>
                  </a:cubicBezTo>
                  <a:cubicBezTo>
                    <a:pt x="151" y="60"/>
                    <a:pt x="145" y="64"/>
                    <a:pt x="140" y="71"/>
                  </a:cubicBezTo>
                  <a:cubicBezTo>
                    <a:pt x="134" y="79"/>
                    <a:pt x="134" y="82"/>
                    <a:pt x="133" y="82"/>
                  </a:cubicBezTo>
                  <a:cubicBezTo>
                    <a:pt x="130" y="84"/>
                    <a:pt x="130" y="85"/>
                    <a:pt x="128" y="87"/>
                  </a:cubicBezTo>
                  <a:close/>
                  <a:moveTo>
                    <a:pt x="42" y="366"/>
                  </a:moveTo>
                  <a:cubicBezTo>
                    <a:pt x="45" y="366"/>
                    <a:pt x="42" y="365"/>
                    <a:pt x="45" y="366"/>
                  </a:cubicBezTo>
                  <a:cubicBezTo>
                    <a:pt x="48" y="366"/>
                    <a:pt x="54" y="366"/>
                    <a:pt x="57" y="368"/>
                  </a:cubicBezTo>
                  <a:cubicBezTo>
                    <a:pt x="60" y="370"/>
                    <a:pt x="58" y="368"/>
                    <a:pt x="60" y="368"/>
                  </a:cubicBezTo>
                  <a:cubicBezTo>
                    <a:pt x="63" y="368"/>
                    <a:pt x="63" y="365"/>
                    <a:pt x="64" y="366"/>
                  </a:cubicBezTo>
                  <a:cubicBezTo>
                    <a:pt x="64" y="368"/>
                    <a:pt x="64" y="366"/>
                    <a:pt x="66" y="366"/>
                  </a:cubicBezTo>
                  <a:cubicBezTo>
                    <a:pt x="67" y="366"/>
                    <a:pt x="67" y="366"/>
                    <a:pt x="67" y="365"/>
                  </a:cubicBezTo>
                  <a:cubicBezTo>
                    <a:pt x="69" y="363"/>
                    <a:pt x="67" y="363"/>
                    <a:pt x="66" y="363"/>
                  </a:cubicBezTo>
                  <a:cubicBezTo>
                    <a:pt x="63" y="365"/>
                    <a:pt x="63" y="363"/>
                    <a:pt x="60" y="362"/>
                  </a:cubicBezTo>
                  <a:cubicBezTo>
                    <a:pt x="58" y="362"/>
                    <a:pt x="57" y="359"/>
                    <a:pt x="54" y="357"/>
                  </a:cubicBezTo>
                  <a:cubicBezTo>
                    <a:pt x="51" y="356"/>
                    <a:pt x="46" y="351"/>
                    <a:pt x="46" y="349"/>
                  </a:cubicBezTo>
                  <a:cubicBezTo>
                    <a:pt x="45" y="348"/>
                    <a:pt x="46" y="346"/>
                    <a:pt x="43" y="346"/>
                  </a:cubicBezTo>
                  <a:cubicBezTo>
                    <a:pt x="42" y="346"/>
                    <a:pt x="42" y="346"/>
                    <a:pt x="42" y="345"/>
                  </a:cubicBezTo>
                  <a:cubicBezTo>
                    <a:pt x="43" y="343"/>
                    <a:pt x="43" y="343"/>
                    <a:pt x="43" y="345"/>
                  </a:cubicBezTo>
                  <a:cubicBezTo>
                    <a:pt x="45" y="345"/>
                    <a:pt x="45" y="345"/>
                    <a:pt x="45" y="345"/>
                  </a:cubicBezTo>
                  <a:cubicBezTo>
                    <a:pt x="45" y="343"/>
                    <a:pt x="43" y="342"/>
                    <a:pt x="42" y="338"/>
                  </a:cubicBezTo>
                  <a:cubicBezTo>
                    <a:pt x="42" y="366"/>
                    <a:pt x="42" y="366"/>
                    <a:pt x="42" y="366"/>
                  </a:cubicBezTo>
                  <a:close/>
                  <a:moveTo>
                    <a:pt x="73" y="366"/>
                  </a:moveTo>
                  <a:cubicBezTo>
                    <a:pt x="75" y="365"/>
                    <a:pt x="75" y="366"/>
                    <a:pt x="77" y="366"/>
                  </a:cubicBezTo>
                  <a:cubicBezTo>
                    <a:pt x="78" y="365"/>
                    <a:pt x="77" y="366"/>
                    <a:pt x="78" y="365"/>
                  </a:cubicBezTo>
                  <a:cubicBezTo>
                    <a:pt x="80" y="365"/>
                    <a:pt x="80" y="363"/>
                    <a:pt x="78" y="365"/>
                  </a:cubicBezTo>
                  <a:cubicBezTo>
                    <a:pt x="77" y="365"/>
                    <a:pt x="77" y="363"/>
                    <a:pt x="73" y="365"/>
                  </a:cubicBezTo>
                  <a:cubicBezTo>
                    <a:pt x="73" y="365"/>
                    <a:pt x="70" y="365"/>
                    <a:pt x="72" y="366"/>
                  </a:cubicBezTo>
                  <a:cubicBezTo>
                    <a:pt x="73" y="366"/>
                    <a:pt x="73" y="366"/>
                    <a:pt x="73" y="366"/>
                  </a:cubicBezTo>
                  <a:close/>
                  <a:moveTo>
                    <a:pt x="48" y="371"/>
                  </a:moveTo>
                  <a:cubicBezTo>
                    <a:pt x="49" y="371"/>
                    <a:pt x="48" y="370"/>
                    <a:pt x="49" y="370"/>
                  </a:cubicBezTo>
                  <a:cubicBezTo>
                    <a:pt x="51" y="370"/>
                    <a:pt x="49" y="371"/>
                    <a:pt x="51" y="371"/>
                  </a:cubicBezTo>
                  <a:cubicBezTo>
                    <a:pt x="52" y="371"/>
                    <a:pt x="52" y="371"/>
                    <a:pt x="54" y="370"/>
                  </a:cubicBezTo>
                  <a:cubicBezTo>
                    <a:pt x="54" y="368"/>
                    <a:pt x="52" y="368"/>
                    <a:pt x="51" y="368"/>
                  </a:cubicBezTo>
                  <a:cubicBezTo>
                    <a:pt x="49" y="368"/>
                    <a:pt x="48" y="366"/>
                    <a:pt x="45" y="366"/>
                  </a:cubicBezTo>
                  <a:cubicBezTo>
                    <a:pt x="43" y="366"/>
                    <a:pt x="43" y="368"/>
                    <a:pt x="45" y="368"/>
                  </a:cubicBezTo>
                  <a:cubicBezTo>
                    <a:pt x="45" y="368"/>
                    <a:pt x="45" y="368"/>
                    <a:pt x="45" y="371"/>
                  </a:cubicBezTo>
                  <a:cubicBezTo>
                    <a:pt x="45" y="371"/>
                    <a:pt x="46" y="371"/>
                    <a:pt x="48" y="371"/>
                  </a:cubicBezTo>
                  <a:close/>
                  <a:moveTo>
                    <a:pt x="54" y="371"/>
                  </a:moveTo>
                  <a:cubicBezTo>
                    <a:pt x="54" y="371"/>
                    <a:pt x="55" y="370"/>
                    <a:pt x="55" y="371"/>
                  </a:cubicBezTo>
                  <a:cubicBezTo>
                    <a:pt x="55" y="373"/>
                    <a:pt x="54" y="373"/>
                    <a:pt x="54" y="371"/>
                  </a:cubicBezTo>
                  <a:close/>
                  <a:moveTo>
                    <a:pt x="57" y="371"/>
                  </a:moveTo>
                  <a:cubicBezTo>
                    <a:pt x="55" y="371"/>
                    <a:pt x="57" y="370"/>
                    <a:pt x="58" y="370"/>
                  </a:cubicBezTo>
                  <a:cubicBezTo>
                    <a:pt x="58" y="371"/>
                    <a:pt x="58" y="371"/>
                    <a:pt x="57" y="371"/>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49" name="Google Shape;3183;p145">
              <a:extLst>
                <a:ext uri="{FF2B5EF4-FFF2-40B4-BE49-F238E27FC236}">
                  <a16:creationId xmlns:a16="http://schemas.microsoft.com/office/drawing/2014/main" id="{7A001CD3-93EA-4814-6D7F-9AB480F234A9}"/>
                </a:ext>
              </a:extLst>
            </p:cNvPr>
            <p:cNvSpPr/>
            <p:nvPr/>
          </p:nvSpPr>
          <p:spPr>
            <a:xfrm>
              <a:off x="3856910" y="3096034"/>
              <a:ext cx="154817" cy="197511"/>
            </a:xfrm>
            <a:custGeom>
              <a:avLst/>
              <a:gdLst/>
              <a:ahLst/>
              <a:cxnLst/>
              <a:rect l="l" t="t" r="r" b="b"/>
              <a:pathLst>
                <a:path w="50" h="63" extrusionOk="0">
                  <a:moveTo>
                    <a:pt x="42" y="61"/>
                  </a:moveTo>
                  <a:cubicBezTo>
                    <a:pt x="45" y="58"/>
                    <a:pt x="47" y="61"/>
                    <a:pt x="47" y="59"/>
                  </a:cubicBezTo>
                  <a:cubicBezTo>
                    <a:pt x="48" y="56"/>
                    <a:pt x="50" y="61"/>
                    <a:pt x="45" y="63"/>
                  </a:cubicBezTo>
                  <a:cubicBezTo>
                    <a:pt x="42" y="63"/>
                    <a:pt x="42" y="63"/>
                    <a:pt x="42" y="61"/>
                  </a:cubicBezTo>
                  <a:close/>
                  <a:moveTo>
                    <a:pt x="11" y="27"/>
                  </a:moveTo>
                  <a:cubicBezTo>
                    <a:pt x="12" y="25"/>
                    <a:pt x="12" y="23"/>
                    <a:pt x="11" y="22"/>
                  </a:cubicBezTo>
                  <a:cubicBezTo>
                    <a:pt x="9" y="20"/>
                    <a:pt x="9" y="19"/>
                    <a:pt x="9" y="19"/>
                  </a:cubicBezTo>
                  <a:cubicBezTo>
                    <a:pt x="7" y="19"/>
                    <a:pt x="7" y="20"/>
                    <a:pt x="7" y="23"/>
                  </a:cubicBezTo>
                  <a:cubicBezTo>
                    <a:pt x="6" y="25"/>
                    <a:pt x="6" y="25"/>
                    <a:pt x="9" y="27"/>
                  </a:cubicBezTo>
                  <a:cubicBezTo>
                    <a:pt x="11" y="28"/>
                    <a:pt x="11" y="27"/>
                    <a:pt x="11" y="27"/>
                  </a:cubicBezTo>
                  <a:close/>
                  <a:moveTo>
                    <a:pt x="12" y="33"/>
                  </a:moveTo>
                  <a:cubicBezTo>
                    <a:pt x="13" y="33"/>
                    <a:pt x="13" y="33"/>
                    <a:pt x="12" y="30"/>
                  </a:cubicBezTo>
                  <a:cubicBezTo>
                    <a:pt x="12" y="27"/>
                    <a:pt x="12" y="30"/>
                    <a:pt x="11" y="28"/>
                  </a:cubicBezTo>
                  <a:cubicBezTo>
                    <a:pt x="9" y="27"/>
                    <a:pt x="9" y="30"/>
                    <a:pt x="11" y="31"/>
                  </a:cubicBezTo>
                  <a:cubicBezTo>
                    <a:pt x="12" y="33"/>
                    <a:pt x="11" y="33"/>
                    <a:pt x="12" y="33"/>
                  </a:cubicBezTo>
                  <a:close/>
                  <a:moveTo>
                    <a:pt x="6" y="3"/>
                  </a:moveTo>
                  <a:cubicBezTo>
                    <a:pt x="9" y="3"/>
                    <a:pt x="9" y="5"/>
                    <a:pt x="9" y="3"/>
                  </a:cubicBezTo>
                  <a:cubicBezTo>
                    <a:pt x="11" y="2"/>
                    <a:pt x="7" y="3"/>
                    <a:pt x="4" y="2"/>
                  </a:cubicBezTo>
                  <a:cubicBezTo>
                    <a:pt x="1" y="2"/>
                    <a:pt x="6" y="5"/>
                    <a:pt x="3" y="3"/>
                  </a:cubicBezTo>
                  <a:cubicBezTo>
                    <a:pt x="1" y="3"/>
                    <a:pt x="0" y="3"/>
                    <a:pt x="3" y="5"/>
                  </a:cubicBezTo>
                  <a:cubicBezTo>
                    <a:pt x="3" y="5"/>
                    <a:pt x="3" y="5"/>
                    <a:pt x="6" y="3"/>
                  </a:cubicBezTo>
                  <a:close/>
                  <a:moveTo>
                    <a:pt x="17" y="8"/>
                  </a:moveTo>
                  <a:cubicBezTo>
                    <a:pt x="17" y="8"/>
                    <a:pt x="17" y="5"/>
                    <a:pt x="15" y="5"/>
                  </a:cubicBezTo>
                  <a:cubicBezTo>
                    <a:pt x="13" y="3"/>
                    <a:pt x="13" y="0"/>
                    <a:pt x="11" y="0"/>
                  </a:cubicBezTo>
                  <a:cubicBezTo>
                    <a:pt x="7" y="0"/>
                    <a:pt x="11" y="0"/>
                    <a:pt x="12" y="2"/>
                  </a:cubicBezTo>
                  <a:cubicBezTo>
                    <a:pt x="13" y="2"/>
                    <a:pt x="13" y="3"/>
                    <a:pt x="15" y="5"/>
                  </a:cubicBezTo>
                  <a:cubicBezTo>
                    <a:pt x="17" y="6"/>
                    <a:pt x="15" y="5"/>
                    <a:pt x="15" y="8"/>
                  </a:cubicBezTo>
                  <a:cubicBezTo>
                    <a:pt x="15" y="11"/>
                    <a:pt x="12" y="8"/>
                    <a:pt x="15" y="11"/>
                  </a:cubicBezTo>
                  <a:cubicBezTo>
                    <a:pt x="15" y="13"/>
                    <a:pt x="15" y="8"/>
                    <a:pt x="17" y="8"/>
                  </a:cubicBezTo>
                  <a:close/>
                  <a:moveTo>
                    <a:pt x="48" y="49"/>
                  </a:moveTo>
                  <a:cubicBezTo>
                    <a:pt x="50" y="49"/>
                    <a:pt x="50" y="49"/>
                    <a:pt x="50" y="49"/>
                  </a:cubicBezTo>
                  <a:cubicBezTo>
                    <a:pt x="50" y="47"/>
                    <a:pt x="47" y="47"/>
                    <a:pt x="47" y="47"/>
                  </a:cubicBezTo>
                  <a:cubicBezTo>
                    <a:pt x="47" y="47"/>
                    <a:pt x="47" y="49"/>
                    <a:pt x="48" y="49"/>
                  </a:cubicBezTo>
                  <a:close/>
                  <a:moveTo>
                    <a:pt x="23" y="19"/>
                  </a:moveTo>
                  <a:cubicBezTo>
                    <a:pt x="24" y="22"/>
                    <a:pt x="21" y="22"/>
                    <a:pt x="21" y="23"/>
                  </a:cubicBezTo>
                  <a:cubicBezTo>
                    <a:pt x="23" y="23"/>
                    <a:pt x="23" y="27"/>
                    <a:pt x="23" y="25"/>
                  </a:cubicBezTo>
                  <a:cubicBezTo>
                    <a:pt x="24" y="25"/>
                    <a:pt x="23" y="25"/>
                    <a:pt x="23" y="23"/>
                  </a:cubicBezTo>
                  <a:cubicBezTo>
                    <a:pt x="23" y="20"/>
                    <a:pt x="24" y="20"/>
                    <a:pt x="23" y="17"/>
                  </a:cubicBezTo>
                  <a:cubicBezTo>
                    <a:pt x="21" y="16"/>
                    <a:pt x="18" y="14"/>
                    <a:pt x="18" y="16"/>
                  </a:cubicBezTo>
                  <a:cubicBezTo>
                    <a:pt x="18" y="16"/>
                    <a:pt x="21" y="17"/>
                    <a:pt x="23" y="19"/>
                  </a:cubicBezTo>
                  <a:close/>
                  <a:moveTo>
                    <a:pt x="39" y="47"/>
                  </a:moveTo>
                  <a:cubicBezTo>
                    <a:pt x="38" y="49"/>
                    <a:pt x="38" y="50"/>
                    <a:pt x="39" y="49"/>
                  </a:cubicBezTo>
                  <a:cubicBezTo>
                    <a:pt x="42" y="47"/>
                    <a:pt x="42" y="45"/>
                    <a:pt x="41" y="44"/>
                  </a:cubicBezTo>
                  <a:cubicBezTo>
                    <a:pt x="41" y="42"/>
                    <a:pt x="41" y="44"/>
                    <a:pt x="38" y="42"/>
                  </a:cubicBezTo>
                  <a:cubicBezTo>
                    <a:pt x="36" y="42"/>
                    <a:pt x="38" y="45"/>
                    <a:pt x="39" y="45"/>
                  </a:cubicBezTo>
                  <a:cubicBezTo>
                    <a:pt x="41" y="44"/>
                    <a:pt x="41" y="45"/>
                    <a:pt x="39" y="47"/>
                  </a:cubicBezTo>
                  <a:close/>
                  <a:moveTo>
                    <a:pt x="26" y="36"/>
                  </a:moveTo>
                  <a:cubicBezTo>
                    <a:pt x="27" y="38"/>
                    <a:pt x="27" y="36"/>
                    <a:pt x="26" y="36"/>
                  </a:cubicBezTo>
                  <a:cubicBezTo>
                    <a:pt x="26" y="34"/>
                    <a:pt x="24" y="33"/>
                    <a:pt x="24" y="34"/>
                  </a:cubicBezTo>
                  <a:cubicBezTo>
                    <a:pt x="24" y="36"/>
                    <a:pt x="24" y="34"/>
                    <a:pt x="26" y="36"/>
                  </a:cubicBezTo>
                  <a:close/>
                  <a:moveTo>
                    <a:pt x="29" y="28"/>
                  </a:moveTo>
                  <a:cubicBezTo>
                    <a:pt x="29" y="27"/>
                    <a:pt x="29" y="25"/>
                    <a:pt x="27" y="23"/>
                  </a:cubicBezTo>
                  <a:cubicBezTo>
                    <a:pt x="26" y="23"/>
                    <a:pt x="26" y="23"/>
                    <a:pt x="27" y="25"/>
                  </a:cubicBezTo>
                  <a:cubicBezTo>
                    <a:pt x="27" y="25"/>
                    <a:pt x="27" y="27"/>
                    <a:pt x="29" y="28"/>
                  </a:cubicBezTo>
                  <a:cubicBezTo>
                    <a:pt x="30" y="30"/>
                    <a:pt x="27" y="31"/>
                    <a:pt x="29" y="30"/>
                  </a:cubicBezTo>
                  <a:cubicBezTo>
                    <a:pt x="30" y="30"/>
                    <a:pt x="30" y="28"/>
                    <a:pt x="29" y="28"/>
                  </a:cubicBezTo>
                  <a:close/>
                  <a:moveTo>
                    <a:pt x="33" y="42"/>
                  </a:moveTo>
                  <a:cubicBezTo>
                    <a:pt x="33" y="42"/>
                    <a:pt x="35" y="42"/>
                    <a:pt x="33" y="41"/>
                  </a:cubicBezTo>
                  <a:cubicBezTo>
                    <a:pt x="33" y="39"/>
                    <a:pt x="32" y="39"/>
                    <a:pt x="32" y="39"/>
                  </a:cubicBezTo>
                  <a:cubicBezTo>
                    <a:pt x="32" y="38"/>
                    <a:pt x="30" y="34"/>
                    <a:pt x="30" y="34"/>
                  </a:cubicBezTo>
                  <a:cubicBezTo>
                    <a:pt x="29" y="33"/>
                    <a:pt x="30" y="36"/>
                    <a:pt x="32" y="38"/>
                  </a:cubicBezTo>
                  <a:cubicBezTo>
                    <a:pt x="32" y="41"/>
                    <a:pt x="30" y="38"/>
                    <a:pt x="32" y="41"/>
                  </a:cubicBezTo>
                  <a:cubicBezTo>
                    <a:pt x="32" y="41"/>
                    <a:pt x="33" y="41"/>
                    <a:pt x="33" y="42"/>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50" name="Google Shape;3184;p145">
              <a:extLst>
                <a:ext uri="{FF2B5EF4-FFF2-40B4-BE49-F238E27FC236}">
                  <a16:creationId xmlns:a16="http://schemas.microsoft.com/office/drawing/2014/main" id="{F6B797E3-4BAB-679B-3384-9FF7BA404BA1}"/>
                </a:ext>
              </a:extLst>
            </p:cNvPr>
            <p:cNvSpPr/>
            <p:nvPr/>
          </p:nvSpPr>
          <p:spPr>
            <a:xfrm>
              <a:off x="3714862" y="3214216"/>
              <a:ext cx="266541" cy="116564"/>
            </a:xfrm>
            <a:custGeom>
              <a:avLst/>
              <a:gdLst/>
              <a:ahLst/>
              <a:cxnLst/>
              <a:rect l="l" t="t" r="r" b="b"/>
              <a:pathLst>
                <a:path w="86" h="37" extrusionOk="0">
                  <a:moveTo>
                    <a:pt x="8" y="13"/>
                  </a:moveTo>
                  <a:cubicBezTo>
                    <a:pt x="4" y="13"/>
                    <a:pt x="3" y="17"/>
                    <a:pt x="3" y="15"/>
                  </a:cubicBezTo>
                  <a:cubicBezTo>
                    <a:pt x="3" y="13"/>
                    <a:pt x="0" y="15"/>
                    <a:pt x="0" y="13"/>
                  </a:cubicBezTo>
                  <a:cubicBezTo>
                    <a:pt x="0" y="12"/>
                    <a:pt x="4" y="13"/>
                    <a:pt x="4" y="10"/>
                  </a:cubicBezTo>
                  <a:cubicBezTo>
                    <a:pt x="3" y="9"/>
                    <a:pt x="8" y="4"/>
                    <a:pt x="17" y="3"/>
                  </a:cubicBezTo>
                  <a:cubicBezTo>
                    <a:pt x="21" y="3"/>
                    <a:pt x="20" y="0"/>
                    <a:pt x="24" y="1"/>
                  </a:cubicBezTo>
                  <a:cubicBezTo>
                    <a:pt x="30" y="3"/>
                    <a:pt x="29" y="0"/>
                    <a:pt x="30" y="1"/>
                  </a:cubicBezTo>
                  <a:cubicBezTo>
                    <a:pt x="32" y="3"/>
                    <a:pt x="33" y="0"/>
                    <a:pt x="35" y="3"/>
                  </a:cubicBezTo>
                  <a:cubicBezTo>
                    <a:pt x="36" y="4"/>
                    <a:pt x="39" y="1"/>
                    <a:pt x="42" y="6"/>
                  </a:cubicBezTo>
                  <a:cubicBezTo>
                    <a:pt x="45" y="10"/>
                    <a:pt x="45" y="6"/>
                    <a:pt x="50" y="10"/>
                  </a:cubicBezTo>
                  <a:cubicBezTo>
                    <a:pt x="56" y="13"/>
                    <a:pt x="58" y="12"/>
                    <a:pt x="58" y="13"/>
                  </a:cubicBezTo>
                  <a:cubicBezTo>
                    <a:pt x="56" y="15"/>
                    <a:pt x="59" y="17"/>
                    <a:pt x="59" y="15"/>
                  </a:cubicBezTo>
                  <a:cubicBezTo>
                    <a:pt x="58" y="13"/>
                    <a:pt x="61" y="15"/>
                    <a:pt x="62" y="18"/>
                  </a:cubicBezTo>
                  <a:cubicBezTo>
                    <a:pt x="65" y="20"/>
                    <a:pt x="65" y="18"/>
                    <a:pt x="65" y="20"/>
                  </a:cubicBezTo>
                  <a:cubicBezTo>
                    <a:pt x="67" y="23"/>
                    <a:pt x="68" y="20"/>
                    <a:pt x="70" y="21"/>
                  </a:cubicBezTo>
                  <a:cubicBezTo>
                    <a:pt x="71" y="23"/>
                    <a:pt x="73" y="20"/>
                    <a:pt x="74" y="23"/>
                  </a:cubicBezTo>
                  <a:cubicBezTo>
                    <a:pt x="74" y="26"/>
                    <a:pt x="70" y="24"/>
                    <a:pt x="76" y="26"/>
                  </a:cubicBezTo>
                  <a:cubicBezTo>
                    <a:pt x="80" y="26"/>
                    <a:pt x="80" y="27"/>
                    <a:pt x="82" y="29"/>
                  </a:cubicBezTo>
                  <a:cubicBezTo>
                    <a:pt x="83" y="30"/>
                    <a:pt x="86" y="29"/>
                    <a:pt x="85" y="32"/>
                  </a:cubicBezTo>
                  <a:cubicBezTo>
                    <a:pt x="83" y="34"/>
                    <a:pt x="83" y="30"/>
                    <a:pt x="79" y="34"/>
                  </a:cubicBezTo>
                  <a:cubicBezTo>
                    <a:pt x="73" y="37"/>
                    <a:pt x="76" y="32"/>
                    <a:pt x="64" y="34"/>
                  </a:cubicBezTo>
                  <a:cubicBezTo>
                    <a:pt x="51" y="35"/>
                    <a:pt x="58" y="34"/>
                    <a:pt x="61" y="30"/>
                  </a:cubicBezTo>
                  <a:cubicBezTo>
                    <a:pt x="64" y="27"/>
                    <a:pt x="61" y="26"/>
                    <a:pt x="56" y="26"/>
                  </a:cubicBezTo>
                  <a:cubicBezTo>
                    <a:pt x="51" y="26"/>
                    <a:pt x="51" y="23"/>
                    <a:pt x="50" y="20"/>
                  </a:cubicBezTo>
                  <a:cubicBezTo>
                    <a:pt x="48" y="15"/>
                    <a:pt x="47" y="18"/>
                    <a:pt x="42" y="17"/>
                  </a:cubicBezTo>
                  <a:cubicBezTo>
                    <a:pt x="36" y="15"/>
                    <a:pt x="38" y="12"/>
                    <a:pt x="32" y="12"/>
                  </a:cubicBezTo>
                  <a:cubicBezTo>
                    <a:pt x="26" y="12"/>
                    <a:pt x="26" y="12"/>
                    <a:pt x="23" y="10"/>
                  </a:cubicBezTo>
                  <a:cubicBezTo>
                    <a:pt x="21" y="9"/>
                    <a:pt x="27" y="7"/>
                    <a:pt x="26" y="7"/>
                  </a:cubicBezTo>
                  <a:cubicBezTo>
                    <a:pt x="24" y="6"/>
                    <a:pt x="18" y="4"/>
                    <a:pt x="15" y="9"/>
                  </a:cubicBezTo>
                  <a:cubicBezTo>
                    <a:pt x="11" y="12"/>
                    <a:pt x="8" y="10"/>
                    <a:pt x="8" y="13"/>
                  </a:cubicBezTo>
                  <a:close/>
                  <a:moveTo>
                    <a:pt x="18" y="18"/>
                  </a:moveTo>
                  <a:cubicBezTo>
                    <a:pt x="14" y="20"/>
                    <a:pt x="14" y="13"/>
                    <a:pt x="15" y="13"/>
                  </a:cubicBezTo>
                  <a:cubicBezTo>
                    <a:pt x="18" y="13"/>
                    <a:pt x="20" y="18"/>
                    <a:pt x="18" y="18"/>
                  </a:cubicBezTo>
                  <a:close/>
                  <a:moveTo>
                    <a:pt x="50" y="9"/>
                  </a:moveTo>
                  <a:cubicBezTo>
                    <a:pt x="48" y="7"/>
                    <a:pt x="50" y="7"/>
                    <a:pt x="51" y="7"/>
                  </a:cubicBezTo>
                  <a:cubicBezTo>
                    <a:pt x="51" y="9"/>
                    <a:pt x="51" y="9"/>
                    <a:pt x="50" y="9"/>
                  </a:cubicBezTo>
                  <a:close/>
                  <a:moveTo>
                    <a:pt x="53" y="9"/>
                  </a:moveTo>
                  <a:cubicBezTo>
                    <a:pt x="53" y="9"/>
                    <a:pt x="56" y="10"/>
                    <a:pt x="55" y="10"/>
                  </a:cubicBezTo>
                  <a:cubicBezTo>
                    <a:pt x="53" y="10"/>
                    <a:pt x="51" y="10"/>
                    <a:pt x="53" y="9"/>
                  </a:cubicBezTo>
                  <a:close/>
                </a:path>
              </a:pathLst>
            </a:custGeom>
            <a:solidFill>
              <a:schemeClr val="tx2"/>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51" name="Google Shape;3185;p145">
              <a:extLst>
                <a:ext uri="{FF2B5EF4-FFF2-40B4-BE49-F238E27FC236}">
                  <a16:creationId xmlns:a16="http://schemas.microsoft.com/office/drawing/2014/main" id="{EFA72C07-7627-ED5A-1C82-463172842FBF}"/>
                </a:ext>
              </a:extLst>
            </p:cNvPr>
            <p:cNvSpPr/>
            <p:nvPr/>
          </p:nvSpPr>
          <p:spPr>
            <a:xfrm>
              <a:off x="3997363" y="3350207"/>
              <a:ext cx="14364" cy="9713"/>
            </a:xfrm>
            <a:custGeom>
              <a:avLst/>
              <a:gdLst/>
              <a:ahLst/>
              <a:cxnLst/>
              <a:rect l="l" t="t" r="r" b="b"/>
              <a:pathLst>
                <a:path w="5" h="3" extrusionOk="0">
                  <a:moveTo>
                    <a:pt x="0" y="2"/>
                  </a:moveTo>
                  <a:cubicBezTo>
                    <a:pt x="0" y="0"/>
                    <a:pt x="5" y="2"/>
                    <a:pt x="5" y="3"/>
                  </a:cubicBezTo>
                  <a:cubicBezTo>
                    <a:pt x="0" y="2"/>
                    <a:pt x="0" y="2"/>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52" name="Google Shape;3186;p145">
              <a:extLst>
                <a:ext uri="{FF2B5EF4-FFF2-40B4-BE49-F238E27FC236}">
                  <a16:creationId xmlns:a16="http://schemas.microsoft.com/office/drawing/2014/main" id="{B9D3E2B4-A1B6-9C10-DA71-7D1F002B965E}"/>
                </a:ext>
              </a:extLst>
            </p:cNvPr>
            <p:cNvSpPr/>
            <p:nvPr/>
          </p:nvSpPr>
          <p:spPr>
            <a:xfrm>
              <a:off x="4096318" y="3554195"/>
              <a:ext cx="17557" cy="17808"/>
            </a:xfrm>
            <a:custGeom>
              <a:avLst/>
              <a:gdLst/>
              <a:ahLst/>
              <a:cxnLst/>
              <a:rect l="l" t="t" r="r" b="b"/>
              <a:pathLst>
                <a:path w="6" h="6" extrusionOk="0">
                  <a:moveTo>
                    <a:pt x="3" y="3"/>
                  </a:moveTo>
                  <a:cubicBezTo>
                    <a:pt x="2" y="2"/>
                    <a:pt x="0" y="0"/>
                    <a:pt x="2" y="2"/>
                  </a:cubicBezTo>
                  <a:cubicBezTo>
                    <a:pt x="3" y="2"/>
                    <a:pt x="2" y="3"/>
                    <a:pt x="3" y="3"/>
                  </a:cubicBezTo>
                  <a:cubicBezTo>
                    <a:pt x="5" y="3"/>
                    <a:pt x="6" y="6"/>
                    <a:pt x="3" y="3"/>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53" name="Google Shape;3187;p145">
              <a:extLst>
                <a:ext uri="{FF2B5EF4-FFF2-40B4-BE49-F238E27FC236}">
                  <a16:creationId xmlns:a16="http://schemas.microsoft.com/office/drawing/2014/main" id="{56926AC1-6B29-8CB5-FA74-8CFD7CFA773F}"/>
                </a:ext>
              </a:extLst>
            </p:cNvPr>
            <p:cNvSpPr/>
            <p:nvPr/>
          </p:nvSpPr>
          <p:spPr>
            <a:xfrm>
              <a:off x="4113874" y="3560670"/>
              <a:ext cx="9577" cy="11332"/>
            </a:xfrm>
            <a:custGeom>
              <a:avLst/>
              <a:gdLst/>
              <a:ahLst/>
              <a:cxnLst/>
              <a:rect l="l" t="t" r="r" b="b"/>
              <a:pathLst>
                <a:path w="3" h="4" extrusionOk="0">
                  <a:moveTo>
                    <a:pt x="2" y="1"/>
                  </a:moveTo>
                  <a:cubicBezTo>
                    <a:pt x="0" y="1"/>
                    <a:pt x="2" y="0"/>
                    <a:pt x="2" y="0"/>
                  </a:cubicBezTo>
                  <a:cubicBezTo>
                    <a:pt x="3" y="1"/>
                    <a:pt x="3" y="4"/>
                    <a:pt x="2" y="3"/>
                  </a:cubicBezTo>
                  <a:cubicBezTo>
                    <a:pt x="2" y="1"/>
                    <a:pt x="2" y="1"/>
                    <a:pt x="2" y="1"/>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54" name="Google Shape;3188;p145">
              <a:extLst>
                <a:ext uri="{FF2B5EF4-FFF2-40B4-BE49-F238E27FC236}">
                  <a16:creationId xmlns:a16="http://schemas.microsoft.com/office/drawing/2014/main" id="{8A2DFE7A-C18C-11AD-E446-4CAF04C7951E}"/>
                </a:ext>
              </a:extLst>
            </p:cNvPr>
            <p:cNvSpPr/>
            <p:nvPr/>
          </p:nvSpPr>
          <p:spPr>
            <a:xfrm>
              <a:off x="4219214" y="3594667"/>
              <a:ext cx="19152" cy="9713"/>
            </a:xfrm>
            <a:custGeom>
              <a:avLst/>
              <a:gdLst/>
              <a:ahLst/>
              <a:cxnLst/>
              <a:rect l="l" t="t" r="r" b="b"/>
              <a:pathLst>
                <a:path w="6" h="3" extrusionOk="0">
                  <a:moveTo>
                    <a:pt x="0" y="2"/>
                  </a:moveTo>
                  <a:cubicBezTo>
                    <a:pt x="0" y="0"/>
                    <a:pt x="2" y="3"/>
                    <a:pt x="3" y="2"/>
                  </a:cubicBezTo>
                  <a:cubicBezTo>
                    <a:pt x="5" y="0"/>
                    <a:pt x="6" y="2"/>
                    <a:pt x="5" y="3"/>
                  </a:cubicBezTo>
                  <a:cubicBezTo>
                    <a:pt x="3" y="3"/>
                    <a:pt x="2" y="3"/>
                    <a:pt x="2" y="3"/>
                  </a:cubicBezTo>
                  <a:cubicBezTo>
                    <a:pt x="2" y="3"/>
                    <a:pt x="0" y="3"/>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55" name="Google Shape;3189;p145">
              <a:extLst>
                <a:ext uri="{FF2B5EF4-FFF2-40B4-BE49-F238E27FC236}">
                  <a16:creationId xmlns:a16="http://schemas.microsoft.com/office/drawing/2014/main" id="{3F73A589-93C4-16F6-E98D-202066A02DAE}"/>
                </a:ext>
              </a:extLst>
            </p:cNvPr>
            <p:cNvSpPr/>
            <p:nvPr/>
          </p:nvSpPr>
          <p:spPr>
            <a:xfrm>
              <a:off x="4300613" y="3664282"/>
              <a:ext cx="3192" cy="3238"/>
            </a:xfrm>
            <a:custGeom>
              <a:avLst/>
              <a:gdLst/>
              <a:ahLst/>
              <a:cxnLst/>
              <a:rect l="l" t="t" r="r" b="b"/>
              <a:pathLst>
                <a:path w="1" h="1" extrusionOk="0">
                  <a:moveTo>
                    <a:pt x="1" y="0"/>
                  </a:moveTo>
                  <a:cubicBezTo>
                    <a:pt x="0" y="1"/>
                    <a:pt x="0" y="1"/>
                    <a:pt x="0" y="1"/>
                  </a:cubicBezTo>
                  <a:cubicBezTo>
                    <a:pt x="0" y="0"/>
                    <a:pt x="0" y="0"/>
                    <a:pt x="1"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56" name="Google Shape;3190;p145">
              <a:extLst>
                <a:ext uri="{FF2B5EF4-FFF2-40B4-BE49-F238E27FC236}">
                  <a16:creationId xmlns:a16="http://schemas.microsoft.com/office/drawing/2014/main" id="{49AE5F5E-4D89-9B42-04E9-117ED732F243}"/>
                </a:ext>
              </a:extLst>
            </p:cNvPr>
            <p:cNvSpPr/>
            <p:nvPr/>
          </p:nvSpPr>
          <p:spPr>
            <a:xfrm>
              <a:off x="4294228" y="3667520"/>
              <a:ext cx="9577" cy="4857"/>
            </a:xfrm>
            <a:custGeom>
              <a:avLst/>
              <a:gdLst/>
              <a:ahLst/>
              <a:cxnLst/>
              <a:rect l="l" t="t" r="r" b="b"/>
              <a:pathLst>
                <a:path w="3" h="2" extrusionOk="0">
                  <a:moveTo>
                    <a:pt x="2" y="2"/>
                  </a:moveTo>
                  <a:cubicBezTo>
                    <a:pt x="2" y="0"/>
                    <a:pt x="2" y="0"/>
                    <a:pt x="3" y="0"/>
                  </a:cubicBezTo>
                  <a:cubicBezTo>
                    <a:pt x="3" y="0"/>
                    <a:pt x="3" y="2"/>
                    <a:pt x="2" y="2"/>
                  </a:cubicBezTo>
                  <a:cubicBezTo>
                    <a:pt x="2" y="2"/>
                    <a:pt x="0" y="2"/>
                    <a:pt x="2"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57" name="Google Shape;3191;p145">
              <a:extLst>
                <a:ext uri="{FF2B5EF4-FFF2-40B4-BE49-F238E27FC236}">
                  <a16:creationId xmlns:a16="http://schemas.microsoft.com/office/drawing/2014/main" id="{AB6F2037-5E2B-DAA0-E221-3E95F55A70C7}"/>
                </a:ext>
              </a:extLst>
            </p:cNvPr>
            <p:cNvSpPr/>
            <p:nvPr/>
          </p:nvSpPr>
          <p:spPr>
            <a:xfrm>
              <a:off x="4303805" y="3672377"/>
              <a:ext cx="4788" cy="3238"/>
            </a:xfrm>
            <a:custGeom>
              <a:avLst/>
              <a:gdLst/>
              <a:ahLst/>
              <a:cxnLst/>
              <a:rect l="l" t="t" r="r" b="b"/>
              <a:pathLst>
                <a:path w="2" h="1" extrusionOk="0">
                  <a:moveTo>
                    <a:pt x="0" y="1"/>
                  </a:moveTo>
                  <a:cubicBezTo>
                    <a:pt x="0" y="0"/>
                    <a:pt x="0" y="0"/>
                    <a:pt x="0" y="0"/>
                  </a:cubicBezTo>
                  <a:cubicBezTo>
                    <a:pt x="2" y="0"/>
                    <a:pt x="0" y="0"/>
                    <a:pt x="0"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58" name="Google Shape;3192;p145">
              <a:extLst>
                <a:ext uri="{FF2B5EF4-FFF2-40B4-BE49-F238E27FC236}">
                  <a16:creationId xmlns:a16="http://schemas.microsoft.com/office/drawing/2014/main" id="{5A55C2CB-DAE4-7624-603F-5372E823540A}"/>
                </a:ext>
              </a:extLst>
            </p:cNvPr>
            <p:cNvSpPr/>
            <p:nvPr/>
          </p:nvSpPr>
          <p:spPr>
            <a:xfrm>
              <a:off x="4300613" y="3664282"/>
              <a:ext cx="3192" cy="3238"/>
            </a:xfrm>
            <a:custGeom>
              <a:avLst/>
              <a:gdLst/>
              <a:ahLst/>
              <a:cxnLst/>
              <a:rect l="l" t="t" r="r" b="b"/>
              <a:pathLst>
                <a:path w="1" h="1" extrusionOk="0">
                  <a:moveTo>
                    <a:pt x="1" y="1"/>
                  </a:moveTo>
                  <a:cubicBezTo>
                    <a:pt x="0" y="1"/>
                    <a:pt x="1" y="0"/>
                    <a:pt x="1" y="0"/>
                  </a:cubicBezTo>
                  <a:cubicBezTo>
                    <a:pt x="1" y="1"/>
                    <a:pt x="1" y="1"/>
                    <a:pt x="1"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59" name="Google Shape;3193;p145">
              <a:extLst>
                <a:ext uri="{FF2B5EF4-FFF2-40B4-BE49-F238E27FC236}">
                  <a16:creationId xmlns:a16="http://schemas.microsoft.com/office/drawing/2014/main" id="{B0751636-4CC9-335D-E957-8684EE5FDF40}"/>
                </a:ext>
              </a:extLst>
            </p:cNvPr>
            <p:cNvSpPr/>
            <p:nvPr/>
          </p:nvSpPr>
          <p:spPr>
            <a:xfrm>
              <a:off x="4303805" y="3584954"/>
              <a:ext cx="7980" cy="16190"/>
            </a:xfrm>
            <a:custGeom>
              <a:avLst/>
              <a:gdLst/>
              <a:ahLst/>
              <a:cxnLst/>
              <a:rect l="l" t="t" r="r" b="b"/>
              <a:pathLst>
                <a:path w="3" h="5" extrusionOk="0">
                  <a:moveTo>
                    <a:pt x="0" y="3"/>
                  </a:moveTo>
                  <a:cubicBezTo>
                    <a:pt x="0" y="2"/>
                    <a:pt x="3" y="0"/>
                    <a:pt x="3" y="2"/>
                  </a:cubicBezTo>
                  <a:cubicBezTo>
                    <a:pt x="3" y="3"/>
                    <a:pt x="0" y="5"/>
                    <a:pt x="0"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60" name="Google Shape;3194;p145">
              <a:extLst>
                <a:ext uri="{FF2B5EF4-FFF2-40B4-BE49-F238E27FC236}">
                  <a16:creationId xmlns:a16="http://schemas.microsoft.com/office/drawing/2014/main" id="{0DE25C2C-15B4-A230-306A-62617F8981CC}"/>
                </a:ext>
              </a:extLst>
            </p:cNvPr>
            <p:cNvSpPr/>
            <p:nvPr/>
          </p:nvSpPr>
          <p:spPr>
            <a:xfrm>
              <a:off x="4275076" y="3604382"/>
              <a:ext cx="33517" cy="24284"/>
            </a:xfrm>
            <a:custGeom>
              <a:avLst/>
              <a:gdLst/>
              <a:ahLst/>
              <a:cxnLst/>
              <a:rect l="l" t="t" r="r" b="b"/>
              <a:pathLst>
                <a:path w="11" h="8" extrusionOk="0">
                  <a:moveTo>
                    <a:pt x="6" y="8"/>
                  </a:moveTo>
                  <a:cubicBezTo>
                    <a:pt x="1" y="8"/>
                    <a:pt x="0" y="8"/>
                    <a:pt x="1" y="8"/>
                  </a:cubicBezTo>
                  <a:cubicBezTo>
                    <a:pt x="4" y="6"/>
                    <a:pt x="4" y="6"/>
                    <a:pt x="4" y="5"/>
                  </a:cubicBezTo>
                  <a:cubicBezTo>
                    <a:pt x="4" y="2"/>
                    <a:pt x="1" y="2"/>
                    <a:pt x="4" y="2"/>
                  </a:cubicBezTo>
                  <a:cubicBezTo>
                    <a:pt x="9" y="0"/>
                    <a:pt x="11" y="0"/>
                    <a:pt x="9" y="2"/>
                  </a:cubicBezTo>
                  <a:cubicBezTo>
                    <a:pt x="8" y="3"/>
                    <a:pt x="11" y="8"/>
                    <a:pt x="6" y="8"/>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61" name="Google Shape;3195;p145">
              <a:extLst>
                <a:ext uri="{FF2B5EF4-FFF2-40B4-BE49-F238E27FC236}">
                  <a16:creationId xmlns:a16="http://schemas.microsoft.com/office/drawing/2014/main" id="{053DA000-C3C6-0DA1-5830-86B98BC889D0}"/>
                </a:ext>
              </a:extLst>
            </p:cNvPr>
            <p:cNvSpPr/>
            <p:nvPr/>
          </p:nvSpPr>
          <p:spPr>
            <a:xfrm>
              <a:off x="4278268" y="3560670"/>
              <a:ext cx="12769" cy="8095"/>
            </a:xfrm>
            <a:custGeom>
              <a:avLst/>
              <a:gdLst/>
              <a:ahLst/>
              <a:cxnLst/>
              <a:rect l="l" t="t" r="r" b="b"/>
              <a:pathLst>
                <a:path w="4" h="3" extrusionOk="0">
                  <a:moveTo>
                    <a:pt x="2" y="3"/>
                  </a:moveTo>
                  <a:cubicBezTo>
                    <a:pt x="0" y="3"/>
                    <a:pt x="2" y="0"/>
                    <a:pt x="2" y="0"/>
                  </a:cubicBezTo>
                  <a:cubicBezTo>
                    <a:pt x="4" y="0"/>
                    <a:pt x="4" y="3"/>
                    <a:pt x="2"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62" name="Google Shape;3196;p145">
              <a:extLst>
                <a:ext uri="{FF2B5EF4-FFF2-40B4-BE49-F238E27FC236}">
                  <a16:creationId xmlns:a16="http://schemas.microsoft.com/office/drawing/2014/main" id="{DE2E94A6-36F5-B70B-14AF-719C8B83CD4B}"/>
                </a:ext>
              </a:extLst>
            </p:cNvPr>
            <p:cNvSpPr/>
            <p:nvPr/>
          </p:nvSpPr>
          <p:spPr>
            <a:xfrm>
              <a:off x="4294228" y="3525053"/>
              <a:ext cx="6384" cy="9713"/>
            </a:xfrm>
            <a:custGeom>
              <a:avLst/>
              <a:gdLst/>
              <a:ahLst/>
              <a:cxnLst/>
              <a:rect l="l" t="t" r="r" b="b"/>
              <a:pathLst>
                <a:path w="2" h="3" extrusionOk="0">
                  <a:moveTo>
                    <a:pt x="0" y="3"/>
                  </a:moveTo>
                  <a:cubicBezTo>
                    <a:pt x="0" y="2"/>
                    <a:pt x="0" y="0"/>
                    <a:pt x="2" y="0"/>
                  </a:cubicBezTo>
                  <a:cubicBezTo>
                    <a:pt x="2" y="0"/>
                    <a:pt x="2" y="3"/>
                    <a:pt x="0" y="3"/>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63" name="Google Shape;3197;p145">
              <a:extLst>
                <a:ext uri="{FF2B5EF4-FFF2-40B4-BE49-F238E27FC236}">
                  <a16:creationId xmlns:a16="http://schemas.microsoft.com/office/drawing/2014/main" id="{F0DC5B64-9A4D-9971-E22A-9BF724FD860E}"/>
                </a:ext>
              </a:extLst>
            </p:cNvPr>
            <p:cNvSpPr/>
            <p:nvPr/>
          </p:nvSpPr>
          <p:spPr>
            <a:xfrm>
              <a:off x="4300613" y="3504007"/>
              <a:ext cx="7980" cy="12952"/>
            </a:xfrm>
            <a:custGeom>
              <a:avLst/>
              <a:gdLst/>
              <a:ahLst/>
              <a:cxnLst/>
              <a:rect l="l" t="t" r="r" b="b"/>
              <a:pathLst>
                <a:path w="3" h="4" extrusionOk="0">
                  <a:moveTo>
                    <a:pt x="0" y="4"/>
                  </a:moveTo>
                  <a:cubicBezTo>
                    <a:pt x="0" y="3"/>
                    <a:pt x="0" y="1"/>
                    <a:pt x="1" y="1"/>
                  </a:cubicBezTo>
                  <a:cubicBezTo>
                    <a:pt x="1" y="0"/>
                    <a:pt x="3" y="1"/>
                    <a:pt x="1" y="3"/>
                  </a:cubicBezTo>
                  <a:cubicBezTo>
                    <a:pt x="1" y="4"/>
                    <a:pt x="1" y="4"/>
                    <a:pt x="0" y="4"/>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15" name="Google Shape;3198;p145">
              <a:extLst>
                <a:ext uri="{FF2B5EF4-FFF2-40B4-BE49-F238E27FC236}">
                  <a16:creationId xmlns:a16="http://schemas.microsoft.com/office/drawing/2014/main" id="{F298BC76-98BE-8485-4B39-6DF46E0E3B55}"/>
                </a:ext>
              </a:extLst>
            </p:cNvPr>
            <p:cNvSpPr/>
            <p:nvPr/>
          </p:nvSpPr>
          <p:spPr>
            <a:xfrm>
              <a:off x="4291036" y="3457058"/>
              <a:ext cx="3192" cy="14570"/>
            </a:xfrm>
            <a:custGeom>
              <a:avLst/>
              <a:gdLst/>
              <a:ahLst/>
              <a:cxnLst/>
              <a:rect l="l" t="t" r="r" b="b"/>
              <a:pathLst>
                <a:path w="1" h="5" extrusionOk="0">
                  <a:moveTo>
                    <a:pt x="1" y="3"/>
                  </a:moveTo>
                  <a:cubicBezTo>
                    <a:pt x="0" y="5"/>
                    <a:pt x="1" y="3"/>
                    <a:pt x="0" y="2"/>
                  </a:cubicBezTo>
                  <a:cubicBezTo>
                    <a:pt x="0" y="0"/>
                    <a:pt x="0" y="0"/>
                    <a:pt x="1" y="0"/>
                  </a:cubicBezTo>
                  <a:cubicBezTo>
                    <a:pt x="1" y="3"/>
                    <a:pt x="1" y="3"/>
                    <a:pt x="1"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16" name="Google Shape;3199;p145">
              <a:extLst>
                <a:ext uri="{FF2B5EF4-FFF2-40B4-BE49-F238E27FC236}">
                  <a16:creationId xmlns:a16="http://schemas.microsoft.com/office/drawing/2014/main" id="{38B62309-FA26-F84A-9DDF-D3C321093630}"/>
                </a:ext>
              </a:extLst>
            </p:cNvPr>
            <p:cNvSpPr/>
            <p:nvPr/>
          </p:nvSpPr>
          <p:spPr>
            <a:xfrm>
              <a:off x="4330937" y="3525053"/>
              <a:ext cx="9577" cy="16190"/>
            </a:xfrm>
            <a:custGeom>
              <a:avLst/>
              <a:gdLst/>
              <a:ahLst/>
              <a:cxnLst/>
              <a:rect l="l" t="t" r="r" b="b"/>
              <a:pathLst>
                <a:path w="3" h="5" extrusionOk="0">
                  <a:moveTo>
                    <a:pt x="3" y="3"/>
                  </a:moveTo>
                  <a:cubicBezTo>
                    <a:pt x="2" y="5"/>
                    <a:pt x="0" y="3"/>
                    <a:pt x="2" y="2"/>
                  </a:cubicBezTo>
                  <a:cubicBezTo>
                    <a:pt x="2" y="0"/>
                    <a:pt x="2" y="0"/>
                    <a:pt x="2" y="2"/>
                  </a:cubicBezTo>
                  <a:cubicBezTo>
                    <a:pt x="3" y="2"/>
                    <a:pt x="3" y="2"/>
                    <a:pt x="3" y="3"/>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17" name="Google Shape;3200;p145">
              <a:extLst>
                <a:ext uri="{FF2B5EF4-FFF2-40B4-BE49-F238E27FC236}">
                  <a16:creationId xmlns:a16="http://schemas.microsoft.com/office/drawing/2014/main" id="{F23D16C8-3DF1-7543-FA71-1CEAF0389B05}"/>
                </a:ext>
              </a:extLst>
            </p:cNvPr>
            <p:cNvSpPr/>
            <p:nvPr/>
          </p:nvSpPr>
          <p:spPr>
            <a:xfrm>
              <a:off x="4192081" y="3374492"/>
              <a:ext cx="3192" cy="6475"/>
            </a:xfrm>
            <a:custGeom>
              <a:avLst/>
              <a:gdLst/>
              <a:ahLst/>
              <a:cxnLst/>
              <a:rect l="l" t="t" r="r" b="b"/>
              <a:pathLst>
                <a:path w="1" h="2" extrusionOk="0">
                  <a:moveTo>
                    <a:pt x="0" y="2"/>
                  </a:moveTo>
                  <a:cubicBezTo>
                    <a:pt x="0" y="2"/>
                    <a:pt x="1" y="0"/>
                    <a:pt x="1" y="2"/>
                  </a:cubicBezTo>
                  <a:cubicBezTo>
                    <a:pt x="0" y="2"/>
                    <a:pt x="0" y="2"/>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18" name="Google Shape;3201;p145">
              <a:extLst>
                <a:ext uri="{FF2B5EF4-FFF2-40B4-BE49-F238E27FC236}">
                  <a16:creationId xmlns:a16="http://schemas.microsoft.com/office/drawing/2014/main" id="{A18A2EA3-260D-DCB5-D8C6-F5FA0FD99E8F}"/>
                </a:ext>
              </a:extLst>
            </p:cNvPr>
            <p:cNvSpPr/>
            <p:nvPr/>
          </p:nvSpPr>
          <p:spPr>
            <a:xfrm>
              <a:off x="4203254" y="3390681"/>
              <a:ext cx="12769" cy="3238"/>
            </a:xfrm>
            <a:custGeom>
              <a:avLst/>
              <a:gdLst/>
              <a:ahLst/>
              <a:cxnLst/>
              <a:rect l="l" t="t" r="r" b="b"/>
              <a:pathLst>
                <a:path w="4" h="1" extrusionOk="0">
                  <a:moveTo>
                    <a:pt x="0" y="0"/>
                  </a:moveTo>
                  <a:cubicBezTo>
                    <a:pt x="0" y="0"/>
                    <a:pt x="2" y="0"/>
                    <a:pt x="4" y="0"/>
                  </a:cubicBezTo>
                  <a:cubicBezTo>
                    <a:pt x="4" y="0"/>
                    <a:pt x="0" y="1"/>
                    <a:pt x="0"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19" name="Google Shape;3202;p145">
              <a:extLst>
                <a:ext uri="{FF2B5EF4-FFF2-40B4-BE49-F238E27FC236}">
                  <a16:creationId xmlns:a16="http://schemas.microsoft.com/office/drawing/2014/main" id="{C926D983-3130-2058-86A5-D8079CBE3F40}"/>
                </a:ext>
              </a:extLst>
            </p:cNvPr>
            <p:cNvSpPr/>
            <p:nvPr/>
          </p:nvSpPr>
          <p:spPr>
            <a:xfrm>
              <a:off x="4294228" y="3474866"/>
              <a:ext cx="14364" cy="22665"/>
            </a:xfrm>
            <a:custGeom>
              <a:avLst/>
              <a:gdLst/>
              <a:ahLst/>
              <a:cxnLst/>
              <a:rect l="l" t="t" r="r" b="b"/>
              <a:pathLst>
                <a:path w="5" h="7" extrusionOk="0">
                  <a:moveTo>
                    <a:pt x="3" y="5"/>
                  </a:moveTo>
                  <a:cubicBezTo>
                    <a:pt x="0" y="5"/>
                    <a:pt x="2" y="3"/>
                    <a:pt x="2" y="2"/>
                  </a:cubicBezTo>
                  <a:cubicBezTo>
                    <a:pt x="0" y="2"/>
                    <a:pt x="2" y="0"/>
                    <a:pt x="3" y="2"/>
                  </a:cubicBezTo>
                  <a:cubicBezTo>
                    <a:pt x="5" y="3"/>
                    <a:pt x="5" y="7"/>
                    <a:pt x="5" y="7"/>
                  </a:cubicBezTo>
                  <a:cubicBezTo>
                    <a:pt x="3" y="7"/>
                    <a:pt x="5" y="5"/>
                    <a:pt x="3" y="5"/>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20" name="Google Shape;3203;p145">
              <a:extLst>
                <a:ext uri="{FF2B5EF4-FFF2-40B4-BE49-F238E27FC236}">
                  <a16:creationId xmlns:a16="http://schemas.microsoft.com/office/drawing/2014/main" id="{C43F1A43-F92F-D6C6-55CD-2D44EBD248ED}"/>
                </a:ext>
              </a:extLst>
            </p:cNvPr>
            <p:cNvSpPr/>
            <p:nvPr/>
          </p:nvSpPr>
          <p:spPr>
            <a:xfrm>
              <a:off x="4278268" y="3427917"/>
              <a:ext cx="12769" cy="19427"/>
            </a:xfrm>
            <a:custGeom>
              <a:avLst/>
              <a:gdLst/>
              <a:ahLst/>
              <a:cxnLst/>
              <a:rect l="l" t="t" r="r" b="b"/>
              <a:pathLst>
                <a:path w="4" h="6" extrusionOk="0">
                  <a:moveTo>
                    <a:pt x="2" y="5"/>
                  </a:moveTo>
                  <a:cubicBezTo>
                    <a:pt x="2" y="6"/>
                    <a:pt x="0" y="5"/>
                    <a:pt x="0" y="2"/>
                  </a:cubicBezTo>
                  <a:cubicBezTo>
                    <a:pt x="2" y="0"/>
                    <a:pt x="4" y="3"/>
                    <a:pt x="2" y="3"/>
                  </a:cubicBezTo>
                  <a:cubicBezTo>
                    <a:pt x="2" y="5"/>
                    <a:pt x="4" y="5"/>
                    <a:pt x="2" y="5"/>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21" name="Google Shape;3204;p145">
              <a:extLst>
                <a:ext uri="{FF2B5EF4-FFF2-40B4-BE49-F238E27FC236}">
                  <a16:creationId xmlns:a16="http://schemas.microsoft.com/office/drawing/2014/main" id="{AF070182-1813-1585-4B2C-51936C52E940}"/>
                </a:ext>
              </a:extLst>
            </p:cNvPr>
            <p:cNvSpPr/>
            <p:nvPr/>
          </p:nvSpPr>
          <p:spPr>
            <a:xfrm>
              <a:off x="4284652" y="3427917"/>
              <a:ext cx="15960" cy="9713"/>
            </a:xfrm>
            <a:custGeom>
              <a:avLst/>
              <a:gdLst/>
              <a:ahLst/>
              <a:cxnLst/>
              <a:rect l="l" t="t" r="r" b="b"/>
              <a:pathLst>
                <a:path w="5" h="3" extrusionOk="0">
                  <a:moveTo>
                    <a:pt x="1" y="3"/>
                  </a:moveTo>
                  <a:cubicBezTo>
                    <a:pt x="0" y="2"/>
                    <a:pt x="1" y="2"/>
                    <a:pt x="1" y="2"/>
                  </a:cubicBezTo>
                  <a:cubicBezTo>
                    <a:pt x="1" y="0"/>
                    <a:pt x="1" y="0"/>
                    <a:pt x="3" y="2"/>
                  </a:cubicBezTo>
                  <a:cubicBezTo>
                    <a:pt x="3" y="2"/>
                    <a:pt x="3" y="2"/>
                    <a:pt x="5" y="3"/>
                  </a:cubicBezTo>
                  <a:cubicBezTo>
                    <a:pt x="3" y="3"/>
                    <a:pt x="3" y="3"/>
                    <a:pt x="3" y="3"/>
                  </a:cubicBezTo>
                  <a:cubicBezTo>
                    <a:pt x="1" y="3"/>
                    <a:pt x="1" y="3"/>
                    <a:pt x="1"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22" name="Google Shape;3205;p145">
              <a:extLst>
                <a:ext uri="{FF2B5EF4-FFF2-40B4-BE49-F238E27FC236}">
                  <a16:creationId xmlns:a16="http://schemas.microsoft.com/office/drawing/2014/main" id="{F67E5E32-79D8-57B6-1CCD-09E5DDBEF250}"/>
                </a:ext>
              </a:extLst>
            </p:cNvPr>
            <p:cNvSpPr/>
            <p:nvPr/>
          </p:nvSpPr>
          <p:spPr>
            <a:xfrm>
              <a:off x="4294228" y="3444106"/>
              <a:ext cx="6384" cy="3238"/>
            </a:xfrm>
            <a:custGeom>
              <a:avLst/>
              <a:gdLst/>
              <a:ahLst/>
              <a:cxnLst/>
              <a:rect l="l" t="t" r="r" b="b"/>
              <a:pathLst>
                <a:path w="2" h="1" extrusionOk="0">
                  <a:moveTo>
                    <a:pt x="0" y="1"/>
                  </a:moveTo>
                  <a:cubicBezTo>
                    <a:pt x="0" y="1"/>
                    <a:pt x="0" y="1"/>
                    <a:pt x="0" y="0"/>
                  </a:cubicBezTo>
                  <a:cubicBezTo>
                    <a:pt x="0" y="0"/>
                    <a:pt x="2" y="1"/>
                    <a:pt x="0" y="1"/>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23" name="Google Shape;3206;p145">
              <a:extLst>
                <a:ext uri="{FF2B5EF4-FFF2-40B4-BE49-F238E27FC236}">
                  <a16:creationId xmlns:a16="http://schemas.microsoft.com/office/drawing/2014/main" id="{040D9421-3DB0-E44A-DF31-DBDADAD1FF0C}"/>
                </a:ext>
              </a:extLst>
            </p:cNvPr>
            <p:cNvSpPr/>
            <p:nvPr/>
          </p:nvSpPr>
          <p:spPr>
            <a:xfrm>
              <a:off x="4247943" y="3380967"/>
              <a:ext cx="6384" cy="3238"/>
            </a:xfrm>
            <a:custGeom>
              <a:avLst/>
              <a:gdLst/>
              <a:ahLst/>
              <a:cxnLst/>
              <a:rect l="l" t="t" r="r" b="b"/>
              <a:pathLst>
                <a:path w="2" h="1" extrusionOk="0">
                  <a:moveTo>
                    <a:pt x="2" y="1"/>
                  </a:moveTo>
                  <a:cubicBezTo>
                    <a:pt x="0" y="0"/>
                    <a:pt x="2" y="0"/>
                    <a:pt x="2" y="0"/>
                  </a:cubicBezTo>
                  <a:cubicBezTo>
                    <a:pt x="2" y="1"/>
                    <a:pt x="2" y="1"/>
                    <a:pt x="2"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24" name="Google Shape;3207;p145">
              <a:extLst>
                <a:ext uri="{FF2B5EF4-FFF2-40B4-BE49-F238E27FC236}">
                  <a16:creationId xmlns:a16="http://schemas.microsoft.com/office/drawing/2014/main" id="{66C975A3-5970-7797-339B-F9E719E8A858}"/>
                </a:ext>
              </a:extLst>
            </p:cNvPr>
            <p:cNvSpPr/>
            <p:nvPr/>
          </p:nvSpPr>
          <p:spPr>
            <a:xfrm>
              <a:off x="4247943" y="3368016"/>
              <a:ext cx="6384" cy="12952"/>
            </a:xfrm>
            <a:custGeom>
              <a:avLst/>
              <a:gdLst/>
              <a:ahLst/>
              <a:cxnLst/>
              <a:rect l="l" t="t" r="r" b="b"/>
              <a:pathLst>
                <a:path w="2" h="4" extrusionOk="0">
                  <a:moveTo>
                    <a:pt x="0" y="2"/>
                  </a:moveTo>
                  <a:cubicBezTo>
                    <a:pt x="0" y="2"/>
                    <a:pt x="2" y="0"/>
                    <a:pt x="2" y="2"/>
                  </a:cubicBezTo>
                  <a:cubicBezTo>
                    <a:pt x="2" y="2"/>
                    <a:pt x="0" y="4"/>
                    <a:pt x="0" y="2"/>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25" name="Google Shape;3208;p145">
              <a:extLst>
                <a:ext uri="{FF2B5EF4-FFF2-40B4-BE49-F238E27FC236}">
                  <a16:creationId xmlns:a16="http://schemas.microsoft.com/office/drawing/2014/main" id="{109274FD-A998-5037-2966-CB3B3C9900C7}"/>
                </a:ext>
              </a:extLst>
            </p:cNvPr>
            <p:cNvSpPr/>
            <p:nvPr/>
          </p:nvSpPr>
          <p:spPr>
            <a:xfrm>
              <a:off x="4268691" y="3418204"/>
              <a:ext cx="6384" cy="6475"/>
            </a:xfrm>
            <a:custGeom>
              <a:avLst/>
              <a:gdLst/>
              <a:ahLst/>
              <a:cxnLst/>
              <a:rect l="l" t="t" r="r" b="b"/>
              <a:pathLst>
                <a:path w="2" h="2" extrusionOk="0">
                  <a:moveTo>
                    <a:pt x="0" y="2"/>
                  </a:moveTo>
                  <a:cubicBezTo>
                    <a:pt x="0" y="0"/>
                    <a:pt x="0" y="0"/>
                    <a:pt x="0" y="0"/>
                  </a:cubicBezTo>
                  <a:cubicBezTo>
                    <a:pt x="2" y="0"/>
                    <a:pt x="2" y="2"/>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26" name="Google Shape;3209;p145">
              <a:extLst>
                <a:ext uri="{FF2B5EF4-FFF2-40B4-BE49-F238E27FC236}">
                  <a16:creationId xmlns:a16="http://schemas.microsoft.com/office/drawing/2014/main" id="{0A6CFD32-2CA3-4A80-BFDD-A020693F0CCE}"/>
                </a:ext>
              </a:extLst>
            </p:cNvPr>
            <p:cNvSpPr/>
            <p:nvPr/>
          </p:nvSpPr>
          <p:spPr>
            <a:xfrm>
              <a:off x="4262307" y="3403632"/>
              <a:ext cx="3192" cy="6475"/>
            </a:xfrm>
            <a:custGeom>
              <a:avLst/>
              <a:gdLst/>
              <a:ahLst/>
              <a:cxnLst/>
              <a:rect l="l" t="t" r="r" b="b"/>
              <a:pathLst>
                <a:path w="1" h="2" extrusionOk="0">
                  <a:moveTo>
                    <a:pt x="1" y="2"/>
                  </a:moveTo>
                  <a:cubicBezTo>
                    <a:pt x="0" y="2"/>
                    <a:pt x="0" y="2"/>
                    <a:pt x="0" y="2"/>
                  </a:cubicBezTo>
                  <a:cubicBezTo>
                    <a:pt x="0" y="0"/>
                    <a:pt x="1" y="2"/>
                    <a:pt x="1"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27" name="Google Shape;3210;p145">
              <a:extLst>
                <a:ext uri="{FF2B5EF4-FFF2-40B4-BE49-F238E27FC236}">
                  <a16:creationId xmlns:a16="http://schemas.microsoft.com/office/drawing/2014/main" id="{2E154CBF-59F0-E3D8-F231-E59E756A5B2C}"/>
                </a:ext>
              </a:extLst>
            </p:cNvPr>
            <p:cNvSpPr/>
            <p:nvPr/>
          </p:nvSpPr>
          <p:spPr>
            <a:xfrm>
              <a:off x="4255923" y="3400394"/>
              <a:ext cx="6384" cy="9713"/>
            </a:xfrm>
            <a:custGeom>
              <a:avLst/>
              <a:gdLst/>
              <a:ahLst/>
              <a:cxnLst/>
              <a:rect l="l" t="t" r="r" b="b"/>
              <a:pathLst>
                <a:path w="2" h="3" extrusionOk="0">
                  <a:moveTo>
                    <a:pt x="0" y="0"/>
                  </a:moveTo>
                  <a:cubicBezTo>
                    <a:pt x="2" y="1"/>
                    <a:pt x="2" y="1"/>
                    <a:pt x="2" y="1"/>
                  </a:cubicBezTo>
                  <a:cubicBezTo>
                    <a:pt x="2" y="3"/>
                    <a:pt x="0" y="1"/>
                    <a:pt x="0" y="0"/>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28" name="Google Shape;3211;p145">
              <a:extLst>
                <a:ext uri="{FF2B5EF4-FFF2-40B4-BE49-F238E27FC236}">
                  <a16:creationId xmlns:a16="http://schemas.microsoft.com/office/drawing/2014/main" id="{E9EFAC05-121E-7532-BD89-33BCD48C8A4E}"/>
                </a:ext>
              </a:extLst>
            </p:cNvPr>
            <p:cNvSpPr/>
            <p:nvPr/>
          </p:nvSpPr>
          <p:spPr>
            <a:xfrm>
              <a:off x="4278268" y="3410109"/>
              <a:ext cx="6384" cy="3238"/>
            </a:xfrm>
            <a:custGeom>
              <a:avLst/>
              <a:gdLst/>
              <a:ahLst/>
              <a:cxnLst/>
              <a:rect l="l" t="t" r="r" b="b"/>
              <a:pathLst>
                <a:path w="2" h="1" extrusionOk="0">
                  <a:moveTo>
                    <a:pt x="0" y="1"/>
                  </a:moveTo>
                  <a:cubicBezTo>
                    <a:pt x="0" y="1"/>
                    <a:pt x="0" y="0"/>
                    <a:pt x="2" y="0"/>
                  </a:cubicBezTo>
                  <a:cubicBezTo>
                    <a:pt x="2" y="0"/>
                    <a:pt x="2" y="1"/>
                    <a:pt x="0"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29" name="Google Shape;3212;p145">
              <a:extLst>
                <a:ext uri="{FF2B5EF4-FFF2-40B4-BE49-F238E27FC236}">
                  <a16:creationId xmlns:a16="http://schemas.microsoft.com/office/drawing/2014/main" id="{7D28E54A-97AB-B83A-EF69-E9568499544F}"/>
                </a:ext>
              </a:extLst>
            </p:cNvPr>
            <p:cNvSpPr/>
            <p:nvPr/>
          </p:nvSpPr>
          <p:spPr>
            <a:xfrm>
              <a:off x="4278268" y="3390681"/>
              <a:ext cx="6384" cy="9713"/>
            </a:xfrm>
            <a:custGeom>
              <a:avLst/>
              <a:gdLst/>
              <a:ahLst/>
              <a:cxnLst/>
              <a:rect l="l" t="t" r="r" b="b"/>
              <a:pathLst>
                <a:path w="2" h="3" extrusionOk="0">
                  <a:moveTo>
                    <a:pt x="0" y="1"/>
                  </a:moveTo>
                  <a:cubicBezTo>
                    <a:pt x="0" y="1"/>
                    <a:pt x="0" y="0"/>
                    <a:pt x="2" y="0"/>
                  </a:cubicBezTo>
                  <a:cubicBezTo>
                    <a:pt x="2" y="1"/>
                    <a:pt x="2" y="3"/>
                    <a:pt x="0"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30" name="Google Shape;3213;p145">
              <a:extLst>
                <a:ext uri="{FF2B5EF4-FFF2-40B4-BE49-F238E27FC236}">
                  <a16:creationId xmlns:a16="http://schemas.microsoft.com/office/drawing/2014/main" id="{43740B0C-1846-7CB2-F450-919AF52EA034}"/>
                </a:ext>
              </a:extLst>
            </p:cNvPr>
            <p:cNvSpPr/>
            <p:nvPr/>
          </p:nvSpPr>
          <p:spPr>
            <a:xfrm>
              <a:off x="2337471" y="814947"/>
              <a:ext cx="2173820" cy="1777597"/>
            </a:xfrm>
            <a:custGeom>
              <a:avLst/>
              <a:gdLst/>
              <a:ahLst/>
              <a:cxnLst/>
              <a:rect l="l" t="t" r="r" b="b"/>
              <a:pathLst>
                <a:path w="702" h="566" extrusionOk="0">
                  <a:moveTo>
                    <a:pt x="99" y="463"/>
                  </a:moveTo>
                  <a:cubicBezTo>
                    <a:pt x="102" y="462"/>
                    <a:pt x="107" y="463"/>
                    <a:pt x="108" y="465"/>
                  </a:cubicBezTo>
                  <a:cubicBezTo>
                    <a:pt x="110" y="466"/>
                    <a:pt x="122" y="468"/>
                    <a:pt x="124" y="470"/>
                  </a:cubicBezTo>
                  <a:cubicBezTo>
                    <a:pt x="125" y="474"/>
                    <a:pt x="128" y="476"/>
                    <a:pt x="128" y="476"/>
                  </a:cubicBezTo>
                  <a:cubicBezTo>
                    <a:pt x="127" y="477"/>
                    <a:pt x="130" y="480"/>
                    <a:pt x="133" y="480"/>
                  </a:cubicBezTo>
                  <a:cubicBezTo>
                    <a:pt x="136" y="482"/>
                    <a:pt x="136" y="485"/>
                    <a:pt x="137" y="485"/>
                  </a:cubicBezTo>
                  <a:cubicBezTo>
                    <a:pt x="139" y="487"/>
                    <a:pt x="137" y="488"/>
                    <a:pt x="139" y="488"/>
                  </a:cubicBezTo>
                  <a:cubicBezTo>
                    <a:pt x="140" y="490"/>
                    <a:pt x="140" y="493"/>
                    <a:pt x="139" y="491"/>
                  </a:cubicBezTo>
                  <a:cubicBezTo>
                    <a:pt x="139" y="491"/>
                    <a:pt x="139" y="493"/>
                    <a:pt x="136" y="493"/>
                  </a:cubicBezTo>
                  <a:cubicBezTo>
                    <a:pt x="133" y="491"/>
                    <a:pt x="133" y="490"/>
                    <a:pt x="130" y="490"/>
                  </a:cubicBezTo>
                  <a:cubicBezTo>
                    <a:pt x="127" y="490"/>
                    <a:pt x="125" y="487"/>
                    <a:pt x="125" y="485"/>
                  </a:cubicBezTo>
                  <a:cubicBezTo>
                    <a:pt x="127" y="485"/>
                    <a:pt x="125" y="485"/>
                    <a:pt x="124" y="485"/>
                  </a:cubicBezTo>
                  <a:cubicBezTo>
                    <a:pt x="122" y="485"/>
                    <a:pt x="119" y="484"/>
                    <a:pt x="121" y="482"/>
                  </a:cubicBezTo>
                  <a:cubicBezTo>
                    <a:pt x="121" y="480"/>
                    <a:pt x="119" y="482"/>
                    <a:pt x="119" y="480"/>
                  </a:cubicBezTo>
                  <a:cubicBezTo>
                    <a:pt x="118" y="479"/>
                    <a:pt x="118" y="479"/>
                    <a:pt x="116" y="479"/>
                  </a:cubicBezTo>
                  <a:cubicBezTo>
                    <a:pt x="113" y="480"/>
                    <a:pt x="113" y="477"/>
                    <a:pt x="115" y="477"/>
                  </a:cubicBezTo>
                  <a:cubicBezTo>
                    <a:pt x="118" y="476"/>
                    <a:pt x="115" y="477"/>
                    <a:pt x="113" y="474"/>
                  </a:cubicBezTo>
                  <a:cubicBezTo>
                    <a:pt x="113" y="471"/>
                    <a:pt x="110" y="476"/>
                    <a:pt x="110" y="474"/>
                  </a:cubicBezTo>
                  <a:cubicBezTo>
                    <a:pt x="108" y="473"/>
                    <a:pt x="110" y="471"/>
                    <a:pt x="110" y="471"/>
                  </a:cubicBezTo>
                  <a:cubicBezTo>
                    <a:pt x="108" y="470"/>
                    <a:pt x="107" y="474"/>
                    <a:pt x="107" y="471"/>
                  </a:cubicBezTo>
                  <a:cubicBezTo>
                    <a:pt x="107" y="470"/>
                    <a:pt x="104" y="473"/>
                    <a:pt x="104" y="471"/>
                  </a:cubicBezTo>
                  <a:cubicBezTo>
                    <a:pt x="102" y="471"/>
                    <a:pt x="105" y="470"/>
                    <a:pt x="104" y="470"/>
                  </a:cubicBezTo>
                  <a:cubicBezTo>
                    <a:pt x="102" y="468"/>
                    <a:pt x="104" y="466"/>
                    <a:pt x="107" y="466"/>
                  </a:cubicBezTo>
                  <a:cubicBezTo>
                    <a:pt x="108" y="466"/>
                    <a:pt x="105" y="465"/>
                    <a:pt x="104" y="466"/>
                  </a:cubicBezTo>
                  <a:cubicBezTo>
                    <a:pt x="101" y="466"/>
                    <a:pt x="98" y="463"/>
                    <a:pt x="99" y="463"/>
                  </a:cubicBezTo>
                  <a:close/>
                  <a:moveTo>
                    <a:pt x="64" y="431"/>
                  </a:moveTo>
                  <a:cubicBezTo>
                    <a:pt x="66" y="431"/>
                    <a:pt x="67" y="432"/>
                    <a:pt x="66" y="432"/>
                  </a:cubicBezTo>
                  <a:cubicBezTo>
                    <a:pt x="64" y="431"/>
                    <a:pt x="64" y="432"/>
                    <a:pt x="66" y="432"/>
                  </a:cubicBezTo>
                  <a:cubicBezTo>
                    <a:pt x="67" y="434"/>
                    <a:pt x="64" y="434"/>
                    <a:pt x="67" y="434"/>
                  </a:cubicBezTo>
                  <a:cubicBezTo>
                    <a:pt x="70" y="434"/>
                    <a:pt x="67" y="434"/>
                    <a:pt x="70" y="434"/>
                  </a:cubicBezTo>
                  <a:cubicBezTo>
                    <a:pt x="72" y="432"/>
                    <a:pt x="70" y="428"/>
                    <a:pt x="72" y="426"/>
                  </a:cubicBezTo>
                  <a:cubicBezTo>
                    <a:pt x="73" y="425"/>
                    <a:pt x="73" y="421"/>
                    <a:pt x="72" y="423"/>
                  </a:cubicBezTo>
                  <a:cubicBezTo>
                    <a:pt x="70" y="425"/>
                    <a:pt x="69" y="423"/>
                    <a:pt x="69" y="425"/>
                  </a:cubicBezTo>
                  <a:cubicBezTo>
                    <a:pt x="70" y="426"/>
                    <a:pt x="70" y="428"/>
                    <a:pt x="67" y="428"/>
                  </a:cubicBezTo>
                  <a:cubicBezTo>
                    <a:pt x="66" y="429"/>
                    <a:pt x="64" y="428"/>
                    <a:pt x="66" y="428"/>
                  </a:cubicBezTo>
                  <a:cubicBezTo>
                    <a:pt x="69" y="426"/>
                    <a:pt x="70" y="426"/>
                    <a:pt x="69" y="423"/>
                  </a:cubicBezTo>
                  <a:cubicBezTo>
                    <a:pt x="67" y="421"/>
                    <a:pt x="67" y="423"/>
                    <a:pt x="66" y="423"/>
                  </a:cubicBezTo>
                  <a:cubicBezTo>
                    <a:pt x="64" y="421"/>
                    <a:pt x="64" y="423"/>
                    <a:pt x="64" y="421"/>
                  </a:cubicBezTo>
                  <a:cubicBezTo>
                    <a:pt x="63" y="421"/>
                    <a:pt x="61" y="421"/>
                    <a:pt x="61" y="423"/>
                  </a:cubicBezTo>
                  <a:cubicBezTo>
                    <a:pt x="63" y="425"/>
                    <a:pt x="61" y="425"/>
                    <a:pt x="63" y="428"/>
                  </a:cubicBezTo>
                  <a:cubicBezTo>
                    <a:pt x="64" y="429"/>
                    <a:pt x="61" y="428"/>
                    <a:pt x="63" y="431"/>
                  </a:cubicBezTo>
                  <a:cubicBezTo>
                    <a:pt x="64" y="431"/>
                    <a:pt x="63" y="431"/>
                    <a:pt x="64" y="431"/>
                  </a:cubicBezTo>
                  <a:close/>
                  <a:moveTo>
                    <a:pt x="69" y="435"/>
                  </a:moveTo>
                  <a:cubicBezTo>
                    <a:pt x="69" y="435"/>
                    <a:pt x="70" y="437"/>
                    <a:pt x="69" y="437"/>
                  </a:cubicBezTo>
                  <a:cubicBezTo>
                    <a:pt x="67" y="437"/>
                    <a:pt x="69" y="438"/>
                    <a:pt x="70" y="438"/>
                  </a:cubicBezTo>
                  <a:cubicBezTo>
                    <a:pt x="72" y="438"/>
                    <a:pt x="70" y="440"/>
                    <a:pt x="70" y="440"/>
                  </a:cubicBezTo>
                  <a:cubicBezTo>
                    <a:pt x="70" y="440"/>
                    <a:pt x="70" y="442"/>
                    <a:pt x="73" y="443"/>
                  </a:cubicBezTo>
                  <a:cubicBezTo>
                    <a:pt x="75" y="445"/>
                    <a:pt x="73" y="445"/>
                    <a:pt x="75" y="445"/>
                  </a:cubicBezTo>
                  <a:cubicBezTo>
                    <a:pt x="75" y="446"/>
                    <a:pt x="75" y="446"/>
                    <a:pt x="77" y="446"/>
                  </a:cubicBezTo>
                  <a:cubicBezTo>
                    <a:pt x="78" y="448"/>
                    <a:pt x="78" y="446"/>
                    <a:pt x="78" y="445"/>
                  </a:cubicBezTo>
                  <a:cubicBezTo>
                    <a:pt x="77" y="445"/>
                    <a:pt x="77" y="445"/>
                    <a:pt x="77" y="445"/>
                  </a:cubicBezTo>
                  <a:cubicBezTo>
                    <a:pt x="77" y="443"/>
                    <a:pt x="77" y="443"/>
                    <a:pt x="77" y="443"/>
                  </a:cubicBezTo>
                  <a:cubicBezTo>
                    <a:pt x="75" y="445"/>
                    <a:pt x="75" y="443"/>
                    <a:pt x="75" y="443"/>
                  </a:cubicBezTo>
                  <a:cubicBezTo>
                    <a:pt x="73" y="443"/>
                    <a:pt x="72" y="440"/>
                    <a:pt x="72" y="440"/>
                  </a:cubicBezTo>
                  <a:cubicBezTo>
                    <a:pt x="73" y="438"/>
                    <a:pt x="72" y="440"/>
                    <a:pt x="72" y="438"/>
                  </a:cubicBezTo>
                  <a:cubicBezTo>
                    <a:pt x="70" y="437"/>
                    <a:pt x="73" y="438"/>
                    <a:pt x="73" y="437"/>
                  </a:cubicBezTo>
                  <a:cubicBezTo>
                    <a:pt x="73" y="437"/>
                    <a:pt x="73" y="437"/>
                    <a:pt x="73" y="435"/>
                  </a:cubicBezTo>
                  <a:cubicBezTo>
                    <a:pt x="73" y="435"/>
                    <a:pt x="72" y="435"/>
                    <a:pt x="72" y="434"/>
                  </a:cubicBezTo>
                  <a:cubicBezTo>
                    <a:pt x="72" y="434"/>
                    <a:pt x="72" y="432"/>
                    <a:pt x="70" y="434"/>
                  </a:cubicBezTo>
                  <a:cubicBezTo>
                    <a:pt x="69" y="435"/>
                    <a:pt x="66" y="435"/>
                    <a:pt x="66" y="435"/>
                  </a:cubicBezTo>
                  <a:cubicBezTo>
                    <a:pt x="67" y="437"/>
                    <a:pt x="67" y="435"/>
                    <a:pt x="69" y="435"/>
                  </a:cubicBezTo>
                  <a:close/>
                  <a:moveTo>
                    <a:pt x="78" y="418"/>
                  </a:moveTo>
                  <a:cubicBezTo>
                    <a:pt x="78" y="417"/>
                    <a:pt x="80" y="415"/>
                    <a:pt x="81" y="417"/>
                  </a:cubicBezTo>
                  <a:cubicBezTo>
                    <a:pt x="81" y="417"/>
                    <a:pt x="80" y="420"/>
                    <a:pt x="78" y="418"/>
                  </a:cubicBezTo>
                  <a:close/>
                  <a:moveTo>
                    <a:pt x="112" y="474"/>
                  </a:moveTo>
                  <a:cubicBezTo>
                    <a:pt x="113" y="474"/>
                    <a:pt x="115" y="476"/>
                    <a:pt x="113" y="477"/>
                  </a:cubicBezTo>
                  <a:cubicBezTo>
                    <a:pt x="113" y="477"/>
                    <a:pt x="110" y="476"/>
                    <a:pt x="112" y="474"/>
                  </a:cubicBezTo>
                  <a:close/>
                  <a:moveTo>
                    <a:pt x="86" y="434"/>
                  </a:moveTo>
                  <a:cubicBezTo>
                    <a:pt x="87" y="435"/>
                    <a:pt x="89" y="434"/>
                    <a:pt x="87" y="432"/>
                  </a:cubicBezTo>
                  <a:cubicBezTo>
                    <a:pt x="87" y="431"/>
                    <a:pt x="86" y="431"/>
                    <a:pt x="84" y="429"/>
                  </a:cubicBezTo>
                  <a:cubicBezTo>
                    <a:pt x="81" y="428"/>
                    <a:pt x="83" y="429"/>
                    <a:pt x="83" y="431"/>
                  </a:cubicBezTo>
                  <a:cubicBezTo>
                    <a:pt x="84" y="432"/>
                    <a:pt x="86" y="432"/>
                    <a:pt x="86" y="434"/>
                  </a:cubicBezTo>
                  <a:close/>
                  <a:moveTo>
                    <a:pt x="90" y="434"/>
                  </a:moveTo>
                  <a:cubicBezTo>
                    <a:pt x="90" y="432"/>
                    <a:pt x="90" y="432"/>
                    <a:pt x="90" y="431"/>
                  </a:cubicBezTo>
                  <a:cubicBezTo>
                    <a:pt x="89" y="429"/>
                    <a:pt x="87" y="428"/>
                    <a:pt x="86" y="426"/>
                  </a:cubicBezTo>
                  <a:cubicBezTo>
                    <a:pt x="84" y="425"/>
                    <a:pt x="84" y="426"/>
                    <a:pt x="84" y="428"/>
                  </a:cubicBezTo>
                  <a:cubicBezTo>
                    <a:pt x="86" y="428"/>
                    <a:pt x="86" y="429"/>
                    <a:pt x="87" y="429"/>
                  </a:cubicBezTo>
                  <a:cubicBezTo>
                    <a:pt x="87" y="429"/>
                    <a:pt x="87" y="431"/>
                    <a:pt x="89" y="434"/>
                  </a:cubicBezTo>
                  <a:cubicBezTo>
                    <a:pt x="90" y="434"/>
                    <a:pt x="90" y="434"/>
                    <a:pt x="90" y="434"/>
                  </a:cubicBezTo>
                  <a:close/>
                  <a:moveTo>
                    <a:pt x="83" y="425"/>
                  </a:moveTo>
                  <a:cubicBezTo>
                    <a:pt x="83" y="426"/>
                    <a:pt x="83" y="426"/>
                    <a:pt x="84" y="426"/>
                  </a:cubicBezTo>
                  <a:cubicBezTo>
                    <a:pt x="86" y="425"/>
                    <a:pt x="84" y="423"/>
                    <a:pt x="83" y="423"/>
                  </a:cubicBezTo>
                  <a:cubicBezTo>
                    <a:pt x="81" y="423"/>
                    <a:pt x="81" y="425"/>
                    <a:pt x="81" y="426"/>
                  </a:cubicBezTo>
                  <a:cubicBezTo>
                    <a:pt x="81" y="428"/>
                    <a:pt x="81" y="425"/>
                    <a:pt x="83" y="425"/>
                  </a:cubicBezTo>
                  <a:close/>
                  <a:moveTo>
                    <a:pt x="95" y="437"/>
                  </a:moveTo>
                  <a:cubicBezTo>
                    <a:pt x="96" y="437"/>
                    <a:pt x="93" y="438"/>
                    <a:pt x="93" y="438"/>
                  </a:cubicBezTo>
                  <a:cubicBezTo>
                    <a:pt x="93" y="440"/>
                    <a:pt x="95" y="442"/>
                    <a:pt x="96" y="440"/>
                  </a:cubicBezTo>
                  <a:cubicBezTo>
                    <a:pt x="96" y="437"/>
                    <a:pt x="96" y="442"/>
                    <a:pt x="96" y="442"/>
                  </a:cubicBezTo>
                  <a:cubicBezTo>
                    <a:pt x="98" y="442"/>
                    <a:pt x="98" y="440"/>
                    <a:pt x="98" y="437"/>
                  </a:cubicBezTo>
                  <a:cubicBezTo>
                    <a:pt x="98" y="435"/>
                    <a:pt x="95" y="432"/>
                    <a:pt x="93" y="432"/>
                  </a:cubicBezTo>
                  <a:cubicBezTo>
                    <a:pt x="93" y="432"/>
                    <a:pt x="95" y="435"/>
                    <a:pt x="93" y="435"/>
                  </a:cubicBezTo>
                  <a:cubicBezTo>
                    <a:pt x="93" y="435"/>
                    <a:pt x="92" y="438"/>
                    <a:pt x="93" y="437"/>
                  </a:cubicBezTo>
                  <a:cubicBezTo>
                    <a:pt x="95" y="437"/>
                    <a:pt x="95" y="435"/>
                    <a:pt x="95" y="437"/>
                  </a:cubicBezTo>
                  <a:close/>
                  <a:moveTo>
                    <a:pt x="95" y="440"/>
                  </a:moveTo>
                  <a:cubicBezTo>
                    <a:pt x="93" y="440"/>
                    <a:pt x="92" y="438"/>
                    <a:pt x="92" y="440"/>
                  </a:cubicBezTo>
                  <a:cubicBezTo>
                    <a:pt x="92" y="440"/>
                    <a:pt x="93" y="442"/>
                    <a:pt x="95" y="443"/>
                  </a:cubicBezTo>
                  <a:cubicBezTo>
                    <a:pt x="95" y="445"/>
                    <a:pt x="95" y="442"/>
                    <a:pt x="95" y="440"/>
                  </a:cubicBezTo>
                  <a:close/>
                  <a:moveTo>
                    <a:pt x="98" y="445"/>
                  </a:moveTo>
                  <a:cubicBezTo>
                    <a:pt x="96" y="445"/>
                    <a:pt x="96" y="443"/>
                    <a:pt x="96" y="443"/>
                  </a:cubicBezTo>
                  <a:cubicBezTo>
                    <a:pt x="98" y="443"/>
                    <a:pt x="98" y="445"/>
                    <a:pt x="98" y="445"/>
                  </a:cubicBezTo>
                  <a:close/>
                  <a:moveTo>
                    <a:pt x="142" y="194"/>
                  </a:moveTo>
                  <a:cubicBezTo>
                    <a:pt x="143" y="196"/>
                    <a:pt x="148" y="193"/>
                    <a:pt x="151" y="190"/>
                  </a:cubicBezTo>
                  <a:cubicBezTo>
                    <a:pt x="156" y="188"/>
                    <a:pt x="154" y="191"/>
                    <a:pt x="160" y="190"/>
                  </a:cubicBezTo>
                  <a:cubicBezTo>
                    <a:pt x="166" y="187"/>
                    <a:pt x="160" y="179"/>
                    <a:pt x="168" y="177"/>
                  </a:cubicBezTo>
                  <a:cubicBezTo>
                    <a:pt x="174" y="177"/>
                    <a:pt x="169" y="173"/>
                    <a:pt x="177" y="170"/>
                  </a:cubicBezTo>
                  <a:cubicBezTo>
                    <a:pt x="186" y="166"/>
                    <a:pt x="191" y="162"/>
                    <a:pt x="197" y="162"/>
                  </a:cubicBezTo>
                  <a:cubicBezTo>
                    <a:pt x="207" y="159"/>
                    <a:pt x="203" y="156"/>
                    <a:pt x="200" y="156"/>
                  </a:cubicBezTo>
                  <a:cubicBezTo>
                    <a:pt x="195" y="154"/>
                    <a:pt x="192" y="146"/>
                    <a:pt x="182" y="146"/>
                  </a:cubicBezTo>
                  <a:cubicBezTo>
                    <a:pt x="172" y="146"/>
                    <a:pt x="177" y="149"/>
                    <a:pt x="174" y="151"/>
                  </a:cubicBezTo>
                  <a:cubicBezTo>
                    <a:pt x="172" y="151"/>
                    <a:pt x="174" y="149"/>
                    <a:pt x="172" y="148"/>
                  </a:cubicBezTo>
                  <a:cubicBezTo>
                    <a:pt x="171" y="146"/>
                    <a:pt x="171" y="148"/>
                    <a:pt x="166" y="146"/>
                  </a:cubicBezTo>
                  <a:cubicBezTo>
                    <a:pt x="157" y="145"/>
                    <a:pt x="159" y="140"/>
                    <a:pt x="150" y="143"/>
                  </a:cubicBezTo>
                  <a:cubicBezTo>
                    <a:pt x="142" y="145"/>
                    <a:pt x="127" y="145"/>
                    <a:pt x="130" y="146"/>
                  </a:cubicBezTo>
                  <a:cubicBezTo>
                    <a:pt x="131" y="148"/>
                    <a:pt x="130" y="151"/>
                    <a:pt x="134" y="152"/>
                  </a:cubicBezTo>
                  <a:cubicBezTo>
                    <a:pt x="139" y="154"/>
                    <a:pt x="134" y="156"/>
                    <a:pt x="134" y="157"/>
                  </a:cubicBezTo>
                  <a:cubicBezTo>
                    <a:pt x="134" y="160"/>
                    <a:pt x="131" y="157"/>
                    <a:pt x="131" y="160"/>
                  </a:cubicBezTo>
                  <a:cubicBezTo>
                    <a:pt x="131" y="163"/>
                    <a:pt x="127" y="165"/>
                    <a:pt x="128" y="165"/>
                  </a:cubicBezTo>
                  <a:cubicBezTo>
                    <a:pt x="131" y="166"/>
                    <a:pt x="133" y="168"/>
                    <a:pt x="128" y="168"/>
                  </a:cubicBezTo>
                  <a:cubicBezTo>
                    <a:pt x="125" y="168"/>
                    <a:pt x="125" y="168"/>
                    <a:pt x="127" y="171"/>
                  </a:cubicBezTo>
                  <a:cubicBezTo>
                    <a:pt x="127" y="173"/>
                    <a:pt x="121" y="176"/>
                    <a:pt x="121" y="179"/>
                  </a:cubicBezTo>
                  <a:cubicBezTo>
                    <a:pt x="121" y="180"/>
                    <a:pt x="119" y="180"/>
                    <a:pt x="121" y="182"/>
                  </a:cubicBezTo>
                  <a:cubicBezTo>
                    <a:pt x="122" y="182"/>
                    <a:pt x="124" y="182"/>
                    <a:pt x="133" y="185"/>
                  </a:cubicBezTo>
                  <a:cubicBezTo>
                    <a:pt x="139" y="188"/>
                    <a:pt x="139" y="193"/>
                    <a:pt x="142" y="194"/>
                  </a:cubicBezTo>
                  <a:close/>
                  <a:moveTo>
                    <a:pt x="274" y="221"/>
                  </a:moveTo>
                  <a:cubicBezTo>
                    <a:pt x="274" y="226"/>
                    <a:pt x="274" y="221"/>
                    <a:pt x="282" y="224"/>
                  </a:cubicBezTo>
                  <a:cubicBezTo>
                    <a:pt x="290" y="226"/>
                    <a:pt x="280" y="224"/>
                    <a:pt x="285" y="227"/>
                  </a:cubicBezTo>
                  <a:cubicBezTo>
                    <a:pt x="290" y="229"/>
                    <a:pt x="288" y="226"/>
                    <a:pt x="294" y="227"/>
                  </a:cubicBezTo>
                  <a:cubicBezTo>
                    <a:pt x="300" y="229"/>
                    <a:pt x="297" y="227"/>
                    <a:pt x="300" y="227"/>
                  </a:cubicBezTo>
                  <a:cubicBezTo>
                    <a:pt x="303" y="229"/>
                    <a:pt x="305" y="226"/>
                    <a:pt x="308" y="226"/>
                  </a:cubicBezTo>
                  <a:cubicBezTo>
                    <a:pt x="309" y="226"/>
                    <a:pt x="312" y="222"/>
                    <a:pt x="309" y="221"/>
                  </a:cubicBezTo>
                  <a:cubicBezTo>
                    <a:pt x="308" y="219"/>
                    <a:pt x="311" y="219"/>
                    <a:pt x="308" y="218"/>
                  </a:cubicBezTo>
                  <a:cubicBezTo>
                    <a:pt x="305" y="218"/>
                    <a:pt x="299" y="222"/>
                    <a:pt x="300" y="219"/>
                  </a:cubicBezTo>
                  <a:cubicBezTo>
                    <a:pt x="303" y="216"/>
                    <a:pt x="296" y="216"/>
                    <a:pt x="297" y="215"/>
                  </a:cubicBezTo>
                  <a:cubicBezTo>
                    <a:pt x="299" y="215"/>
                    <a:pt x="303" y="218"/>
                    <a:pt x="305" y="216"/>
                  </a:cubicBezTo>
                  <a:cubicBezTo>
                    <a:pt x="308" y="215"/>
                    <a:pt x="302" y="216"/>
                    <a:pt x="306" y="213"/>
                  </a:cubicBezTo>
                  <a:cubicBezTo>
                    <a:pt x="309" y="212"/>
                    <a:pt x="309" y="216"/>
                    <a:pt x="312" y="215"/>
                  </a:cubicBezTo>
                  <a:cubicBezTo>
                    <a:pt x="314" y="213"/>
                    <a:pt x="312" y="216"/>
                    <a:pt x="316" y="216"/>
                  </a:cubicBezTo>
                  <a:cubicBezTo>
                    <a:pt x="319" y="216"/>
                    <a:pt x="319" y="212"/>
                    <a:pt x="317" y="210"/>
                  </a:cubicBezTo>
                  <a:cubicBezTo>
                    <a:pt x="317" y="207"/>
                    <a:pt x="312" y="210"/>
                    <a:pt x="312" y="207"/>
                  </a:cubicBezTo>
                  <a:cubicBezTo>
                    <a:pt x="312" y="205"/>
                    <a:pt x="311" y="208"/>
                    <a:pt x="303" y="202"/>
                  </a:cubicBezTo>
                  <a:cubicBezTo>
                    <a:pt x="300" y="201"/>
                    <a:pt x="299" y="201"/>
                    <a:pt x="300" y="202"/>
                  </a:cubicBezTo>
                  <a:cubicBezTo>
                    <a:pt x="300" y="204"/>
                    <a:pt x="294" y="202"/>
                    <a:pt x="293" y="199"/>
                  </a:cubicBezTo>
                  <a:cubicBezTo>
                    <a:pt x="291" y="194"/>
                    <a:pt x="287" y="196"/>
                    <a:pt x="290" y="193"/>
                  </a:cubicBezTo>
                  <a:cubicBezTo>
                    <a:pt x="291" y="190"/>
                    <a:pt x="291" y="187"/>
                    <a:pt x="288" y="184"/>
                  </a:cubicBezTo>
                  <a:cubicBezTo>
                    <a:pt x="285" y="182"/>
                    <a:pt x="285" y="173"/>
                    <a:pt x="280" y="168"/>
                  </a:cubicBezTo>
                  <a:cubicBezTo>
                    <a:pt x="277" y="163"/>
                    <a:pt x="279" y="166"/>
                    <a:pt x="273" y="162"/>
                  </a:cubicBezTo>
                  <a:cubicBezTo>
                    <a:pt x="267" y="159"/>
                    <a:pt x="271" y="165"/>
                    <a:pt x="264" y="162"/>
                  </a:cubicBezTo>
                  <a:cubicBezTo>
                    <a:pt x="261" y="160"/>
                    <a:pt x="258" y="162"/>
                    <a:pt x="259" y="166"/>
                  </a:cubicBezTo>
                  <a:cubicBezTo>
                    <a:pt x="262" y="171"/>
                    <a:pt x="261" y="177"/>
                    <a:pt x="267" y="182"/>
                  </a:cubicBezTo>
                  <a:cubicBezTo>
                    <a:pt x="270" y="184"/>
                    <a:pt x="265" y="185"/>
                    <a:pt x="264" y="187"/>
                  </a:cubicBezTo>
                  <a:cubicBezTo>
                    <a:pt x="264" y="187"/>
                    <a:pt x="262" y="187"/>
                    <a:pt x="259" y="180"/>
                  </a:cubicBezTo>
                  <a:cubicBezTo>
                    <a:pt x="256" y="176"/>
                    <a:pt x="258" y="171"/>
                    <a:pt x="252" y="170"/>
                  </a:cubicBezTo>
                  <a:cubicBezTo>
                    <a:pt x="245" y="168"/>
                    <a:pt x="252" y="168"/>
                    <a:pt x="247" y="166"/>
                  </a:cubicBezTo>
                  <a:cubicBezTo>
                    <a:pt x="241" y="165"/>
                    <a:pt x="236" y="165"/>
                    <a:pt x="241" y="168"/>
                  </a:cubicBezTo>
                  <a:cubicBezTo>
                    <a:pt x="245" y="170"/>
                    <a:pt x="241" y="171"/>
                    <a:pt x="244" y="171"/>
                  </a:cubicBezTo>
                  <a:cubicBezTo>
                    <a:pt x="247" y="171"/>
                    <a:pt x="250" y="174"/>
                    <a:pt x="242" y="173"/>
                  </a:cubicBezTo>
                  <a:cubicBezTo>
                    <a:pt x="236" y="171"/>
                    <a:pt x="239" y="179"/>
                    <a:pt x="236" y="176"/>
                  </a:cubicBezTo>
                  <a:cubicBezTo>
                    <a:pt x="232" y="173"/>
                    <a:pt x="241" y="171"/>
                    <a:pt x="232" y="168"/>
                  </a:cubicBezTo>
                  <a:cubicBezTo>
                    <a:pt x="223" y="166"/>
                    <a:pt x="221" y="166"/>
                    <a:pt x="218" y="168"/>
                  </a:cubicBezTo>
                  <a:cubicBezTo>
                    <a:pt x="215" y="170"/>
                    <a:pt x="223" y="170"/>
                    <a:pt x="212" y="173"/>
                  </a:cubicBezTo>
                  <a:cubicBezTo>
                    <a:pt x="206" y="174"/>
                    <a:pt x="215" y="170"/>
                    <a:pt x="213" y="168"/>
                  </a:cubicBezTo>
                  <a:cubicBezTo>
                    <a:pt x="213" y="165"/>
                    <a:pt x="217" y="163"/>
                    <a:pt x="212" y="160"/>
                  </a:cubicBezTo>
                  <a:cubicBezTo>
                    <a:pt x="207" y="159"/>
                    <a:pt x="198" y="165"/>
                    <a:pt x="192" y="166"/>
                  </a:cubicBezTo>
                  <a:cubicBezTo>
                    <a:pt x="188" y="166"/>
                    <a:pt x="185" y="170"/>
                    <a:pt x="180" y="173"/>
                  </a:cubicBezTo>
                  <a:cubicBezTo>
                    <a:pt x="174" y="176"/>
                    <a:pt x="182" y="176"/>
                    <a:pt x="182" y="177"/>
                  </a:cubicBezTo>
                  <a:cubicBezTo>
                    <a:pt x="182" y="179"/>
                    <a:pt x="178" y="177"/>
                    <a:pt x="175" y="180"/>
                  </a:cubicBezTo>
                  <a:cubicBezTo>
                    <a:pt x="172" y="185"/>
                    <a:pt x="172" y="188"/>
                    <a:pt x="175" y="187"/>
                  </a:cubicBezTo>
                  <a:cubicBezTo>
                    <a:pt x="178" y="185"/>
                    <a:pt x="178" y="188"/>
                    <a:pt x="180" y="190"/>
                  </a:cubicBezTo>
                  <a:cubicBezTo>
                    <a:pt x="182" y="191"/>
                    <a:pt x="191" y="190"/>
                    <a:pt x="194" y="188"/>
                  </a:cubicBezTo>
                  <a:cubicBezTo>
                    <a:pt x="195" y="188"/>
                    <a:pt x="203" y="190"/>
                    <a:pt x="188" y="193"/>
                  </a:cubicBezTo>
                  <a:cubicBezTo>
                    <a:pt x="178" y="194"/>
                    <a:pt x="177" y="196"/>
                    <a:pt x="182" y="199"/>
                  </a:cubicBezTo>
                  <a:cubicBezTo>
                    <a:pt x="186" y="202"/>
                    <a:pt x="186" y="202"/>
                    <a:pt x="192" y="201"/>
                  </a:cubicBezTo>
                  <a:cubicBezTo>
                    <a:pt x="198" y="201"/>
                    <a:pt x="195" y="202"/>
                    <a:pt x="203" y="202"/>
                  </a:cubicBezTo>
                  <a:cubicBezTo>
                    <a:pt x="210" y="202"/>
                    <a:pt x="212" y="199"/>
                    <a:pt x="218" y="202"/>
                  </a:cubicBezTo>
                  <a:cubicBezTo>
                    <a:pt x="226" y="204"/>
                    <a:pt x="224" y="201"/>
                    <a:pt x="227" y="204"/>
                  </a:cubicBezTo>
                  <a:cubicBezTo>
                    <a:pt x="230" y="205"/>
                    <a:pt x="236" y="207"/>
                    <a:pt x="232" y="207"/>
                  </a:cubicBezTo>
                  <a:cubicBezTo>
                    <a:pt x="226" y="207"/>
                    <a:pt x="230" y="208"/>
                    <a:pt x="221" y="207"/>
                  </a:cubicBezTo>
                  <a:cubicBezTo>
                    <a:pt x="213" y="205"/>
                    <a:pt x="200" y="207"/>
                    <a:pt x="191" y="208"/>
                  </a:cubicBezTo>
                  <a:cubicBezTo>
                    <a:pt x="183" y="210"/>
                    <a:pt x="189" y="215"/>
                    <a:pt x="194" y="218"/>
                  </a:cubicBezTo>
                  <a:cubicBezTo>
                    <a:pt x="197" y="222"/>
                    <a:pt x="212" y="221"/>
                    <a:pt x="215" y="221"/>
                  </a:cubicBezTo>
                  <a:cubicBezTo>
                    <a:pt x="220" y="221"/>
                    <a:pt x="215" y="227"/>
                    <a:pt x="218" y="229"/>
                  </a:cubicBezTo>
                  <a:cubicBezTo>
                    <a:pt x="220" y="232"/>
                    <a:pt x="220" y="233"/>
                    <a:pt x="224" y="232"/>
                  </a:cubicBezTo>
                  <a:cubicBezTo>
                    <a:pt x="232" y="232"/>
                    <a:pt x="235" y="233"/>
                    <a:pt x="236" y="232"/>
                  </a:cubicBezTo>
                  <a:cubicBezTo>
                    <a:pt x="239" y="230"/>
                    <a:pt x="252" y="230"/>
                    <a:pt x="256" y="227"/>
                  </a:cubicBezTo>
                  <a:cubicBezTo>
                    <a:pt x="261" y="224"/>
                    <a:pt x="262" y="227"/>
                    <a:pt x="267" y="224"/>
                  </a:cubicBezTo>
                  <a:cubicBezTo>
                    <a:pt x="271" y="221"/>
                    <a:pt x="267" y="221"/>
                    <a:pt x="271" y="219"/>
                  </a:cubicBezTo>
                  <a:cubicBezTo>
                    <a:pt x="273" y="218"/>
                    <a:pt x="274" y="218"/>
                    <a:pt x="274" y="221"/>
                  </a:cubicBezTo>
                  <a:close/>
                  <a:moveTo>
                    <a:pt x="284" y="168"/>
                  </a:moveTo>
                  <a:cubicBezTo>
                    <a:pt x="284" y="166"/>
                    <a:pt x="285" y="166"/>
                    <a:pt x="287" y="163"/>
                  </a:cubicBezTo>
                  <a:cubicBezTo>
                    <a:pt x="288" y="160"/>
                    <a:pt x="291" y="157"/>
                    <a:pt x="288" y="157"/>
                  </a:cubicBezTo>
                  <a:cubicBezTo>
                    <a:pt x="285" y="156"/>
                    <a:pt x="287" y="154"/>
                    <a:pt x="279" y="154"/>
                  </a:cubicBezTo>
                  <a:cubicBezTo>
                    <a:pt x="270" y="156"/>
                    <a:pt x="267" y="159"/>
                    <a:pt x="271" y="159"/>
                  </a:cubicBezTo>
                  <a:cubicBezTo>
                    <a:pt x="276" y="160"/>
                    <a:pt x="276" y="162"/>
                    <a:pt x="276" y="162"/>
                  </a:cubicBezTo>
                  <a:cubicBezTo>
                    <a:pt x="276" y="163"/>
                    <a:pt x="279" y="165"/>
                    <a:pt x="282" y="168"/>
                  </a:cubicBezTo>
                  <a:cubicBezTo>
                    <a:pt x="284" y="168"/>
                    <a:pt x="284" y="168"/>
                    <a:pt x="284" y="168"/>
                  </a:cubicBezTo>
                  <a:close/>
                  <a:moveTo>
                    <a:pt x="474" y="213"/>
                  </a:moveTo>
                  <a:cubicBezTo>
                    <a:pt x="480" y="218"/>
                    <a:pt x="480" y="216"/>
                    <a:pt x="475" y="212"/>
                  </a:cubicBezTo>
                  <a:cubicBezTo>
                    <a:pt x="471" y="207"/>
                    <a:pt x="483" y="212"/>
                    <a:pt x="491" y="212"/>
                  </a:cubicBezTo>
                  <a:cubicBezTo>
                    <a:pt x="498" y="213"/>
                    <a:pt x="491" y="202"/>
                    <a:pt x="495" y="205"/>
                  </a:cubicBezTo>
                  <a:cubicBezTo>
                    <a:pt x="498" y="210"/>
                    <a:pt x="501" y="204"/>
                    <a:pt x="503" y="210"/>
                  </a:cubicBezTo>
                  <a:cubicBezTo>
                    <a:pt x="503" y="216"/>
                    <a:pt x="504" y="215"/>
                    <a:pt x="513" y="218"/>
                  </a:cubicBezTo>
                  <a:cubicBezTo>
                    <a:pt x="521" y="221"/>
                    <a:pt x="518" y="224"/>
                    <a:pt x="513" y="224"/>
                  </a:cubicBezTo>
                  <a:cubicBezTo>
                    <a:pt x="509" y="224"/>
                    <a:pt x="507" y="230"/>
                    <a:pt x="513" y="229"/>
                  </a:cubicBezTo>
                  <a:cubicBezTo>
                    <a:pt x="521" y="227"/>
                    <a:pt x="530" y="230"/>
                    <a:pt x="532" y="233"/>
                  </a:cubicBezTo>
                  <a:cubicBezTo>
                    <a:pt x="533" y="236"/>
                    <a:pt x="539" y="235"/>
                    <a:pt x="541" y="241"/>
                  </a:cubicBezTo>
                  <a:cubicBezTo>
                    <a:pt x="541" y="247"/>
                    <a:pt x="547" y="250"/>
                    <a:pt x="542" y="252"/>
                  </a:cubicBezTo>
                  <a:cubicBezTo>
                    <a:pt x="539" y="255"/>
                    <a:pt x="538" y="258"/>
                    <a:pt x="530" y="263"/>
                  </a:cubicBezTo>
                  <a:cubicBezTo>
                    <a:pt x="524" y="268"/>
                    <a:pt x="539" y="277"/>
                    <a:pt x="533" y="274"/>
                  </a:cubicBezTo>
                  <a:cubicBezTo>
                    <a:pt x="526" y="272"/>
                    <a:pt x="527" y="280"/>
                    <a:pt x="512" y="277"/>
                  </a:cubicBezTo>
                  <a:cubicBezTo>
                    <a:pt x="497" y="272"/>
                    <a:pt x="509" y="277"/>
                    <a:pt x="501" y="281"/>
                  </a:cubicBezTo>
                  <a:cubicBezTo>
                    <a:pt x="494" y="285"/>
                    <a:pt x="503" y="295"/>
                    <a:pt x="513" y="289"/>
                  </a:cubicBezTo>
                  <a:cubicBezTo>
                    <a:pt x="524" y="285"/>
                    <a:pt x="523" y="294"/>
                    <a:pt x="527" y="289"/>
                  </a:cubicBezTo>
                  <a:cubicBezTo>
                    <a:pt x="532" y="285"/>
                    <a:pt x="530" y="294"/>
                    <a:pt x="532" y="291"/>
                  </a:cubicBezTo>
                  <a:cubicBezTo>
                    <a:pt x="533" y="288"/>
                    <a:pt x="532" y="285"/>
                    <a:pt x="541" y="294"/>
                  </a:cubicBezTo>
                  <a:cubicBezTo>
                    <a:pt x="548" y="305"/>
                    <a:pt x="545" y="295"/>
                    <a:pt x="551" y="300"/>
                  </a:cubicBezTo>
                  <a:cubicBezTo>
                    <a:pt x="556" y="305"/>
                    <a:pt x="541" y="299"/>
                    <a:pt x="550" y="306"/>
                  </a:cubicBezTo>
                  <a:cubicBezTo>
                    <a:pt x="555" y="313"/>
                    <a:pt x="564" y="309"/>
                    <a:pt x="567" y="314"/>
                  </a:cubicBezTo>
                  <a:cubicBezTo>
                    <a:pt x="571" y="319"/>
                    <a:pt x="582" y="320"/>
                    <a:pt x="590" y="323"/>
                  </a:cubicBezTo>
                  <a:cubicBezTo>
                    <a:pt x="597" y="327"/>
                    <a:pt x="596" y="319"/>
                    <a:pt x="590" y="314"/>
                  </a:cubicBezTo>
                  <a:cubicBezTo>
                    <a:pt x="583" y="308"/>
                    <a:pt x="570" y="302"/>
                    <a:pt x="571" y="299"/>
                  </a:cubicBezTo>
                  <a:cubicBezTo>
                    <a:pt x="573" y="295"/>
                    <a:pt x="580" y="306"/>
                    <a:pt x="580" y="302"/>
                  </a:cubicBezTo>
                  <a:cubicBezTo>
                    <a:pt x="582" y="299"/>
                    <a:pt x="586" y="308"/>
                    <a:pt x="594" y="309"/>
                  </a:cubicBezTo>
                  <a:cubicBezTo>
                    <a:pt x="600" y="309"/>
                    <a:pt x="603" y="322"/>
                    <a:pt x="603" y="314"/>
                  </a:cubicBezTo>
                  <a:cubicBezTo>
                    <a:pt x="602" y="306"/>
                    <a:pt x="605" y="316"/>
                    <a:pt x="603" y="306"/>
                  </a:cubicBezTo>
                  <a:cubicBezTo>
                    <a:pt x="603" y="299"/>
                    <a:pt x="605" y="311"/>
                    <a:pt x="606" y="303"/>
                  </a:cubicBezTo>
                  <a:cubicBezTo>
                    <a:pt x="608" y="295"/>
                    <a:pt x="600" y="300"/>
                    <a:pt x="603" y="295"/>
                  </a:cubicBezTo>
                  <a:cubicBezTo>
                    <a:pt x="606" y="292"/>
                    <a:pt x="597" y="295"/>
                    <a:pt x="600" y="291"/>
                  </a:cubicBezTo>
                  <a:cubicBezTo>
                    <a:pt x="603" y="288"/>
                    <a:pt x="602" y="286"/>
                    <a:pt x="593" y="283"/>
                  </a:cubicBezTo>
                  <a:cubicBezTo>
                    <a:pt x="585" y="280"/>
                    <a:pt x="588" y="271"/>
                    <a:pt x="583" y="272"/>
                  </a:cubicBezTo>
                  <a:cubicBezTo>
                    <a:pt x="577" y="274"/>
                    <a:pt x="576" y="269"/>
                    <a:pt x="582" y="269"/>
                  </a:cubicBezTo>
                  <a:cubicBezTo>
                    <a:pt x="588" y="268"/>
                    <a:pt x="577" y="261"/>
                    <a:pt x="582" y="263"/>
                  </a:cubicBezTo>
                  <a:cubicBezTo>
                    <a:pt x="588" y="264"/>
                    <a:pt x="585" y="257"/>
                    <a:pt x="590" y="263"/>
                  </a:cubicBezTo>
                  <a:cubicBezTo>
                    <a:pt x="593" y="268"/>
                    <a:pt x="594" y="263"/>
                    <a:pt x="596" y="268"/>
                  </a:cubicBezTo>
                  <a:cubicBezTo>
                    <a:pt x="596" y="271"/>
                    <a:pt x="599" y="268"/>
                    <a:pt x="599" y="272"/>
                  </a:cubicBezTo>
                  <a:cubicBezTo>
                    <a:pt x="599" y="275"/>
                    <a:pt x="618" y="289"/>
                    <a:pt x="615" y="278"/>
                  </a:cubicBezTo>
                  <a:cubicBezTo>
                    <a:pt x="614" y="268"/>
                    <a:pt x="626" y="275"/>
                    <a:pt x="625" y="271"/>
                  </a:cubicBezTo>
                  <a:cubicBezTo>
                    <a:pt x="622" y="266"/>
                    <a:pt x="628" y="269"/>
                    <a:pt x="625" y="266"/>
                  </a:cubicBezTo>
                  <a:cubicBezTo>
                    <a:pt x="623" y="263"/>
                    <a:pt x="634" y="264"/>
                    <a:pt x="629" y="257"/>
                  </a:cubicBezTo>
                  <a:cubicBezTo>
                    <a:pt x="625" y="247"/>
                    <a:pt x="615" y="260"/>
                    <a:pt x="618" y="252"/>
                  </a:cubicBezTo>
                  <a:cubicBezTo>
                    <a:pt x="620" y="244"/>
                    <a:pt x="609" y="254"/>
                    <a:pt x="612" y="249"/>
                  </a:cubicBezTo>
                  <a:cubicBezTo>
                    <a:pt x="614" y="244"/>
                    <a:pt x="611" y="246"/>
                    <a:pt x="605" y="241"/>
                  </a:cubicBezTo>
                  <a:cubicBezTo>
                    <a:pt x="599" y="236"/>
                    <a:pt x="590" y="241"/>
                    <a:pt x="588" y="235"/>
                  </a:cubicBezTo>
                  <a:cubicBezTo>
                    <a:pt x="588" y="229"/>
                    <a:pt x="571" y="235"/>
                    <a:pt x="579" y="230"/>
                  </a:cubicBezTo>
                  <a:cubicBezTo>
                    <a:pt x="586" y="226"/>
                    <a:pt x="573" y="221"/>
                    <a:pt x="580" y="222"/>
                  </a:cubicBezTo>
                  <a:cubicBezTo>
                    <a:pt x="588" y="224"/>
                    <a:pt x="594" y="219"/>
                    <a:pt x="582" y="218"/>
                  </a:cubicBezTo>
                  <a:cubicBezTo>
                    <a:pt x="568" y="216"/>
                    <a:pt x="580" y="216"/>
                    <a:pt x="585" y="213"/>
                  </a:cubicBezTo>
                  <a:cubicBezTo>
                    <a:pt x="590" y="210"/>
                    <a:pt x="579" y="205"/>
                    <a:pt x="576" y="207"/>
                  </a:cubicBezTo>
                  <a:cubicBezTo>
                    <a:pt x="574" y="208"/>
                    <a:pt x="564" y="208"/>
                    <a:pt x="571" y="205"/>
                  </a:cubicBezTo>
                  <a:cubicBezTo>
                    <a:pt x="579" y="204"/>
                    <a:pt x="579" y="204"/>
                    <a:pt x="570" y="199"/>
                  </a:cubicBezTo>
                  <a:cubicBezTo>
                    <a:pt x="559" y="194"/>
                    <a:pt x="558" y="204"/>
                    <a:pt x="558" y="198"/>
                  </a:cubicBezTo>
                  <a:cubicBezTo>
                    <a:pt x="559" y="190"/>
                    <a:pt x="553" y="196"/>
                    <a:pt x="553" y="193"/>
                  </a:cubicBezTo>
                  <a:cubicBezTo>
                    <a:pt x="553" y="188"/>
                    <a:pt x="545" y="184"/>
                    <a:pt x="541" y="190"/>
                  </a:cubicBezTo>
                  <a:cubicBezTo>
                    <a:pt x="535" y="194"/>
                    <a:pt x="535" y="188"/>
                    <a:pt x="532" y="182"/>
                  </a:cubicBezTo>
                  <a:cubicBezTo>
                    <a:pt x="529" y="176"/>
                    <a:pt x="527" y="184"/>
                    <a:pt x="524" y="177"/>
                  </a:cubicBezTo>
                  <a:cubicBezTo>
                    <a:pt x="519" y="171"/>
                    <a:pt x="513" y="174"/>
                    <a:pt x="510" y="171"/>
                  </a:cubicBezTo>
                  <a:cubicBezTo>
                    <a:pt x="507" y="170"/>
                    <a:pt x="498" y="166"/>
                    <a:pt x="495" y="174"/>
                  </a:cubicBezTo>
                  <a:cubicBezTo>
                    <a:pt x="492" y="182"/>
                    <a:pt x="488" y="170"/>
                    <a:pt x="483" y="174"/>
                  </a:cubicBezTo>
                  <a:cubicBezTo>
                    <a:pt x="478" y="180"/>
                    <a:pt x="474" y="180"/>
                    <a:pt x="477" y="177"/>
                  </a:cubicBezTo>
                  <a:cubicBezTo>
                    <a:pt x="481" y="173"/>
                    <a:pt x="480" y="165"/>
                    <a:pt x="475" y="163"/>
                  </a:cubicBezTo>
                  <a:cubicBezTo>
                    <a:pt x="471" y="162"/>
                    <a:pt x="475" y="156"/>
                    <a:pt x="471" y="156"/>
                  </a:cubicBezTo>
                  <a:cubicBezTo>
                    <a:pt x="465" y="154"/>
                    <a:pt x="443" y="157"/>
                    <a:pt x="442" y="163"/>
                  </a:cubicBezTo>
                  <a:cubicBezTo>
                    <a:pt x="442" y="171"/>
                    <a:pt x="433" y="162"/>
                    <a:pt x="439" y="173"/>
                  </a:cubicBezTo>
                  <a:cubicBezTo>
                    <a:pt x="445" y="184"/>
                    <a:pt x="433" y="176"/>
                    <a:pt x="437" y="182"/>
                  </a:cubicBezTo>
                  <a:cubicBezTo>
                    <a:pt x="443" y="190"/>
                    <a:pt x="446" y="182"/>
                    <a:pt x="446" y="188"/>
                  </a:cubicBezTo>
                  <a:cubicBezTo>
                    <a:pt x="448" y="193"/>
                    <a:pt x="428" y="185"/>
                    <a:pt x="433" y="177"/>
                  </a:cubicBezTo>
                  <a:cubicBezTo>
                    <a:pt x="437" y="170"/>
                    <a:pt x="427" y="174"/>
                    <a:pt x="434" y="165"/>
                  </a:cubicBezTo>
                  <a:cubicBezTo>
                    <a:pt x="442" y="156"/>
                    <a:pt x="445" y="157"/>
                    <a:pt x="445" y="154"/>
                  </a:cubicBezTo>
                  <a:cubicBezTo>
                    <a:pt x="445" y="152"/>
                    <a:pt x="428" y="151"/>
                    <a:pt x="418" y="159"/>
                  </a:cubicBezTo>
                  <a:cubicBezTo>
                    <a:pt x="405" y="165"/>
                    <a:pt x="411" y="166"/>
                    <a:pt x="408" y="170"/>
                  </a:cubicBezTo>
                  <a:cubicBezTo>
                    <a:pt x="404" y="173"/>
                    <a:pt x="405" y="176"/>
                    <a:pt x="404" y="184"/>
                  </a:cubicBezTo>
                  <a:cubicBezTo>
                    <a:pt x="402" y="191"/>
                    <a:pt x="404" y="191"/>
                    <a:pt x="414" y="193"/>
                  </a:cubicBezTo>
                  <a:cubicBezTo>
                    <a:pt x="425" y="193"/>
                    <a:pt x="428" y="198"/>
                    <a:pt x="419" y="196"/>
                  </a:cubicBezTo>
                  <a:cubicBezTo>
                    <a:pt x="410" y="196"/>
                    <a:pt x="405" y="196"/>
                    <a:pt x="414" y="204"/>
                  </a:cubicBezTo>
                  <a:cubicBezTo>
                    <a:pt x="422" y="212"/>
                    <a:pt x="428" y="204"/>
                    <a:pt x="433" y="208"/>
                  </a:cubicBezTo>
                  <a:cubicBezTo>
                    <a:pt x="439" y="213"/>
                    <a:pt x="445" y="210"/>
                    <a:pt x="446" y="210"/>
                  </a:cubicBezTo>
                  <a:cubicBezTo>
                    <a:pt x="456" y="213"/>
                    <a:pt x="454" y="208"/>
                    <a:pt x="463" y="213"/>
                  </a:cubicBezTo>
                  <a:cubicBezTo>
                    <a:pt x="471" y="215"/>
                    <a:pt x="468" y="207"/>
                    <a:pt x="474" y="213"/>
                  </a:cubicBezTo>
                  <a:close/>
                  <a:moveTo>
                    <a:pt x="515" y="250"/>
                  </a:moveTo>
                  <a:cubicBezTo>
                    <a:pt x="527" y="249"/>
                    <a:pt x="521" y="244"/>
                    <a:pt x="523" y="238"/>
                  </a:cubicBezTo>
                  <a:cubicBezTo>
                    <a:pt x="524" y="233"/>
                    <a:pt x="510" y="232"/>
                    <a:pt x="507" y="240"/>
                  </a:cubicBezTo>
                  <a:cubicBezTo>
                    <a:pt x="504" y="246"/>
                    <a:pt x="503" y="250"/>
                    <a:pt x="515" y="250"/>
                  </a:cubicBezTo>
                  <a:close/>
                  <a:moveTo>
                    <a:pt x="439" y="302"/>
                  </a:moveTo>
                  <a:cubicBezTo>
                    <a:pt x="439" y="308"/>
                    <a:pt x="445" y="309"/>
                    <a:pt x="448" y="303"/>
                  </a:cubicBezTo>
                  <a:cubicBezTo>
                    <a:pt x="449" y="299"/>
                    <a:pt x="453" y="303"/>
                    <a:pt x="454" y="297"/>
                  </a:cubicBezTo>
                  <a:cubicBezTo>
                    <a:pt x="456" y="292"/>
                    <a:pt x="463" y="294"/>
                    <a:pt x="463" y="297"/>
                  </a:cubicBezTo>
                  <a:cubicBezTo>
                    <a:pt x="465" y="302"/>
                    <a:pt x="466" y="299"/>
                    <a:pt x="472" y="300"/>
                  </a:cubicBezTo>
                  <a:cubicBezTo>
                    <a:pt x="477" y="303"/>
                    <a:pt x="483" y="300"/>
                    <a:pt x="480" y="295"/>
                  </a:cubicBezTo>
                  <a:cubicBezTo>
                    <a:pt x="475" y="291"/>
                    <a:pt x="477" y="295"/>
                    <a:pt x="472" y="294"/>
                  </a:cubicBezTo>
                  <a:cubicBezTo>
                    <a:pt x="468" y="292"/>
                    <a:pt x="471" y="286"/>
                    <a:pt x="463" y="285"/>
                  </a:cubicBezTo>
                  <a:cubicBezTo>
                    <a:pt x="456" y="281"/>
                    <a:pt x="451" y="272"/>
                    <a:pt x="446" y="277"/>
                  </a:cubicBezTo>
                  <a:cubicBezTo>
                    <a:pt x="443" y="280"/>
                    <a:pt x="442" y="268"/>
                    <a:pt x="437" y="269"/>
                  </a:cubicBezTo>
                  <a:cubicBezTo>
                    <a:pt x="434" y="271"/>
                    <a:pt x="431" y="283"/>
                    <a:pt x="433" y="291"/>
                  </a:cubicBezTo>
                  <a:cubicBezTo>
                    <a:pt x="434" y="297"/>
                    <a:pt x="424" y="295"/>
                    <a:pt x="427" y="300"/>
                  </a:cubicBezTo>
                  <a:cubicBezTo>
                    <a:pt x="428" y="303"/>
                    <a:pt x="440" y="297"/>
                    <a:pt x="439" y="302"/>
                  </a:cubicBezTo>
                  <a:close/>
                  <a:moveTo>
                    <a:pt x="453" y="319"/>
                  </a:moveTo>
                  <a:cubicBezTo>
                    <a:pt x="448" y="314"/>
                    <a:pt x="463" y="306"/>
                    <a:pt x="468" y="309"/>
                  </a:cubicBezTo>
                  <a:cubicBezTo>
                    <a:pt x="472" y="311"/>
                    <a:pt x="457" y="323"/>
                    <a:pt x="453" y="319"/>
                  </a:cubicBezTo>
                  <a:close/>
                  <a:moveTo>
                    <a:pt x="480" y="162"/>
                  </a:moveTo>
                  <a:cubicBezTo>
                    <a:pt x="483" y="163"/>
                    <a:pt x="478" y="166"/>
                    <a:pt x="486" y="170"/>
                  </a:cubicBezTo>
                  <a:cubicBezTo>
                    <a:pt x="492" y="171"/>
                    <a:pt x="492" y="166"/>
                    <a:pt x="500" y="168"/>
                  </a:cubicBezTo>
                  <a:cubicBezTo>
                    <a:pt x="507" y="170"/>
                    <a:pt x="516" y="170"/>
                    <a:pt x="513" y="166"/>
                  </a:cubicBezTo>
                  <a:cubicBezTo>
                    <a:pt x="509" y="162"/>
                    <a:pt x="506" y="156"/>
                    <a:pt x="495" y="156"/>
                  </a:cubicBezTo>
                  <a:cubicBezTo>
                    <a:pt x="484" y="157"/>
                    <a:pt x="477" y="151"/>
                    <a:pt x="477" y="157"/>
                  </a:cubicBezTo>
                  <a:cubicBezTo>
                    <a:pt x="477" y="160"/>
                    <a:pt x="475" y="160"/>
                    <a:pt x="480" y="162"/>
                  </a:cubicBezTo>
                  <a:close/>
                  <a:moveTo>
                    <a:pt x="352" y="109"/>
                  </a:moveTo>
                  <a:cubicBezTo>
                    <a:pt x="357" y="114"/>
                    <a:pt x="360" y="112"/>
                    <a:pt x="361" y="115"/>
                  </a:cubicBezTo>
                  <a:cubicBezTo>
                    <a:pt x="361" y="118"/>
                    <a:pt x="369" y="117"/>
                    <a:pt x="375" y="115"/>
                  </a:cubicBezTo>
                  <a:cubicBezTo>
                    <a:pt x="383" y="114"/>
                    <a:pt x="381" y="118"/>
                    <a:pt x="387" y="121"/>
                  </a:cubicBezTo>
                  <a:cubicBezTo>
                    <a:pt x="392" y="125"/>
                    <a:pt x="381" y="129"/>
                    <a:pt x="386" y="132"/>
                  </a:cubicBezTo>
                  <a:cubicBezTo>
                    <a:pt x="390" y="134"/>
                    <a:pt x="386" y="137"/>
                    <a:pt x="390" y="140"/>
                  </a:cubicBezTo>
                  <a:cubicBezTo>
                    <a:pt x="396" y="143"/>
                    <a:pt x="393" y="138"/>
                    <a:pt x="402" y="142"/>
                  </a:cubicBezTo>
                  <a:cubicBezTo>
                    <a:pt x="411" y="146"/>
                    <a:pt x="416" y="135"/>
                    <a:pt x="416" y="140"/>
                  </a:cubicBezTo>
                  <a:cubicBezTo>
                    <a:pt x="414" y="146"/>
                    <a:pt x="421" y="143"/>
                    <a:pt x="440" y="143"/>
                  </a:cubicBezTo>
                  <a:cubicBezTo>
                    <a:pt x="462" y="145"/>
                    <a:pt x="457" y="135"/>
                    <a:pt x="459" y="140"/>
                  </a:cubicBezTo>
                  <a:cubicBezTo>
                    <a:pt x="460" y="145"/>
                    <a:pt x="483" y="145"/>
                    <a:pt x="483" y="140"/>
                  </a:cubicBezTo>
                  <a:cubicBezTo>
                    <a:pt x="483" y="135"/>
                    <a:pt x="492" y="138"/>
                    <a:pt x="486" y="135"/>
                  </a:cubicBezTo>
                  <a:cubicBezTo>
                    <a:pt x="481" y="132"/>
                    <a:pt x="489" y="132"/>
                    <a:pt x="486" y="128"/>
                  </a:cubicBezTo>
                  <a:cubicBezTo>
                    <a:pt x="483" y="123"/>
                    <a:pt x="477" y="126"/>
                    <a:pt x="475" y="123"/>
                  </a:cubicBezTo>
                  <a:cubicBezTo>
                    <a:pt x="472" y="120"/>
                    <a:pt x="463" y="123"/>
                    <a:pt x="448" y="125"/>
                  </a:cubicBezTo>
                  <a:cubicBezTo>
                    <a:pt x="431" y="126"/>
                    <a:pt x="439" y="131"/>
                    <a:pt x="430" y="128"/>
                  </a:cubicBezTo>
                  <a:cubicBezTo>
                    <a:pt x="422" y="125"/>
                    <a:pt x="422" y="131"/>
                    <a:pt x="416" y="126"/>
                  </a:cubicBezTo>
                  <a:cubicBezTo>
                    <a:pt x="411" y="121"/>
                    <a:pt x="414" y="129"/>
                    <a:pt x="411" y="128"/>
                  </a:cubicBezTo>
                  <a:cubicBezTo>
                    <a:pt x="407" y="126"/>
                    <a:pt x="411" y="125"/>
                    <a:pt x="407" y="121"/>
                  </a:cubicBezTo>
                  <a:cubicBezTo>
                    <a:pt x="404" y="117"/>
                    <a:pt x="401" y="121"/>
                    <a:pt x="401" y="118"/>
                  </a:cubicBezTo>
                  <a:cubicBezTo>
                    <a:pt x="399" y="115"/>
                    <a:pt x="411" y="120"/>
                    <a:pt x="410" y="117"/>
                  </a:cubicBezTo>
                  <a:cubicBezTo>
                    <a:pt x="410" y="114"/>
                    <a:pt x="404" y="115"/>
                    <a:pt x="399" y="112"/>
                  </a:cubicBezTo>
                  <a:cubicBezTo>
                    <a:pt x="393" y="109"/>
                    <a:pt x="392" y="109"/>
                    <a:pt x="384" y="111"/>
                  </a:cubicBezTo>
                  <a:cubicBezTo>
                    <a:pt x="378" y="112"/>
                    <a:pt x="376" y="104"/>
                    <a:pt x="372" y="104"/>
                  </a:cubicBezTo>
                  <a:cubicBezTo>
                    <a:pt x="369" y="106"/>
                    <a:pt x="360" y="103"/>
                    <a:pt x="351" y="103"/>
                  </a:cubicBezTo>
                  <a:cubicBezTo>
                    <a:pt x="347" y="103"/>
                    <a:pt x="347" y="106"/>
                    <a:pt x="352" y="109"/>
                  </a:cubicBezTo>
                  <a:close/>
                  <a:moveTo>
                    <a:pt x="357" y="137"/>
                  </a:moveTo>
                  <a:cubicBezTo>
                    <a:pt x="364" y="138"/>
                    <a:pt x="361" y="142"/>
                    <a:pt x="372" y="142"/>
                  </a:cubicBezTo>
                  <a:cubicBezTo>
                    <a:pt x="381" y="142"/>
                    <a:pt x="378" y="134"/>
                    <a:pt x="373" y="129"/>
                  </a:cubicBezTo>
                  <a:cubicBezTo>
                    <a:pt x="367" y="123"/>
                    <a:pt x="360" y="125"/>
                    <a:pt x="355" y="131"/>
                  </a:cubicBezTo>
                  <a:cubicBezTo>
                    <a:pt x="354" y="134"/>
                    <a:pt x="351" y="137"/>
                    <a:pt x="357" y="137"/>
                  </a:cubicBezTo>
                  <a:close/>
                  <a:moveTo>
                    <a:pt x="373" y="177"/>
                  </a:moveTo>
                  <a:cubicBezTo>
                    <a:pt x="373" y="174"/>
                    <a:pt x="378" y="176"/>
                    <a:pt x="375" y="171"/>
                  </a:cubicBezTo>
                  <a:cubicBezTo>
                    <a:pt x="372" y="165"/>
                    <a:pt x="387" y="174"/>
                    <a:pt x="390" y="166"/>
                  </a:cubicBezTo>
                  <a:cubicBezTo>
                    <a:pt x="395" y="159"/>
                    <a:pt x="407" y="154"/>
                    <a:pt x="398" y="151"/>
                  </a:cubicBezTo>
                  <a:cubicBezTo>
                    <a:pt x="390" y="148"/>
                    <a:pt x="390" y="152"/>
                    <a:pt x="386" y="151"/>
                  </a:cubicBezTo>
                  <a:cubicBezTo>
                    <a:pt x="381" y="148"/>
                    <a:pt x="379" y="146"/>
                    <a:pt x="367" y="149"/>
                  </a:cubicBezTo>
                  <a:cubicBezTo>
                    <a:pt x="357" y="151"/>
                    <a:pt x="364" y="154"/>
                    <a:pt x="361" y="154"/>
                  </a:cubicBezTo>
                  <a:cubicBezTo>
                    <a:pt x="358" y="154"/>
                    <a:pt x="358" y="154"/>
                    <a:pt x="358" y="163"/>
                  </a:cubicBezTo>
                  <a:cubicBezTo>
                    <a:pt x="358" y="171"/>
                    <a:pt x="363" y="171"/>
                    <a:pt x="363" y="176"/>
                  </a:cubicBezTo>
                  <a:cubicBezTo>
                    <a:pt x="361" y="182"/>
                    <a:pt x="366" y="177"/>
                    <a:pt x="370" y="180"/>
                  </a:cubicBezTo>
                  <a:cubicBezTo>
                    <a:pt x="372" y="180"/>
                    <a:pt x="372" y="180"/>
                    <a:pt x="373" y="177"/>
                  </a:cubicBezTo>
                  <a:close/>
                  <a:moveTo>
                    <a:pt x="317" y="162"/>
                  </a:moveTo>
                  <a:cubicBezTo>
                    <a:pt x="323" y="163"/>
                    <a:pt x="323" y="168"/>
                    <a:pt x="319" y="170"/>
                  </a:cubicBezTo>
                  <a:cubicBezTo>
                    <a:pt x="312" y="173"/>
                    <a:pt x="308" y="160"/>
                    <a:pt x="303" y="166"/>
                  </a:cubicBezTo>
                  <a:cubicBezTo>
                    <a:pt x="300" y="170"/>
                    <a:pt x="308" y="176"/>
                    <a:pt x="317" y="179"/>
                  </a:cubicBezTo>
                  <a:cubicBezTo>
                    <a:pt x="328" y="182"/>
                    <a:pt x="329" y="191"/>
                    <a:pt x="335" y="191"/>
                  </a:cubicBezTo>
                  <a:cubicBezTo>
                    <a:pt x="341" y="193"/>
                    <a:pt x="337" y="185"/>
                    <a:pt x="341" y="187"/>
                  </a:cubicBezTo>
                  <a:cubicBezTo>
                    <a:pt x="344" y="188"/>
                    <a:pt x="352" y="185"/>
                    <a:pt x="352" y="179"/>
                  </a:cubicBezTo>
                  <a:cubicBezTo>
                    <a:pt x="352" y="174"/>
                    <a:pt x="355" y="177"/>
                    <a:pt x="354" y="171"/>
                  </a:cubicBezTo>
                  <a:cubicBezTo>
                    <a:pt x="352" y="166"/>
                    <a:pt x="351" y="174"/>
                    <a:pt x="347" y="168"/>
                  </a:cubicBezTo>
                  <a:cubicBezTo>
                    <a:pt x="343" y="163"/>
                    <a:pt x="335" y="163"/>
                    <a:pt x="344" y="162"/>
                  </a:cubicBezTo>
                  <a:cubicBezTo>
                    <a:pt x="352" y="160"/>
                    <a:pt x="341" y="159"/>
                    <a:pt x="347" y="157"/>
                  </a:cubicBezTo>
                  <a:cubicBezTo>
                    <a:pt x="352" y="154"/>
                    <a:pt x="346" y="151"/>
                    <a:pt x="338" y="154"/>
                  </a:cubicBezTo>
                  <a:cubicBezTo>
                    <a:pt x="331" y="157"/>
                    <a:pt x="326" y="149"/>
                    <a:pt x="320" y="152"/>
                  </a:cubicBezTo>
                  <a:cubicBezTo>
                    <a:pt x="314" y="156"/>
                    <a:pt x="308" y="157"/>
                    <a:pt x="316" y="160"/>
                  </a:cubicBezTo>
                  <a:cubicBezTo>
                    <a:pt x="317" y="162"/>
                    <a:pt x="317" y="162"/>
                    <a:pt x="317" y="162"/>
                  </a:cubicBezTo>
                  <a:close/>
                  <a:moveTo>
                    <a:pt x="341" y="230"/>
                  </a:moveTo>
                  <a:cubicBezTo>
                    <a:pt x="347" y="230"/>
                    <a:pt x="351" y="235"/>
                    <a:pt x="355" y="232"/>
                  </a:cubicBezTo>
                  <a:cubicBezTo>
                    <a:pt x="360" y="227"/>
                    <a:pt x="360" y="232"/>
                    <a:pt x="363" y="229"/>
                  </a:cubicBezTo>
                  <a:cubicBezTo>
                    <a:pt x="364" y="224"/>
                    <a:pt x="360" y="229"/>
                    <a:pt x="357" y="224"/>
                  </a:cubicBezTo>
                  <a:cubicBezTo>
                    <a:pt x="354" y="218"/>
                    <a:pt x="354" y="222"/>
                    <a:pt x="347" y="216"/>
                  </a:cubicBezTo>
                  <a:cubicBezTo>
                    <a:pt x="341" y="210"/>
                    <a:pt x="340" y="212"/>
                    <a:pt x="335" y="219"/>
                  </a:cubicBezTo>
                  <a:cubicBezTo>
                    <a:pt x="331" y="226"/>
                    <a:pt x="325" y="221"/>
                    <a:pt x="329" y="226"/>
                  </a:cubicBezTo>
                  <a:cubicBezTo>
                    <a:pt x="331" y="229"/>
                    <a:pt x="335" y="229"/>
                    <a:pt x="341" y="230"/>
                  </a:cubicBezTo>
                  <a:close/>
                  <a:moveTo>
                    <a:pt x="326" y="81"/>
                  </a:moveTo>
                  <a:cubicBezTo>
                    <a:pt x="331" y="79"/>
                    <a:pt x="331" y="75"/>
                    <a:pt x="322" y="75"/>
                  </a:cubicBezTo>
                  <a:cubicBezTo>
                    <a:pt x="312" y="73"/>
                    <a:pt x="320" y="73"/>
                    <a:pt x="312" y="70"/>
                  </a:cubicBezTo>
                  <a:cubicBezTo>
                    <a:pt x="305" y="67"/>
                    <a:pt x="306" y="75"/>
                    <a:pt x="303" y="70"/>
                  </a:cubicBezTo>
                  <a:cubicBezTo>
                    <a:pt x="302" y="65"/>
                    <a:pt x="282" y="61"/>
                    <a:pt x="280" y="68"/>
                  </a:cubicBezTo>
                  <a:cubicBezTo>
                    <a:pt x="279" y="75"/>
                    <a:pt x="287" y="67"/>
                    <a:pt x="287" y="73"/>
                  </a:cubicBezTo>
                  <a:cubicBezTo>
                    <a:pt x="285" y="78"/>
                    <a:pt x="290" y="70"/>
                    <a:pt x="293" y="75"/>
                  </a:cubicBezTo>
                  <a:cubicBezTo>
                    <a:pt x="297" y="81"/>
                    <a:pt x="290" y="78"/>
                    <a:pt x="285" y="79"/>
                  </a:cubicBezTo>
                  <a:cubicBezTo>
                    <a:pt x="284" y="79"/>
                    <a:pt x="285" y="86"/>
                    <a:pt x="296" y="82"/>
                  </a:cubicBezTo>
                  <a:cubicBezTo>
                    <a:pt x="308" y="79"/>
                    <a:pt x="297" y="84"/>
                    <a:pt x="309" y="82"/>
                  </a:cubicBezTo>
                  <a:cubicBezTo>
                    <a:pt x="320" y="81"/>
                    <a:pt x="312" y="93"/>
                    <a:pt x="328" y="90"/>
                  </a:cubicBezTo>
                  <a:cubicBezTo>
                    <a:pt x="340" y="89"/>
                    <a:pt x="323" y="81"/>
                    <a:pt x="326" y="81"/>
                  </a:cubicBezTo>
                  <a:close/>
                  <a:moveTo>
                    <a:pt x="418" y="114"/>
                  </a:moveTo>
                  <a:cubicBezTo>
                    <a:pt x="421" y="117"/>
                    <a:pt x="427" y="114"/>
                    <a:pt x="430" y="112"/>
                  </a:cubicBezTo>
                  <a:cubicBezTo>
                    <a:pt x="433" y="111"/>
                    <a:pt x="434" y="115"/>
                    <a:pt x="443" y="115"/>
                  </a:cubicBezTo>
                  <a:cubicBezTo>
                    <a:pt x="453" y="115"/>
                    <a:pt x="446" y="111"/>
                    <a:pt x="456" y="114"/>
                  </a:cubicBezTo>
                  <a:cubicBezTo>
                    <a:pt x="466" y="117"/>
                    <a:pt x="478" y="107"/>
                    <a:pt x="477" y="114"/>
                  </a:cubicBezTo>
                  <a:cubicBezTo>
                    <a:pt x="474" y="120"/>
                    <a:pt x="484" y="117"/>
                    <a:pt x="491" y="114"/>
                  </a:cubicBezTo>
                  <a:cubicBezTo>
                    <a:pt x="495" y="111"/>
                    <a:pt x="500" y="115"/>
                    <a:pt x="501" y="107"/>
                  </a:cubicBezTo>
                  <a:cubicBezTo>
                    <a:pt x="501" y="101"/>
                    <a:pt x="491" y="107"/>
                    <a:pt x="491" y="103"/>
                  </a:cubicBezTo>
                  <a:cubicBezTo>
                    <a:pt x="491" y="98"/>
                    <a:pt x="494" y="100"/>
                    <a:pt x="498" y="96"/>
                  </a:cubicBezTo>
                  <a:cubicBezTo>
                    <a:pt x="504" y="93"/>
                    <a:pt x="491" y="86"/>
                    <a:pt x="504" y="89"/>
                  </a:cubicBezTo>
                  <a:cubicBezTo>
                    <a:pt x="515" y="90"/>
                    <a:pt x="524" y="84"/>
                    <a:pt x="521" y="81"/>
                  </a:cubicBezTo>
                  <a:cubicBezTo>
                    <a:pt x="518" y="78"/>
                    <a:pt x="532" y="78"/>
                    <a:pt x="519" y="73"/>
                  </a:cubicBezTo>
                  <a:cubicBezTo>
                    <a:pt x="509" y="67"/>
                    <a:pt x="529" y="75"/>
                    <a:pt x="527" y="70"/>
                  </a:cubicBezTo>
                  <a:cubicBezTo>
                    <a:pt x="524" y="65"/>
                    <a:pt x="521" y="67"/>
                    <a:pt x="516" y="67"/>
                  </a:cubicBezTo>
                  <a:cubicBezTo>
                    <a:pt x="510" y="67"/>
                    <a:pt x="501" y="68"/>
                    <a:pt x="504" y="65"/>
                  </a:cubicBezTo>
                  <a:cubicBezTo>
                    <a:pt x="507" y="64"/>
                    <a:pt x="526" y="64"/>
                    <a:pt x="533" y="62"/>
                  </a:cubicBezTo>
                  <a:cubicBezTo>
                    <a:pt x="542" y="62"/>
                    <a:pt x="535" y="56"/>
                    <a:pt x="539" y="59"/>
                  </a:cubicBezTo>
                  <a:cubicBezTo>
                    <a:pt x="544" y="61"/>
                    <a:pt x="551" y="61"/>
                    <a:pt x="556" y="56"/>
                  </a:cubicBezTo>
                  <a:cubicBezTo>
                    <a:pt x="561" y="50"/>
                    <a:pt x="571" y="45"/>
                    <a:pt x="591" y="37"/>
                  </a:cubicBezTo>
                  <a:cubicBezTo>
                    <a:pt x="611" y="30"/>
                    <a:pt x="611" y="28"/>
                    <a:pt x="594" y="30"/>
                  </a:cubicBezTo>
                  <a:cubicBezTo>
                    <a:pt x="579" y="31"/>
                    <a:pt x="591" y="28"/>
                    <a:pt x="600" y="25"/>
                  </a:cubicBezTo>
                  <a:cubicBezTo>
                    <a:pt x="611" y="23"/>
                    <a:pt x="634" y="19"/>
                    <a:pt x="634" y="16"/>
                  </a:cubicBezTo>
                  <a:cubicBezTo>
                    <a:pt x="634" y="11"/>
                    <a:pt x="617" y="14"/>
                    <a:pt x="617" y="9"/>
                  </a:cubicBezTo>
                  <a:cubicBezTo>
                    <a:pt x="618" y="6"/>
                    <a:pt x="605" y="5"/>
                    <a:pt x="602" y="5"/>
                  </a:cubicBezTo>
                  <a:cubicBezTo>
                    <a:pt x="597" y="6"/>
                    <a:pt x="597" y="5"/>
                    <a:pt x="591" y="8"/>
                  </a:cubicBezTo>
                  <a:cubicBezTo>
                    <a:pt x="583" y="11"/>
                    <a:pt x="571" y="9"/>
                    <a:pt x="579" y="8"/>
                  </a:cubicBezTo>
                  <a:cubicBezTo>
                    <a:pt x="585" y="8"/>
                    <a:pt x="594" y="5"/>
                    <a:pt x="583" y="5"/>
                  </a:cubicBezTo>
                  <a:cubicBezTo>
                    <a:pt x="571" y="5"/>
                    <a:pt x="568" y="0"/>
                    <a:pt x="559" y="2"/>
                  </a:cubicBezTo>
                  <a:cubicBezTo>
                    <a:pt x="550" y="3"/>
                    <a:pt x="548" y="0"/>
                    <a:pt x="539" y="3"/>
                  </a:cubicBezTo>
                  <a:cubicBezTo>
                    <a:pt x="532" y="6"/>
                    <a:pt x="523" y="0"/>
                    <a:pt x="503" y="5"/>
                  </a:cubicBezTo>
                  <a:cubicBezTo>
                    <a:pt x="494" y="8"/>
                    <a:pt x="488" y="2"/>
                    <a:pt x="481" y="5"/>
                  </a:cubicBezTo>
                  <a:cubicBezTo>
                    <a:pt x="475" y="8"/>
                    <a:pt x="468" y="3"/>
                    <a:pt x="474" y="8"/>
                  </a:cubicBezTo>
                  <a:cubicBezTo>
                    <a:pt x="480" y="14"/>
                    <a:pt x="466" y="6"/>
                    <a:pt x="465" y="11"/>
                  </a:cubicBezTo>
                  <a:cubicBezTo>
                    <a:pt x="463" y="16"/>
                    <a:pt x="460" y="16"/>
                    <a:pt x="451" y="14"/>
                  </a:cubicBezTo>
                  <a:cubicBezTo>
                    <a:pt x="442" y="14"/>
                    <a:pt x="453" y="13"/>
                    <a:pt x="442" y="11"/>
                  </a:cubicBezTo>
                  <a:cubicBezTo>
                    <a:pt x="431" y="11"/>
                    <a:pt x="446" y="16"/>
                    <a:pt x="434" y="16"/>
                  </a:cubicBezTo>
                  <a:cubicBezTo>
                    <a:pt x="422" y="17"/>
                    <a:pt x="445" y="19"/>
                    <a:pt x="439" y="20"/>
                  </a:cubicBezTo>
                  <a:cubicBezTo>
                    <a:pt x="433" y="22"/>
                    <a:pt x="430" y="17"/>
                    <a:pt x="419" y="19"/>
                  </a:cubicBezTo>
                  <a:cubicBezTo>
                    <a:pt x="408" y="20"/>
                    <a:pt x="413" y="23"/>
                    <a:pt x="405" y="22"/>
                  </a:cubicBezTo>
                  <a:cubicBezTo>
                    <a:pt x="398" y="20"/>
                    <a:pt x="389" y="25"/>
                    <a:pt x="390" y="28"/>
                  </a:cubicBezTo>
                  <a:cubicBezTo>
                    <a:pt x="393" y="33"/>
                    <a:pt x="395" y="28"/>
                    <a:pt x="399" y="31"/>
                  </a:cubicBezTo>
                  <a:cubicBezTo>
                    <a:pt x="402" y="33"/>
                    <a:pt x="408" y="30"/>
                    <a:pt x="405" y="33"/>
                  </a:cubicBezTo>
                  <a:cubicBezTo>
                    <a:pt x="401" y="36"/>
                    <a:pt x="401" y="39"/>
                    <a:pt x="408" y="41"/>
                  </a:cubicBezTo>
                  <a:cubicBezTo>
                    <a:pt x="416" y="42"/>
                    <a:pt x="421" y="47"/>
                    <a:pt x="428" y="42"/>
                  </a:cubicBezTo>
                  <a:cubicBezTo>
                    <a:pt x="436" y="37"/>
                    <a:pt x="445" y="37"/>
                    <a:pt x="439" y="39"/>
                  </a:cubicBezTo>
                  <a:cubicBezTo>
                    <a:pt x="433" y="41"/>
                    <a:pt x="421" y="45"/>
                    <a:pt x="440" y="47"/>
                  </a:cubicBezTo>
                  <a:cubicBezTo>
                    <a:pt x="459" y="48"/>
                    <a:pt x="453" y="41"/>
                    <a:pt x="459" y="44"/>
                  </a:cubicBezTo>
                  <a:cubicBezTo>
                    <a:pt x="463" y="47"/>
                    <a:pt x="480" y="44"/>
                    <a:pt x="492" y="36"/>
                  </a:cubicBezTo>
                  <a:cubicBezTo>
                    <a:pt x="506" y="30"/>
                    <a:pt x="488" y="39"/>
                    <a:pt x="500" y="41"/>
                  </a:cubicBezTo>
                  <a:cubicBezTo>
                    <a:pt x="512" y="41"/>
                    <a:pt x="501" y="42"/>
                    <a:pt x="478" y="47"/>
                  </a:cubicBezTo>
                  <a:cubicBezTo>
                    <a:pt x="457" y="51"/>
                    <a:pt x="457" y="48"/>
                    <a:pt x="466" y="54"/>
                  </a:cubicBezTo>
                  <a:cubicBezTo>
                    <a:pt x="474" y="61"/>
                    <a:pt x="484" y="61"/>
                    <a:pt x="475" y="62"/>
                  </a:cubicBezTo>
                  <a:cubicBezTo>
                    <a:pt x="468" y="64"/>
                    <a:pt x="468" y="58"/>
                    <a:pt x="460" y="53"/>
                  </a:cubicBezTo>
                  <a:cubicBezTo>
                    <a:pt x="453" y="50"/>
                    <a:pt x="431" y="47"/>
                    <a:pt x="431" y="53"/>
                  </a:cubicBezTo>
                  <a:cubicBezTo>
                    <a:pt x="431" y="58"/>
                    <a:pt x="431" y="58"/>
                    <a:pt x="439" y="59"/>
                  </a:cubicBezTo>
                  <a:cubicBezTo>
                    <a:pt x="446" y="62"/>
                    <a:pt x="453" y="68"/>
                    <a:pt x="448" y="68"/>
                  </a:cubicBezTo>
                  <a:cubicBezTo>
                    <a:pt x="445" y="70"/>
                    <a:pt x="445" y="72"/>
                    <a:pt x="453" y="73"/>
                  </a:cubicBezTo>
                  <a:cubicBezTo>
                    <a:pt x="462" y="73"/>
                    <a:pt x="465" y="76"/>
                    <a:pt x="457" y="75"/>
                  </a:cubicBezTo>
                  <a:cubicBezTo>
                    <a:pt x="448" y="73"/>
                    <a:pt x="430" y="75"/>
                    <a:pt x="427" y="78"/>
                  </a:cubicBezTo>
                  <a:cubicBezTo>
                    <a:pt x="422" y="81"/>
                    <a:pt x="421" y="87"/>
                    <a:pt x="428" y="86"/>
                  </a:cubicBezTo>
                  <a:cubicBezTo>
                    <a:pt x="436" y="84"/>
                    <a:pt x="431" y="87"/>
                    <a:pt x="439" y="86"/>
                  </a:cubicBezTo>
                  <a:cubicBezTo>
                    <a:pt x="445" y="84"/>
                    <a:pt x="437" y="87"/>
                    <a:pt x="442" y="93"/>
                  </a:cubicBezTo>
                  <a:cubicBezTo>
                    <a:pt x="446" y="100"/>
                    <a:pt x="457" y="93"/>
                    <a:pt x="462" y="87"/>
                  </a:cubicBezTo>
                  <a:cubicBezTo>
                    <a:pt x="466" y="82"/>
                    <a:pt x="457" y="100"/>
                    <a:pt x="446" y="100"/>
                  </a:cubicBezTo>
                  <a:cubicBezTo>
                    <a:pt x="437" y="98"/>
                    <a:pt x="437" y="89"/>
                    <a:pt x="427" y="89"/>
                  </a:cubicBezTo>
                  <a:cubicBezTo>
                    <a:pt x="418" y="89"/>
                    <a:pt x="416" y="90"/>
                    <a:pt x="419" y="95"/>
                  </a:cubicBezTo>
                  <a:cubicBezTo>
                    <a:pt x="424" y="98"/>
                    <a:pt x="431" y="103"/>
                    <a:pt x="422" y="103"/>
                  </a:cubicBezTo>
                  <a:cubicBezTo>
                    <a:pt x="411" y="103"/>
                    <a:pt x="404" y="107"/>
                    <a:pt x="408" y="112"/>
                  </a:cubicBezTo>
                  <a:cubicBezTo>
                    <a:pt x="411" y="114"/>
                    <a:pt x="413" y="111"/>
                    <a:pt x="418" y="114"/>
                  </a:cubicBezTo>
                  <a:close/>
                  <a:moveTo>
                    <a:pt x="369" y="37"/>
                  </a:moveTo>
                  <a:cubicBezTo>
                    <a:pt x="364" y="37"/>
                    <a:pt x="363" y="37"/>
                    <a:pt x="361" y="42"/>
                  </a:cubicBezTo>
                  <a:cubicBezTo>
                    <a:pt x="360" y="45"/>
                    <a:pt x="357" y="44"/>
                    <a:pt x="354" y="48"/>
                  </a:cubicBezTo>
                  <a:cubicBezTo>
                    <a:pt x="351" y="53"/>
                    <a:pt x="369" y="51"/>
                    <a:pt x="367" y="53"/>
                  </a:cubicBezTo>
                  <a:cubicBezTo>
                    <a:pt x="366" y="58"/>
                    <a:pt x="351" y="50"/>
                    <a:pt x="351" y="54"/>
                  </a:cubicBezTo>
                  <a:cubicBezTo>
                    <a:pt x="349" y="58"/>
                    <a:pt x="354" y="59"/>
                    <a:pt x="361" y="65"/>
                  </a:cubicBezTo>
                  <a:cubicBezTo>
                    <a:pt x="367" y="70"/>
                    <a:pt x="373" y="62"/>
                    <a:pt x="372" y="65"/>
                  </a:cubicBezTo>
                  <a:cubicBezTo>
                    <a:pt x="369" y="70"/>
                    <a:pt x="387" y="62"/>
                    <a:pt x="384" y="65"/>
                  </a:cubicBezTo>
                  <a:cubicBezTo>
                    <a:pt x="383" y="70"/>
                    <a:pt x="367" y="70"/>
                    <a:pt x="372" y="73"/>
                  </a:cubicBezTo>
                  <a:cubicBezTo>
                    <a:pt x="375" y="75"/>
                    <a:pt x="378" y="79"/>
                    <a:pt x="383" y="82"/>
                  </a:cubicBezTo>
                  <a:cubicBezTo>
                    <a:pt x="389" y="84"/>
                    <a:pt x="401" y="89"/>
                    <a:pt x="401" y="84"/>
                  </a:cubicBezTo>
                  <a:cubicBezTo>
                    <a:pt x="401" y="79"/>
                    <a:pt x="408" y="87"/>
                    <a:pt x="407" y="82"/>
                  </a:cubicBezTo>
                  <a:cubicBezTo>
                    <a:pt x="404" y="76"/>
                    <a:pt x="407" y="79"/>
                    <a:pt x="411" y="84"/>
                  </a:cubicBezTo>
                  <a:cubicBezTo>
                    <a:pt x="416" y="89"/>
                    <a:pt x="413" y="78"/>
                    <a:pt x="416" y="79"/>
                  </a:cubicBezTo>
                  <a:cubicBezTo>
                    <a:pt x="421" y="79"/>
                    <a:pt x="425" y="75"/>
                    <a:pt x="431" y="72"/>
                  </a:cubicBezTo>
                  <a:cubicBezTo>
                    <a:pt x="437" y="68"/>
                    <a:pt x="448" y="67"/>
                    <a:pt x="443" y="65"/>
                  </a:cubicBezTo>
                  <a:cubicBezTo>
                    <a:pt x="437" y="62"/>
                    <a:pt x="439" y="59"/>
                    <a:pt x="428" y="61"/>
                  </a:cubicBezTo>
                  <a:cubicBezTo>
                    <a:pt x="419" y="64"/>
                    <a:pt x="434" y="59"/>
                    <a:pt x="427" y="54"/>
                  </a:cubicBezTo>
                  <a:cubicBezTo>
                    <a:pt x="421" y="51"/>
                    <a:pt x="428" y="48"/>
                    <a:pt x="419" y="47"/>
                  </a:cubicBezTo>
                  <a:cubicBezTo>
                    <a:pt x="410" y="47"/>
                    <a:pt x="418" y="54"/>
                    <a:pt x="413" y="51"/>
                  </a:cubicBezTo>
                  <a:cubicBezTo>
                    <a:pt x="407" y="50"/>
                    <a:pt x="414" y="47"/>
                    <a:pt x="405" y="45"/>
                  </a:cubicBezTo>
                  <a:cubicBezTo>
                    <a:pt x="396" y="45"/>
                    <a:pt x="389" y="31"/>
                    <a:pt x="373" y="31"/>
                  </a:cubicBezTo>
                  <a:cubicBezTo>
                    <a:pt x="363" y="33"/>
                    <a:pt x="379" y="37"/>
                    <a:pt x="369" y="37"/>
                  </a:cubicBezTo>
                  <a:close/>
                  <a:moveTo>
                    <a:pt x="344" y="84"/>
                  </a:moveTo>
                  <a:cubicBezTo>
                    <a:pt x="351" y="86"/>
                    <a:pt x="338" y="87"/>
                    <a:pt x="344" y="87"/>
                  </a:cubicBezTo>
                  <a:cubicBezTo>
                    <a:pt x="351" y="89"/>
                    <a:pt x="344" y="93"/>
                    <a:pt x="351" y="90"/>
                  </a:cubicBezTo>
                  <a:cubicBezTo>
                    <a:pt x="357" y="89"/>
                    <a:pt x="366" y="89"/>
                    <a:pt x="364" y="86"/>
                  </a:cubicBezTo>
                  <a:cubicBezTo>
                    <a:pt x="361" y="82"/>
                    <a:pt x="370" y="82"/>
                    <a:pt x="364" y="81"/>
                  </a:cubicBezTo>
                  <a:cubicBezTo>
                    <a:pt x="357" y="78"/>
                    <a:pt x="358" y="81"/>
                    <a:pt x="352" y="76"/>
                  </a:cubicBezTo>
                  <a:cubicBezTo>
                    <a:pt x="346" y="73"/>
                    <a:pt x="335" y="73"/>
                    <a:pt x="338" y="76"/>
                  </a:cubicBezTo>
                  <a:cubicBezTo>
                    <a:pt x="340" y="81"/>
                    <a:pt x="332" y="79"/>
                    <a:pt x="338" y="82"/>
                  </a:cubicBezTo>
                  <a:cubicBezTo>
                    <a:pt x="341" y="82"/>
                    <a:pt x="338" y="82"/>
                    <a:pt x="344" y="84"/>
                  </a:cubicBezTo>
                  <a:close/>
                  <a:moveTo>
                    <a:pt x="329" y="58"/>
                  </a:moveTo>
                  <a:cubicBezTo>
                    <a:pt x="332" y="61"/>
                    <a:pt x="335" y="61"/>
                    <a:pt x="335" y="56"/>
                  </a:cubicBezTo>
                  <a:cubicBezTo>
                    <a:pt x="334" y="51"/>
                    <a:pt x="323" y="50"/>
                    <a:pt x="323" y="54"/>
                  </a:cubicBezTo>
                  <a:cubicBezTo>
                    <a:pt x="325" y="58"/>
                    <a:pt x="326" y="56"/>
                    <a:pt x="329" y="58"/>
                  </a:cubicBezTo>
                  <a:close/>
                  <a:moveTo>
                    <a:pt x="238" y="142"/>
                  </a:moveTo>
                  <a:cubicBezTo>
                    <a:pt x="245" y="138"/>
                    <a:pt x="250" y="134"/>
                    <a:pt x="256" y="135"/>
                  </a:cubicBezTo>
                  <a:cubicBezTo>
                    <a:pt x="262" y="138"/>
                    <a:pt x="259" y="134"/>
                    <a:pt x="265" y="135"/>
                  </a:cubicBezTo>
                  <a:cubicBezTo>
                    <a:pt x="271" y="137"/>
                    <a:pt x="276" y="135"/>
                    <a:pt x="282" y="128"/>
                  </a:cubicBezTo>
                  <a:cubicBezTo>
                    <a:pt x="288" y="120"/>
                    <a:pt x="274" y="118"/>
                    <a:pt x="270" y="120"/>
                  </a:cubicBezTo>
                  <a:cubicBezTo>
                    <a:pt x="267" y="121"/>
                    <a:pt x="262" y="125"/>
                    <a:pt x="264" y="121"/>
                  </a:cubicBezTo>
                  <a:cubicBezTo>
                    <a:pt x="265" y="117"/>
                    <a:pt x="258" y="120"/>
                    <a:pt x="261" y="117"/>
                  </a:cubicBezTo>
                  <a:cubicBezTo>
                    <a:pt x="264" y="114"/>
                    <a:pt x="258" y="117"/>
                    <a:pt x="258" y="109"/>
                  </a:cubicBezTo>
                  <a:cubicBezTo>
                    <a:pt x="258" y="103"/>
                    <a:pt x="252" y="107"/>
                    <a:pt x="244" y="112"/>
                  </a:cubicBezTo>
                  <a:cubicBezTo>
                    <a:pt x="236" y="117"/>
                    <a:pt x="255" y="117"/>
                    <a:pt x="249" y="120"/>
                  </a:cubicBezTo>
                  <a:cubicBezTo>
                    <a:pt x="242" y="125"/>
                    <a:pt x="256" y="123"/>
                    <a:pt x="255" y="126"/>
                  </a:cubicBezTo>
                  <a:cubicBezTo>
                    <a:pt x="253" y="131"/>
                    <a:pt x="249" y="125"/>
                    <a:pt x="241" y="126"/>
                  </a:cubicBezTo>
                  <a:cubicBezTo>
                    <a:pt x="232" y="128"/>
                    <a:pt x="239" y="126"/>
                    <a:pt x="229" y="118"/>
                  </a:cubicBezTo>
                  <a:cubicBezTo>
                    <a:pt x="217" y="111"/>
                    <a:pt x="217" y="121"/>
                    <a:pt x="213" y="115"/>
                  </a:cubicBezTo>
                  <a:cubicBezTo>
                    <a:pt x="210" y="109"/>
                    <a:pt x="206" y="112"/>
                    <a:pt x="197" y="117"/>
                  </a:cubicBezTo>
                  <a:cubicBezTo>
                    <a:pt x="188" y="120"/>
                    <a:pt x="198" y="117"/>
                    <a:pt x="191" y="123"/>
                  </a:cubicBezTo>
                  <a:cubicBezTo>
                    <a:pt x="185" y="128"/>
                    <a:pt x="194" y="125"/>
                    <a:pt x="188" y="128"/>
                  </a:cubicBezTo>
                  <a:cubicBezTo>
                    <a:pt x="182" y="132"/>
                    <a:pt x="188" y="132"/>
                    <a:pt x="195" y="135"/>
                  </a:cubicBezTo>
                  <a:cubicBezTo>
                    <a:pt x="203" y="137"/>
                    <a:pt x="203" y="132"/>
                    <a:pt x="204" y="134"/>
                  </a:cubicBezTo>
                  <a:cubicBezTo>
                    <a:pt x="206" y="137"/>
                    <a:pt x="209" y="138"/>
                    <a:pt x="212" y="134"/>
                  </a:cubicBezTo>
                  <a:cubicBezTo>
                    <a:pt x="215" y="129"/>
                    <a:pt x="217" y="129"/>
                    <a:pt x="215" y="132"/>
                  </a:cubicBezTo>
                  <a:cubicBezTo>
                    <a:pt x="213" y="135"/>
                    <a:pt x="218" y="135"/>
                    <a:pt x="230" y="132"/>
                  </a:cubicBezTo>
                  <a:cubicBezTo>
                    <a:pt x="242" y="131"/>
                    <a:pt x="236" y="135"/>
                    <a:pt x="227" y="135"/>
                  </a:cubicBezTo>
                  <a:cubicBezTo>
                    <a:pt x="218" y="137"/>
                    <a:pt x="204" y="140"/>
                    <a:pt x="215" y="143"/>
                  </a:cubicBezTo>
                  <a:cubicBezTo>
                    <a:pt x="221" y="146"/>
                    <a:pt x="229" y="143"/>
                    <a:pt x="238" y="142"/>
                  </a:cubicBezTo>
                  <a:close/>
                  <a:moveTo>
                    <a:pt x="288" y="96"/>
                  </a:moveTo>
                  <a:cubicBezTo>
                    <a:pt x="284" y="92"/>
                    <a:pt x="276" y="90"/>
                    <a:pt x="277" y="93"/>
                  </a:cubicBezTo>
                  <a:cubicBezTo>
                    <a:pt x="279" y="96"/>
                    <a:pt x="280" y="103"/>
                    <a:pt x="288" y="103"/>
                  </a:cubicBezTo>
                  <a:cubicBezTo>
                    <a:pt x="291" y="101"/>
                    <a:pt x="293" y="101"/>
                    <a:pt x="288" y="96"/>
                  </a:cubicBezTo>
                  <a:close/>
                  <a:moveTo>
                    <a:pt x="192" y="111"/>
                  </a:moveTo>
                  <a:cubicBezTo>
                    <a:pt x="198" y="111"/>
                    <a:pt x="204" y="107"/>
                    <a:pt x="197" y="104"/>
                  </a:cubicBezTo>
                  <a:cubicBezTo>
                    <a:pt x="191" y="100"/>
                    <a:pt x="207" y="100"/>
                    <a:pt x="198" y="96"/>
                  </a:cubicBezTo>
                  <a:cubicBezTo>
                    <a:pt x="192" y="93"/>
                    <a:pt x="191" y="95"/>
                    <a:pt x="189" y="98"/>
                  </a:cubicBezTo>
                  <a:cubicBezTo>
                    <a:pt x="188" y="101"/>
                    <a:pt x="180" y="92"/>
                    <a:pt x="168" y="103"/>
                  </a:cubicBezTo>
                  <a:cubicBezTo>
                    <a:pt x="157" y="111"/>
                    <a:pt x="162" y="106"/>
                    <a:pt x="156" y="111"/>
                  </a:cubicBezTo>
                  <a:cubicBezTo>
                    <a:pt x="150" y="117"/>
                    <a:pt x="150" y="109"/>
                    <a:pt x="145" y="115"/>
                  </a:cubicBezTo>
                  <a:cubicBezTo>
                    <a:pt x="139" y="120"/>
                    <a:pt x="147" y="117"/>
                    <a:pt x="145" y="120"/>
                  </a:cubicBezTo>
                  <a:cubicBezTo>
                    <a:pt x="143" y="121"/>
                    <a:pt x="147" y="121"/>
                    <a:pt x="150" y="120"/>
                  </a:cubicBezTo>
                  <a:cubicBezTo>
                    <a:pt x="153" y="117"/>
                    <a:pt x="153" y="121"/>
                    <a:pt x="157" y="120"/>
                  </a:cubicBezTo>
                  <a:cubicBezTo>
                    <a:pt x="160" y="120"/>
                    <a:pt x="159" y="115"/>
                    <a:pt x="162" y="120"/>
                  </a:cubicBezTo>
                  <a:cubicBezTo>
                    <a:pt x="163" y="125"/>
                    <a:pt x="169" y="125"/>
                    <a:pt x="169" y="118"/>
                  </a:cubicBezTo>
                  <a:cubicBezTo>
                    <a:pt x="169" y="112"/>
                    <a:pt x="171" y="125"/>
                    <a:pt x="177" y="114"/>
                  </a:cubicBezTo>
                  <a:cubicBezTo>
                    <a:pt x="180" y="107"/>
                    <a:pt x="175" y="111"/>
                    <a:pt x="182" y="107"/>
                  </a:cubicBezTo>
                  <a:cubicBezTo>
                    <a:pt x="188" y="104"/>
                    <a:pt x="178" y="114"/>
                    <a:pt x="186" y="115"/>
                  </a:cubicBezTo>
                  <a:cubicBezTo>
                    <a:pt x="195" y="117"/>
                    <a:pt x="188" y="111"/>
                    <a:pt x="192" y="111"/>
                  </a:cubicBezTo>
                  <a:close/>
                  <a:moveTo>
                    <a:pt x="232" y="82"/>
                  </a:moveTo>
                  <a:cubicBezTo>
                    <a:pt x="236" y="84"/>
                    <a:pt x="232" y="82"/>
                    <a:pt x="241" y="82"/>
                  </a:cubicBezTo>
                  <a:cubicBezTo>
                    <a:pt x="250" y="84"/>
                    <a:pt x="256" y="81"/>
                    <a:pt x="247" y="78"/>
                  </a:cubicBezTo>
                  <a:cubicBezTo>
                    <a:pt x="236" y="73"/>
                    <a:pt x="236" y="78"/>
                    <a:pt x="227" y="79"/>
                  </a:cubicBezTo>
                  <a:cubicBezTo>
                    <a:pt x="218" y="81"/>
                    <a:pt x="218" y="84"/>
                    <a:pt x="224" y="82"/>
                  </a:cubicBezTo>
                  <a:cubicBezTo>
                    <a:pt x="226" y="82"/>
                    <a:pt x="226" y="82"/>
                    <a:pt x="232" y="82"/>
                  </a:cubicBezTo>
                  <a:close/>
                  <a:moveTo>
                    <a:pt x="239" y="96"/>
                  </a:moveTo>
                  <a:cubicBezTo>
                    <a:pt x="247" y="95"/>
                    <a:pt x="249" y="92"/>
                    <a:pt x="241" y="90"/>
                  </a:cubicBezTo>
                  <a:cubicBezTo>
                    <a:pt x="235" y="90"/>
                    <a:pt x="247" y="90"/>
                    <a:pt x="249" y="87"/>
                  </a:cubicBezTo>
                  <a:cubicBezTo>
                    <a:pt x="250" y="84"/>
                    <a:pt x="239" y="86"/>
                    <a:pt x="229" y="87"/>
                  </a:cubicBezTo>
                  <a:cubicBezTo>
                    <a:pt x="218" y="89"/>
                    <a:pt x="218" y="90"/>
                    <a:pt x="220" y="95"/>
                  </a:cubicBezTo>
                  <a:cubicBezTo>
                    <a:pt x="223" y="100"/>
                    <a:pt x="232" y="98"/>
                    <a:pt x="239" y="96"/>
                  </a:cubicBezTo>
                  <a:close/>
                  <a:moveTo>
                    <a:pt x="335" y="135"/>
                  </a:moveTo>
                  <a:cubicBezTo>
                    <a:pt x="340" y="135"/>
                    <a:pt x="344" y="135"/>
                    <a:pt x="343" y="131"/>
                  </a:cubicBezTo>
                  <a:cubicBezTo>
                    <a:pt x="341" y="128"/>
                    <a:pt x="341" y="125"/>
                    <a:pt x="344" y="128"/>
                  </a:cubicBezTo>
                  <a:cubicBezTo>
                    <a:pt x="347" y="131"/>
                    <a:pt x="347" y="128"/>
                    <a:pt x="344" y="125"/>
                  </a:cubicBezTo>
                  <a:cubicBezTo>
                    <a:pt x="341" y="120"/>
                    <a:pt x="346" y="114"/>
                    <a:pt x="338" y="109"/>
                  </a:cubicBezTo>
                  <a:cubicBezTo>
                    <a:pt x="331" y="106"/>
                    <a:pt x="334" y="114"/>
                    <a:pt x="331" y="111"/>
                  </a:cubicBezTo>
                  <a:cubicBezTo>
                    <a:pt x="326" y="109"/>
                    <a:pt x="323" y="109"/>
                    <a:pt x="319" y="111"/>
                  </a:cubicBezTo>
                  <a:cubicBezTo>
                    <a:pt x="314" y="112"/>
                    <a:pt x="320" y="114"/>
                    <a:pt x="326" y="121"/>
                  </a:cubicBezTo>
                  <a:cubicBezTo>
                    <a:pt x="312" y="115"/>
                    <a:pt x="320" y="114"/>
                    <a:pt x="312" y="112"/>
                  </a:cubicBezTo>
                  <a:cubicBezTo>
                    <a:pt x="305" y="112"/>
                    <a:pt x="306" y="114"/>
                    <a:pt x="311" y="120"/>
                  </a:cubicBezTo>
                  <a:cubicBezTo>
                    <a:pt x="316" y="125"/>
                    <a:pt x="311" y="120"/>
                    <a:pt x="308" y="121"/>
                  </a:cubicBezTo>
                  <a:cubicBezTo>
                    <a:pt x="306" y="125"/>
                    <a:pt x="300" y="123"/>
                    <a:pt x="303" y="126"/>
                  </a:cubicBezTo>
                  <a:cubicBezTo>
                    <a:pt x="305" y="129"/>
                    <a:pt x="323" y="125"/>
                    <a:pt x="329" y="125"/>
                  </a:cubicBezTo>
                  <a:cubicBezTo>
                    <a:pt x="334" y="125"/>
                    <a:pt x="317" y="126"/>
                    <a:pt x="320" y="131"/>
                  </a:cubicBezTo>
                  <a:cubicBezTo>
                    <a:pt x="323" y="134"/>
                    <a:pt x="320" y="138"/>
                    <a:pt x="326" y="135"/>
                  </a:cubicBezTo>
                  <a:cubicBezTo>
                    <a:pt x="329" y="134"/>
                    <a:pt x="329" y="135"/>
                    <a:pt x="335" y="135"/>
                  </a:cubicBezTo>
                  <a:close/>
                  <a:moveTo>
                    <a:pt x="623" y="518"/>
                  </a:moveTo>
                  <a:cubicBezTo>
                    <a:pt x="623" y="515"/>
                    <a:pt x="626" y="515"/>
                    <a:pt x="625" y="515"/>
                  </a:cubicBezTo>
                  <a:cubicBezTo>
                    <a:pt x="625" y="513"/>
                    <a:pt x="618" y="515"/>
                    <a:pt x="612" y="513"/>
                  </a:cubicBezTo>
                  <a:cubicBezTo>
                    <a:pt x="608" y="512"/>
                    <a:pt x="611" y="505"/>
                    <a:pt x="608" y="510"/>
                  </a:cubicBezTo>
                  <a:cubicBezTo>
                    <a:pt x="605" y="515"/>
                    <a:pt x="609" y="512"/>
                    <a:pt x="608" y="515"/>
                  </a:cubicBezTo>
                  <a:cubicBezTo>
                    <a:pt x="608" y="516"/>
                    <a:pt x="611" y="515"/>
                    <a:pt x="612" y="516"/>
                  </a:cubicBezTo>
                  <a:cubicBezTo>
                    <a:pt x="614" y="518"/>
                    <a:pt x="614" y="516"/>
                    <a:pt x="622" y="519"/>
                  </a:cubicBezTo>
                  <a:cubicBezTo>
                    <a:pt x="623" y="521"/>
                    <a:pt x="623" y="521"/>
                    <a:pt x="623" y="518"/>
                  </a:cubicBezTo>
                  <a:close/>
                  <a:moveTo>
                    <a:pt x="635" y="521"/>
                  </a:moveTo>
                  <a:cubicBezTo>
                    <a:pt x="635" y="518"/>
                    <a:pt x="637" y="518"/>
                    <a:pt x="637" y="522"/>
                  </a:cubicBezTo>
                  <a:cubicBezTo>
                    <a:pt x="635" y="527"/>
                    <a:pt x="637" y="526"/>
                    <a:pt x="640" y="522"/>
                  </a:cubicBezTo>
                  <a:cubicBezTo>
                    <a:pt x="643" y="521"/>
                    <a:pt x="646" y="518"/>
                    <a:pt x="643" y="518"/>
                  </a:cubicBezTo>
                  <a:cubicBezTo>
                    <a:pt x="640" y="516"/>
                    <a:pt x="638" y="516"/>
                    <a:pt x="640" y="512"/>
                  </a:cubicBezTo>
                  <a:cubicBezTo>
                    <a:pt x="640" y="507"/>
                    <a:pt x="638" y="507"/>
                    <a:pt x="635" y="512"/>
                  </a:cubicBezTo>
                  <a:cubicBezTo>
                    <a:pt x="632" y="516"/>
                    <a:pt x="629" y="519"/>
                    <a:pt x="631" y="524"/>
                  </a:cubicBezTo>
                  <a:cubicBezTo>
                    <a:pt x="632" y="527"/>
                    <a:pt x="634" y="526"/>
                    <a:pt x="635" y="521"/>
                  </a:cubicBezTo>
                  <a:close/>
                  <a:moveTo>
                    <a:pt x="611" y="474"/>
                  </a:moveTo>
                  <a:cubicBezTo>
                    <a:pt x="600" y="473"/>
                    <a:pt x="609" y="476"/>
                    <a:pt x="612" y="479"/>
                  </a:cubicBezTo>
                  <a:cubicBezTo>
                    <a:pt x="615" y="482"/>
                    <a:pt x="626" y="487"/>
                    <a:pt x="629" y="484"/>
                  </a:cubicBezTo>
                  <a:cubicBezTo>
                    <a:pt x="629" y="480"/>
                    <a:pt x="620" y="476"/>
                    <a:pt x="611" y="474"/>
                  </a:cubicBezTo>
                  <a:close/>
                  <a:moveTo>
                    <a:pt x="655" y="501"/>
                  </a:moveTo>
                  <a:cubicBezTo>
                    <a:pt x="660" y="498"/>
                    <a:pt x="660" y="502"/>
                    <a:pt x="669" y="501"/>
                  </a:cubicBezTo>
                  <a:cubicBezTo>
                    <a:pt x="679" y="499"/>
                    <a:pt x="669" y="504"/>
                    <a:pt x="678" y="502"/>
                  </a:cubicBezTo>
                  <a:cubicBezTo>
                    <a:pt x="687" y="501"/>
                    <a:pt x="673" y="507"/>
                    <a:pt x="673" y="508"/>
                  </a:cubicBezTo>
                  <a:cubicBezTo>
                    <a:pt x="673" y="512"/>
                    <a:pt x="678" y="512"/>
                    <a:pt x="681" y="507"/>
                  </a:cubicBezTo>
                  <a:cubicBezTo>
                    <a:pt x="684" y="501"/>
                    <a:pt x="685" y="505"/>
                    <a:pt x="687" y="501"/>
                  </a:cubicBezTo>
                  <a:cubicBezTo>
                    <a:pt x="690" y="496"/>
                    <a:pt x="692" y="499"/>
                    <a:pt x="690" y="504"/>
                  </a:cubicBezTo>
                  <a:cubicBezTo>
                    <a:pt x="689" y="508"/>
                    <a:pt x="687" y="512"/>
                    <a:pt x="690" y="508"/>
                  </a:cubicBezTo>
                  <a:cubicBezTo>
                    <a:pt x="695" y="505"/>
                    <a:pt x="692" y="512"/>
                    <a:pt x="696" y="512"/>
                  </a:cubicBezTo>
                  <a:cubicBezTo>
                    <a:pt x="702" y="512"/>
                    <a:pt x="698" y="510"/>
                    <a:pt x="701" y="502"/>
                  </a:cubicBezTo>
                  <a:cubicBezTo>
                    <a:pt x="702" y="494"/>
                    <a:pt x="695" y="502"/>
                    <a:pt x="699" y="496"/>
                  </a:cubicBezTo>
                  <a:cubicBezTo>
                    <a:pt x="702" y="491"/>
                    <a:pt x="696" y="494"/>
                    <a:pt x="693" y="499"/>
                  </a:cubicBezTo>
                  <a:cubicBezTo>
                    <a:pt x="692" y="504"/>
                    <a:pt x="692" y="496"/>
                    <a:pt x="695" y="493"/>
                  </a:cubicBezTo>
                  <a:cubicBezTo>
                    <a:pt x="699" y="491"/>
                    <a:pt x="699" y="488"/>
                    <a:pt x="696" y="490"/>
                  </a:cubicBezTo>
                  <a:cubicBezTo>
                    <a:pt x="693" y="491"/>
                    <a:pt x="689" y="488"/>
                    <a:pt x="693" y="485"/>
                  </a:cubicBezTo>
                  <a:cubicBezTo>
                    <a:pt x="696" y="480"/>
                    <a:pt x="692" y="477"/>
                    <a:pt x="684" y="480"/>
                  </a:cubicBezTo>
                  <a:cubicBezTo>
                    <a:pt x="676" y="482"/>
                    <a:pt x="682" y="477"/>
                    <a:pt x="678" y="479"/>
                  </a:cubicBezTo>
                  <a:cubicBezTo>
                    <a:pt x="673" y="480"/>
                    <a:pt x="673" y="474"/>
                    <a:pt x="676" y="474"/>
                  </a:cubicBezTo>
                  <a:cubicBezTo>
                    <a:pt x="679" y="474"/>
                    <a:pt x="675" y="468"/>
                    <a:pt x="670" y="474"/>
                  </a:cubicBezTo>
                  <a:cubicBezTo>
                    <a:pt x="666" y="479"/>
                    <a:pt x="669" y="471"/>
                    <a:pt x="672" y="465"/>
                  </a:cubicBezTo>
                  <a:cubicBezTo>
                    <a:pt x="672" y="465"/>
                    <a:pt x="676" y="459"/>
                    <a:pt x="678" y="456"/>
                  </a:cubicBezTo>
                  <a:cubicBezTo>
                    <a:pt x="679" y="454"/>
                    <a:pt x="678" y="451"/>
                    <a:pt x="672" y="454"/>
                  </a:cubicBezTo>
                  <a:cubicBezTo>
                    <a:pt x="666" y="457"/>
                    <a:pt x="669" y="460"/>
                    <a:pt x="666" y="462"/>
                  </a:cubicBezTo>
                  <a:cubicBezTo>
                    <a:pt x="663" y="463"/>
                    <a:pt x="660" y="474"/>
                    <a:pt x="655" y="484"/>
                  </a:cubicBezTo>
                  <a:cubicBezTo>
                    <a:pt x="650" y="491"/>
                    <a:pt x="653" y="485"/>
                    <a:pt x="650" y="488"/>
                  </a:cubicBezTo>
                  <a:cubicBezTo>
                    <a:pt x="647" y="491"/>
                    <a:pt x="647" y="491"/>
                    <a:pt x="652" y="491"/>
                  </a:cubicBezTo>
                  <a:cubicBezTo>
                    <a:pt x="657" y="493"/>
                    <a:pt x="644" y="496"/>
                    <a:pt x="647" y="499"/>
                  </a:cubicBezTo>
                  <a:cubicBezTo>
                    <a:pt x="649" y="501"/>
                    <a:pt x="649" y="502"/>
                    <a:pt x="655" y="501"/>
                  </a:cubicBezTo>
                  <a:close/>
                  <a:moveTo>
                    <a:pt x="363" y="485"/>
                  </a:moveTo>
                  <a:cubicBezTo>
                    <a:pt x="364" y="485"/>
                    <a:pt x="363" y="479"/>
                    <a:pt x="364" y="480"/>
                  </a:cubicBezTo>
                  <a:cubicBezTo>
                    <a:pt x="366" y="480"/>
                    <a:pt x="366" y="482"/>
                    <a:pt x="367" y="485"/>
                  </a:cubicBezTo>
                  <a:cubicBezTo>
                    <a:pt x="367" y="490"/>
                    <a:pt x="372" y="487"/>
                    <a:pt x="373" y="490"/>
                  </a:cubicBezTo>
                  <a:cubicBezTo>
                    <a:pt x="375" y="491"/>
                    <a:pt x="375" y="487"/>
                    <a:pt x="381" y="490"/>
                  </a:cubicBezTo>
                  <a:cubicBezTo>
                    <a:pt x="387" y="491"/>
                    <a:pt x="384" y="494"/>
                    <a:pt x="386" y="493"/>
                  </a:cubicBezTo>
                  <a:cubicBezTo>
                    <a:pt x="389" y="491"/>
                    <a:pt x="390" y="498"/>
                    <a:pt x="393" y="494"/>
                  </a:cubicBezTo>
                  <a:cubicBezTo>
                    <a:pt x="399" y="493"/>
                    <a:pt x="396" y="496"/>
                    <a:pt x="401" y="494"/>
                  </a:cubicBezTo>
                  <a:cubicBezTo>
                    <a:pt x="405" y="494"/>
                    <a:pt x="402" y="496"/>
                    <a:pt x="407" y="496"/>
                  </a:cubicBezTo>
                  <a:cubicBezTo>
                    <a:pt x="408" y="496"/>
                    <a:pt x="408" y="496"/>
                    <a:pt x="408" y="496"/>
                  </a:cubicBezTo>
                  <a:cubicBezTo>
                    <a:pt x="410" y="494"/>
                    <a:pt x="410" y="493"/>
                    <a:pt x="410" y="491"/>
                  </a:cubicBezTo>
                  <a:cubicBezTo>
                    <a:pt x="411" y="490"/>
                    <a:pt x="414" y="488"/>
                    <a:pt x="413" y="491"/>
                  </a:cubicBezTo>
                  <a:cubicBezTo>
                    <a:pt x="411" y="493"/>
                    <a:pt x="414" y="491"/>
                    <a:pt x="416" y="488"/>
                  </a:cubicBezTo>
                  <a:cubicBezTo>
                    <a:pt x="416" y="484"/>
                    <a:pt x="418" y="487"/>
                    <a:pt x="416" y="488"/>
                  </a:cubicBezTo>
                  <a:cubicBezTo>
                    <a:pt x="414" y="491"/>
                    <a:pt x="416" y="491"/>
                    <a:pt x="418" y="490"/>
                  </a:cubicBezTo>
                  <a:cubicBezTo>
                    <a:pt x="421" y="488"/>
                    <a:pt x="418" y="485"/>
                    <a:pt x="419" y="485"/>
                  </a:cubicBezTo>
                  <a:cubicBezTo>
                    <a:pt x="421" y="484"/>
                    <a:pt x="424" y="487"/>
                    <a:pt x="427" y="487"/>
                  </a:cubicBezTo>
                  <a:cubicBezTo>
                    <a:pt x="430" y="487"/>
                    <a:pt x="428" y="488"/>
                    <a:pt x="431" y="487"/>
                  </a:cubicBezTo>
                  <a:cubicBezTo>
                    <a:pt x="434" y="487"/>
                    <a:pt x="433" y="494"/>
                    <a:pt x="437" y="496"/>
                  </a:cubicBezTo>
                  <a:cubicBezTo>
                    <a:pt x="440" y="498"/>
                    <a:pt x="446" y="494"/>
                    <a:pt x="443" y="499"/>
                  </a:cubicBezTo>
                  <a:cubicBezTo>
                    <a:pt x="443" y="501"/>
                    <a:pt x="445" y="502"/>
                    <a:pt x="446" y="504"/>
                  </a:cubicBezTo>
                  <a:cubicBezTo>
                    <a:pt x="448" y="505"/>
                    <a:pt x="445" y="507"/>
                    <a:pt x="446" y="508"/>
                  </a:cubicBezTo>
                  <a:cubicBezTo>
                    <a:pt x="448" y="510"/>
                    <a:pt x="446" y="508"/>
                    <a:pt x="448" y="508"/>
                  </a:cubicBezTo>
                  <a:cubicBezTo>
                    <a:pt x="449" y="510"/>
                    <a:pt x="446" y="508"/>
                    <a:pt x="446" y="512"/>
                  </a:cubicBezTo>
                  <a:cubicBezTo>
                    <a:pt x="446" y="515"/>
                    <a:pt x="451" y="512"/>
                    <a:pt x="451" y="515"/>
                  </a:cubicBezTo>
                  <a:cubicBezTo>
                    <a:pt x="451" y="516"/>
                    <a:pt x="453" y="515"/>
                    <a:pt x="456" y="516"/>
                  </a:cubicBezTo>
                  <a:cubicBezTo>
                    <a:pt x="459" y="518"/>
                    <a:pt x="463" y="518"/>
                    <a:pt x="466" y="518"/>
                  </a:cubicBezTo>
                  <a:cubicBezTo>
                    <a:pt x="469" y="518"/>
                    <a:pt x="471" y="518"/>
                    <a:pt x="471" y="519"/>
                  </a:cubicBezTo>
                  <a:cubicBezTo>
                    <a:pt x="471" y="521"/>
                    <a:pt x="472" y="519"/>
                    <a:pt x="475" y="519"/>
                  </a:cubicBezTo>
                  <a:cubicBezTo>
                    <a:pt x="478" y="519"/>
                    <a:pt x="480" y="527"/>
                    <a:pt x="481" y="527"/>
                  </a:cubicBezTo>
                  <a:cubicBezTo>
                    <a:pt x="483" y="526"/>
                    <a:pt x="483" y="526"/>
                    <a:pt x="483" y="529"/>
                  </a:cubicBezTo>
                  <a:cubicBezTo>
                    <a:pt x="483" y="530"/>
                    <a:pt x="486" y="532"/>
                    <a:pt x="486" y="533"/>
                  </a:cubicBezTo>
                  <a:cubicBezTo>
                    <a:pt x="486" y="535"/>
                    <a:pt x="483" y="532"/>
                    <a:pt x="483" y="533"/>
                  </a:cubicBezTo>
                  <a:cubicBezTo>
                    <a:pt x="481" y="533"/>
                    <a:pt x="484" y="536"/>
                    <a:pt x="483" y="536"/>
                  </a:cubicBezTo>
                  <a:cubicBezTo>
                    <a:pt x="481" y="538"/>
                    <a:pt x="478" y="533"/>
                    <a:pt x="477" y="535"/>
                  </a:cubicBezTo>
                  <a:cubicBezTo>
                    <a:pt x="475" y="536"/>
                    <a:pt x="477" y="533"/>
                    <a:pt x="475" y="533"/>
                  </a:cubicBezTo>
                  <a:cubicBezTo>
                    <a:pt x="474" y="533"/>
                    <a:pt x="477" y="532"/>
                    <a:pt x="474" y="532"/>
                  </a:cubicBezTo>
                  <a:cubicBezTo>
                    <a:pt x="472" y="532"/>
                    <a:pt x="474" y="529"/>
                    <a:pt x="472" y="529"/>
                  </a:cubicBezTo>
                  <a:cubicBezTo>
                    <a:pt x="471" y="529"/>
                    <a:pt x="471" y="527"/>
                    <a:pt x="469" y="527"/>
                  </a:cubicBezTo>
                  <a:cubicBezTo>
                    <a:pt x="469" y="529"/>
                    <a:pt x="472" y="530"/>
                    <a:pt x="474" y="533"/>
                  </a:cubicBezTo>
                  <a:cubicBezTo>
                    <a:pt x="474" y="538"/>
                    <a:pt x="469" y="538"/>
                    <a:pt x="469" y="544"/>
                  </a:cubicBezTo>
                  <a:cubicBezTo>
                    <a:pt x="471" y="550"/>
                    <a:pt x="469" y="550"/>
                    <a:pt x="465" y="554"/>
                  </a:cubicBezTo>
                  <a:cubicBezTo>
                    <a:pt x="465" y="555"/>
                    <a:pt x="463" y="555"/>
                    <a:pt x="463" y="557"/>
                  </a:cubicBezTo>
                  <a:cubicBezTo>
                    <a:pt x="463" y="558"/>
                    <a:pt x="463" y="558"/>
                    <a:pt x="463" y="558"/>
                  </a:cubicBezTo>
                  <a:cubicBezTo>
                    <a:pt x="466" y="560"/>
                    <a:pt x="463" y="561"/>
                    <a:pt x="460" y="561"/>
                  </a:cubicBezTo>
                  <a:cubicBezTo>
                    <a:pt x="457" y="561"/>
                    <a:pt x="459" y="564"/>
                    <a:pt x="460" y="564"/>
                  </a:cubicBezTo>
                  <a:cubicBezTo>
                    <a:pt x="463" y="564"/>
                    <a:pt x="463" y="566"/>
                    <a:pt x="463" y="564"/>
                  </a:cubicBezTo>
                  <a:cubicBezTo>
                    <a:pt x="465" y="563"/>
                    <a:pt x="466" y="563"/>
                    <a:pt x="468" y="563"/>
                  </a:cubicBezTo>
                  <a:cubicBezTo>
                    <a:pt x="469" y="561"/>
                    <a:pt x="471" y="557"/>
                    <a:pt x="477" y="558"/>
                  </a:cubicBezTo>
                  <a:cubicBezTo>
                    <a:pt x="484" y="560"/>
                    <a:pt x="480" y="558"/>
                    <a:pt x="480" y="557"/>
                  </a:cubicBezTo>
                  <a:cubicBezTo>
                    <a:pt x="481" y="557"/>
                    <a:pt x="483" y="555"/>
                    <a:pt x="486" y="555"/>
                  </a:cubicBezTo>
                  <a:cubicBezTo>
                    <a:pt x="489" y="555"/>
                    <a:pt x="491" y="555"/>
                    <a:pt x="491" y="555"/>
                  </a:cubicBezTo>
                  <a:cubicBezTo>
                    <a:pt x="491" y="554"/>
                    <a:pt x="492" y="554"/>
                    <a:pt x="492" y="554"/>
                  </a:cubicBezTo>
                  <a:cubicBezTo>
                    <a:pt x="489" y="552"/>
                    <a:pt x="489" y="552"/>
                    <a:pt x="489" y="552"/>
                  </a:cubicBezTo>
                  <a:cubicBezTo>
                    <a:pt x="488" y="552"/>
                    <a:pt x="484" y="552"/>
                    <a:pt x="486" y="549"/>
                  </a:cubicBezTo>
                  <a:cubicBezTo>
                    <a:pt x="488" y="546"/>
                    <a:pt x="489" y="547"/>
                    <a:pt x="489" y="546"/>
                  </a:cubicBezTo>
                  <a:cubicBezTo>
                    <a:pt x="491" y="544"/>
                    <a:pt x="494" y="544"/>
                    <a:pt x="498" y="543"/>
                  </a:cubicBezTo>
                  <a:cubicBezTo>
                    <a:pt x="503" y="541"/>
                    <a:pt x="501" y="541"/>
                    <a:pt x="504" y="543"/>
                  </a:cubicBezTo>
                  <a:cubicBezTo>
                    <a:pt x="509" y="546"/>
                    <a:pt x="507" y="543"/>
                    <a:pt x="509" y="541"/>
                  </a:cubicBezTo>
                  <a:cubicBezTo>
                    <a:pt x="512" y="540"/>
                    <a:pt x="513" y="538"/>
                    <a:pt x="516" y="536"/>
                  </a:cubicBezTo>
                  <a:cubicBezTo>
                    <a:pt x="519" y="533"/>
                    <a:pt x="524" y="530"/>
                    <a:pt x="526" y="530"/>
                  </a:cubicBezTo>
                  <a:cubicBezTo>
                    <a:pt x="526" y="532"/>
                    <a:pt x="527" y="530"/>
                    <a:pt x="529" y="530"/>
                  </a:cubicBezTo>
                  <a:cubicBezTo>
                    <a:pt x="551" y="530"/>
                    <a:pt x="551" y="530"/>
                    <a:pt x="551" y="530"/>
                  </a:cubicBezTo>
                  <a:cubicBezTo>
                    <a:pt x="551" y="527"/>
                    <a:pt x="551" y="527"/>
                    <a:pt x="553" y="527"/>
                  </a:cubicBezTo>
                  <a:cubicBezTo>
                    <a:pt x="555" y="529"/>
                    <a:pt x="555" y="527"/>
                    <a:pt x="555" y="527"/>
                  </a:cubicBezTo>
                  <a:cubicBezTo>
                    <a:pt x="556" y="529"/>
                    <a:pt x="556" y="526"/>
                    <a:pt x="558" y="526"/>
                  </a:cubicBezTo>
                  <a:cubicBezTo>
                    <a:pt x="559" y="526"/>
                    <a:pt x="555" y="526"/>
                    <a:pt x="558" y="524"/>
                  </a:cubicBezTo>
                  <a:cubicBezTo>
                    <a:pt x="561" y="521"/>
                    <a:pt x="558" y="522"/>
                    <a:pt x="561" y="521"/>
                  </a:cubicBezTo>
                  <a:cubicBezTo>
                    <a:pt x="562" y="519"/>
                    <a:pt x="559" y="518"/>
                    <a:pt x="562" y="515"/>
                  </a:cubicBezTo>
                  <a:cubicBezTo>
                    <a:pt x="564" y="513"/>
                    <a:pt x="561" y="513"/>
                    <a:pt x="564" y="510"/>
                  </a:cubicBezTo>
                  <a:cubicBezTo>
                    <a:pt x="565" y="507"/>
                    <a:pt x="568" y="502"/>
                    <a:pt x="568" y="502"/>
                  </a:cubicBezTo>
                  <a:cubicBezTo>
                    <a:pt x="568" y="502"/>
                    <a:pt x="570" y="502"/>
                    <a:pt x="570" y="504"/>
                  </a:cubicBezTo>
                  <a:cubicBezTo>
                    <a:pt x="570" y="505"/>
                    <a:pt x="571" y="505"/>
                    <a:pt x="573" y="505"/>
                  </a:cubicBezTo>
                  <a:cubicBezTo>
                    <a:pt x="574" y="504"/>
                    <a:pt x="576" y="502"/>
                    <a:pt x="577" y="505"/>
                  </a:cubicBezTo>
                  <a:cubicBezTo>
                    <a:pt x="580" y="507"/>
                    <a:pt x="580" y="507"/>
                    <a:pt x="580" y="510"/>
                  </a:cubicBezTo>
                  <a:cubicBezTo>
                    <a:pt x="580" y="512"/>
                    <a:pt x="580" y="519"/>
                    <a:pt x="580" y="521"/>
                  </a:cubicBezTo>
                  <a:cubicBezTo>
                    <a:pt x="580" y="522"/>
                    <a:pt x="579" y="522"/>
                    <a:pt x="580" y="522"/>
                  </a:cubicBezTo>
                  <a:cubicBezTo>
                    <a:pt x="582" y="524"/>
                    <a:pt x="582" y="524"/>
                    <a:pt x="582" y="524"/>
                  </a:cubicBezTo>
                  <a:cubicBezTo>
                    <a:pt x="583" y="524"/>
                    <a:pt x="583" y="524"/>
                    <a:pt x="583" y="526"/>
                  </a:cubicBezTo>
                  <a:cubicBezTo>
                    <a:pt x="583" y="527"/>
                    <a:pt x="583" y="529"/>
                    <a:pt x="585" y="529"/>
                  </a:cubicBezTo>
                  <a:cubicBezTo>
                    <a:pt x="591" y="532"/>
                    <a:pt x="594" y="529"/>
                    <a:pt x="600" y="526"/>
                  </a:cubicBezTo>
                  <a:cubicBezTo>
                    <a:pt x="606" y="522"/>
                    <a:pt x="599" y="527"/>
                    <a:pt x="609" y="526"/>
                  </a:cubicBezTo>
                  <a:cubicBezTo>
                    <a:pt x="617" y="526"/>
                    <a:pt x="608" y="527"/>
                    <a:pt x="602" y="530"/>
                  </a:cubicBezTo>
                  <a:cubicBezTo>
                    <a:pt x="596" y="533"/>
                    <a:pt x="591" y="540"/>
                    <a:pt x="594" y="546"/>
                  </a:cubicBezTo>
                  <a:cubicBezTo>
                    <a:pt x="597" y="552"/>
                    <a:pt x="602" y="547"/>
                    <a:pt x="606" y="540"/>
                  </a:cubicBezTo>
                  <a:cubicBezTo>
                    <a:pt x="612" y="533"/>
                    <a:pt x="612" y="540"/>
                    <a:pt x="620" y="533"/>
                  </a:cubicBezTo>
                  <a:cubicBezTo>
                    <a:pt x="626" y="529"/>
                    <a:pt x="635" y="530"/>
                    <a:pt x="632" y="527"/>
                  </a:cubicBezTo>
                  <a:cubicBezTo>
                    <a:pt x="629" y="524"/>
                    <a:pt x="628" y="521"/>
                    <a:pt x="625" y="522"/>
                  </a:cubicBezTo>
                  <a:cubicBezTo>
                    <a:pt x="622" y="524"/>
                    <a:pt x="611" y="521"/>
                    <a:pt x="611" y="519"/>
                  </a:cubicBezTo>
                  <a:cubicBezTo>
                    <a:pt x="612" y="516"/>
                    <a:pt x="606" y="519"/>
                    <a:pt x="605" y="512"/>
                  </a:cubicBezTo>
                  <a:cubicBezTo>
                    <a:pt x="602" y="502"/>
                    <a:pt x="608" y="496"/>
                    <a:pt x="602" y="498"/>
                  </a:cubicBezTo>
                  <a:cubicBezTo>
                    <a:pt x="593" y="501"/>
                    <a:pt x="599" y="498"/>
                    <a:pt x="605" y="493"/>
                  </a:cubicBezTo>
                  <a:cubicBezTo>
                    <a:pt x="609" y="490"/>
                    <a:pt x="611" y="487"/>
                    <a:pt x="605" y="484"/>
                  </a:cubicBezTo>
                  <a:cubicBezTo>
                    <a:pt x="600" y="479"/>
                    <a:pt x="574" y="487"/>
                    <a:pt x="568" y="494"/>
                  </a:cubicBezTo>
                  <a:cubicBezTo>
                    <a:pt x="561" y="508"/>
                    <a:pt x="551" y="513"/>
                    <a:pt x="556" y="508"/>
                  </a:cubicBezTo>
                  <a:cubicBezTo>
                    <a:pt x="561" y="504"/>
                    <a:pt x="568" y="487"/>
                    <a:pt x="579" y="482"/>
                  </a:cubicBezTo>
                  <a:cubicBezTo>
                    <a:pt x="593" y="477"/>
                    <a:pt x="577" y="473"/>
                    <a:pt x="599" y="470"/>
                  </a:cubicBezTo>
                  <a:cubicBezTo>
                    <a:pt x="626" y="465"/>
                    <a:pt x="631" y="480"/>
                    <a:pt x="649" y="463"/>
                  </a:cubicBezTo>
                  <a:cubicBezTo>
                    <a:pt x="666" y="448"/>
                    <a:pt x="663" y="460"/>
                    <a:pt x="667" y="454"/>
                  </a:cubicBezTo>
                  <a:cubicBezTo>
                    <a:pt x="673" y="448"/>
                    <a:pt x="679" y="449"/>
                    <a:pt x="675" y="442"/>
                  </a:cubicBezTo>
                  <a:cubicBezTo>
                    <a:pt x="672" y="434"/>
                    <a:pt x="678" y="438"/>
                    <a:pt x="675" y="432"/>
                  </a:cubicBezTo>
                  <a:cubicBezTo>
                    <a:pt x="672" y="426"/>
                    <a:pt x="669" y="431"/>
                    <a:pt x="664" y="425"/>
                  </a:cubicBezTo>
                  <a:cubicBezTo>
                    <a:pt x="660" y="418"/>
                    <a:pt x="655" y="423"/>
                    <a:pt x="647" y="429"/>
                  </a:cubicBezTo>
                  <a:cubicBezTo>
                    <a:pt x="638" y="435"/>
                    <a:pt x="637" y="428"/>
                    <a:pt x="644" y="426"/>
                  </a:cubicBezTo>
                  <a:cubicBezTo>
                    <a:pt x="652" y="425"/>
                    <a:pt x="650" y="421"/>
                    <a:pt x="658" y="420"/>
                  </a:cubicBezTo>
                  <a:cubicBezTo>
                    <a:pt x="666" y="418"/>
                    <a:pt x="663" y="415"/>
                    <a:pt x="655" y="414"/>
                  </a:cubicBezTo>
                  <a:cubicBezTo>
                    <a:pt x="647" y="414"/>
                    <a:pt x="653" y="411"/>
                    <a:pt x="644" y="409"/>
                  </a:cubicBezTo>
                  <a:cubicBezTo>
                    <a:pt x="635" y="407"/>
                    <a:pt x="643" y="404"/>
                    <a:pt x="637" y="401"/>
                  </a:cubicBezTo>
                  <a:cubicBezTo>
                    <a:pt x="631" y="398"/>
                    <a:pt x="626" y="395"/>
                    <a:pt x="631" y="389"/>
                  </a:cubicBezTo>
                  <a:cubicBezTo>
                    <a:pt x="634" y="381"/>
                    <a:pt x="622" y="384"/>
                    <a:pt x="626" y="379"/>
                  </a:cubicBezTo>
                  <a:cubicBezTo>
                    <a:pt x="629" y="375"/>
                    <a:pt x="622" y="375"/>
                    <a:pt x="620" y="367"/>
                  </a:cubicBezTo>
                  <a:cubicBezTo>
                    <a:pt x="620" y="361"/>
                    <a:pt x="618" y="365"/>
                    <a:pt x="617" y="361"/>
                  </a:cubicBezTo>
                  <a:cubicBezTo>
                    <a:pt x="615" y="355"/>
                    <a:pt x="614" y="359"/>
                    <a:pt x="609" y="350"/>
                  </a:cubicBezTo>
                  <a:cubicBezTo>
                    <a:pt x="605" y="341"/>
                    <a:pt x="605" y="344"/>
                    <a:pt x="600" y="350"/>
                  </a:cubicBezTo>
                  <a:cubicBezTo>
                    <a:pt x="596" y="355"/>
                    <a:pt x="599" y="365"/>
                    <a:pt x="593" y="364"/>
                  </a:cubicBezTo>
                  <a:cubicBezTo>
                    <a:pt x="585" y="362"/>
                    <a:pt x="593" y="365"/>
                    <a:pt x="585" y="369"/>
                  </a:cubicBezTo>
                  <a:cubicBezTo>
                    <a:pt x="576" y="372"/>
                    <a:pt x="579" y="362"/>
                    <a:pt x="570" y="362"/>
                  </a:cubicBezTo>
                  <a:cubicBezTo>
                    <a:pt x="562" y="362"/>
                    <a:pt x="571" y="359"/>
                    <a:pt x="567" y="358"/>
                  </a:cubicBezTo>
                  <a:cubicBezTo>
                    <a:pt x="562" y="355"/>
                    <a:pt x="568" y="355"/>
                    <a:pt x="565" y="348"/>
                  </a:cubicBezTo>
                  <a:cubicBezTo>
                    <a:pt x="562" y="344"/>
                    <a:pt x="570" y="337"/>
                    <a:pt x="567" y="334"/>
                  </a:cubicBezTo>
                  <a:cubicBezTo>
                    <a:pt x="564" y="331"/>
                    <a:pt x="564" y="339"/>
                    <a:pt x="562" y="336"/>
                  </a:cubicBezTo>
                  <a:cubicBezTo>
                    <a:pt x="561" y="333"/>
                    <a:pt x="550" y="333"/>
                    <a:pt x="550" y="330"/>
                  </a:cubicBezTo>
                  <a:cubicBezTo>
                    <a:pt x="551" y="325"/>
                    <a:pt x="545" y="323"/>
                    <a:pt x="538" y="317"/>
                  </a:cubicBezTo>
                  <a:cubicBezTo>
                    <a:pt x="526" y="309"/>
                    <a:pt x="536" y="327"/>
                    <a:pt x="509" y="314"/>
                  </a:cubicBezTo>
                  <a:cubicBezTo>
                    <a:pt x="497" y="309"/>
                    <a:pt x="497" y="323"/>
                    <a:pt x="500" y="325"/>
                  </a:cubicBezTo>
                  <a:cubicBezTo>
                    <a:pt x="503" y="328"/>
                    <a:pt x="501" y="333"/>
                    <a:pt x="500" y="336"/>
                  </a:cubicBezTo>
                  <a:cubicBezTo>
                    <a:pt x="497" y="339"/>
                    <a:pt x="500" y="337"/>
                    <a:pt x="503" y="345"/>
                  </a:cubicBezTo>
                  <a:cubicBezTo>
                    <a:pt x="506" y="351"/>
                    <a:pt x="503" y="351"/>
                    <a:pt x="501" y="356"/>
                  </a:cubicBezTo>
                  <a:cubicBezTo>
                    <a:pt x="500" y="361"/>
                    <a:pt x="497" y="358"/>
                    <a:pt x="495" y="364"/>
                  </a:cubicBezTo>
                  <a:cubicBezTo>
                    <a:pt x="494" y="370"/>
                    <a:pt x="506" y="367"/>
                    <a:pt x="510" y="384"/>
                  </a:cubicBezTo>
                  <a:cubicBezTo>
                    <a:pt x="515" y="401"/>
                    <a:pt x="500" y="411"/>
                    <a:pt x="491" y="414"/>
                  </a:cubicBezTo>
                  <a:cubicBezTo>
                    <a:pt x="480" y="418"/>
                    <a:pt x="491" y="418"/>
                    <a:pt x="491" y="428"/>
                  </a:cubicBezTo>
                  <a:cubicBezTo>
                    <a:pt x="491" y="435"/>
                    <a:pt x="498" y="446"/>
                    <a:pt x="494" y="448"/>
                  </a:cubicBezTo>
                  <a:cubicBezTo>
                    <a:pt x="489" y="451"/>
                    <a:pt x="497" y="459"/>
                    <a:pt x="491" y="454"/>
                  </a:cubicBezTo>
                  <a:cubicBezTo>
                    <a:pt x="483" y="449"/>
                    <a:pt x="489" y="463"/>
                    <a:pt x="483" y="459"/>
                  </a:cubicBezTo>
                  <a:cubicBezTo>
                    <a:pt x="477" y="454"/>
                    <a:pt x="481" y="452"/>
                    <a:pt x="469" y="442"/>
                  </a:cubicBezTo>
                  <a:cubicBezTo>
                    <a:pt x="462" y="435"/>
                    <a:pt x="468" y="431"/>
                    <a:pt x="465" y="425"/>
                  </a:cubicBezTo>
                  <a:cubicBezTo>
                    <a:pt x="462" y="415"/>
                    <a:pt x="471" y="412"/>
                    <a:pt x="462" y="411"/>
                  </a:cubicBezTo>
                  <a:cubicBezTo>
                    <a:pt x="446" y="406"/>
                    <a:pt x="446" y="411"/>
                    <a:pt x="443" y="409"/>
                  </a:cubicBezTo>
                  <a:cubicBezTo>
                    <a:pt x="439" y="407"/>
                    <a:pt x="442" y="404"/>
                    <a:pt x="428" y="401"/>
                  </a:cubicBezTo>
                  <a:cubicBezTo>
                    <a:pt x="414" y="397"/>
                    <a:pt x="430" y="395"/>
                    <a:pt x="408" y="387"/>
                  </a:cubicBezTo>
                  <a:cubicBezTo>
                    <a:pt x="387" y="378"/>
                    <a:pt x="384" y="395"/>
                    <a:pt x="384" y="384"/>
                  </a:cubicBezTo>
                  <a:cubicBezTo>
                    <a:pt x="384" y="373"/>
                    <a:pt x="381" y="375"/>
                    <a:pt x="379" y="367"/>
                  </a:cubicBezTo>
                  <a:cubicBezTo>
                    <a:pt x="379" y="361"/>
                    <a:pt x="367" y="370"/>
                    <a:pt x="366" y="356"/>
                  </a:cubicBezTo>
                  <a:cubicBezTo>
                    <a:pt x="364" y="341"/>
                    <a:pt x="379" y="319"/>
                    <a:pt x="383" y="320"/>
                  </a:cubicBezTo>
                  <a:cubicBezTo>
                    <a:pt x="386" y="320"/>
                    <a:pt x="383" y="311"/>
                    <a:pt x="390" y="311"/>
                  </a:cubicBezTo>
                  <a:cubicBezTo>
                    <a:pt x="396" y="311"/>
                    <a:pt x="404" y="309"/>
                    <a:pt x="396" y="303"/>
                  </a:cubicBezTo>
                  <a:cubicBezTo>
                    <a:pt x="390" y="297"/>
                    <a:pt x="404" y="303"/>
                    <a:pt x="405" y="295"/>
                  </a:cubicBezTo>
                  <a:cubicBezTo>
                    <a:pt x="407" y="288"/>
                    <a:pt x="413" y="305"/>
                    <a:pt x="421" y="291"/>
                  </a:cubicBezTo>
                  <a:cubicBezTo>
                    <a:pt x="428" y="277"/>
                    <a:pt x="431" y="281"/>
                    <a:pt x="416" y="277"/>
                  </a:cubicBezTo>
                  <a:cubicBezTo>
                    <a:pt x="405" y="275"/>
                    <a:pt x="410" y="272"/>
                    <a:pt x="402" y="269"/>
                  </a:cubicBezTo>
                  <a:cubicBezTo>
                    <a:pt x="411" y="268"/>
                    <a:pt x="421" y="283"/>
                    <a:pt x="430" y="274"/>
                  </a:cubicBezTo>
                  <a:cubicBezTo>
                    <a:pt x="437" y="264"/>
                    <a:pt x="437" y="266"/>
                    <a:pt x="431" y="261"/>
                  </a:cubicBezTo>
                  <a:cubicBezTo>
                    <a:pt x="424" y="258"/>
                    <a:pt x="439" y="258"/>
                    <a:pt x="442" y="261"/>
                  </a:cubicBezTo>
                  <a:cubicBezTo>
                    <a:pt x="445" y="264"/>
                    <a:pt x="448" y="266"/>
                    <a:pt x="449" y="269"/>
                  </a:cubicBezTo>
                  <a:cubicBezTo>
                    <a:pt x="451" y="272"/>
                    <a:pt x="453" y="274"/>
                    <a:pt x="457" y="272"/>
                  </a:cubicBezTo>
                  <a:cubicBezTo>
                    <a:pt x="460" y="271"/>
                    <a:pt x="448" y="268"/>
                    <a:pt x="453" y="264"/>
                  </a:cubicBezTo>
                  <a:cubicBezTo>
                    <a:pt x="457" y="263"/>
                    <a:pt x="459" y="258"/>
                    <a:pt x="462" y="258"/>
                  </a:cubicBezTo>
                  <a:cubicBezTo>
                    <a:pt x="466" y="260"/>
                    <a:pt x="466" y="254"/>
                    <a:pt x="471" y="254"/>
                  </a:cubicBezTo>
                  <a:cubicBezTo>
                    <a:pt x="474" y="254"/>
                    <a:pt x="475" y="247"/>
                    <a:pt x="469" y="243"/>
                  </a:cubicBezTo>
                  <a:cubicBezTo>
                    <a:pt x="463" y="238"/>
                    <a:pt x="471" y="240"/>
                    <a:pt x="466" y="235"/>
                  </a:cubicBezTo>
                  <a:cubicBezTo>
                    <a:pt x="462" y="230"/>
                    <a:pt x="472" y="235"/>
                    <a:pt x="474" y="230"/>
                  </a:cubicBezTo>
                  <a:cubicBezTo>
                    <a:pt x="475" y="224"/>
                    <a:pt x="469" y="229"/>
                    <a:pt x="472" y="224"/>
                  </a:cubicBezTo>
                  <a:cubicBezTo>
                    <a:pt x="475" y="219"/>
                    <a:pt x="466" y="224"/>
                    <a:pt x="465" y="218"/>
                  </a:cubicBezTo>
                  <a:cubicBezTo>
                    <a:pt x="465" y="213"/>
                    <a:pt x="457" y="216"/>
                    <a:pt x="451" y="213"/>
                  </a:cubicBezTo>
                  <a:cubicBezTo>
                    <a:pt x="443" y="210"/>
                    <a:pt x="448" y="213"/>
                    <a:pt x="442" y="213"/>
                  </a:cubicBezTo>
                  <a:cubicBezTo>
                    <a:pt x="436" y="213"/>
                    <a:pt x="439" y="222"/>
                    <a:pt x="442" y="224"/>
                  </a:cubicBezTo>
                  <a:cubicBezTo>
                    <a:pt x="446" y="226"/>
                    <a:pt x="443" y="229"/>
                    <a:pt x="440" y="229"/>
                  </a:cubicBezTo>
                  <a:cubicBezTo>
                    <a:pt x="437" y="227"/>
                    <a:pt x="440" y="236"/>
                    <a:pt x="434" y="241"/>
                  </a:cubicBezTo>
                  <a:cubicBezTo>
                    <a:pt x="430" y="244"/>
                    <a:pt x="434" y="247"/>
                    <a:pt x="428" y="250"/>
                  </a:cubicBezTo>
                  <a:cubicBezTo>
                    <a:pt x="422" y="252"/>
                    <a:pt x="425" y="249"/>
                    <a:pt x="419" y="244"/>
                  </a:cubicBezTo>
                  <a:cubicBezTo>
                    <a:pt x="413" y="238"/>
                    <a:pt x="422" y="240"/>
                    <a:pt x="422" y="235"/>
                  </a:cubicBezTo>
                  <a:cubicBezTo>
                    <a:pt x="422" y="232"/>
                    <a:pt x="414" y="218"/>
                    <a:pt x="408" y="222"/>
                  </a:cubicBezTo>
                  <a:cubicBezTo>
                    <a:pt x="404" y="227"/>
                    <a:pt x="407" y="240"/>
                    <a:pt x="401" y="233"/>
                  </a:cubicBezTo>
                  <a:cubicBezTo>
                    <a:pt x="396" y="229"/>
                    <a:pt x="404" y="230"/>
                    <a:pt x="399" y="224"/>
                  </a:cubicBezTo>
                  <a:cubicBezTo>
                    <a:pt x="393" y="219"/>
                    <a:pt x="405" y="221"/>
                    <a:pt x="399" y="218"/>
                  </a:cubicBezTo>
                  <a:cubicBezTo>
                    <a:pt x="392" y="213"/>
                    <a:pt x="392" y="219"/>
                    <a:pt x="387" y="216"/>
                  </a:cubicBezTo>
                  <a:cubicBezTo>
                    <a:pt x="381" y="213"/>
                    <a:pt x="395" y="208"/>
                    <a:pt x="392" y="207"/>
                  </a:cubicBezTo>
                  <a:cubicBezTo>
                    <a:pt x="389" y="204"/>
                    <a:pt x="381" y="201"/>
                    <a:pt x="381" y="194"/>
                  </a:cubicBezTo>
                  <a:cubicBezTo>
                    <a:pt x="381" y="188"/>
                    <a:pt x="370" y="182"/>
                    <a:pt x="366" y="182"/>
                  </a:cubicBezTo>
                  <a:cubicBezTo>
                    <a:pt x="360" y="180"/>
                    <a:pt x="364" y="185"/>
                    <a:pt x="360" y="185"/>
                  </a:cubicBezTo>
                  <a:cubicBezTo>
                    <a:pt x="354" y="187"/>
                    <a:pt x="360" y="188"/>
                    <a:pt x="354" y="191"/>
                  </a:cubicBezTo>
                  <a:cubicBezTo>
                    <a:pt x="347" y="194"/>
                    <a:pt x="355" y="201"/>
                    <a:pt x="354" y="204"/>
                  </a:cubicBezTo>
                  <a:cubicBezTo>
                    <a:pt x="352" y="208"/>
                    <a:pt x="352" y="212"/>
                    <a:pt x="361" y="215"/>
                  </a:cubicBezTo>
                  <a:cubicBezTo>
                    <a:pt x="370" y="218"/>
                    <a:pt x="373" y="222"/>
                    <a:pt x="369" y="226"/>
                  </a:cubicBezTo>
                  <a:cubicBezTo>
                    <a:pt x="364" y="227"/>
                    <a:pt x="367" y="230"/>
                    <a:pt x="372" y="229"/>
                  </a:cubicBezTo>
                  <a:cubicBezTo>
                    <a:pt x="376" y="226"/>
                    <a:pt x="376" y="230"/>
                    <a:pt x="370" y="236"/>
                  </a:cubicBezTo>
                  <a:cubicBezTo>
                    <a:pt x="363" y="241"/>
                    <a:pt x="363" y="235"/>
                    <a:pt x="361" y="240"/>
                  </a:cubicBezTo>
                  <a:cubicBezTo>
                    <a:pt x="358" y="244"/>
                    <a:pt x="367" y="255"/>
                    <a:pt x="360" y="250"/>
                  </a:cubicBezTo>
                  <a:cubicBezTo>
                    <a:pt x="354" y="246"/>
                    <a:pt x="354" y="246"/>
                    <a:pt x="355" y="241"/>
                  </a:cubicBezTo>
                  <a:cubicBezTo>
                    <a:pt x="357" y="238"/>
                    <a:pt x="357" y="235"/>
                    <a:pt x="352" y="235"/>
                  </a:cubicBezTo>
                  <a:cubicBezTo>
                    <a:pt x="346" y="236"/>
                    <a:pt x="344" y="230"/>
                    <a:pt x="338" y="233"/>
                  </a:cubicBezTo>
                  <a:cubicBezTo>
                    <a:pt x="332" y="236"/>
                    <a:pt x="340" y="241"/>
                    <a:pt x="334" y="243"/>
                  </a:cubicBezTo>
                  <a:cubicBezTo>
                    <a:pt x="329" y="244"/>
                    <a:pt x="331" y="240"/>
                    <a:pt x="319" y="243"/>
                  </a:cubicBezTo>
                  <a:cubicBezTo>
                    <a:pt x="302" y="246"/>
                    <a:pt x="300" y="236"/>
                    <a:pt x="296" y="238"/>
                  </a:cubicBezTo>
                  <a:cubicBezTo>
                    <a:pt x="285" y="243"/>
                    <a:pt x="282" y="226"/>
                    <a:pt x="274" y="227"/>
                  </a:cubicBezTo>
                  <a:cubicBezTo>
                    <a:pt x="268" y="227"/>
                    <a:pt x="253" y="230"/>
                    <a:pt x="256" y="236"/>
                  </a:cubicBezTo>
                  <a:cubicBezTo>
                    <a:pt x="259" y="241"/>
                    <a:pt x="268" y="232"/>
                    <a:pt x="271" y="235"/>
                  </a:cubicBezTo>
                  <a:cubicBezTo>
                    <a:pt x="276" y="236"/>
                    <a:pt x="264" y="236"/>
                    <a:pt x="262" y="241"/>
                  </a:cubicBezTo>
                  <a:cubicBezTo>
                    <a:pt x="261" y="246"/>
                    <a:pt x="273" y="258"/>
                    <a:pt x="261" y="249"/>
                  </a:cubicBezTo>
                  <a:cubicBezTo>
                    <a:pt x="249" y="241"/>
                    <a:pt x="250" y="246"/>
                    <a:pt x="245" y="241"/>
                  </a:cubicBezTo>
                  <a:cubicBezTo>
                    <a:pt x="241" y="235"/>
                    <a:pt x="245" y="243"/>
                    <a:pt x="230" y="243"/>
                  </a:cubicBezTo>
                  <a:cubicBezTo>
                    <a:pt x="217" y="244"/>
                    <a:pt x="198" y="243"/>
                    <a:pt x="204" y="238"/>
                  </a:cubicBezTo>
                  <a:cubicBezTo>
                    <a:pt x="210" y="233"/>
                    <a:pt x="218" y="238"/>
                    <a:pt x="212" y="233"/>
                  </a:cubicBezTo>
                  <a:cubicBezTo>
                    <a:pt x="207" y="229"/>
                    <a:pt x="204" y="224"/>
                    <a:pt x="195" y="226"/>
                  </a:cubicBezTo>
                  <a:cubicBezTo>
                    <a:pt x="186" y="227"/>
                    <a:pt x="177" y="222"/>
                    <a:pt x="169" y="221"/>
                  </a:cubicBezTo>
                  <a:cubicBezTo>
                    <a:pt x="160" y="218"/>
                    <a:pt x="154" y="212"/>
                    <a:pt x="147" y="213"/>
                  </a:cubicBezTo>
                  <a:cubicBezTo>
                    <a:pt x="137" y="213"/>
                    <a:pt x="143" y="221"/>
                    <a:pt x="136" y="219"/>
                  </a:cubicBezTo>
                  <a:cubicBezTo>
                    <a:pt x="128" y="218"/>
                    <a:pt x="137" y="207"/>
                    <a:pt x="127" y="208"/>
                  </a:cubicBezTo>
                  <a:cubicBezTo>
                    <a:pt x="122" y="210"/>
                    <a:pt x="128" y="224"/>
                    <a:pt x="118" y="218"/>
                  </a:cubicBezTo>
                  <a:cubicBezTo>
                    <a:pt x="112" y="215"/>
                    <a:pt x="108" y="198"/>
                    <a:pt x="102" y="202"/>
                  </a:cubicBezTo>
                  <a:cubicBezTo>
                    <a:pt x="95" y="208"/>
                    <a:pt x="112" y="204"/>
                    <a:pt x="99" y="212"/>
                  </a:cubicBezTo>
                  <a:cubicBezTo>
                    <a:pt x="90" y="216"/>
                    <a:pt x="101" y="208"/>
                    <a:pt x="86" y="215"/>
                  </a:cubicBezTo>
                  <a:cubicBezTo>
                    <a:pt x="69" y="221"/>
                    <a:pt x="77" y="216"/>
                    <a:pt x="86" y="212"/>
                  </a:cubicBezTo>
                  <a:cubicBezTo>
                    <a:pt x="95" y="207"/>
                    <a:pt x="93" y="207"/>
                    <a:pt x="89" y="208"/>
                  </a:cubicBezTo>
                  <a:cubicBezTo>
                    <a:pt x="83" y="210"/>
                    <a:pt x="84" y="205"/>
                    <a:pt x="75" y="212"/>
                  </a:cubicBezTo>
                  <a:cubicBezTo>
                    <a:pt x="67" y="216"/>
                    <a:pt x="72" y="210"/>
                    <a:pt x="63" y="218"/>
                  </a:cubicBezTo>
                  <a:cubicBezTo>
                    <a:pt x="54" y="224"/>
                    <a:pt x="49" y="224"/>
                    <a:pt x="52" y="227"/>
                  </a:cubicBezTo>
                  <a:cubicBezTo>
                    <a:pt x="54" y="230"/>
                    <a:pt x="48" y="226"/>
                    <a:pt x="43" y="229"/>
                  </a:cubicBezTo>
                  <a:cubicBezTo>
                    <a:pt x="38" y="230"/>
                    <a:pt x="42" y="226"/>
                    <a:pt x="32" y="226"/>
                  </a:cubicBezTo>
                  <a:cubicBezTo>
                    <a:pt x="22" y="226"/>
                    <a:pt x="14" y="215"/>
                    <a:pt x="0" y="216"/>
                  </a:cubicBezTo>
                  <a:cubicBezTo>
                    <a:pt x="0" y="344"/>
                    <a:pt x="0" y="344"/>
                    <a:pt x="0" y="344"/>
                  </a:cubicBezTo>
                  <a:cubicBezTo>
                    <a:pt x="6" y="347"/>
                    <a:pt x="3" y="342"/>
                    <a:pt x="5" y="344"/>
                  </a:cubicBezTo>
                  <a:cubicBezTo>
                    <a:pt x="8" y="345"/>
                    <a:pt x="8" y="345"/>
                    <a:pt x="10" y="345"/>
                  </a:cubicBezTo>
                  <a:cubicBezTo>
                    <a:pt x="11" y="344"/>
                    <a:pt x="16" y="342"/>
                    <a:pt x="16" y="345"/>
                  </a:cubicBezTo>
                  <a:cubicBezTo>
                    <a:pt x="14" y="347"/>
                    <a:pt x="13" y="347"/>
                    <a:pt x="16" y="348"/>
                  </a:cubicBezTo>
                  <a:cubicBezTo>
                    <a:pt x="20" y="350"/>
                    <a:pt x="16" y="351"/>
                    <a:pt x="23" y="355"/>
                  </a:cubicBezTo>
                  <a:cubicBezTo>
                    <a:pt x="29" y="359"/>
                    <a:pt x="26" y="361"/>
                    <a:pt x="28" y="361"/>
                  </a:cubicBezTo>
                  <a:cubicBezTo>
                    <a:pt x="29" y="362"/>
                    <a:pt x="29" y="359"/>
                    <a:pt x="34" y="359"/>
                  </a:cubicBezTo>
                  <a:cubicBezTo>
                    <a:pt x="38" y="358"/>
                    <a:pt x="34" y="356"/>
                    <a:pt x="37" y="355"/>
                  </a:cubicBezTo>
                  <a:cubicBezTo>
                    <a:pt x="40" y="355"/>
                    <a:pt x="35" y="353"/>
                    <a:pt x="38" y="353"/>
                  </a:cubicBezTo>
                  <a:cubicBezTo>
                    <a:pt x="45" y="350"/>
                    <a:pt x="45" y="350"/>
                    <a:pt x="46" y="353"/>
                  </a:cubicBezTo>
                  <a:cubicBezTo>
                    <a:pt x="49" y="356"/>
                    <a:pt x="46" y="355"/>
                    <a:pt x="48" y="356"/>
                  </a:cubicBezTo>
                  <a:cubicBezTo>
                    <a:pt x="49" y="359"/>
                    <a:pt x="51" y="358"/>
                    <a:pt x="52" y="361"/>
                  </a:cubicBezTo>
                  <a:cubicBezTo>
                    <a:pt x="54" y="365"/>
                    <a:pt x="57" y="362"/>
                    <a:pt x="58" y="367"/>
                  </a:cubicBezTo>
                  <a:cubicBezTo>
                    <a:pt x="61" y="370"/>
                    <a:pt x="67" y="381"/>
                    <a:pt x="69" y="383"/>
                  </a:cubicBezTo>
                  <a:cubicBezTo>
                    <a:pt x="70" y="386"/>
                    <a:pt x="67" y="386"/>
                    <a:pt x="70" y="386"/>
                  </a:cubicBezTo>
                  <a:cubicBezTo>
                    <a:pt x="72" y="386"/>
                    <a:pt x="69" y="389"/>
                    <a:pt x="72" y="389"/>
                  </a:cubicBezTo>
                  <a:cubicBezTo>
                    <a:pt x="73" y="389"/>
                    <a:pt x="70" y="392"/>
                    <a:pt x="73" y="392"/>
                  </a:cubicBezTo>
                  <a:cubicBezTo>
                    <a:pt x="77" y="390"/>
                    <a:pt x="75" y="393"/>
                    <a:pt x="81" y="395"/>
                  </a:cubicBezTo>
                  <a:cubicBezTo>
                    <a:pt x="86" y="397"/>
                    <a:pt x="83" y="398"/>
                    <a:pt x="86" y="398"/>
                  </a:cubicBezTo>
                  <a:cubicBezTo>
                    <a:pt x="87" y="398"/>
                    <a:pt x="87" y="400"/>
                    <a:pt x="87" y="400"/>
                  </a:cubicBezTo>
                  <a:cubicBezTo>
                    <a:pt x="86" y="404"/>
                    <a:pt x="89" y="407"/>
                    <a:pt x="87" y="411"/>
                  </a:cubicBezTo>
                  <a:cubicBezTo>
                    <a:pt x="84" y="412"/>
                    <a:pt x="87" y="414"/>
                    <a:pt x="86" y="415"/>
                  </a:cubicBezTo>
                  <a:cubicBezTo>
                    <a:pt x="81" y="420"/>
                    <a:pt x="84" y="420"/>
                    <a:pt x="86" y="421"/>
                  </a:cubicBezTo>
                  <a:cubicBezTo>
                    <a:pt x="86" y="425"/>
                    <a:pt x="89" y="428"/>
                    <a:pt x="92" y="431"/>
                  </a:cubicBezTo>
                  <a:cubicBezTo>
                    <a:pt x="93" y="434"/>
                    <a:pt x="90" y="426"/>
                    <a:pt x="98" y="426"/>
                  </a:cubicBezTo>
                  <a:cubicBezTo>
                    <a:pt x="102" y="425"/>
                    <a:pt x="93" y="428"/>
                    <a:pt x="96" y="432"/>
                  </a:cubicBezTo>
                  <a:cubicBezTo>
                    <a:pt x="98" y="435"/>
                    <a:pt x="98" y="432"/>
                    <a:pt x="98" y="437"/>
                  </a:cubicBezTo>
                  <a:cubicBezTo>
                    <a:pt x="99" y="442"/>
                    <a:pt x="104" y="434"/>
                    <a:pt x="101" y="440"/>
                  </a:cubicBezTo>
                  <a:cubicBezTo>
                    <a:pt x="99" y="446"/>
                    <a:pt x="99" y="448"/>
                    <a:pt x="101" y="446"/>
                  </a:cubicBezTo>
                  <a:cubicBezTo>
                    <a:pt x="101" y="446"/>
                    <a:pt x="99" y="449"/>
                    <a:pt x="102" y="451"/>
                  </a:cubicBezTo>
                  <a:cubicBezTo>
                    <a:pt x="104" y="451"/>
                    <a:pt x="102" y="446"/>
                    <a:pt x="105" y="445"/>
                  </a:cubicBezTo>
                  <a:cubicBezTo>
                    <a:pt x="107" y="445"/>
                    <a:pt x="108" y="442"/>
                    <a:pt x="108" y="443"/>
                  </a:cubicBezTo>
                  <a:cubicBezTo>
                    <a:pt x="110" y="445"/>
                    <a:pt x="113" y="443"/>
                    <a:pt x="113" y="445"/>
                  </a:cubicBezTo>
                  <a:cubicBezTo>
                    <a:pt x="112" y="448"/>
                    <a:pt x="112" y="443"/>
                    <a:pt x="107" y="446"/>
                  </a:cubicBezTo>
                  <a:cubicBezTo>
                    <a:pt x="102" y="449"/>
                    <a:pt x="104" y="449"/>
                    <a:pt x="104" y="452"/>
                  </a:cubicBezTo>
                  <a:cubicBezTo>
                    <a:pt x="104" y="456"/>
                    <a:pt x="107" y="454"/>
                    <a:pt x="105" y="456"/>
                  </a:cubicBezTo>
                  <a:cubicBezTo>
                    <a:pt x="104" y="457"/>
                    <a:pt x="107" y="457"/>
                    <a:pt x="105" y="457"/>
                  </a:cubicBezTo>
                  <a:cubicBezTo>
                    <a:pt x="102" y="459"/>
                    <a:pt x="105" y="460"/>
                    <a:pt x="108" y="462"/>
                  </a:cubicBezTo>
                  <a:cubicBezTo>
                    <a:pt x="112" y="463"/>
                    <a:pt x="112" y="460"/>
                    <a:pt x="115" y="462"/>
                  </a:cubicBezTo>
                  <a:cubicBezTo>
                    <a:pt x="118" y="462"/>
                    <a:pt x="113" y="463"/>
                    <a:pt x="116" y="463"/>
                  </a:cubicBezTo>
                  <a:cubicBezTo>
                    <a:pt x="121" y="462"/>
                    <a:pt x="115" y="468"/>
                    <a:pt x="119" y="466"/>
                  </a:cubicBezTo>
                  <a:cubicBezTo>
                    <a:pt x="121" y="466"/>
                    <a:pt x="119" y="468"/>
                    <a:pt x="122" y="466"/>
                  </a:cubicBezTo>
                  <a:cubicBezTo>
                    <a:pt x="125" y="466"/>
                    <a:pt x="127" y="470"/>
                    <a:pt x="128" y="468"/>
                  </a:cubicBezTo>
                  <a:cubicBezTo>
                    <a:pt x="130" y="466"/>
                    <a:pt x="131" y="471"/>
                    <a:pt x="128" y="471"/>
                  </a:cubicBezTo>
                  <a:cubicBezTo>
                    <a:pt x="127" y="473"/>
                    <a:pt x="131" y="476"/>
                    <a:pt x="133" y="476"/>
                  </a:cubicBezTo>
                  <a:cubicBezTo>
                    <a:pt x="136" y="474"/>
                    <a:pt x="136" y="471"/>
                    <a:pt x="136" y="474"/>
                  </a:cubicBezTo>
                  <a:cubicBezTo>
                    <a:pt x="136" y="477"/>
                    <a:pt x="137" y="476"/>
                    <a:pt x="137" y="477"/>
                  </a:cubicBezTo>
                  <a:cubicBezTo>
                    <a:pt x="136" y="479"/>
                    <a:pt x="136" y="474"/>
                    <a:pt x="134" y="476"/>
                  </a:cubicBezTo>
                  <a:cubicBezTo>
                    <a:pt x="133" y="477"/>
                    <a:pt x="139" y="480"/>
                    <a:pt x="139" y="479"/>
                  </a:cubicBezTo>
                  <a:cubicBezTo>
                    <a:pt x="139" y="477"/>
                    <a:pt x="140" y="476"/>
                    <a:pt x="140" y="479"/>
                  </a:cubicBezTo>
                  <a:cubicBezTo>
                    <a:pt x="140" y="480"/>
                    <a:pt x="142" y="482"/>
                    <a:pt x="142" y="484"/>
                  </a:cubicBezTo>
                  <a:cubicBezTo>
                    <a:pt x="140" y="485"/>
                    <a:pt x="142" y="485"/>
                    <a:pt x="143" y="484"/>
                  </a:cubicBezTo>
                  <a:cubicBezTo>
                    <a:pt x="143" y="482"/>
                    <a:pt x="143" y="484"/>
                    <a:pt x="143" y="485"/>
                  </a:cubicBezTo>
                  <a:cubicBezTo>
                    <a:pt x="363" y="485"/>
                    <a:pt x="363" y="485"/>
                    <a:pt x="363" y="485"/>
                  </a:cubicBezTo>
                  <a:close/>
                  <a:moveTo>
                    <a:pt x="484" y="328"/>
                  </a:moveTo>
                  <a:cubicBezTo>
                    <a:pt x="488" y="327"/>
                    <a:pt x="491" y="316"/>
                    <a:pt x="484" y="317"/>
                  </a:cubicBezTo>
                  <a:cubicBezTo>
                    <a:pt x="478" y="319"/>
                    <a:pt x="483" y="328"/>
                    <a:pt x="484" y="328"/>
                  </a:cubicBezTo>
                  <a:close/>
                  <a:moveTo>
                    <a:pt x="600" y="325"/>
                  </a:moveTo>
                  <a:cubicBezTo>
                    <a:pt x="603" y="325"/>
                    <a:pt x="606" y="327"/>
                    <a:pt x="605" y="330"/>
                  </a:cubicBezTo>
                  <a:cubicBezTo>
                    <a:pt x="603" y="333"/>
                    <a:pt x="596" y="327"/>
                    <a:pt x="600" y="325"/>
                  </a:cubicBezTo>
                  <a:close/>
                  <a:moveTo>
                    <a:pt x="431" y="235"/>
                  </a:moveTo>
                  <a:cubicBezTo>
                    <a:pt x="431" y="233"/>
                    <a:pt x="425" y="236"/>
                    <a:pt x="428" y="241"/>
                  </a:cubicBezTo>
                  <a:cubicBezTo>
                    <a:pt x="433" y="247"/>
                    <a:pt x="433" y="236"/>
                    <a:pt x="431" y="235"/>
                  </a:cubicBezTo>
                  <a:close/>
                  <a:moveTo>
                    <a:pt x="372" y="96"/>
                  </a:moveTo>
                  <a:cubicBezTo>
                    <a:pt x="383" y="96"/>
                    <a:pt x="379" y="92"/>
                    <a:pt x="370" y="92"/>
                  </a:cubicBezTo>
                  <a:cubicBezTo>
                    <a:pt x="360" y="90"/>
                    <a:pt x="354" y="92"/>
                    <a:pt x="354" y="95"/>
                  </a:cubicBezTo>
                  <a:cubicBezTo>
                    <a:pt x="354" y="98"/>
                    <a:pt x="361" y="96"/>
                    <a:pt x="372" y="96"/>
                  </a:cubicBezTo>
                  <a:close/>
                  <a:moveTo>
                    <a:pt x="296" y="132"/>
                  </a:moveTo>
                  <a:cubicBezTo>
                    <a:pt x="294" y="129"/>
                    <a:pt x="287" y="126"/>
                    <a:pt x="287" y="132"/>
                  </a:cubicBezTo>
                  <a:cubicBezTo>
                    <a:pt x="287" y="137"/>
                    <a:pt x="297" y="135"/>
                    <a:pt x="296" y="132"/>
                  </a:cubicBezTo>
                  <a:close/>
                  <a:moveTo>
                    <a:pt x="183" y="120"/>
                  </a:moveTo>
                  <a:cubicBezTo>
                    <a:pt x="177" y="121"/>
                    <a:pt x="166" y="126"/>
                    <a:pt x="175" y="128"/>
                  </a:cubicBezTo>
                  <a:cubicBezTo>
                    <a:pt x="182" y="128"/>
                    <a:pt x="188" y="117"/>
                    <a:pt x="183" y="120"/>
                  </a:cubicBezTo>
                  <a:close/>
                  <a:moveTo>
                    <a:pt x="207" y="107"/>
                  </a:moveTo>
                  <a:cubicBezTo>
                    <a:pt x="209" y="104"/>
                    <a:pt x="221" y="106"/>
                    <a:pt x="218" y="107"/>
                  </a:cubicBezTo>
                  <a:cubicBezTo>
                    <a:pt x="215" y="109"/>
                    <a:pt x="206" y="109"/>
                    <a:pt x="207" y="107"/>
                  </a:cubicBezTo>
                  <a:close/>
                  <a:moveTo>
                    <a:pt x="213" y="89"/>
                  </a:moveTo>
                  <a:cubicBezTo>
                    <a:pt x="210" y="86"/>
                    <a:pt x="207" y="87"/>
                    <a:pt x="206" y="89"/>
                  </a:cubicBezTo>
                  <a:cubicBezTo>
                    <a:pt x="204" y="89"/>
                    <a:pt x="209" y="92"/>
                    <a:pt x="215" y="92"/>
                  </a:cubicBezTo>
                  <a:cubicBezTo>
                    <a:pt x="218" y="92"/>
                    <a:pt x="218" y="92"/>
                    <a:pt x="213" y="89"/>
                  </a:cubicBezTo>
                  <a:close/>
                  <a:moveTo>
                    <a:pt x="290" y="114"/>
                  </a:moveTo>
                  <a:cubicBezTo>
                    <a:pt x="293" y="117"/>
                    <a:pt x="306" y="112"/>
                    <a:pt x="300" y="112"/>
                  </a:cubicBezTo>
                  <a:cubicBezTo>
                    <a:pt x="294" y="111"/>
                    <a:pt x="296" y="106"/>
                    <a:pt x="290" y="109"/>
                  </a:cubicBezTo>
                  <a:cubicBezTo>
                    <a:pt x="288" y="111"/>
                    <a:pt x="287" y="111"/>
                    <a:pt x="290" y="114"/>
                  </a:cubicBezTo>
                  <a:close/>
                  <a:moveTo>
                    <a:pt x="290" y="118"/>
                  </a:moveTo>
                  <a:cubicBezTo>
                    <a:pt x="288" y="117"/>
                    <a:pt x="302" y="114"/>
                    <a:pt x="305" y="115"/>
                  </a:cubicBezTo>
                  <a:cubicBezTo>
                    <a:pt x="306" y="117"/>
                    <a:pt x="293" y="120"/>
                    <a:pt x="290" y="118"/>
                  </a:cubicBezTo>
                  <a:close/>
                  <a:moveTo>
                    <a:pt x="296" y="121"/>
                  </a:moveTo>
                  <a:cubicBezTo>
                    <a:pt x="293" y="120"/>
                    <a:pt x="303" y="118"/>
                    <a:pt x="305" y="118"/>
                  </a:cubicBezTo>
                  <a:cubicBezTo>
                    <a:pt x="308" y="120"/>
                    <a:pt x="297" y="123"/>
                    <a:pt x="296" y="121"/>
                  </a:cubicBezTo>
                  <a:close/>
                  <a:moveTo>
                    <a:pt x="299" y="125"/>
                  </a:moveTo>
                  <a:cubicBezTo>
                    <a:pt x="297" y="123"/>
                    <a:pt x="306" y="120"/>
                    <a:pt x="308" y="120"/>
                  </a:cubicBezTo>
                  <a:cubicBezTo>
                    <a:pt x="309" y="120"/>
                    <a:pt x="302" y="125"/>
                    <a:pt x="299" y="125"/>
                  </a:cubicBezTo>
                  <a:close/>
                  <a:moveTo>
                    <a:pt x="433" y="73"/>
                  </a:moveTo>
                  <a:cubicBezTo>
                    <a:pt x="436" y="70"/>
                    <a:pt x="443" y="68"/>
                    <a:pt x="443" y="72"/>
                  </a:cubicBezTo>
                  <a:cubicBezTo>
                    <a:pt x="442" y="73"/>
                    <a:pt x="430" y="75"/>
                    <a:pt x="433" y="73"/>
                  </a:cubicBezTo>
                  <a:close/>
                  <a:moveTo>
                    <a:pt x="471" y="437"/>
                  </a:moveTo>
                  <a:cubicBezTo>
                    <a:pt x="474" y="438"/>
                    <a:pt x="477" y="440"/>
                    <a:pt x="478" y="440"/>
                  </a:cubicBezTo>
                  <a:cubicBezTo>
                    <a:pt x="480" y="438"/>
                    <a:pt x="475" y="435"/>
                    <a:pt x="475" y="434"/>
                  </a:cubicBezTo>
                  <a:cubicBezTo>
                    <a:pt x="474" y="432"/>
                    <a:pt x="469" y="432"/>
                    <a:pt x="468" y="435"/>
                  </a:cubicBezTo>
                  <a:cubicBezTo>
                    <a:pt x="466" y="435"/>
                    <a:pt x="468" y="435"/>
                    <a:pt x="471" y="437"/>
                  </a:cubicBezTo>
                  <a:close/>
                  <a:moveTo>
                    <a:pt x="486" y="400"/>
                  </a:moveTo>
                  <a:cubicBezTo>
                    <a:pt x="486" y="398"/>
                    <a:pt x="488" y="397"/>
                    <a:pt x="486" y="400"/>
                  </a:cubicBezTo>
                  <a:cubicBezTo>
                    <a:pt x="484" y="403"/>
                    <a:pt x="484" y="401"/>
                    <a:pt x="486" y="401"/>
                  </a:cubicBezTo>
                  <a:cubicBezTo>
                    <a:pt x="488" y="401"/>
                    <a:pt x="489" y="397"/>
                    <a:pt x="489" y="397"/>
                  </a:cubicBezTo>
                  <a:cubicBezTo>
                    <a:pt x="491" y="397"/>
                    <a:pt x="488" y="401"/>
                    <a:pt x="489" y="401"/>
                  </a:cubicBezTo>
                  <a:cubicBezTo>
                    <a:pt x="491" y="401"/>
                    <a:pt x="491" y="400"/>
                    <a:pt x="491" y="397"/>
                  </a:cubicBezTo>
                  <a:cubicBezTo>
                    <a:pt x="492" y="393"/>
                    <a:pt x="492" y="395"/>
                    <a:pt x="491" y="393"/>
                  </a:cubicBezTo>
                  <a:cubicBezTo>
                    <a:pt x="489" y="392"/>
                    <a:pt x="489" y="392"/>
                    <a:pt x="489" y="393"/>
                  </a:cubicBezTo>
                  <a:cubicBezTo>
                    <a:pt x="488" y="395"/>
                    <a:pt x="488" y="397"/>
                    <a:pt x="488" y="395"/>
                  </a:cubicBezTo>
                  <a:cubicBezTo>
                    <a:pt x="488" y="393"/>
                    <a:pt x="488" y="392"/>
                    <a:pt x="488" y="393"/>
                  </a:cubicBezTo>
                  <a:cubicBezTo>
                    <a:pt x="486" y="393"/>
                    <a:pt x="488" y="393"/>
                    <a:pt x="488" y="395"/>
                  </a:cubicBezTo>
                  <a:cubicBezTo>
                    <a:pt x="486" y="397"/>
                    <a:pt x="486" y="397"/>
                    <a:pt x="484" y="398"/>
                  </a:cubicBezTo>
                  <a:cubicBezTo>
                    <a:pt x="483" y="400"/>
                    <a:pt x="483" y="400"/>
                    <a:pt x="483" y="401"/>
                  </a:cubicBezTo>
                  <a:cubicBezTo>
                    <a:pt x="484" y="403"/>
                    <a:pt x="484" y="401"/>
                    <a:pt x="486" y="400"/>
                  </a:cubicBezTo>
                  <a:close/>
                  <a:moveTo>
                    <a:pt x="494" y="398"/>
                  </a:moveTo>
                  <a:cubicBezTo>
                    <a:pt x="494" y="397"/>
                    <a:pt x="494" y="393"/>
                    <a:pt x="494" y="393"/>
                  </a:cubicBezTo>
                  <a:cubicBezTo>
                    <a:pt x="492" y="393"/>
                    <a:pt x="492" y="395"/>
                    <a:pt x="492" y="398"/>
                  </a:cubicBezTo>
                  <a:cubicBezTo>
                    <a:pt x="491" y="398"/>
                    <a:pt x="492" y="398"/>
                    <a:pt x="494" y="398"/>
                  </a:cubicBezTo>
                  <a:close/>
                  <a:moveTo>
                    <a:pt x="484" y="397"/>
                  </a:moveTo>
                  <a:cubicBezTo>
                    <a:pt x="486" y="395"/>
                    <a:pt x="486" y="393"/>
                    <a:pt x="486" y="393"/>
                  </a:cubicBezTo>
                  <a:cubicBezTo>
                    <a:pt x="484" y="395"/>
                    <a:pt x="483" y="395"/>
                    <a:pt x="483" y="397"/>
                  </a:cubicBezTo>
                  <a:cubicBezTo>
                    <a:pt x="481" y="398"/>
                    <a:pt x="483" y="398"/>
                    <a:pt x="484" y="397"/>
                  </a:cubicBezTo>
                  <a:close/>
                  <a:moveTo>
                    <a:pt x="577" y="345"/>
                  </a:moveTo>
                  <a:cubicBezTo>
                    <a:pt x="574" y="345"/>
                    <a:pt x="577" y="339"/>
                    <a:pt x="579" y="341"/>
                  </a:cubicBezTo>
                  <a:cubicBezTo>
                    <a:pt x="582" y="342"/>
                    <a:pt x="579" y="345"/>
                    <a:pt x="577" y="345"/>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31" name="Google Shape;3214;p145">
              <a:extLst>
                <a:ext uri="{FF2B5EF4-FFF2-40B4-BE49-F238E27FC236}">
                  <a16:creationId xmlns:a16="http://schemas.microsoft.com/office/drawing/2014/main" id="{A2997562-5F10-9134-E48B-3DC07BAA4E94}"/>
                </a:ext>
              </a:extLst>
            </p:cNvPr>
            <p:cNvSpPr/>
            <p:nvPr/>
          </p:nvSpPr>
          <p:spPr>
            <a:xfrm>
              <a:off x="5160883" y="2728535"/>
              <a:ext cx="23941" cy="11332"/>
            </a:xfrm>
            <a:custGeom>
              <a:avLst/>
              <a:gdLst/>
              <a:ahLst/>
              <a:cxnLst/>
              <a:rect l="l" t="t" r="r" b="b"/>
              <a:pathLst>
                <a:path w="8" h="4" extrusionOk="0">
                  <a:moveTo>
                    <a:pt x="0" y="2"/>
                  </a:moveTo>
                  <a:cubicBezTo>
                    <a:pt x="2" y="0"/>
                    <a:pt x="8" y="2"/>
                    <a:pt x="6" y="2"/>
                  </a:cubicBezTo>
                  <a:cubicBezTo>
                    <a:pt x="5" y="4"/>
                    <a:pt x="0" y="4"/>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32" name="Google Shape;3215;p145">
              <a:extLst>
                <a:ext uri="{FF2B5EF4-FFF2-40B4-BE49-F238E27FC236}">
                  <a16:creationId xmlns:a16="http://schemas.microsoft.com/office/drawing/2014/main" id="{7DA0E7AE-598C-08C5-14E5-907F518161FA}"/>
                </a:ext>
              </a:extLst>
            </p:cNvPr>
            <p:cNvSpPr/>
            <p:nvPr/>
          </p:nvSpPr>
          <p:spPr>
            <a:xfrm>
              <a:off x="5124174" y="2699394"/>
              <a:ext cx="14364" cy="9713"/>
            </a:xfrm>
            <a:custGeom>
              <a:avLst/>
              <a:gdLst/>
              <a:ahLst/>
              <a:cxnLst/>
              <a:rect l="l" t="t" r="r" b="b"/>
              <a:pathLst>
                <a:path w="5" h="3" extrusionOk="0">
                  <a:moveTo>
                    <a:pt x="0" y="2"/>
                  </a:moveTo>
                  <a:cubicBezTo>
                    <a:pt x="0" y="0"/>
                    <a:pt x="5" y="0"/>
                    <a:pt x="3" y="2"/>
                  </a:cubicBezTo>
                  <a:cubicBezTo>
                    <a:pt x="3" y="3"/>
                    <a:pt x="0" y="2"/>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33" name="Google Shape;3216;p145">
              <a:extLst>
                <a:ext uri="{FF2B5EF4-FFF2-40B4-BE49-F238E27FC236}">
                  <a16:creationId xmlns:a16="http://schemas.microsoft.com/office/drawing/2014/main" id="{7BFA0E25-D945-6B8A-4193-6B3F12703E6B}"/>
                </a:ext>
              </a:extLst>
            </p:cNvPr>
            <p:cNvSpPr/>
            <p:nvPr/>
          </p:nvSpPr>
          <p:spPr>
            <a:xfrm>
              <a:off x="5095445" y="2702631"/>
              <a:ext cx="19152" cy="12952"/>
            </a:xfrm>
            <a:custGeom>
              <a:avLst/>
              <a:gdLst/>
              <a:ahLst/>
              <a:cxnLst/>
              <a:rect l="l" t="t" r="r" b="b"/>
              <a:pathLst>
                <a:path w="6" h="4" extrusionOk="0">
                  <a:moveTo>
                    <a:pt x="0" y="2"/>
                  </a:moveTo>
                  <a:cubicBezTo>
                    <a:pt x="1" y="0"/>
                    <a:pt x="6" y="4"/>
                    <a:pt x="4" y="4"/>
                  </a:cubicBezTo>
                  <a:cubicBezTo>
                    <a:pt x="1" y="4"/>
                    <a:pt x="0" y="4"/>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34" name="Google Shape;3217;p145">
              <a:extLst>
                <a:ext uri="{FF2B5EF4-FFF2-40B4-BE49-F238E27FC236}">
                  <a16:creationId xmlns:a16="http://schemas.microsoft.com/office/drawing/2014/main" id="{264DD8D9-7526-71DF-C61D-E8E575FA636C}"/>
                </a:ext>
              </a:extLst>
            </p:cNvPr>
            <p:cNvSpPr/>
            <p:nvPr/>
          </p:nvSpPr>
          <p:spPr>
            <a:xfrm>
              <a:off x="1665535" y="1405861"/>
              <a:ext cx="2529738" cy="1978345"/>
            </a:xfrm>
            <a:custGeom>
              <a:avLst/>
              <a:gdLst/>
              <a:ahLst/>
              <a:cxnLst/>
              <a:rect l="l" t="t" r="r" b="b"/>
              <a:pathLst>
                <a:path w="817" h="630" extrusionOk="0">
                  <a:moveTo>
                    <a:pt x="108" y="199"/>
                  </a:moveTo>
                  <a:cubicBezTo>
                    <a:pt x="108" y="196"/>
                    <a:pt x="105" y="195"/>
                    <a:pt x="108" y="192"/>
                  </a:cubicBezTo>
                  <a:cubicBezTo>
                    <a:pt x="112" y="190"/>
                    <a:pt x="114" y="193"/>
                    <a:pt x="114" y="190"/>
                  </a:cubicBezTo>
                  <a:cubicBezTo>
                    <a:pt x="114" y="188"/>
                    <a:pt x="114" y="187"/>
                    <a:pt x="115" y="188"/>
                  </a:cubicBezTo>
                  <a:cubicBezTo>
                    <a:pt x="117" y="190"/>
                    <a:pt x="120" y="188"/>
                    <a:pt x="118" y="187"/>
                  </a:cubicBezTo>
                  <a:cubicBezTo>
                    <a:pt x="118" y="185"/>
                    <a:pt x="120" y="187"/>
                    <a:pt x="121" y="187"/>
                  </a:cubicBezTo>
                  <a:cubicBezTo>
                    <a:pt x="123" y="188"/>
                    <a:pt x="124" y="187"/>
                    <a:pt x="124" y="188"/>
                  </a:cubicBezTo>
                  <a:cubicBezTo>
                    <a:pt x="126" y="190"/>
                    <a:pt x="124" y="190"/>
                    <a:pt x="126" y="190"/>
                  </a:cubicBezTo>
                  <a:cubicBezTo>
                    <a:pt x="127" y="192"/>
                    <a:pt x="126" y="193"/>
                    <a:pt x="124" y="195"/>
                  </a:cubicBezTo>
                  <a:cubicBezTo>
                    <a:pt x="123" y="196"/>
                    <a:pt x="123" y="196"/>
                    <a:pt x="120" y="196"/>
                  </a:cubicBezTo>
                  <a:cubicBezTo>
                    <a:pt x="117" y="196"/>
                    <a:pt x="115" y="198"/>
                    <a:pt x="115" y="199"/>
                  </a:cubicBezTo>
                  <a:cubicBezTo>
                    <a:pt x="115" y="201"/>
                    <a:pt x="115" y="199"/>
                    <a:pt x="114" y="201"/>
                  </a:cubicBezTo>
                  <a:cubicBezTo>
                    <a:pt x="112" y="202"/>
                    <a:pt x="111" y="202"/>
                    <a:pt x="112" y="201"/>
                  </a:cubicBezTo>
                  <a:cubicBezTo>
                    <a:pt x="115" y="198"/>
                    <a:pt x="111" y="199"/>
                    <a:pt x="111" y="199"/>
                  </a:cubicBezTo>
                  <a:cubicBezTo>
                    <a:pt x="111" y="201"/>
                    <a:pt x="109" y="201"/>
                    <a:pt x="108" y="199"/>
                  </a:cubicBezTo>
                  <a:close/>
                  <a:moveTo>
                    <a:pt x="123" y="185"/>
                  </a:moveTo>
                  <a:cubicBezTo>
                    <a:pt x="124" y="184"/>
                    <a:pt x="124" y="184"/>
                    <a:pt x="126" y="184"/>
                  </a:cubicBezTo>
                  <a:cubicBezTo>
                    <a:pt x="127" y="184"/>
                    <a:pt x="129" y="184"/>
                    <a:pt x="127" y="181"/>
                  </a:cubicBezTo>
                  <a:cubicBezTo>
                    <a:pt x="126" y="179"/>
                    <a:pt x="126" y="182"/>
                    <a:pt x="124" y="181"/>
                  </a:cubicBezTo>
                  <a:cubicBezTo>
                    <a:pt x="124" y="181"/>
                    <a:pt x="121" y="179"/>
                    <a:pt x="121" y="182"/>
                  </a:cubicBezTo>
                  <a:cubicBezTo>
                    <a:pt x="123" y="184"/>
                    <a:pt x="121" y="182"/>
                    <a:pt x="120" y="182"/>
                  </a:cubicBezTo>
                  <a:cubicBezTo>
                    <a:pt x="118" y="184"/>
                    <a:pt x="118" y="185"/>
                    <a:pt x="120" y="185"/>
                  </a:cubicBezTo>
                  <a:cubicBezTo>
                    <a:pt x="121" y="187"/>
                    <a:pt x="121" y="187"/>
                    <a:pt x="123" y="185"/>
                  </a:cubicBezTo>
                  <a:close/>
                  <a:moveTo>
                    <a:pt x="164" y="164"/>
                  </a:moveTo>
                  <a:cubicBezTo>
                    <a:pt x="166" y="162"/>
                    <a:pt x="164" y="162"/>
                    <a:pt x="167" y="159"/>
                  </a:cubicBezTo>
                  <a:cubicBezTo>
                    <a:pt x="169" y="156"/>
                    <a:pt x="167" y="156"/>
                    <a:pt x="166" y="157"/>
                  </a:cubicBezTo>
                  <a:cubicBezTo>
                    <a:pt x="166" y="159"/>
                    <a:pt x="163" y="160"/>
                    <a:pt x="161" y="164"/>
                  </a:cubicBezTo>
                  <a:cubicBezTo>
                    <a:pt x="159" y="164"/>
                    <a:pt x="163" y="164"/>
                    <a:pt x="164" y="164"/>
                  </a:cubicBezTo>
                  <a:close/>
                  <a:moveTo>
                    <a:pt x="173" y="156"/>
                  </a:moveTo>
                  <a:cubicBezTo>
                    <a:pt x="175" y="156"/>
                    <a:pt x="175" y="156"/>
                    <a:pt x="173" y="154"/>
                  </a:cubicBezTo>
                  <a:cubicBezTo>
                    <a:pt x="170" y="154"/>
                    <a:pt x="170" y="156"/>
                    <a:pt x="170" y="157"/>
                  </a:cubicBezTo>
                  <a:cubicBezTo>
                    <a:pt x="170" y="159"/>
                    <a:pt x="172" y="157"/>
                    <a:pt x="173" y="156"/>
                  </a:cubicBezTo>
                  <a:close/>
                  <a:moveTo>
                    <a:pt x="269" y="198"/>
                  </a:moveTo>
                  <a:cubicBezTo>
                    <a:pt x="272" y="196"/>
                    <a:pt x="269" y="195"/>
                    <a:pt x="272" y="195"/>
                  </a:cubicBezTo>
                  <a:cubicBezTo>
                    <a:pt x="274" y="195"/>
                    <a:pt x="271" y="192"/>
                    <a:pt x="272" y="192"/>
                  </a:cubicBezTo>
                  <a:cubicBezTo>
                    <a:pt x="274" y="192"/>
                    <a:pt x="272" y="187"/>
                    <a:pt x="271" y="185"/>
                  </a:cubicBezTo>
                  <a:cubicBezTo>
                    <a:pt x="269" y="182"/>
                    <a:pt x="268" y="185"/>
                    <a:pt x="266" y="182"/>
                  </a:cubicBezTo>
                  <a:cubicBezTo>
                    <a:pt x="263" y="181"/>
                    <a:pt x="265" y="182"/>
                    <a:pt x="265" y="185"/>
                  </a:cubicBezTo>
                  <a:cubicBezTo>
                    <a:pt x="266" y="188"/>
                    <a:pt x="266" y="190"/>
                    <a:pt x="268" y="193"/>
                  </a:cubicBezTo>
                  <a:cubicBezTo>
                    <a:pt x="269" y="196"/>
                    <a:pt x="266" y="193"/>
                    <a:pt x="266" y="198"/>
                  </a:cubicBezTo>
                  <a:cubicBezTo>
                    <a:pt x="266" y="199"/>
                    <a:pt x="268" y="198"/>
                    <a:pt x="269" y="198"/>
                  </a:cubicBezTo>
                  <a:close/>
                  <a:moveTo>
                    <a:pt x="265" y="207"/>
                  </a:moveTo>
                  <a:cubicBezTo>
                    <a:pt x="268" y="212"/>
                    <a:pt x="266" y="209"/>
                    <a:pt x="266" y="206"/>
                  </a:cubicBezTo>
                  <a:cubicBezTo>
                    <a:pt x="266" y="204"/>
                    <a:pt x="268" y="206"/>
                    <a:pt x="266" y="201"/>
                  </a:cubicBezTo>
                  <a:cubicBezTo>
                    <a:pt x="265" y="196"/>
                    <a:pt x="265" y="195"/>
                    <a:pt x="262" y="193"/>
                  </a:cubicBezTo>
                  <a:cubicBezTo>
                    <a:pt x="258" y="190"/>
                    <a:pt x="258" y="195"/>
                    <a:pt x="258" y="196"/>
                  </a:cubicBezTo>
                  <a:cubicBezTo>
                    <a:pt x="260" y="196"/>
                    <a:pt x="262" y="198"/>
                    <a:pt x="260" y="199"/>
                  </a:cubicBezTo>
                  <a:cubicBezTo>
                    <a:pt x="260" y="202"/>
                    <a:pt x="263" y="201"/>
                    <a:pt x="263" y="202"/>
                  </a:cubicBezTo>
                  <a:cubicBezTo>
                    <a:pt x="262" y="206"/>
                    <a:pt x="263" y="202"/>
                    <a:pt x="263" y="206"/>
                  </a:cubicBezTo>
                  <a:cubicBezTo>
                    <a:pt x="263" y="207"/>
                    <a:pt x="265" y="207"/>
                    <a:pt x="265" y="207"/>
                  </a:cubicBezTo>
                  <a:close/>
                  <a:moveTo>
                    <a:pt x="257" y="198"/>
                  </a:moveTo>
                  <a:cubicBezTo>
                    <a:pt x="257" y="198"/>
                    <a:pt x="257" y="199"/>
                    <a:pt x="258" y="199"/>
                  </a:cubicBezTo>
                  <a:cubicBezTo>
                    <a:pt x="258" y="198"/>
                    <a:pt x="257" y="193"/>
                    <a:pt x="257" y="195"/>
                  </a:cubicBezTo>
                  <a:cubicBezTo>
                    <a:pt x="257" y="195"/>
                    <a:pt x="257" y="196"/>
                    <a:pt x="257" y="198"/>
                  </a:cubicBezTo>
                  <a:close/>
                  <a:moveTo>
                    <a:pt x="258" y="190"/>
                  </a:moveTo>
                  <a:cubicBezTo>
                    <a:pt x="257" y="188"/>
                    <a:pt x="258" y="188"/>
                    <a:pt x="262" y="192"/>
                  </a:cubicBezTo>
                  <a:cubicBezTo>
                    <a:pt x="265" y="193"/>
                    <a:pt x="266" y="193"/>
                    <a:pt x="265" y="190"/>
                  </a:cubicBezTo>
                  <a:cubicBezTo>
                    <a:pt x="265" y="188"/>
                    <a:pt x="263" y="188"/>
                    <a:pt x="265" y="187"/>
                  </a:cubicBezTo>
                  <a:cubicBezTo>
                    <a:pt x="265" y="185"/>
                    <a:pt x="260" y="184"/>
                    <a:pt x="258" y="182"/>
                  </a:cubicBezTo>
                  <a:cubicBezTo>
                    <a:pt x="257" y="182"/>
                    <a:pt x="255" y="184"/>
                    <a:pt x="254" y="184"/>
                  </a:cubicBezTo>
                  <a:cubicBezTo>
                    <a:pt x="252" y="182"/>
                    <a:pt x="252" y="184"/>
                    <a:pt x="252" y="185"/>
                  </a:cubicBezTo>
                  <a:cubicBezTo>
                    <a:pt x="251" y="187"/>
                    <a:pt x="251" y="187"/>
                    <a:pt x="254" y="188"/>
                  </a:cubicBezTo>
                  <a:cubicBezTo>
                    <a:pt x="255" y="190"/>
                    <a:pt x="252" y="190"/>
                    <a:pt x="255" y="193"/>
                  </a:cubicBezTo>
                  <a:cubicBezTo>
                    <a:pt x="257" y="193"/>
                    <a:pt x="260" y="192"/>
                    <a:pt x="258" y="190"/>
                  </a:cubicBezTo>
                  <a:close/>
                  <a:moveTo>
                    <a:pt x="278" y="204"/>
                  </a:moveTo>
                  <a:cubicBezTo>
                    <a:pt x="280" y="202"/>
                    <a:pt x="280" y="201"/>
                    <a:pt x="280" y="199"/>
                  </a:cubicBezTo>
                  <a:cubicBezTo>
                    <a:pt x="278" y="198"/>
                    <a:pt x="278" y="199"/>
                    <a:pt x="275" y="198"/>
                  </a:cubicBezTo>
                  <a:cubicBezTo>
                    <a:pt x="274" y="198"/>
                    <a:pt x="272" y="198"/>
                    <a:pt x="272" y="199"/>
                  </a:cubicBezTo>
                  <a:cubicBezTo>
                    <a:pt x="272" y="202"/>
                    <a:pt x="275" y="199"/>
                    <a:pt x="275" y="202"/>
                  </a:cubicBezTo>
                  <a:cubicBezTo>
                    <a:pt x="274" y="207"/>
                    <a:pt x="275" y="206"/>
                    <a:pt x="278" y="206"/>
                  </a:cubicBezTo>
                  <a:cubicBezTo>
                    <a:pt x="280" y="207"/>
                    <a:pt x="278" y="204"/>
                    <a:pt x="278" y="204"/>
                  </a:cubicBezTo>
                  <a:close/>
                  <a:moveTo>
                    <a:pt x="271" y="209"/>
                  </a:moveTo>
                  <a:cubicBezTo>
                    <a:pt x="272" y="212"/>
                    <a:pt x="272" y="210"/>
                    <a:pt x="272" y="209"/>
                  </a:cubicBezTo>
                  <a:cubicBezTo>
                    <a:pt x="274" y="207"/>
                    <a:pt x="272" y="207"/>
                    <a:pt x="274" y="204"/>
                  </a:cubicBezTo>
                  <a:cubicBezTo>
                    <a:pt x="274" y="201"/>
                    <a:pt x="272" y="202"/>
                    <a:pt x="272" y="201"/>
                  </a:cubicBezTo>
                  <a:cubicBezTo>
                    <a:pt x="271" y="199"/>
                    <a:pt x="271" y="199"/>
                    <a:pt x="269" y="199"/>
                  </a:cubicBezTo>
                  <a:cubicBezTo>
                    <a:pt x="268" y="201"/>
                    <a:pt x="268" y="201"/>
                    <a:pt x="269" y="204"/>
                  </a:cubicBezTo>
                  <a:cubicBezTo>
                    <a:pt x="271" y="206"/>
                    <a:pt x="272" y="207"/>
                    <a:pt x="271" y="207"/>
                  </a:cubicBezTo>
                  <a:cubicBezTo>
                    <a:pt x="269" y="206"/>
                    <a:pt x="269" y="207"/>
                    <a:pt x="269" y="210"/>
                  </a:cubicBezTo>
                  <a:cubicBezTo>
                    <a:pt x="271" y="213"/>
                    <a:pt x="271" y="207"/>
                    <a:pt x="271" y="209"/>
                  </a:cubicBezTo>
                  <a:close/>
                  <a:moveTo>
                    <a:pt x="300" y="227"/>
                  </a:moveTo>
                  <a:cubicBezTo>
                    <a:pt x="301" y="226"/>
                    <a:pt x="301" y="226"/>
                    <a:pt x="303" y="224"/>
                  </a:cubicBezTo>
                  <a:cubicBezTo>
                    <a:pt x="303" y="224"/>
                    <a:pt x="301" y="224"/>
                    <a:pt x="301" y="226"/>
                  </a:cubicBezTo>
                  <a:cubicBezTo>
                    <a:pt x="300" y="226"/>
                    <a:pt x="298" y="227"/>
                    <a:pt x="300" y="227"/>
                  </a:cubicBezTo>
                  <a:cubicBezTo>
                    <a:pt x="300" y="227"/>
                    <a:pt x="300" y="227"/>
                    <a:pt x="300" y="227"/>
                  </a:cubicBezTo>
                  <a:close/>
                  <a:moveTo>
                    <a:pt x="293" y="224"/>
                  </a:moveTo>
                  <a:cubicBezTo>
                    <a:pt x="293" y="224"/>
                    <a:pt x="293" y="224"/>
                    <a:pt x="292" y="224"/>
                  </a:cubicBezTo>
                  <a:cubicBezTo>
                    <a:pt x="292" y="224"/>
                    <a:pt x="292" y="224"/>
                    <a:pt x="292" y="226"/>
                  </a:cubicBezTo>
                  <a:cubicBezTo>
                    <a:pt x="293" y="226"/>
                    <a:pt x="293" y="226"/>
                    <a:pt x="293" y="224"/>
                  </a:cubicBezTo>
                  <a:close/>
                  <a:moveTo>
                    <a:pt x="277" y="212"/>
                  </a:moveTo>
                  <a:cubicBezTo>
                    <a:pt x="278" y="212"/>
                    <a:pt x="278" y="210"/>
                    <a:pt x="277" y="210"/>
                  </a:cubicBezTo>
                  <a:cubicBezTo>
                    <a:pt x="275" y="209"/>
                    <a:pt x="274" y="210"/>
                    <a:pt x="275" y="210"/>
                  </a:cubicBezTo>
                  <a:cubicBezTo>
                    <a:pt x="275" y="210"/>
                    <a:pt x="274" y="210"/>
                    <a:pt x="274" y="212"/>
                  </a:cubicBezTo>
                  <a:cubicBezTo>
                    <a:pt x="274" y="212"/>
                    <a:pt x="272" y="213"/>
                    <a:pt x="275" y="212"/>
                  </a:cubicBezTo>
                  <a:cubicBezTo>
                    <a:pt x="275" y="212"/>
                    <a:pt x="275" y="212"/>
                    <a:pt x="277" y="212"/>
                  </a:cubicBezTo>
                  <a:close/>
                  <a:moveTo>
                    <a:pt x="278" y="212"/>
                  </a:moveTo>
                  <a:cubicBezTo>
                    <a:pt x="277" y="213"/>
                    <a:pt x="278" y="212"/>
                    <a:pt x="278" y="213"/>
                  </a:cubicBezTo>
                  <a:cubicBezTo>
                    <a:pt x="278" y="215"/>
                    <a:pt x="277" y="213"/>
                    <a:pt x="277" y="215"/>
                  </a:cubicBezTo>
                  <a:cubicBezTo>
                    <a:pt x="277" y="216"/>
                    <a:pt x="277" y="216"/>
                    <a:pt x="278" y="216"/>
                  </a:cubicBezTo>
                  <a:cubicBezTo>
                    <a:pt x="280" y="216"/>
                    <a:pt x="278" y="216"/>
                    <a:pt x="280" y="218"/>
                  </a:cubicBezTo>
                  <a:cubicBezTo>
                    <a:pt x="280" y="220"/>
                    <a:pt x="277" y="220"/>
                    <a:pt x="277" y="220"/>
                  </a:cubicBezTo>
                  <a:cubicBezTo>
                    <a:pt x="278" y="221"/>
                    <a:pt x="278" y="221"/>
                    <a:pt x="280" y="221"/>
                  </a:cubicBezTo>
                  <a:cubicBezTo>
                    <a:pt x="280" y="220"/>
                    <a:pt x="280" y="221"/>
                    <a:pt x="280" y="221"/>
                  </a:cubicBezTo>
                  <a:cubicBezTo>
                    <a:pt x="281" y="221"/>
                    <a:pt x="281" y="221"/>
                    <a:pt x="283" y="223"/>
                  </a:cubicBezTo>
                  <a:cubicBezTo>
                    <a:pt x="284" y="224"/>
                    <a:pt x="283" y="224"/>
                    <a:pt x="283" y="224"/>
                  </a:cubicBezTo>
                  <a:cubicBezTo>
                    <a:pt x="284" y="226"/>
                    <a:pt x="284" y="223"/>
                    <a:pt x="284" y="226"/>
                  </a:cubicBezTo>
                  <a:cubicBezTo>
                    <a:pt x="284" y="227"/>
                    <a:pt x="287" y="229"/>
                    <a:pt x="287" y="227"/>
                  </a:cubicBezTo>
                  <a:cubicBezTo>
                    <a:pt x="289" y="226"/>
                    <a:pt x="287" y="226"/>
                    <a:pt x="287" y="224"/>
                  </a:cubicBezTo>
                  <a:cubicBezTo>
                    <a:pt x="287" y="223"/>
                    <a:pt x="287" y="224"/>
                    <a:pt x="287" y="221"/>
                  </a:cubicBezTo>
                  <a:cubicBezTo>
                    <a:pt x="289" y="220"/>
                    <a:pt x="287" y="221"/>
                    <a:pt x="286" y="220"/>
                  </a:cubicBezTo>
                  <a:cubicBezTo>
                    <a:pt x="286" y="218"/>
                    <a:pt x="286" y="220"/>
                    <a:pt x="284" y="218"/>
                  </a:cubicBezTo>
                  <a:cubicBezTo>
                    <a:pt x="284" y="218"/>
                    <a:pt x="283" y="220"/>
                    <a:pt x="283" y="218"/>
                  </a:cubicBezTo>
                  <a:cubicBezTo>
                    <a:pt x="281" y="218"/>
                    <a:pt x="283" y="216"/>
                    <a:pt x="284" y="218"/>
                  </a:cubicBezTo>
                  <a:cubicBezTo>
                    <a:pt x="287" y="220"/>
                    <a:pt x="286" y="218"/>
                    <a:pt x="284" y="216"/>
                  </a:cubicBezTo>
                  <a:cubicBezTo>
                    <a:pt x="283" y="215"/>
                    <a:pt x="283" y="213"/>
                    <a:pt x="283" y="212"/>
                  </a:cubicBezTo>
                  <a:cubicBezTo>
                    <a:pt x="281" y="210"/>
                    <a:pt x="280" y="212"/>
                    <a:pt x="278" y="210"/>
                  </a:cubicBezTo>
                  <a:cubicBezTo>
                    <a:pt x="278" y="210"/>
                    <a:pt x="280" y="209"/>
                    <a:pt x="278" y="207"/>
                  </a:cubicBezTo>
                  <a:cubicBezTo>
                    <a:pt x="278" y="206"/>
                    <a:pt x="278" y="207"/>
                    <a:pt x="277" y="207"/>
                  </a:cubicBezTo>
                  <a:cubicBezTo>
                    <a:pt x="274" y="207"/>
                    <a:pt x="275" y="207"/>
                    <a:pt x="275" y="207"/>
                  </a:cubicBezTo>
                  <a:cubicBezTo>
                    <a:pt x="274" y="209"/>
                    <a:pt x="274" y="209"/>
                    <a:pt x="275" y="209"/>
                  </a:cubicBezTo>
                  <a:cubicBezTo>
                    <a:pt x="277" y="209"/>
                    <a:pt x="278" y="209"/>
                    <a:pt x="278" y="212"/>
                  </a:cubicBezTo>
                  <a:close/>
                  <a:moveTo>
                    <a:pt x="280" y="227"/>
                  </a:moveTo>
                  <a:cubicBezTo>
                    <a:pt x="281" y="229"/>
                    <a:pt x="283" y="229"/>
                    <a:pt x="281" y="227"/>
                  </a:cubicBezTo>
                  <a:cubicBezTo>
                    <a:pt x="281" y="226"/>
                    <a:pt x="281" y="226"/>
                    <a:pt x="280" y="224"/>
                  </a:cubicBezTo>
                  <a:cubicBezTo>
                    <a:pt x="278" y="223"/>
                    <a:pt x="280" y="223"/>
                    <a:pt x="280" y="223"/>
                  </a:cubicBezTo>
                  <a:cubicBezTo>
                    <a:pt x="278" y="221"/>
                    <a:pt x="278" y="221"/>
                    <a:pt x="278" y="221"/>
                  </a:cubicBezTo>
                  <a:cubicBezTo>
                    <a:pt x="277" y="223"/>
                    <a:pt x="278" y="223"/>
                    <a:pt x="278" y="224"/>
                  </a:cubicBezTo>
                  <a:cubicBezTo>
                    <a:pt x="278" y="224"/>
                    <a:pt x="278" y="224"/>
                    <a:pt x="280" y="227"/>
                  </a:cubicBezTo>
                  <a:close/>
                  <a:moveTo>
                    <a:pt x="199" y="22"/>
                  </a:moveTo>
                  <a:cubicBezTo>
                    <a:pt x="190" y="20"/>
                    <a:pt x="188" y="25"/>
                    <a:pt x="182" y="22"/>
                  </a:cubicBezTo>
                  <a:cubicBezTo>
                    <a:pt x="176" y="19"/>
                    <a:pt x="166" y="20"/>
                    <a:pt x="155" y="16"/>
                  </a:cubicBezTo>
                  <a:cubicBezTo>
                    <a:pt x="144" y="13"/>
                    <a:pt x="144" y="19"/>
                    <a:pt x="134" y="16"/>
                  </a:cubicBezTo>
                  <a:cubicBezTo>
                    <a:pt x="123" y="13"/>
                    <a:pt x="134" y="10"/>
                    <a:pt x="121" y="10"/>
                  </a:cubicBezTo>
                  <a:cubicBezTo>
                    <a:pt x="109" y="10"/>
                    <a:pt x="112" y="11"/>
                    <a:pt x="109" y="8"/>
                  </a:cubicBezTo>
                  <a:cubicBezTo>
                    <a:pt x="105" y="5"/>
                    <a:pt x="105" y="10"/>
                    <a:pt x="100" y="6"/>
                  </a:cubicBezTo>
                  <a:cubicBezTo>
                    <a:pt x="97" y="5"/>
                    <a:pt x="96" y="0"/>
                    <a:pt x="88" y="6"/>
                  </a:cubicBezTo>
                  <a:cubicBezTo>
                    <a:pt x="80" y="14"/>
                    <a:pt x="76" y="5"/>
                    <a:pt x="64" y="14"/>
                  </a:cubicBezTo>
                  <a:cubicBezTo>
                    <a:pt x="51" y="24"/>
                    <a:pt x="50" y="11"/>
                    <a:pt x="44" y="24"/>
                  </a:cubicBezTo>
                  <a:cubicBezTo>
                    <a:pt x="39" y="36"/>
                    <a:pt x="36" y="39"/>
                    <a:pt x="21" y="39"/>
                  </a:cubicBezTo>
                  <a:cubicBezTo>
                    <a:pt x="13" y="39"/>
                    <a:pt x="21" y="44"/>
                    <a:pt x="13" y="45"/>
                  </a:cubicBezTo>
                  <a:cubicBezTo>
                    <a:pt x="7" y="47"/>
                    <a:pt x="32" y="52"/>
                    <a:pt x="36" y="61"/>
                  </a:cubicBezTo>
                  <a:cubicBezTo>
                    <a:pt x="41" y="69"/>
                    <a:pt x="47" y="61"/>
                    <a:pt x="45" y="67"/>
                  </a:cubicBezTo>
                  <a:cubicBezTo>
                    <a:pt x="45" y="72"/>
                    <a:pt x="50" y="67"/>
                    <a:pt x="50" y="72"/>
                  </a:cubicBezTo>
                  <a:cubicBezTo>
                    <a:pt x="51" y="76"/>
                    <a:pt x="57" y="72"/>
                    <a:pt x="56" y="76"/>
                  </a:cubicBezTo>
                  <a:cubicBezTo>
                    <a:pt x="56" y="80"/>
                    <a:pt x="56" y="75"/>
                    <a:pt x="51" y="78"/>
                  </a:cubicBezTo>
                  <a:cubicBezTo>
                    <a:pt x="51" y="80"/>
                    <a:pt x="51" y="76"/>
                    <a:pt x="41" y="78"/>
                  </a:cubicBezTo>
                  <a:cubicBezTo>
                    <a:pt x="30" y="80"/>
                    <a:pt x="44" y="67"/>
                    <a:pt x="30" y="72"/>
                  </a:cubicBezTo>
                  <a:cubicBezTo>
                    <a:pt x="16" y="76"/>
                    <a:pt x="9" y="83"/>
                    <a:pt x="4" y="83"/>
                  </a:cubicBezTo>
                  <a:cubicBezTo>
                    <a:pt x="0" y="84"/>
                    <a:pt x="3" y="89"/>
                    <a:pt x="10" y="89"/>
                  </a:cubicBezTo>
                  <a:cubicBezTo>
                    <a:pt x="19" y="89"/>
                    <a:pt x="9" y="92"/>
                    <a:pt x="13" y="94"/>
                  </a:cubicBezTo>
                  <a:cubicBezTo>
                    <a:pt x="18" y="97"/>
                    <a:pt x="12" y="100"/>
                    <a:pt x="21" y="101"/>
                  </a:cubicBezTo>
                  <a:cubicBezTo>
                    <a:pt x="30" y="101"/>
                    <a:pt x="33" y="97"/>
                    <a:pt x="39" y="100"/>
                  </a:cubicBezTo>
                  <a:cubicBezTo>
                    <a:pt x="47" y="104"/>
                    <a:pt x="54" y="90"/>
                    <a:pt x="59" y="97"/>
                  </a:cubicBezTo>
                  <a:cubicBezTo>
                    <a:pt x="64" y="101"/>
                    <a:pt x="48" y="98"/>
                    <a:pt x="56" y="103"/>
                  </a:cubicBezTo>
                  <a:cubicBezTo>
                    <a:pt x="65" y="108"/>
                    <a:pt x="57" y="115"/>
                    <a:pt x="51" y="114"/>
                  </a:cubicBezTo>
                  <a:cubicBezTo>
                    <a:pt x="44" y="112"/>
                    <a:pt x="45" y="123"/>
                    <a:pt x="38" y="118"/>
                  </a:cubicBezTo>
                  <a:cubicBezTo>
                    <a:pt x="30" y="114"/>
                    <a:pt x="29" y="126"/>
                    <a:pt x="24" y="128"/>
                  </a:cubicBezTo>
                  <a:cubicBezTo>
                    <a:pt x="21" y="129"/>
                    <a:pt x="22" y="134"/>
                    <a:pt x="18" y="137"/>
                  </a:cubicBezTo>
                  <a:cubicBezTo>
                    <a:pt x="15" y="139"/>
                    <a:pt x="18" y="140"/>
                    <a:pt x="24" y="145"/>
                  </a:cubicBezTo>
                  <a:cubicBezTo>
                    <a:pt x="30" y="150"/>
                    <a:pt x="22" y="153"/>
                    <a:pt x="25" y="154"/>
                  </a:cubicBezTo>
                  <a:cubicBezTo>
                    <a:pt x="29" y="157"/>
                    <a:pt x="33" y="165"/>
                    <a:pt x="41" y="162"/>
                  </a:cubicBezTo>
                  <a:cubicBezTo>
                    <a:pt x="48" y="159"/>
                    <a:pt x="51" y="162"/>
                    <a:pt x="50" y="168"/>
                  </a:cubicBezTo>
                  <a:cubicBezTo>
                    <a:pt x="47" y="174"/>
                    <a:pt x="53" y="170"/>
                    <a:pt x="50" y="176"/>
                  </a:cubicBezTo>
                  <a:cubicBezTo>
                    <a:pt x="48" y="181"/>
                    <a:pt x="56" y="179"/>
                    <a:pt x="59" y="174"/>
                  </a:cubicBezTo>
                  <a:cubicBezTo>
                    <a:pt x="62" y="171"/>
                    <a:pt x="68" y="176"/>
                    <a:pt x="71" y="179"/>
                  </a:cubicBezTo>
                  <a:cubicBezTo>
                    <a:pt x="76" y="184"/>
                    <a:pt x="76" y="176"/>
                    <a:pt x="79" y="178"/>
                  </a:cubicBezTo>
                  <a:cubicBezTo>
                    <a:pt x="82" y="181"/>
                    <a:pt x="91" y="173"/>
                    <a:pt x="86" y="178"/>
                  </a:cubicBezTo>
                  <a:cubicBezTo>
                    <a:pt x="83" y="182"/>
                    <a:pt x="83" y="185"/>
                    <a:pt x="83" y="190"/>
                  </a:cubicBezTo>
                  <a:cubicBezTo>
                    <a:pt x="83" y="195"/>
                    <a:pt x="79" y="192"/>
                    <a:pt x="76" y="198"/>
                  </a:cubicBezTo>
                  <a:cubicBezTo>
                    <a:pt x="73" y="204"/>
                    <a:pt x="67" y="202"/>
                    <a:pt x="64" y="209"/>
                  </a:cubicBezTo>
                  <a:cubicBezTo>
                    <a:pt x="59" y="216"/>
                    <a:pt x="61" y="210"/>
                    <a:pt x="53" y="212"/>
                  </a:cubicBezTo>
                  <a:cubicBezTo>
                    <a:pt x="45" y="215"/>
                    <a:pt x="50" y="218"/>
                    <a:pt x="44" y="220"/>
                  </a:cubicBezTo>
                  <a:cubicBezTo>
                    <a:pt x="39" y="223"/>
                    <a:pt x="38" y="227"/>
                    <a:pt x="44" y="224"/>
                  </a:cubicBezTo>
                  <a:cubicBezTo>
                    <a:pt x="51" y="221"/>
                    <a:pt x="53" y="215"/>
                    <a:pt x="54" y="218"/>
                  </a:cubicBezTo>
                  <a:cubicBezTo>
                    <a:pt x="56" y="221"/>
                    <a:pt x="59" y="216"/>
                    <a:pt x="59" y="220"/>
                  </a:cubicBezTo>
                  <a:cubicBezTo>
                    <a:pt x="61" y="224"/>
                    <a:pt x="64" y="221"/>
                    <a:pt x="64" y="218"/>
                  </a:cubicBezTo>
                  <a:cubicBezTo>
                    <a:pt x="62" y="215"/>
                    <a:pt x="68" y="213"/>
                    <a:pt x="68" y="216"/>
                  </a:cubicBezTo>
                  <a:cubicBezTo>
                    <a:pt x="68" y="220"/>
                    <a:pt x="74" y="210"/>
                    <a:pt x="79" y="210"/>
                  </a:cubicBezTo>
                  <a:cubicBezTo>
                    <a:pt x="83" y="210"/>
                    <a:pt x="76" y="209"/>
                    <a:pt x="86" y="202"/>
                  </a:cubicBezTo>
                  <a:cubicBezTo>
                    <a:pt x="96" y="198"/>
                    <a:pt x="94" y="195"/>
                    <a:pt x="100" y="192"/>
                  </a:cubicBezTo>
                  <a:cubicBezTo>
                    <a:pt x="105" y="188"/>
                    <a:pt x="112" y="185"/>
                    <a:pt x="114" y="181"/>
                  </a:cubicBezTo>
                  <a:cubicBezTo>
                    <a:pt x="115" y="176"/>
                    <a:pt x="118" y="178"/>
                    <a:pt x="120" y="174"/>
                  </a:cubicBezTo>
                  <a:cubicBezTo>
                    <a:pt x="120" y="170"/>
                    <a:pt x="105" y="176"/>
                    <a:pt x="114" y="168"/>
                  </a:cubicBezTo>
                  <a:cubicBezTo>
                    <a:pt x="124" y="160"/>
                    <a:pt x="126" y="159"/>
                    <a:pt x="129" y="151"/>
                  </a:cubicBezTo>
                  <a:cubicBezTo>
                    <a:pt x="134" y="145"/>
                    <a:pt x="144" y="140"/>
                    <a:pt x="152" y="148"/>
                  </a:cubicBezTo>
                  <a:cubicBezTo>
                    <a:pt x="159" y="156"/>
                    <a:pt x="146" y="143"/>
                    <a:pt x="138" y="148"/>
                  </a:cubicBezTo>
                  <a:cubicBezTo>
                    <a:pt x="132" y="153"/>
                    <a:pt x="138" y="154"/>
                    <a:pt x="132" y="159"/>
                  </a:cubicBezTo>
                  <a:cubicBezTo>
                    <a:pt x="126" y="165"/>
                    <a:pt x="137" y="165"/>
                    <a:pt x="132" y="167"/>
                  </a:cubicBezTo>
                  <a:cubicBezTo>
                    <a:pt x="124" y="171"/>
                    <a:pt x="137" y="173"/>
                    <a:pt x="143" y="167"/>
                  </a:cubicBezTo>
                  <a:cubicBezTo>
                    <a:pt x="149" y="162"/>
                    <a:pt x="150" y="160"/>
                    <a:pt x="155" y="160"/>
                  </a:cubicBezTo>
                  <a:cubicBezTo>
                    <a:pt x="161" y="160"/>
                    <a:pt x="155" y="157"/>
                    <a:pt x="159" y="156"/>
                  </a:cubicBezTo>
                  <a:cubicBezTo>
                    <a:pt x="164" y="154"/>
                    <a:pt x="156" y="150"/>
                    <a:pt x="163" y="150"/>
                  </a:cubicBezTo>
                  <a:cubicBezTo>
                    <a:pt x="169" y="148"/>
                    <a:pt x="172" y="145"/>
                    <a:pt x="172" y="148"/>
                  </a:cubicBezTo>
                  <a:cubicBezTo>
                    <a:pt x="172" y="153"/>
                    <a:pt x="176" y="151"/>
                    <a:pt x="181" y="154"/>
                  </a:cubicBezTo>
                  <a:cubicBezTo>
                    <a:pt x="185" y="157"/>
                    <a:pt x="184" y="151"/>
                    <a:pt x="187" y="156"/>
                  </a:cubicBezTo>
                  <a:cubicBezTo>
                    <a:pt x="191" y="162"/>
                    <a:pt x="199" y="159"/>
                    <a:pt x="204" y="159"/>
                  </a:cubicBezTo>
                  <a:cubicBezTo>
                    <a:pt x="210" y="159"/>
                    <a:pt x="219" y="167"/>
                    <a:pt x="223" y="164"/>
                  </a:cubicBezTo>
                  <a:cubicBezTo>
                    <a:pt x="230" y="160"/>
                    <a:pt x="230" y="164"/>
                    <a:pt x="227" y="165"/>
                  </a:cubicBezTo>
                  <a:cubicBezTo>
                    <a:pt x="223" y="167"/>
                    <a:pt x="233" y="170"/>
                    <a:pt x="237" y="173"/>
                  </a:cubicBezTo>
                  <a:cubicBezTo>
                    <a:pt x="242" y="174"/>
                    <a:pt x="242" y="178"/>
                    <a:pt x="248" y="181"/>
                  </a:cubicBezTo>
                  <a:cubicBezTo>
                    <a:pt x="252" y="184"/>
                    <a:pt x="257" y="182"/>
                    <a:pt x="254" y="179"/>
                  </a:cubicBezTo>
                  <a:cubicBezTo>
                    <a:pt x="251" y="176"/>
                    <a:pt x="251" y="173"/>
                    <a:pt x="255" y="176"/>
                  </a:cubicBezTo>
                  <a:cubicBezTo>
                    <a:pt x="258" y="181"/>
                    <a:pt x="265" y="185"/>
                    <a:pt x="263" y="181"/>
                  </a:cubicBezTo>
                  <a:cubicBezTo>
                    <a:pt x="263" y="176"/>
                    <a:pt x="262" y="173"/>
                    <a:pt x="265" y="179"/>
                  </a:cubicBezTo>
                  <a:cubicBezTo>
                    <a:pt x="268" y="184"/>
                    <a:pt x="271" y="179"/>
                    <a:pt x="272" y="184"/>
                  </a:cubicBezTo>
                  <a:cubicBezTo>
                    <a:pt x="275" y="190"/>
                    <a:pt x="274" y="190"/>
                    <a:pt x="277" y="192"/>
                  </a:cubicBezTo>
                  <a:cubicBezTo>
                    <a:pt x="278" y="193"/>
                    <a:pt x="274" y="196"/>
                    <a:pt x="278" y="198"/>
                  </a:cubicBezTo>
                  <a:cubicBezTo>
                    <a:pt x="283" y="199"/>
                    <a:pt x="280" y="199"/>
                    <a:pt x="284" y="204"/>
                  </a:cubicBezTo>
                  <a:cubicBezTo>
                    <a:pt x="290" y="210"/>
                    <a:pt x="293" y="209"/>
                    <a:pt x="290" y="210"/>
                  </a:cubicBezTo>
                  <a:cubicBezTo>
                    <a:pt x="287" y="210"/>
                    <a:pt x="289" y="212"/>
                    <a:pt x="286" y="215"/>
                  </a:cubicBezTo>
                  <a:cubicBezTo>
                    <a:pt x="284" y="216"/>
                    <a:pt x="287" y="220"/>
                    <a:pt x="289" y="215"/>
                  </a:cubicBezTo>
                  <a:cubicBezTo>
                    <a:pt x="290" y="212"/>
                    <a:pt x="293" y="209"/>
                    <a:pt x="295" y="213"/>
                  </a:cubicBezTo>
                  <a:cubicBezTo>
                    <a:pt x="298" y="218"/>
                    <a:pt x="295" y="221"/>
                    <a:pt x="295" y="223"/>
                  </a:cubicBezTo>
                  <a:cubicBezTo>
                    <a:pt x="297" y="226"/>
                    <a:pt x="297" y="229"/>
                    <a:pt x="300" y="226"/>
                  </a:cubicBezTo>
                  <a:cubicBezTo>
                    <a:pt x="301" y="223"/>
                    <a:pt x="304" y="223"/>
                    <a:pt x="303" y="218"/>
                  </a:cubicBezTo>
                  <a:cubicBezTo>
                    <a:pt x="301" y="213"/>
                    <a:pt x="303" y="213"/>
                    <a:pt x="304" y="212"/>
                  </a:cubicBezTo>
                  <a:cubicBezTo>
                    <a:pt x="304" y="212"/>
                    <a:pt x="304" y="210"/>
                    <a:pt x="303" y="210"/>
                  </a:cubicBezTo>
                  <a:cubicBezTo>
                    <a:pt x="300" y="210"/>
                    <a:pt x="303" y="209"/>
                    <a:pt x="298" y="207"/>
                  </a:cubicBezTo>
                  <a:cubicBezTo>
                    <a:pt x="292" y="206"/>
                    <a:pt x="293" y="202"/>
                    <a:pt x="290" y="204"/>
                  </a:cubicBezTo>
                  <a:cubicBezTo>
                    <a:pt x="287" y="204"/>
                    <a:pt x="290" y="201"/>
                    <a:pt x="289" y="201"/>
                  </a:cubicBezTo>
                  <a:cubicBezTo>
                    <a:pt x="286" y="201"/>
                    <a:pt x="289" y="198"/>
                    <a:pt x="287" y="198"/>
                  </a:cubicBezTo>
                  <a:cubicBezTo>
                    <a:pt x="284" y="198"/>
                    <a:pt x="287" y="198"/>
                    <a:pt x="286" y="195"/>
                  </a:cubicBezTo>
                  <a:cubicBezTo>
                    <a:pt x="284" y="193"/>
                    <a:pt x="278" y="182"/>
                    <a:pt x="275" y="179"/>
                  </a:cubicBezTo>
                  <a:cubicBezTo>
                    <a:pt x="274" y="174"/>
                    <a:pt x="271" y="178"/>
                    <a:pt x="269" y="173"/>
                  </a:cubicBezTo>
                  <a:cubicBezTo>
                    <a:pt x="268" y="170"/>
                    <a:pt x="266" y="171"/>
                    <a:pt x="265" y="168"/>
                  </a:cubicBezTo>
                  <a:cubicBezTo>
                    <a:pt x="263" y="167"/>
                    <a:pt x="266" y="168"/>
                    <a:pt x="263" y="165"/>
                  </a:cubicBezTo>
                  <a:cubicBezTo>
                    <a:pt x="262" y="162"/>
                    <a:pt x="262" y="162"/>
                    <a:pt x="255" y="165"/>
                  </a:cubicBezTo>
                  <a:cubicBezTo>
                    <a:pt x="252" y="165"/>
                    <a:pt x="257" y="167"/>
                    <a:pt x="254" y="167"/>
                  </a:cubicBezTo>
                  <a:cubicBezTo>
                    <a:pt x="251" y="168"/>
                    <a:pt x="255" y="170"/>
                    <a:pt x="251" y="171"/>
                  </a:cubicBezTo>
                  <a:cubicBezTo>
                    <a:pt x="246" y="171"/>
                    <a:pt x="246" y="174"/>
                    <a:pt x="245" y="173"/>
                  </a:cubicBezTo>
                  <a:cubicBezTo>
                    <a:pt x="243" y="173"/>
                    <a:pt x="246" y="171"/>
                    <a:pt x="240" y="167"/>
                  </a:cubicBezTo>
                  <a:cubicBezTo>
                    <a:pt x="233" y="164"/>
                    <a:pt x="237" y="162"/>
                    <a:pt x="233" y="160"/>
                  </a:cubicBezTo>
                  <a:cubicBezTo>
                    <a:pt x="230" y="159"/>
                    <a:pt x="231" y="159"/>
                    <a:pt x="233" y="157"/>
                  </a:cubicBezTo>
                  <a:cubicBezTo>
                    <a:pt x="233" y="154"/>
                    <a:pt x="228" y="156"/>
                    <a:pt x="227" y="157"/>
                  </a:cubicBezTo>
                  <a:cubicBezTo>
                    <a:pt x="225" y="157"/>
                    <a:pt x="225" y="157"/>
                    <a:pt x="222" y="156"/>
                  </a:cubicBezTo>
                  <a:cubicBezTo>
                    <a:pt x="220" y="154"/>
                    <a:pt x="223" y="159"/>
                    <a:pt x="217" y="156"/>
                  </a:cubicBezTo>
                  <a:cubicBezTo>
                    <a:pt x="217" y="28"/>
                    <a:pt x="217" y="28"/>
                    <a:pt x="217" y="28"/>
                  </a:cubicBezTo>
                  <a:cubicBezTo>
                    <a:pt x="208" y="28"/>
                    <a:pt x="208" y="22"/>
                    <a:pt x="199" y="22"/>
                  </a:cubicBezTo>
                  <a:close/>
                  <a:moveTo>
                    <a:pt x="734" y="349"/>
                  </a:moveTo>
                  <a:cubicBezTo>
                    <a:pt x="734" y="350"/>
                    <a:pt x="732" y="352"/>
                    <a:pt x="730" y="352"/>
                  </a:cubicBezTo>
                  <a:cubicBezTo>
                    <a:pt x="729" y="352"/>
                    <a:pt x="729" y="353"/>
                    <a:pt x="730" y="355"/>
                  </a:cubicBezTo>
                  <a:cubicBezTo>
                    <a:pt x="732" y="355"/>
                    <a:pt x="730" y="355"/>
                    <a:pt x="730" y="358"/>
                  </a:cubicBezTo>
                  <a:cubicBezTo>
                    <a:pt x="730" y="360"/>
                    <a:pt x="729" y="360"/>
                    <a:pt x="727" y="361"/>
                  </a:cubicBezTo>
                  <a:cubicBezTo>
                    <a:pt x="726" y="363"/>
                    <a:pt x="721" y="363"/>
                    <a:pt x="718" y="363"/>
                  </a:cubicBezTo>
                  <a:cubicBezTo>
                    <a:pt x="717" y="361"/>
                    <a:pt x="711" y="361"/>
                    <a:pt x="711" y="363"/>
                  </a:cubicBezTo>
                  <a:cubicBezTo>
                    <a:pt x="709" y="363"/>
                    <a:pt x="706" y="364"/>
                    <a:pt x="706" y="364"/>
                  </a:cubicBezTo>
                  <a:cubicBezTo>
                    <a:pt x="709" y="366"/>
                    <a:pt x="709" y="366"/>
                    <a:pt x="709" y="366"/>
                  </a:cubicBezTo>
                  <a:cubicBezTo>
                    <a:pt x="711" y="366"/>
                    <a:pt x="709" y="369"/>
                    <a:pt x="709" y="369"/>
                  </a:cubicBezTo>
                  <a:cubicBezTo>
                    <a:pt x="708" y="370"/>
                    <a:pt x="703" y="375"/>
                    <a:pt x="700" y="375"/>
                  </a:cubicBezTo>
                  <a:cubicBezTo>
                    <a:pt x="699" y="375"/>
                    <a:pt x="695" y="378"/>
                    <a:pt x="689" y="381"/>
                  </a:cubicBezTo>
                  <a:cubicBezTo>
                    <a:pt x="683" y="384"/>
                    <a:pt x="677" y="384"/>
                    <a:pt x="677" y="383"/>
                  </a:cubicBezTo>
                  <a:cubicBezTo>
                    <a:pt x="676" y="383"/>
                    <a:pt x="679" y="383"/>
                    <a:pt x="679" y="381"/>
                  </a:cubicBezTo>
                  <a:cubicBezTo>
                    <a:pt x="677" y="381"/>
                    <a:pt x="673" y="381"/>
                    <a:pt x="673" y="380"/>
                  </a:cubicBezTo>
                  <a:cubicBezTo>
                    <a:pt x="673" y="378"/>
                    <a:pt x="674" y="378"/>
                    <a:pt x="674" y="375"/>
                  </a:cubicBezTo>
                  <a:cubicBezTo>
                    <a:pt x="676" y="372"/>
                    <a:pt x="677" y="374"/>
                    <a:pt x="677" y="370"/>
                  </a:cubicBezTo>
                  <a:cubicBezTo>
                    <a:pt x="679" y="369"/>
                    <a:pt x="679" y="369"/>
                    <a:pt x="680" y="370"/>
                  </a:cubicBezTo>
                  <a:cubicBezTo>
                    <a:pt x="680" y="369"/>
                    <a:pt x="680" y="369"/>
                    <a:pt x="680" y="369"/>
                  </a:cubicBezTo>
                  <a:cubicBezTo>
                    <a:pt x="680" y="367"/>
                    <a:pt x="682" y="367"/>
                    <a:pt x="682" y="366"/>
                  </a:cubicBezTo>
                  <a:cubicBezTo>
                    <a:pt x="680" y="363"/>
                    <a:pt x="680" y="353"/>
                    <a:pt x="676" y="355"/>
                  </a:cubicBezTo>
                  <a:cubicBezTo>
                    <a:pt x="673" y="355"/>
                    <a:pt x="673" y="358"/>
                    <a:pt x="671" y="360"/>
                  </a:cubicBezTo>
                  <a:cubicBezTo>
                    <a:pt x="670" y="360"/>
                    <a:pt x="668" y="355"/>
                    <a:pt x="671" y="355"/>
                  </a:cubicBezTo>
                  <a:cubicBezTo>
                    <a:pt x="673" y="353"/>
                    <a:pt x="674" y="352"/>
                    <a:pt x="674" y="349"/>
                  </a:cubicBezTo>
                  <a:cubicBezTo>
                    <a:pt x="674" y="344"/>
                    <a:pt x="671" y="342"/>
                    <a:pt x="674" y="342"/>
                  </a:cubicBezTo>
                  <a:cubicBezTo>
                    <a:pt x="676" y="342"/>
                    <a:pt x="673" y="339"/>
                    <a:pt x="670" y="338"/>
                  </a:cubicBezTo>
                  <a:cubicBezTo>
                    <a:pt x="667" y="338"/>
                    <a:pt x="668" y="336"/>
                    <a:pt x="667" y="336"/>
                  </a:cubicBezTo>
                  <a:cubicBezTo>
                    <a:pt x="663" y="336"/>
                    <a:pt x="663" y="333"/>
                    <a:pt x="660" y="335"/>
                  </a:cubicBezTo>
                  <a:cubicBezTo>
                    <a:pt x="657" y="338"/>
                    <a:pt x="663" y="338"/>
                    <a:pt x="659" y="339"/>
                  </a:cubicBezTo>
                  <a:cubicBezTo>
                    <a:pt x="656" y="339"/>
                    <a:pt x="657" y="345"/>
                    <a:pt x="656" y="345"/>
                  </a:cubicBezTo>
                  <a:cubicBezTo>
                    <a:pt x="654" y="345"/>
                    <a:pt x="657" y="338"/>
                    <a:pt x="653" y="344"/>
                  </a:cubicBezTo>
                  <a:cubicBezTo>
                    <a:pt x="651" y="347"/>
                    <a:pt x="650" y="344"/>
                    <a:pt x="651" y="349"/>
                  </a:cubicBezTo>
                  <a:cubicBezTo>
                    <a:pt x="651" y="352"/>
                    <a:pt x="648" y="353"/>
                    <a:pt x="650" y="355"/>
                  </a:cubicBezTo>
                  <a:cubicBezTo>
                    <a:pt x="650" y="358"/>
                    <a:pt x="648" y="356"/>
                    <a:pt x="650" y="361"/>
                  </a:cubicBezTo>
                  <a:cubicBezTo>
                    <a:pt x="651" y="367"/>
                    <a:pt x="651" y="372"/>
                    <a:pt x="648" y="377"/>
                  </a:cubicBezTo>
                  <a:cubicBezTo>
                    <a:pt x="645" y="381"/>
                    <a:pt x="642" y="383"/>
                    <a:pt x="639" y="378"/>
                  </a:cubicBezTo>
                  <a:cubicBezTo>
                    <a:pt x="636" y="374"/>
                    <a:pt x="639" y="370"/>
                    <a:pt x="638" y="366"/>
                  </a:cubicBezTo>
                  <a:cubicBezTo>
                    <a:pt x="638" y="361"/>
                    <a:pt x="639" y="363"/>
                    <a:pt x="639" y="356"/>
                  </a:cubicBezTo>
                  <a:cubicBezTo>
                    <a:pt x="639" y="352"/>
                    <a:pt x="642" y="355"/>
                    <a:pt x="641" y="352"/>
                  </a:cubicBezTo>
                  <a:cubicBezTo>
                    <a:pt x="639" y="350"/>
                    <a:pt x="644" y="345"/>
                    <a:pt x="641" y="345"/>
                  </a:cubicBezTo>
                  <a:cubicBezTo>
                    <a:pt x="639" y="344"/>
                    <a:pt x="641" y="345"/>
                    <a:pt x="638" y="349"/>
                  </a:cubicBezTo>
                  <a:cubicBezTo>
                    <a:pt x="636" y="350"/>
                    <a:pt x="638" y="344"/>
                    <a:pt x="639" y="344"/>
                  </a:cubicBezTo>
                  <a:cubicBezTo>
                    <a:pt x="641" y="342"/>
                    <a:pt x="639" y="342"/>
                    <a:pt x="641" y="341"/>
                  </a:cubicBezTo>
                  <a:cubicBezTo>
                    <a:pt x="642" y="338"/>
                    <a:pt x="645" y="331"/>
                    <a:pt x="645" y="333"/>
                  </a:cubicBezTo>
                  <a:cubicBezTo>
                    <a:pt x="645" y="336"/>
                    <a:pt x="648" y="331"/>
                    <a:pt x="648" y="335"/>
                  </a:cubicBezTo>
                  <a:cubicBezTo>
                    <a:pt x="647" y="338"/>
                    <a:pt x="650" y="331"/>
                    <a:pt x="651" y="331"/>
                  </a:cubicBezTo>
                  <a:cubicBezTo>
                    <a:pt x="657" y="333"/>
                    <a:pt x="654" y="328"/>
                    <a:pt x="660" y="331"/>
                  </a:cubicBezTo>
                  <a:cubicBezTo>
                    <a:pt x="665" y="335"/>
                    <a:pt x="662" y="330"/>
                    <a:pt x="663" y="331"/>
                  </a:cubicBezTo>
                  <a:cubicBezTo>
                    <a:pt x="667" y="331"/>
                    <a:pt x="670" y="333"/>
                    <a:pt x="670" y="330"/>
                  </a:cubicBezTo>
                  <a:cubicBezTo>
                    <a:pt x="668" y="328"/>
                    <a:pt x="667" y="330"/>
                    <a:pt x="667" y="327"/>
                  </a:cubicBezTo>
                  <a:cubicBezTo>
                    <a:pt x="667" y="325"/>
                    <a:pt x="665" y="327"/>
                    <a:pt x="662" y="325"/>
                  </a:cubicBezTo>
                  <a:cubicBezTo>
                    <a:pt x="659" y="325"/>
                    <a:pt x="662" y="322"/>
                    <a:pt x="660" y="322"/>
                  </a:cubicBezTo>
                  <a:cubicBezTo>
                    <a:pt x="657" y="324"/>
                    <a:pt x="651" y="324"/>
                    <a:pt x="650" y="325"/>
                  </a:cubicBezTo>
                  <a:cubicBezTo>
                    <a:pt x="647" y="327"/>
                    <a:pt x="647" y="325"/>
                    <a:pt x="644" y="325"/>
                  </a:cubicBezTo>
                  <a:cubicBezTo>
                    <a:pt x="641" y="325"/>
                    <a:pt x="641" y="322"/>
                    <a:pt x="638" y="321"/>
                  </a:cubicBezTo>
                  <a:cubicBezTo>
                    <a:pt x="635" y="319"/>
                    <a:pt x="633" y="324"/>
                    <a:pt x="633" y="321"/>
                  </a:cubicBezTo>
                  <a:cubicBezTo>
                    <a:pt x="633" y="317"/>
                    <a:pt x="632" y="317"/>
                    <a:pt x="628" y="321"/>
                  </a:cubicBezTo>
                  <a:cubicBezTo>
                    <a:pt x="625" y="324"/>
                    <a:pt x="625" y="321"/>
                    <a:pt x="621" y="324"/>
                  </a:cubicBezTo>
                  <a:cubicBezTo>
                    <a:pt x="618" y="327"/>
                    <a:pt x="618" y="324"/>
                    <a:pt x="615" y="325"/>
                  </a:cubicBezTo>
                  <a:cubicBezTo>
                    <a:pt x="612" y="325"/>
                    <a:pt x="616" y="321"/>
                    <a:pt x="615" y="321"/>
                  </a:cubicBezTo>
                  <a:cubicBezTo>
                    <a:pt x="612" y="321"/>
                    <a:pt x="609" y="324"/>
                    <a:pt x="606" y="324"/>
                  </a:cubicBezTo>
                  <a:cubicBezTo>
                    <a:pt x="603" y="322"/>
                    <a:pt x="607" y="321"/>
                    <a:pt x="610" y="316"/>
                  </a:cubicBezTo>
                  <a:cubicBezTo>
                    <a:pt x="615" y="311"/>
                    <a:pt x="616" y="311"/>
                    <a:pt x="624" y="308"/>
                  </a:cubicBezTo>
                  <a:cubicBezTo>
                    <a:pt x="619" y="308"/>
                    <a:pt x="622" y="307"/>
                    <a:pt x="618" y="307"/>
                  </a:cubicBezTo>
                  <a:cubicBezTo>
                    <a:pt x="613" y="308"/>
                    <a:pt x="616" y="305"/>
                    <a:pt x="610" y="307"/>
                  </a:cubicBezTo>
                  <a:cubicBezTo>
                    <a:pt x="607" y="310"/>
                    <a:pt x="606" y="304"/>
                    <a:pt x="603" y="305"/>
                  </a:cubicBezTo>
                  <a:cubicBezTo>
                    <a:pt x="601" y="307"/>
                    <a:pt x="604" y="304"/>
                    <a:pt x="598" y="302"/>
                  </a:cubicBezTo>
                  <a:cubicBezTo>
                    <a:pt x="592" y="299"/>
                    <a:pt x="592" y="304"/>
                    <a:pt x="590" y="302"/>
                  </a:cubicBezTo>
                  <a:cubicBezTo>
                    <a:pt x="589" y="299"/>
                    <a:pt x="584" y="302"/>
                    <a:pt x="584" y="297"/>
                  </a:cubicBezTo>
                  <a:cubicBezTo>
                    <a:pt x="583" y="294"/>
                    <a:pt x="583" y="293"/>
                    <a:pt x="581" y="293"/>
                  </a:cubicBezTo>
                  <a:cubicBezTo>
                    <a:pt x="580" y="291"/>
                    <a:pt x="581" y="297"/>
                    <a:pt x="580" y="297"/>
                  </a:cubicBezTo>
                  <a:cubicBezTo>
                    <a:pt x="360" y="297"/>
                    <a:pt x="360" y="297"/>
                    <a:pt x="360" y="297"/>
                  </a:cubicBezTo>
                  <a:cubicBezTo>
                    <a:pt x="360" y="300"/>
                    <a:pt x="364" y="299"/>
                    <a:pt x="364" y="302"/>
                  </a:cubicBezTo>
                  <a:cubicBezTo>
                    <a:pt x="364" y="304"/>
                    <a:pt x="360" y="302"/>
                    <a:pt x="362" y="305"/>
                  </a:cubicBezTo>
                  <a:cubicBezTo>
                    <a:pt x="365" y="308"/>
                    <a:pt x="365" y="308"/>
                    <a:pt x="365" y="314"/>
                  </a:cubicBezTo>
                  <a:cubicBezTo>
                    <a:pt x="364" y="321"/>
                    <a:pt x="364" y="313"/>
                    <a:pt x="362" y="308"/>
                  </a:cubicBezTo>
                  <a:cubicBezTo>
                    <a:pt x="360" y="305"/>
                    <a:pt x="353" y="307"/>
                    <a:pt x="348" y="305"/>
                  </a:cubicBezTo>
                  <a:cubicBezTo>
                    <a:pt x="345" y="302"/>
                    <a:pt x="345" y="307"/>
                    <a:pt x="348" y="310"/>
                  </a:cubicBezTo>
                  <a:cubicBezTo>
                    <a:pt x="350" y="314"/>
                    <a:pt x="351" y="325"/>
                    <a:pt x="351" y="333"/>
                  </a:cubicBezTo>
                  <a:cubicBezTo>
                    <a:pt x="351" y="341"/>
                    <a:pt x="351" y="356"/>
                    <a:pt x="348" y="364"/>
                  </a:cubicBezTo>
                  <a:cubicBezTo>
                    <a:pt x="345" y="370"/>
                    <a:pt x="353" y="381"/>
                    <a:pt x="350" y="389"/>
                  </a:cubicBezTo>
                  <a:cubicBezTo>
                    <a:pt x="347" y="398"/>
                    <a:pt x="353" y="397"/>
                    <a:pt x="353" y="406"/>
                  </a:cubicBezTo>
                  <a:cubicBezTo>
                    <a:pt x="354" y="415"/>
                    <a:pt x="359" y="414"/>
                    <a:pt x="359" y="419"/>
                  </a:cubicBezTo>
                  <a:cubicBezTo>
                    <a:pt x="360" y="423"/>
                    <a:pt x="364" y="420"/>
                    <a:pt x="364" y="426"/>
                  </a:cubicBezTo>
                  <a:cubicBezTo>
                    <a:pt x="365" y="434"/>
                    <a:pt x="370" y="431"/>
                    <a:pt x="368" y="436"/>
                  </a:cubicBezTo>
                  <a:cubicBezTo>
                    <a:pt x="367" y="439"/>
                    <a:pt x="370" y="440"/>
                    <a:pt x="374" y="448"/>
                  </a:cubicBezTo>
                  <a:cubicBezTo>
                    <a:pt x="380" y="454"/>
                    <a:pt x="377" y="458"/>
                    <a:pt x="379" y="459"/>
                  </a:cubicBezTo>
                  <a:cubicBezTo>
                    <a:pt x="382" y="461"/>
                    <a:pt x="386" y="459"/>
                    <a:pt x="392" y="465"/>
                  </a:cubicBezTo>
                  <a:cubicBezTo>
                    <a:pt x="397" y="470"/>
                    <a:pt x="397" y="465"/>
                    <a:pt x="402" y="470"/>
                  </a:cubicBezTo>
                  <a:cubicBezTo>
                    <a:pt x="406" y="475"/>
                    <a:pt x="405" y="476"/>
                    <a:pt x="406" y="481"/>
                  </a:cubicBezTo>
                  <a:cubicBezTo>
                    <a:pt x="411" y="479"/>
                    <a:pt x="421" y="479"/>
                    <a:pt x="424" y="478"/>
                  </a:cubicBezTo>
                  <a:cubicBezTo>
                    <a:pt x="424" y="481"/>
                    <a:pt x="424" y="481"/>
                    <a:pt x="424" y="481"/>
                  </a:cubicBezTo>
                  <a:cubicBezTo>
                    <a:pt x="429" y="482"/>
                    <a:pt x="452" y="492"/>
                    <a:pt x="455" y="493"/>
                  </a:cubicBezTo>
                  <a:cubicBezTo>
                    <a:pt x="478" y="493"/>
                    <a:pt x="478" y="493"/>
                    <a:pt x="478" y="493"/>
                  </a:cubicBezTo>
                  <a:cubicBezTo>
                    <a:pt x="478" y="489"/>
                    <a:pt x="478" y="489"/>
                    <a:pt x="478" y="489"/>
                  </a:cubicBezTo>
                  <a:cubicBezTo>
                    <a:pt x="490" y="489"/>
                    <a:pt x="490" y="489"/>
                    <a:pt x="490" y="489"/>
                  </a:cubicBezTo>
                  <a:cubicBezTo>
                    <a:pt x="490" y="489"/>
                    <a:pt x="499" y="498"/>
                    <a:pt x="502" y="501"/>
                  </a:cubicBezTo>
                  <a:cubicBezTo>
                    <a:pt x="507" y="504"/>
                    <a:pt x="505" y="512"/>
                    <a:pt x="513" y="517"/>
                  </a:cubicBezTo>
                  <a:cubicBezTo>
                    <a:pt x="522" y="520"/>
                    <a:pt x="516" y="506"/>
                    <a:pt x="526" y="507"/>
                  </a:cubicBezTo>
                  <a:cubicBezTo>
                    <a:pt x="536" y="509"/>
                    <a:pt x="537" y="521"/>
                    <a:pt x="543" y="529"/>
                  </a:cubicBezTo>
                  <a:cubicBezTo>
                    <a:pt x="549" y="537"/>
                    <a:pt x="545" y="546"/>
                    <a:pt x="558" y="548"/>
                  </a:cubicBezTo>
                  <a:cubicBezTo>
                    <a:pt x="560" y="548"/>
                    <a:pt x="563" y="551"/>
                    <a:pt x="563" y="549"/>
                  </a:cubicBezTo>
                  <a:cubicBezTo>
                    <a:pt x="563" y="549"/>
                    <a:pt x="563" y="549"/>
                    <a:pt x="565" y="549"/>
                  </a:cubicBezTo>
                  <a:cubicBezTo>
                    <a:pt x="565" y="545"/>
                    <a:pt x="561" y="538"/>
                    <a:pt x="563" y="535"/>
                  </a:cubicBezTo>
                  <a:cubicBezTo>
                    <a:pt x="563" y="532"/>
                    <a:pt x="565" y="531"/>
                    <a:pt x="566" y="529"/>
                  </a:cubicBezTo>
                  <a:cubicBezTo>
                    <a:pt x="568" y="526"/>
                    <a:pt x="572" y="524"/>
                    <a:pt x="571" y="523"/>
                  </a:cubicBezTo>
                  <a:cubicBezTo>
                    <a:pt x="569" y="523"/>
                    <a:pt x="568" y="521"/>
                    <a:pt x="569" y="521"/>
                  </a:cubicBezTo>
                  <a:cubicBezTo>
                    <a:pt x="571" y="523"/>
                    <a:pt x="571" y="520"/>
                    <a:pt x="572" y="521"/>
                  </a:cubicBezTo>
                  <a:cubicBezTo>
                    <a:pt x="574" y="523"/>
                    <a:pt x="578" y="520"/>
                    <a:pt x="580" y="517"/>
                  </a:cubicBezTo>
                  <a:cubicBezTo>
                    <a:pt x="583" y="515"/>
                    <a:pt x="583" y="515"/>
                    <a:pt x="586" y="512"/>
                  </a:cubicBezTo>
                  <a:cubicBezTo>
                    <a:pt x="589" y="510"/>
                    <a:pt x="589" y="510"/>
                    <a:pt x="593" y="509"/>
                  </a:cubicBezTo>
                  <a:cubicBezTo>
                    <a:pt x="600" y="509"/>
                    <a:pt x="600" y="512"/>
                    <a:pt x="603" y="512"/>
                  </a:cubicBezTo>
                  <a:cubicBezTo>
                    <a:pt x="606" y="510"/>
                    <a:pt x="606" y="513"/>
                    <a:pt x="607" y="512"/>
                  </a:cubicBezTo>
                  <a:cubicBezTo>
                    <a:pt x="609" y="510"/>
                    <a:pt x="603" y="510"/>
                    <a:pt x="606" y="509"/>
                  </a:cubicBezTo>
                  <a:cubicBezTo>
                    <a:pt x="607" y="509"/>
                    <a:pt x="609" y="510"/>
                    <a:pt x="609" y="512"/>
                  </a:cubicBezTo>
                  <a:cubicBezTo>
                    <a:pt x="610" y="513"/>
                    <a:pt x="613" y="512"/>
                    <a:pt x="612" y="513"/>
                  </a:cubicBezTo>
                  <a:cubicBezTo>
                    <a:pt x="610" y="515"/>
                    <a:pt x="616" y="517"/>
                    <a:pt x="616" y="517"/>
                  </a:cubicBezTo>
                  <a:cubicBezTo>
                    <a:pt x="616" y="515"/>
                    <a:pt x="618" y="513"/>
                    <a:pt x="619" y="517"/>
                  </a:cubicBezTo>
                  <a:cubicBezTo>
                    <a:pt x="619" y="518"/>
                    <a:pt x="622" y="515"/>
                    <a:pt x="621" y="513"/>
                  </a:cubicBezTo>
                  <a:cubicBezTo>
                    <a:pt x="619" y="512"/>
                    <a:pt x="622" y="512"/>
                    <a:pt x="624" y="515"/>
                  </a:cubicBezTo>
                  <a:cubicBezTo>
                    <a:pt x="627" y="517"/>
                    <a:pt x="625" y="520"/>
                    <a:pt x="627" y="517"/>
                  </a:cubicBezTo>
                  <a:cubicBezTo>
                    <a:pt x="630" y="515"/>
                    <a:pt x="628" y="515"/>
                    <a:pt x="625" y="512"/>
                  </a:cubicBezTo>
                  <a:cubicBezTo>
                    <a:pt x="622" y="510"/>
                    <a:pt x="628" y="510"/>
                    <a:pt x="627" y="507"/>
                  </a:cubicBezTo>
                  <a:cubicBezTo>
                    <a:pt x="625" y="506"/>
                    <a:pt x="625" y="509"/>
                    <a:pt x="624" y="509"/>
                  </a:cubicBezTo>
                  <a:cubicBezTo>
                    <a:pt x="622" y="507"/>
                    <a:pt x="625" y="507"/>
                    <a:pt x="622" y="506"/>
                  </a:cubicBezTo>
                  <a:cubicBezTo>
                    <a:pt x="621" y="506"/>
                    <a:pt x="622" y="507"/>
                    <a:pt x="619" y="507"/>
                  </a:cubicBezTo>
                  <a:cubicBezTo>
                    <a:pt x="616" y="506"/>
                    <a:pt x="619" y="501"/>
                    <a:pt x="622" y="504"/>
                  </a:cubicBezTo>
                  <a:cubicBezTo>
                    <a:pt x="625" y="506"/>
                    <a:pt x="625" y="506"/>
                    <a:pt x="628" y="504"/>
                  </a:cubicBezTo>
                  <a:cubicBezTo>
                    <a:pt x="630" y="501"/>
                    <a:pt x="636" y="504"/>
                    <a:pt x="636" y="503"/>
                  </a:cubicBezTo>
                  <a:cubicBezTo>
                    <a:pt x="638" y="501"/>
                    <a:pt x="636" y="498"/>
                    <a:pt x="639" y="503"/>
                  </a:cubicBezTo>
                  <a:cubicBezTo>
                    <a:pt x="639" y="504"/>
                    <a:pt x="635" y="506"/>
                    <a:pt x="639" y="504"/>
                  </a:cubicBezTo>
                  <a:cubicBezTo>
                    <a:pt x="644" y="504"/>
                    <a:pt x="648" y="503"/>
                    <a:pt x="651" y="504"/>
                  </a:cubicBezTo>
                  <a:cubicBezTo>
                    <a:pt x="654" y="504"/>
                    <a:pt x="656" y="504"/>
                    <a:pt x="656" y="506"/>
                  </a:cubicBezTo>
                  <a:cubicBezTo>
                    <a:pt x="656" y="507"/>
                    <a:pt x="657" y="506"/>
                    <a:pt x="657" y="509"/>
                  </a:cubicBezTo>
                  <a:cubicBezTo>
                    <a:pt x="657" y="512"/>
                    <a:pt x="663" y="509"/>
                    <a:pt x="665" y="509"/>
                  </a:cubicBezTo>
                  <a:cubicBezTo>
                    <a:pt x="667" y="509"/>
                    <a:pt x="665" y="506"/>
                    <a:pt x="668" y="506"/>
                  </a:cubicBezTo>
                  <a:cubicBezTo>
                    <a:pt x="671" y="506"/>
                    <a:pt x="676" y="515"/>
                    <a:pt x="677" y="515"/>
                  </a:cubicBezTo>
                  <a:cubicBezTo>
                    <a:pt x="679" y="515"/>
                    <a:pt x="680" y="521"/>
                    <a:pt x="679" y="524"/>
                  </a:cubicBezTo>
                  <a:cubicBezTo>
                    <a:pt x="677" y="529"/>
                    <a:pt x="679" y="532"/>
                    <a:pt x="680" y="531"/>
                  </a:cubicBezTo>
                  <a:cubicBezTo>
                    <a:pt x="680" y="529"/>
                    <a:pt x="683" y="529"/>
                    <a:pt x="680" y="532"/>
                  </a:cubicBezTo>
                  <a:cubicBezTo>
                    <a:pt x="679" y="534"/>
                    <a:pt x="680" y="538"/>
                    <a:pt x="682" y="540"/>
                  </a:cubicBezTo>
                  <a:cubicBezTo>
                    <a:pt x="685" y="541"/>
                    <a:pt x="683" y="538"/>
                    <a:pt x="685" y="541"/>
                  </a:cubicBezTo>
                  <a:cubicBezTo>
                    <a:pt x="685" y="545"/>
                    <a:pt x="686" y="543"/>
                    <a:pt x="686" y="546"/>
                  </a:cubicBezTo>
                  <a:cubicBezTo>
                    <a:pt x="688" y="551"/>
                    <a:pt x="689" y="548"/>
                    <a:pt x="691" y="552"/>
                  </a:cubicBezTo>
                  <a:cubicBezTo>
                    <a:pt x="691" y="557"/>
                    <a:pt x="692" y="554"/>
                    <a:pt x="692" y="555"/>
                  </a:cubicBezTo>
                  <a:cubicBezTo>
                    <a:pt x="691" y="557"/>
                    <a:pt x="692" y="559"/>
                    <a:pt x="694" y="557"/>
                  </a:cubicBezTo>
                  <a:cubicBezTo>
                    <a:pt x="697" y="555"/>
                    <a:pt x="695" y="560"/>
                    <a:pt x="697" y="557"/>
                  </a:cubicBezTo>
                  <a:cubicBezTo>
                    <a:pt x="700" y="554"/>
                    <a:pt x="697" y="554"/>
                    <a:pt x="699" y="552"/>
                  </a:cubicBezTo>
                  <a:cubicBezTo>
                    <a:pt x="700" y="549"/>
                    <a:pt x="700" y="546"/>
                    <a:pt x="700" y="543"/>
                  </a:cubicBezTo>
                  <a:cubicBezTo>
                    <a:pt x="702" y="538"/>
                    <a:pt x="695" y="529"/>
                    <a:pt x="697" y="524"/>
                  </a:cubicBezTo>
                  <a:cubicBezTo>
                    <a:pt x="697" y="521"/>
                    <a:pt x="691" y="517"/>
                    <a:pt x="689" y="504"/>
                  </a:cubicBezTo>
                  <a:cubicBezTo>
                    <a:pt x="688" y="492"/>
                    <a:pt x="694" y="485"/>
                    <a:pt x="695" y="482"/>
                  </a:cubicBezTo>
                  <a:cubicBezTo>
                    <a:pt x="699" y="481"/>
                    <a:pt x="695" y="481"/>
                    <a:pt x="699" y="481"/>
                  </a:cubicBezTo>
                  <a:cubicBezTo>
                    <a:pt x="702" y="481"/>
                    <a:pt x="703" y="476"/>
                    <a:pt x="705" y="476"/>
                  </a:cubicBezTo>
                  <a:cubicBezTo>
                    <a:pt x="708" y="475"/>
                    <a:pt x="706" y="470"/>
                    <a:pt x="711" y="467"/>
                  </a:cubicBezTo>
                  <a:cubicBezTo>
                    <a:pt x="715" y="464"/>
                    <a:pt x="717" y="467"/>
                    <a:pt x="718" y="464"/>
                  </a:cubicBezTo>
                  <a:cubicBezTo>
                    <a:pt x="718" y="461"/>
                    <a:pt x="723" y="458"/>
                    <a:pt x="726" y="458"/>
                  </a:cubicBezTo>
                  <a:cubicBezTo>
                    <a:pt x="730" y="456"/>
                    <a:pt x="730" y="454"/>
                    <a:pt x="730" y="453"/>
                  </a:cubicBezTo>
                  <a:cubicBezTo>
                    <a:pt x="729" y="453"/>
                    <a:pt x="727" y="456"/>
                    <a:pt x="726" y="454"/>
                  </a:cubicBezTo>
                  <a:cubicBezTo>
                    <a:pt x="724" y="453"/>
                    <a:pt x="726" y="454"/>
                    <a:pt x="727" y="453"/>
                  </a:cubicBezTo>
                  <a:cubicBezTo>
                    <a:pt x="729" y="450"/>
                    <a:pt x="723" y="448"/>
                    <a:pt x="727" y="450"/>
                  </a:cubicBezTo>
                  <a:cubicBezTo>
                    <a:pt x="730" y="450"/>
                    <a:pt x="730" y="451"/>
                    <a:pt x="732" y="450"/>
                  </a:cubicBezTo>
                  <a:cubicBezTo>
                    <a:pt x="734" y="447"/>
                    <a:pt x="734" y="450"/>
                    <a:pt x="734" y="447"/>
                  </a:cubicBezTo>
                  <a:cubicBezTo>
                    <a:pt x="735" y="443"/>
                    <a:pt x="734" y="443"/>
                    <a:pt x="734" y="443"/>
                  </a:cubicBezTo>
                  <a:cubicBezTo>
                    <a:pt x="732" y="445"/>
                    <a:pt x="734" y="443"/>
                    <a:pt x="729" y="443"/>
                  </a:cubicBezTo>
                  <a:cubicBezTo>
                    <a:pt x="726" y="445"/>
                    <a:pt x="726" y="443"/>
                    <a:pt x="726" y="442"/>
                  </a:cubicBezTo>
                  <a:cubicBezTo>
                    <a:pt x="726" y="440"/>
                    <a:pt x="727" y="445"/>
                    <a:pt x="730" y="442"/>
                  </a:cubicBezTo>
                  <a:cubicBezTo>
                    <a:pt x="734" y="439"/>
                    <a:pt x="735" y="445"/>
                    <a:pt x="737" y="445"/>
                  </a:cubicBezTo>
                  <a:cubicBezTo>
                    <a:pt x="737" y="445"/>
                    <a:pt x="735" y="443"/>
                    <a:pt x="734" y="434"/>
                  </a:cubicBezTo>
                  <a:cubicBezTo>
                    <a:pt x="732" y="431"/>
                    <a:pt x="730" y="433"/>
                    <a:pt x="729" y="434"/>
                  </a:cubicBezTo>
                  <a:cubicBezTo>
                    <a:pt x="727" y="434"/>
                    <a:pt x="732" y="431"/>
                    <a:pt x="729" y="429"/>
                  </a:cubicBezTo>
                  <a:cubicBezTo>
                    <a:pt x="727" y="428"/>
                    <a:pt x="730" y="431"/>
                    <a:pt x="730" y="426"/>
                  </a:cubicBezTo>
                  <a:cubicBezTo>
                    <a:pt x="729" y="422"/>
                    <a:pt x="732" y="423"/>
                    <a:pt x="729" y="422"/>
                  </a:cubicBezTo>
                  <a:cubicBezTo>
                    <a:pt x="726" y="419"/>
                    <a:pt x="724" y="417"/>
                    <a:pt x="727" y="420"/>
                  </a:cubicBezTo>
                  <a:cubicBezTo>
                    <a:pt x="730" y="422"/>
                    <a:pt x="729" y="420"/>
                    <a:pt x="729" y="417"/>
                  </a:cubicBezTo>
                  <a:cubicBezTo>
                    <a:pt x="727" y="414"/>
                    <a:pt x="727" y="412"/>
                    <a:pt x="729" y="411"/>
                  </a:cubicBezTo>
                  <a:cubicBezTo>
                    <a:pt x="729" y="408"/>
                    <a:pt x="729" y="408"/>
                    <a:pt x="730" y="406"/>
                  </a:cubicBezTo>
                  <a:cubicBezTo>
                    <a:pt x="732" y="405"/>
                    <a:pt x="730" y="406"/>
                    <a:pt x="730" y="408"/>
                  </a:cubicBezTo>
                  <a:cubicBezTo>
                    <a:pt x="729" y="409"/>
                    <a:pt x="729" y="411"/>
                    <a:pt x="730" y="412"/>
                  </a:cubicBezTo>
                  <a:cubicBezTo>
                    <a:pt x="730" y="414"/>
                    <a:pt x="729" y="414"/>
                    <a:pt x="730" y="415"/>
                  </a:cubicBezTo>
                  <a:cubicBezTo>
                    <a:pt x="730" y="417"/>
                    <a:pt x="729" y="417"/>
                    <a:pt x="730" y="419"/>
                  </a:cubicBezTo>
                  <a:cubicBezTo>
                    <a:pt x="732" y="420"/>
                    <a:pt x="732" y="417"/>
                    <a:pt x="734" y="419"/>
                  </a:cubicBezTo>
                  <a:cubicBezTo>
                    <a:pt x="734" y="422"/>
                    <a:pt x="732" y="422"/>
                    <a:pt x="734" y="422"/>
                  </a:cubicBezTo>
                  <a:cubicBezTo>
                    <a:pt x="735" y="423"/>
                    <a:pt x="730" y="429"/>
                    <a:pt x="732" y="431"/>
                  </a:cubicBezTo>
                  <a:cubicBezTo>
                    <a:pt x="734" y="431"/>
                    <a:pt x="735" y="423"/>
                    <a:pt x="738" y="420"/>
                  </a:cubicBezTo>
                  <a:cubicBezTo>
                    <a:pt x="741" y="415"/>
                    <a:pt x="740" y="412"/>
                    <a:pt x="738" y="412"/>
                  </a:cubicBezTo>
                  <a:cubicBezTo>
                    <a:pt x="737" y="412"/>
                    <a:pt x="737" y="409"/>
                    <a:pt x="735" y="406"/>
                  </a:cubicBezTo>
                  <a:cubicBezTo>
                    <a:pt x="735" y="403"/>
                    <a:pt x="735" y="401"/>
                    <a:pt x="738" y="400"/>
                  </a:cubicBezTo>
                  <a:cubicBezTo>
                    <a:pt x="741" y="398"/>
                    <a:pt x="734" y="401"/>
                    <a:pt x="737" y="406"/>
                  </a:cubicBezTo>
                  <a:cubicBezTo>
                    <a:pt x="740" y="411"/>
                    <a:pt x="741" y="406"/>
                    <a:pt x="741" y="409"/>
                  </a:cubicBezTo>
                  <a:cubicBezTo>
                    <a:pt x="740" y="414"/>
                    <a:pt x="743" y="409"/>
                    <a:pt x="746" y="405"/>
                  </a:cubicBezTo>
                  <a:cubicBezTo>
                    <a:pt x="747" y="400"/>
                    <a:pt x="750" y="395"/>
                    <a:pt x="747" y="395"/>
                  </a:cubicBezTo>
                  <a:cubicBezTo>
                    <a:pt x="746" y="395"/>
                    <a:pt x="746" y="394"/>
                    <a:pt x="747" y="391"/>
                  </a:cubicBezTo>
                  <a:cubicBezTo>
                    <a:pt x="750" y="389"/>
                    <a:pt x="755" y="386"/>
                    <a:pt x="758" y="386"/>
                  </a:cubicBezTo>
                  <a:cubicBezTo>
                    <a:pt x="761" y="384"/>
                    <a:pt x="769" y="384"/>
                    <a:pt x="769" y="383"/>
                  </a:cubicBezTo>
                  <a:cubicBezTo>
                    <a:pt x="769" y="381"/>
                    <a:pt x="769" y="378"/>
                    <a:pt x="770" y="381"/>
                  </a:cubicBezTo>
                  <a:cubicBezTo>
                    <a:pt x="770" y="383"/>
                    <a:pt x="770" y="384"/>
                    <a:pt x="773" y="381"/>
                  </a:cubicBezTo>
                  <a:cubicBezTo>
                    <a:pt x="776" y="378"/>
                    <a:pt x="773" y="384"/>
                    <a:pt x="776" y="383"/>
                  </a:cubicBezTo>
                  <a:cubicBezTo>
                    <a:pt x="778" y="380"/>
                    <a:pt x="781" y="383"/>
                    <a:pt x="781" y="380"/>
                  </a:cubicBezTo>
                  <a:cubicBezTo>
                    <a:pt x="779" y="377"/>
                    <a:pt x="779" y="375"/>
                    <a:pt x="778" y="377"/>
                  </a:cubicBezTo>
                  <a:cubicBezTo>
                    <a:pt x="778" y="377"/>
                    <a:pt x="779" y="377"/>
                    <a:pt x="779" y="378"/>
                  </a:cubicBezTo>
                  <a:cubicBezTo>
                    <a:pt x="779" y="380"/>
                    <a:pt x="776" y="381"/>
                    <a:pt x="776" y="378"/>
                  </a:cubicBezTo>
                  <a:cubicBezTo>
                    <a:pt x="775" y="375"/>
                    <a:pt x="775" y="375"/>
                    <a:pt x="773" y="374"/>
                  </a:cubicBezTo>
                  <a:cubicBezTo>
                    <a:pt x="770" y="374"/>
                    <a:pt x="776" y="370"/>
                    <a:pt x="775" y="369"/>
                  </a:cubicBezTo>
                  <a:cubicBezTo>
                    <a:pt x="773" y="369"/>
                    <a:pt x="775" y="363"/>
                    <a:pt x="778" y="360"/>
                  </a:cubicBezTo>
                  <a:cubicBezTo>
                    <a:pt x="779" y="358"/>
                    <a:pt x="776" y="358"/>
                    <a:pt x="778" y="356"/>
                  </a:cubicBezTo>
                  <a:cubicBezTo>
                    <a:pt x="779" y="356"/>
                    <a:pt x="779" y="360"/>
                    <a:pt x="782" y="358"/>
                  </a:cubicBezTo>
                  <a:cubicBezTo>
                    <a:pt x="784" y="356"/>
                    <a:pt x="784" y="355"/>
                    <a:pt x="785" y="355"/>
                  </a:cubicBezTo>
                  <a:cubicBezTo>
                    <a:pt x="788" y="355"/>
                    <a:pt x="787" y="349"/>
                    <a:pt x="790" y="350"/>
                  </a:cubicBezTo>
                  <a:cubicBezTo>
                    <a:pt x="793" y="352"/>
                    <a:pt x="791" y="350"/>
                    <a:pt x="793" y="350"/>
                  </a:cubicBezTo>
                  <a:cubicBezTo>
                    <a:pt x="794" y="349"/>
                    <a:pt x="794" y="352"/>
                    <a:pt x="796" y="349"/>
                  </a:cubicBezTo>
                  <a:cubicBezTo>
                    <a:pt x="799" y="347"/>
                    <a:pt x="801" y="349"/>
                    <a:pt x="802" y="347"/>
                  </a:cubicBezTo>
                  <a:cubicBezTo>
                    <a:pt x="804" y="344"/>
                    <a:pt x="804" y="345"/>
                    <a:pt x="802" y="344"/>
                  </a:cubicBezTo>
                  <a:cubicBezTo>
                    <a:pt x="802" y="342"/>
                    <a:pt x="802" y="341"/>
                    <a:pt x="801" y="341"/>
                  </a:cubicBezTo>
                  <a:cubicBezTo>
                    <a:pt x="799" y="341"/>
                    <a:pt x="799" y="338"/>
                    <a:pt x="799" y="336"/>
                  </a:cubicBezTo>
                  <a:cubicBezTo>
                    <a:pt x="799" y="336"/>
                    <a:pt x="799" y="336"/>
                    <a:pt x="798" y="335"/>
                  </a:cubicBezTo>
                  <a:cubicBezTo>
                    <a:pt x="796" y="335"/>
                    <a:pt x="798" y="335"/>
                    <a:pt x="798" y="333"/>
                  </a:cubicBezTo>
                  <a:cubicBezTo>
                    <a:pt x="798" y="331"/>
                    <a:pt x="798" y="324"/>
                    <a:pt x="798" y="322"/>
                  </a:cubicBezTo>
                  <a:cubicBezTo>
                    <a:pt x="798" y="319"/>
                    <a:pt x="798" y="319"/>
                    <a:pt x="794" y="317"/>
                  </a:cubicBezTo>
                  <a:cubicBezTo>
                    <a:pt x="793" y="314"/>
                    <a:pt x="791" y="316"/>
                    <a:pt x="790" y="317"/>
                  </a:cubicBezTo>
                  <a:cubicBezTo>
                    <a:pt x="788" y="317"/>
                    <a:pt x="787" y="317"/>
                    <a:pt x="787" y="316"/>
                  </a:cubicBezTo>
                  <a:cubicBezTo>
                    <a:pt x="787" y="314"/>
                    <a:pt x="785" y="314"/>
                    <a:pt x="785" y="314"/>
                  </a:cubicBezTo>
                  <a:cubicBezTo>
                    <a:pt x="785" y="314"/>
                    <a:pt x="782" y="319"/>
                    <a:pt x="781" y="322"/>
                  </a:cubicBezTo>
                  <a:cubicBezTo>
                    <a:pt x="778" y="325"/>
                    <a:pt x="781" y="325"/>
                    <a:pt x="779" y="327"/>
                  </a:cubicBezTo>
                  <a:cubicBezTo>
                    <a:pt x="776" y="330"/>
                    <a:pt x="779" y="331"/>
                    <a:pt x="778" y="333"/>
                  </a:cubicBezTo>
                  <a:cubicBezTo>
                    <a:pt x="775" y="335"/>
                    <a:pt x="778" y="333"/>
                    <a:pt x="775" y="336"/>
                  </a:cubicBezTo>
                  <a:cubicBezTo>
                    <a:pt x="772" y="338"/>
                    <a:pt x="776" y="338"/>
                    <a:pt x="775" y="338"/>
                  </a:cubicBezTo>
                  <a:cubicBezTo>
                    <a:pt x="773" y="338"/>
                    <a:pt x="773" y="341"/>
                    <a:pt x="772" y="339"/>
                  </a:cubicBezTo>
                  <a:cubicBezTo>
                    <a:pt x="772" y="339"/>
                    <a:pt x="772" y="341"/>
                    <a:pt x="770" y="339"/>
                  </a:cubicBezTo>
                  <a:cubicBezTo>
                    <a:pt x="769" y="339"/>
                    <a:pt x="769" y="339"/>
                    <a:pt x="769" y="342"/>
                  </a:cubicBezTo>
                  <a:cubicBezTo>
                    <a:pt x="746" y="342"/>
                    <a:pt x="746" y="342"/>
                    <a:pt x="746" y="342"/>
                  </a:cubicBezTo>
                  <a:cubicBezTo>
                    <a:pt x="744" y="342"/>
                    <a:pt x="743" y="344"/>
                    <a:pt x="743" y="342"/>
                  </a:cubicBezTo>
                  <a:cubicBezTo>
                    <a:pt x="741" y="342"/>
                    <a:pt x="737" y="345"/>
                    <a:pt x="734" y="349"/>
                  </a:cubicBezTo>
                  <a:close/>
                  <a:moveTo>
                    <a:pt x="807" y="630"/>
                  </a:moveTo>
                  <a:cubicBezTo>
                    <a:pt x="810" y="629"/>
                    <a:pt x="808" y="630"/>
                    <a:pt x="813" y="630"/>
                  </a:cubicBezTo>
                  <a:cubicBezTo>
                    <a:pt x="816" y="629"/>
                    <a:pt x="817" y="625"/>
                    <a:pt x="811" y="625"/>
                  </a:cubicBezTo>
                  <a:cubicBezTo>
                    <a:pt x="805" y="624"/>
                    <a:pt x="802" y="624"/>
                    <a:pt x="802" y="629"/>
                  </a:cubicBezTo>
                  <a:cubicBezTo>
                    <a:pt x="804" y="630"/>
                    <a:pt x="802" y="630"/>
                    <a:pt x="807" y="630"/>
                  </a:cubicBezTo>
                  <a:close/>
                  <a:moveTo>
                    <a:pt x="100" y="619"/>
                  </a:moveTo>
                  <a:cubicBezTo>
                    <a:pt x="102" y="616"/>
                    <a:pt x="106" y="618"/>
                    <a:pt x="106" y="615"/>
                  </a:cubicBezTo>
                  <a:cubicBezTo>
                    <a:pt x="106" y="615"/>
                    <a:pt x="106" y="615"/>
                    <a:pt x="106" y="615"/>
                  </a:cubicBezTo>
                  <a:cubicBezTo>
                    <a:pt x="106" y="615"/>
                    <a:pt x="106" y="615"/>
                    <a:pt x="106" y="613"/>
                  </a:cubicBezTo>
                  <a:cubicBezTo>
                    <a:pt x="105" y="613"/>
                    <a:pt x="105" y="613"/>
                    <a:pt x="105" y="613"/>
                  </a:cubicBezTo>
                  <a:cubicBezTo>
                    <a:pt x="105" y="611"/>
                    <a:pt x="105" y="613"/>
                    <a:pt x="105" y="613"/>
                  </a:cubicBezTo>
                  <a:cubicBezTo>
                    <a:pt x="105" y="611"/>
                    <a:pt x="105" y="610"/>
                    <a:pt x="103" y="610"/>
                  </a:cubicBezTo>
                  <a:cubicBezTo>
                    <a:pt x="103" y="610"/>
                    <a:pt x="100" y="607"/>
                    <a:pt x="99" y="607"/>
                  </a:cubicBezTo>
                  <a:cubicBezTo>
                    <a:pt x="99" y="607"/>
                    <a:pt x="99" y="607"/>
                    <a:pt x="99" y="607"/>
                  </a:cubicBezTo>
                  <a:cubicBezTo>
                    <a:pt x="97" y="607"/>
                    <a:pt x="99" y="610"/>
                    <a:pt x="99" y="610"/>
                  </a:cubicBezTo>
                  <a:cubicBezTo>
                    <a:pt x="99" y="610"/>
                    <a:pt x="97" y="611"/>
                    <a:pt x="97" y="613"/>
                  </a:cubicBezTo>
                  <a:cubicBezTo>
                    <a:pt x="97" y="615"/>
                    <a:pt x="97" y="615"/>
                    <a:pt x="97" y="615"/>
                  </a:cubicBezTo>
                  <a:cubicBezTo>
                    <a:pt x="97" y="615"/>
                    <a:pt x="97" y="615"/>
                    <a:pt x="97" y="615"/>
                  </a:cubicBezTo>
                  <a:cubicBezTo>
                    <a:pt x="97" y="616"/>
                    <a:pt x="97" y="618"/>
                    <a:pt x="97" y="619"/>
                  </a:cubicBezTo>
                  <a:cubicBezTo>
                    <a:pt x="99" y="619"/>
                    <a:pt x="100" y="621"/>
                    <a:pt x="100" y="619"/>
                  </a:cubicBezTo>
                  <a:moveTo>
                    <a:pt x="96" y="601"/>
                  </a:moveTo>
                  <a:cubicBezTo>
                    <a:pt x="94" y="601"/>
                    <a:pt x="94" y="601"/>
                    <a:pt x="94" y="601"/>
                  </a:cubicBezTo>
                  <a:cubicBezTo>
                    <a:pt x="92" y="601"/>
                    <a:pt x="92" y="599"/>
                    <a:pt x="92" y="599"/>
                  </a:cubicBezTo>
                  <a:cubicBezTo>
                    <a:pt x="92" y="599"/>
                    <a:pt x="92" y="599"/>
                    <a:pt x="92" y="599"/>
                  </a:cubicBezTo>
                  <a:cubicBezTo>
                    <a:pt x="91" y="601"/>
                    <a:pt x="91" y="601"/>
                    <a:pt x="91" y="601"/>
                  </a:cubicBezTo>
                  <a:cubicBezTo>
                    <a:pt x="92" y="601"/>
                    <a:pt x="92" y="601"/>
                    <a:pt x="94" y="602"/>
                  </a:cubicBezTo>
                  <a:cubicBezTo>
                    <a:pt x="94" y="602"/>
                    <a:pt x="92" y="604"/>
                    <a:pt x="94" y="604"/>
                  </a:cubicBezTo>
                  <a:cubicBezTo>
                    <a:pt x="94" y="604"/>
                    <a:pt x="99" y="604"/>
                    <a:pt x="96" y="601"/>
                  </a:cubicBezTo>
                  <a:cubicBezTo>
                    <a:pt x="96" y="601"/>
                    <a:pt x="96" y="601"/>
                    <a:pt x="96" y="601"/>
                  </a:cubicBezTo>
                  <a:moveTo>
                    <a:pt x="82" y="593"/>
                  </a:moveTo>
                  <a:cubicBezTo>
                    <a:pt x="82" y="593"/>
                    <a:pt x="80" y="593"/>
                    <a:pt x="80" y="594"/>
                  </a:cubicBezTo>
                  <a:cubicBezTo>
                    <a:pt x="80" y="594"/>
                    <a:pt x="79" y="593"/>
                    <a:pt x="79" y="594"/>
                  </a:cubicBezTo>
                  <a:cubicBezTo>
                    <a:pt x="80" y="599"/>
                    <a:pt x="82" y="596"/>
                    <a:pt x="82" y="596"/>
                  </a:cubicBezTo>
                  <a:cubicBezTo>
                    <a:pt x="82" y="596"/>
                    <a:pt x="82" y="596"/>
                    <a:pt x="82" y="596"/>
                  </a:cubicBezTo>
                  <a:cubicBezTo>
                    <a:pt x="83" y="597"/>
                    <a:pt x="83" y="597"/>
                    <a:pt x="83" y="597"/>
                  </a:cubicBezTo>
                  <a:cubicBezTo>
                    <a:pt x="83" y="596"/>
                    <a:pt x="83" y="596"/>
                    <a:pt x="83" y="596"/>
                  </a:cubicBezTo>
                  <a:cubicBezTo>
                    <a:pt x="83" y="596"/>
                    <a:pt x="83" y="596"/>
                    <a:pt x="83" y="596"/>
                  </a:cubicBezTo>
                  <a:cubicBezTo>
                    <a:pt x="83" y="596"/>
                    <a:pt x="83" y="596"/>
                    <a:pt x="83" y="596"/>
                  </a:cubicBezTo>
                  <a:cubicBezTo>
                    <a:pt x="83" y="594"/>
                    <a:pt x="83" y="596"/>
                    <a:pt x="83" y="596"/>
                  </a:cubicBezTo>
                  <a:cubicBezTo>
                    <a:pt x="82" y="594"/>
                    <a:pt x="82" y="593"/>
                    <a:pt x="82" y="593"/>
                  </a:cubicBezTo>
                  <a:moveTo>
                    <a:pt x="71" y="590"/>
                  </a:moveTo>
                  <a:cubicBezTo>
                    <a:pt x="71" y="585"/>
                    <a:pt x="67" y="588"/>
                    <a:pt x="67" y="590"/>
                  </a:cubicBezTo>
                  <a:cubicBezTo>
                    <a:pt x="67" y="590"/>
                    <a:pt x="71" y="591"/>
                    <a:pt x="71" y="590"/>
                  </a:cubicBezTo>
                  <a:moveTo>
                    <a:pt x="89" y="601"/>
                  </a:moveTo>
                  <a:cubicBezTo>
                    <a:pt x="89" y="602"/>
                    <a:pt x="89" y="604"/>
                    <a:pt x="91" y="602"/>
                  </a:cubicBezTo>
                  <a:cubicBezTo>
                    <a:pt x="91" y="601"/>
                    <a:pt x="91" y="601"/>
                    <a:pt x="91" y="601"/>
                  </a:cubicBezTo>
                  <a:cubicBezTo>
                    <a:pt x="89" y="601"/>
                    <a:pt x="88" y="601"/>
                    <a:pt x="89" y="601"/>
                  </a:cubicBezTo>
                  <a:moveTo>
                    <a:pt x="92" y="604"/>
                  </a:moveTo>
                  <a:cubicBezTo>
                    <a:pt x="94" y="604"/>
                    <a:pt x="92" y="605"/>
                    <a:pt x="91" y="604"/>
                  </a:cubicBezTo>
                  <a:cubicBezTo>
                    <a:pt x="92" y="604"/>
                    <a:pt x="92" y="604"/>
                    <a:pt x="92" y="604"/>
                  </a:cubicBezTo>
                  <a:moveTo>
                    <a:pt x="89" y="597"/>
                  </a:moveTo>
                  <a:cubicBezTo>
                    <a:pt x="88" y="597"/>
                    <a:pt x="88" y="597"/>
                    <a:pt x="86" y="597"/>
                  </a:cubicBezTo>
                  <a:cubicBezTo>
                    <a:pt x="86" y="599"/>
                    <a:pt x="86" y="599"/>
                    <a:pt x="86" y="599"/>
                  </a:cubicBezTo>
                  <a:cubicBezTo>
                    <a:pt x="88" y="599"/>
                    <a:pt x="88" y="599"/>
                    <a:pt x="88" y="599"/>
                  </a:cubicBezTo>
                  <a:cubicBezTo>
                    <a:pt x="89" y="599"/>
                    <a:pt x="89" y="599"/>
                    <a:pt x="89" y="599"/>
                  </a:cubicBezTo>
                  <a:cubicBezTo>
                    <a:pt x="91" y="599"/>
                    <a:pt x="91" y="597"/>
                    <a:pt x="91" y="597"/>
                  </a:cubicBezTo>
                  <a:cubicBezTo>
                    <a:pt x="89" y="597"/>
                    <a:pt x="89" y="597"/>
                    <a:pt x="89" y="597"/>
                  </a:cubicBezTo>
                  <a:cubicBezTo>
                    <a:pt x="89" y="597"/>
                    <a:pt x="89" y="597"/>
                    <a:pt x="89" y="597"/>
                  </a:cubicBezTo>
                  <a:moveTo>
                    <a:pt x="65" y="590"/>
                  </a:moveTo>
                  <a:cubicBezTo>
                    <a:pt x="65" y="590"/>
                    <a:pt x="62" y="591"/>
                    <a:pt x="64" y="591"/>
                  </a:cubicBezTo>
                  <a:cubicBezTo>
                    <a:pt x="65" y="590"/>
                    <a:pt x="65" y="590"/>
                    <a:pt x="65" y="590"/>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35" name="Google Shape;3218;p145">
              <a:extLst>
                <a:ext uri="{FF2B5EF4-FFF2-40B4-BE49-F238E27FC236}">
                  <a16:creationId xmlns:a16="http://schemas.microsoft.com/office/drawing/2014/main" id="{E3D9C95C-EEF5-55A6-FF0D-366851C47558}"/>
                </a:ext>
              </a:extLst>
            </p:cNvPr>
            <p:cNvSpPr/>
            <p:nvPr/>
          </p:nvSpPr>
          <p:spPr>
            <a:xfrm>
              <a:off x="3962250" y="3774370"/>
              <a:ext cx="987954" cy="1230395"/>
            </a:xfrm>
            <a:custGeom>
              <a:avLst/>
              <a:gdLst/>
              <a:ahLst/>
              <a:cxnLst/>
              <a:rect l="l" t="t" r="r" b="b"/>
              <a:pathLst>
                <a:path w="319" h="392" extrusionOk="0">
                  <a:moveTo>
                    <a:pt x="168" y="392"/>
                  </a:moveTo>
                  <a:cubicBezTo>
                    <a:pt x="166" y="385"/>
                    <a:pt x="174" y="386"/>
                    <a:pt x="169" y="380"/>
                  </a:cubicBezTo>
                  <a:cubicBezTo>
                    <a:pt x="166" y="375"/>
                    <a:pt x="168" y="375"/>
                    <a:pt x="163" y="374"/>
                  </a:cubicBezTo>
                  <a:cubicBezTo>
                    <a:pt x="160" y="371"/>
                    <a:pt x="162" y="371"/>
                    <a:pt x="157" y="368"/>
                  </a:cubicBezTo>
                  <a:cubicBezTo>
                    <a:pt x="153" y="366"/>
                    <a:pt x="154" y="361"/>
                    <a:pt x="151" y="364"/>
                  </a:cubicBezTo>
                  <a:cubicBezTo>
                    <a:pt x="146" y="366"/>
                    <a:pt x="150" y="361"/>
                    <a:pt x="145" y="357"/>
                  </a:cubicBezTo>
                  <a:cubicBezTo>
                    <a:pt x="139" y="352"/>
                    <a:pt x="139" y="360"/>
                    <a:pt x="136" y="355"/>
                  </a:cubicBezTo>
                  <a:cubicBezTo>
                    <a:pt x="137" y="354"/>
                    <a:pt x="137" y="352"/>
                    <a:pt x="140" y="350"/>
                  </a:cubicBezTo>
                  <a:cubicBezTo>
                    <a:pt x="142" y="350"/>
                    <a:pt x="142" y="347"/>
                    <a:pt x="148" y="340"/>
                  </a:cubicBezTo>
                  <a:cubicBezTo>
                    <a:pt x="153" y="332"/>
                    <a:pt x="159" y="329"/>
                    <a:pt x="163" y="325"/>
                  </a:cubicBezTo>
                  <a:cubicBezTo>
                    <a:pt x="168" y="322"/>
                    <a:pt x="168" y="316"/>
                    <a:pt x="166" y="310"/>
                  </a:cubicBezTo>
                  <a:cubicBezTo>
                    <a:pt x="163" y="302"/>
                    <a:pt x="162" y="308"/>
                    <a:pt x="159" y="307"/>
                  </a:cubicBezTo>
                  <a:cubicBezTo>
                    <a:pt x="162" y="305"/>
                    <a:pt x="163" y="293"/>
                    <a:pt x="160" y="290"/>
                  </a:cubicBezTo>
                  <a:cubicBezTo>
                    <a:pt x="159" y="288"/>
                    <a:pt x="157" y="291"/>
                    <a:pt x="154" y="291"/>
                  </a:cubicBezTo>
                  <a:cubicBezTo>
                    <a:pt x="151" y="291"/>
                    <a:pt x="154" y="288"/>
                    <a:pt x="151" y="276"/>
                  </a:cubicBezTo>
                  <a:cubicBezTo>
                    <a:pt x="150" y="273"/>
                    <a:pt x="145" y="271"/>
                    <a:pt x="143" y="273"/>
                  </a:cubicBezTo>
                  <a:cubicBezTo>
                    <a:pt x="143" y="274"/>
                    <a:pt x="133" y="273"/>
                    <a:pt x="133" y="271"/>
                  </a:cubicBezTo>
                  <a:cubicBezTo>
                    <a:pt x="134" y="268"/>
                    <a:pt x="133" y="268"/>
                    <a:pt x="134" y="263"/>
                  </a:cubicBezTo>
                  <a:cubicBezTo>
                    <a:pt x="136" y="260"/>
                    <a:pt x="131" y="255"/>
                    <a:pt x="131" y="252"/>
                  </a:cubicBezTo>
                  <a:cubicBezTo>
                    <a:pt x="134" y="251"/>
                    <a:pt x="134" y="251"/>
                    <a:pt x="133" y="248"/>
                  </a:cubicBezTo>
                  <a:cubicBezTo>
                    <a:pt x="133" y="246"/>
                    <a:pt x="136" y="243"/>
                    <a:pt x="134" y="240"/>
                  </a:cubicBezTo>
                  <a:cubicBezTo>
                    <a:pt x="134" y="238"/>
                    <a:pt x="140" y="227"/>
                    <a:pt x="133" y="224"/>
                  </a:cubicBezTo>
                  <a:cubicBezTo>
                    <a:pt x="128" y="223"/>
                    <a:pt x="128" y="218"/>
                    <a:pt x="130" y="215"/>
                  </a:cubicBezTo>
                  <a:cubicBezTo>
                    <a:pt x="131" y="212"/>
                    <a:pt x="122" y="213"/>
                    <a:pt x="118" y="213"/>
                  </a:cubicBezTo>
                  <a:cubicBezTo>
                    <a:pt x="113" y="212"/>
                    <a:pt x="116" y="192"/>
                    <a:pt x="111" y="187"/>
                  </a:cubicBezTo>
                  <a:cubicBezTo>
                    <a:pt x="107" y="182"/>
                    <a:pt x="105" y="189"/>
                    <a:pt x="101" y="184"/>
                  </a:cubicBezTo>
                  <a:cubicBezTo>
                    <a:pt x="98" y="181"/>
                    <a:pt x="99" y="184"/>
                    <a:pt x="95" y="179"/>
                  </a:cubicBezTo>
                  <a:cubicBezTo>
                    <a:pt x="89" y="175"/>
                    <a:pt x="86" y="178"/>
                    <a:pt x="80" y="171"/>
                  </a:cubicBezTo>
                  <a:cubicBezTo>
                    <a:pt x="73" y="165"/>
                    <a:pt x="73" y="159"/>
                    <a:pt x="75" y="151"/>
                  </a:cubicBezTo>
                  <a:cubicBezTo>
                    <a:pt x="78" y="145"/>
                    <a:pt x="66" y="148"/>
                    <a:pt x="58" y="154"/>
                  </a:cubicBezTo>
                  <a:cubicBezTo>
                    <a:pt x="49" y="162"/>
                    <a:pt x="51" y="164"/>
                    <a:pt x="41" y="161"/>
                  </a:cubicBezTo>
                  <a:cubicBezTo>
                    <a:pt x="37" y="159"/>
                    <a:pt x="37" y="162"/>
                    <a:pt x="34" y="161"/>
                  </a:cubicBezTo>
                  <a:cubicBezTo>
                    <a:pt x="31" y="161"/>
                    <a:pt x="34" y="143"/>
                    <a:pt x="31" y="148"/>
                  </a:cubicBezTo>
                  <a:cubicBezTo>
                    <a:pt x="29" y="151"/>
                    <a:pt x="19" y="156"/>
                    <a:pt x="20" y="148"/>
                  </a:cubicBezTo>
                  <a:cubicBezTo>
                    <a:pt x="20" y="142"/>
                    <a:pt x="11" y="148"/>
                    <a:pt x="13" y="143"/>
                  </a:cubicBezTo>
                  <a:cubicBezTo>
                    <a:pt x="14" y="139"/>
                    <a:pt x="0" y="126"/>
                    <a:pt x="10" y="118"/>
                  </a:cubicBezTo>
                  <a:cubicBezTo>
                    <a:pt x="16" y="115"/>
                    <a:pt x="13" y="108"/>
                    <a:pt x="17" y="101"/>
                  </a:cubicBezTo>
                  <a:cubicBezTo>
                    <a:pt x="23" y="97"/>
                    <a:pt x="25" y="98"/>
                    <a:pt x="31" y="94"/>
                  </a:cubicBezTo>
                  <a:cubicBezTo>
                    <a:pt x="37" y="90"/>
                    <a:pt x="34" y="97"/>
                    <a:pt x="38" y="94"/>
                  </a:cubicBezTo>
                  <a:cubicBezTo>
                    <a:pt x="38" y="92"/>
                    <a:pt x="40" y="76"/>
                    <a:pt x="41" y="70"/>
                  </a:cubicBezTo>
                  <a:cubicBezTo>
                    <a:pt x="43" y="62"/>
                    <a:pt x="40" y="62"/>
                    <a:pt x="41" y="59"/>
                  </a:cubicBezTo>
                  <a:cubicBezTo>
                    <a:pt x="41" y="56"/>
                    <a:pt x="38" y="61"/>
                    <a:pt x="37" y="48"/>
                  </a:cubicBezTo>
                  <a:cubicBezTo>
                    <a:pt x="37" y="45"/>
                    <a:pt x="40" y="47"/>
                    <a:pt x="41" y="45"/>
                  </a:cubicBezTo>
                  <a:cubicBezTo>
                    <a:pt x="41" y="45"/>
                    <a:pt x="43" y="47"/>
                    <a:pt x="45" y="47"/>
                  </a:cubicBezTo>
                  <a:cubicBezTo>
                    <a:pt x="45" y="48"/>
                    <a:pt x="45" y="42"/>
                    <a:pt x="43" y="42"/>
                  </a:cubicBezTo>
                  <a:cubicBezTo>
                    <a:pt x="40" y="42"/>
                    <a:pt x="38" y="42"/>
                    <a:pt x="38" y="42"/>
                  </a:cubicBezTo>
                  <a:cubicBezTo>
                    <a:pt x="38" y="36"/>
                    <a:pt x="38" y="36"/>
                    <a:pt x="38" y="36"/>
                  </a:cubicBezTo>
                  <a:cubicBezTo>
                    <a:pt x="52" y="36"/>
                    <a:pt x="52" y="36"/>
                    <a:pt x="52" y="36"/>
                  </a:cubicBezTo>
                  <a:cubicBezTo>
                    <a:pt x="51" y="34"/>
                    <a:pt x="51" y="31"/>
                    <a:pt x="54" y="34"/>
                  </a:cubicBezTo>
                  <a:cubicBezTo>
                    <a:pt x="55" y="38"/>
                    <a:pt x="57" y="31"/>
                    <a:pt x="58" y="31"/>
                  </a:cubicBezTo>
                  <a:cubicBezTo>
                    <a:pt x="63" y="38"/>
                    <a:pt x="58" y="42"/>
                    <a:pt x="63" y="41"/>
                  </a:cubicBezTo>
                  <a:cubicBezTo>
                    <a:pt x="66" y="47"/>
                    <a:pt x="69" y="44"/>
                    <a:pt x="72" y="45"/>
                  </a:cubicBezTo>
                  <a:cubicBezTo>
                    <a:pt x="76" y="47"/>
                    <a:pt x="75" y="41"/>
                    <a:pt x="81" y="39"/>
                  </a:cubicBezTo>
                  <a:cubicBezTo>
                    <a:pt x="87" y="39"/>
                    <a:pt x="83" y="34"/>
                    <a:pt x="87" y="33"/>
                  </a:cubicBezTo>
                  <a:cubicBezTo>
                    <a:pt x="92" y="30"/>
                    <a:pt x="90" y="27"/>
                    <a:pt x="87" y="28"/>
                  </a:cubicBezTo>
                  <a:cubicBezTo>
                    <a:pt x="84" y="30"/>
                    <a:pt x="84" y="19"/>
                    <a:pt x="81" y="14"/>
                  </a:cubicBezTo>
                  <a:cubicBezTo>
                    <a:pt x="78" y="10"/>
                    <a:pt x="86" y="13"/>
                    <a:pt x="92" y="16"/>
                  </a:cubicBezTo>
                  <a:cubicBezTo>
                    <a:pt x="99" y="20"/>
                    <a:pt x="93" y="11"/>
                    <a:pt x="98" y="13"/>
                  </a:cubicBezTo>
                  <a:cubicBezTo>
                    <a:pt x="102" y="13"/>
                    <a:pt x="113" y="8"/>
                    <a:pt x="111" y="2"/>
                  </a:cubicBezTo>
                  <a:cubicBezTo>
                    <a:pt x="111" y="2"/>
                    <a:pt x="113" y="2"/>
                    <a:pt x="115" y="2"/>
                  </a:cubicBezTo>
                  <a:cubicBezTo>
                    <a:pt x="116" y="0"/>
                    <a:pt x="118" y="3"/>
                    <a:pt x="116" y="6"/>
                  </a:cubicBezTo>
                  <a:cubicBezTo>
                    <a:pt x="115" y="11"/>
                    <a:pt x="122" y="10"/>
                    <a:pt x="119" y="16"/>
                  </a:cubicBezTo>
                  <a:cubicBezTo>
                    <a:pt x="119" y="19"/>
                    <a:pt x="119" y="19"/>
                    <a:pt x="118" y="25"/>
                  </a:cubicBezTo>
                  <a:cubicBezTo>
                    <a:pt x="116" y="31"/>
                    <a:pt x="119" y="28"/>
                    <a:pt x="119" y="33"/>
                  </a:cubicBezTo>
                  <a:cubicBezTo>
                    <a:pt x="119" y="38"/>
                    <a:pt x="125" y="42"/>
                    <a:pt x="127" y="41"/>
                  </a:cubicBezTo>
                  <a:cubicBezTo>
                    <a:pt x="130" y="39"/>
                    <a:pt x="128" y="38"/>
                    <a:pt x="131" y="38"/>
                  </a:cubicBezTo>
                  <a:cubicBezTo>
                    <a:pt x="134" y="39"/>
                    <a:pt x="136" y="34"/>
                    <a:pt x="139" y="33"/>
                  </a:cubicBezTo>
                  <a:cubicBezTo>
                    <a:pt x="142" y="33"/>
                    <a:pt x="140" y="34"/>
                    <a:pt x="145" y="34"/>
                  </a:cubicBezTo>
                  <a:cubicBezTo>
                    <a:pt x="146" y="33"/>
                    <a:pt x="151" y="38"/>
                    <a:pt x="150" y="33"/>
                  </a:cubicBezTo>
                  <a:cubicBezTo>
                    <a:pt x="148" y="30"/>
                    <a:pt x="148" y="28"/>
                    <a:pt x="151" y="30"/>
                  </a:cubicBezTo>
                  <a:cubicBezTo>
                    <a:pt x="153" y="31"/>
                    <a:pt x="157" y="25"/>
                    <a:pt x="157" y="28"/>
                  </a:cubicBezTo>
                  <a:cubicBezTo>
                    <a:pt x="157" y="30"/>
                    <a:pt x="159" y="28"/>
                    <a:pt x="160" y="30"/>
                  </a:cubicBezTo>
                  <a:cubicBezTo>
                    <a:pt x="162" y="33"/>
                    <a:pt x="163" y="33"/>
                    <a:pt x="165" y="31"/>
                  </a:cubicBezTo>
                  <a:cubicBezTo>
                    <a:pt x="166" y="28"/>
                    <a:pt x="166" y="33"/>
                    <a:pt x="169" y="30"/>
                  </a:cubicBezTo>
                  <a:cubicBezTo>
                    <a:pt x="171" y="28"/>
                    <a:pt x="169" y="31"/>
                    <a:pt x="172" y="31"/>
                  </a:cubicBezTo>
                  <a:cubicBezTo>
                    <a:pt x="175" y="31"/>
                    <a:pt x="177" y="24"/>
                    <a:pt x="179" y="20"/>
                  </a:cubicBezTo>
                  <a:cubicBezTo>
                    <a:pt x="182" y="16"/>
                    <a:pt x="182" y="16"/>
                    <a:pt x="183" y="14"/>
                  </a:cubicBezTo>
                  <a:cubicBezTo>
                    <a:pt x="185" y="11"/>
                    <a:pt x="183" y="11"/>
                    <a:pt x="185" y="10"/>
                  </a:cubicBezTo>
                  <a:cubicBezTo>
                    <a:pt x="185" y="10"/>
                    <a:pt x="186" y="13"/>
                    <a:pt x="186" y="14"/>
                  </a:cubicBezTo>
                  <a:cubicBezTo>
                    <a:pt x="188" y="16"/>
                    <a:pt x="188" y="14"/>
                    <a:pt x="188" y="16"/>
                  </a:cubicBezTo>
                  <a:cubicBezTo>
                    <a:pt x="188" y="19"/>
                    <a:pt x="188" y="24"/>
                    <a:pt x="189" y="25"/>
                  </a:cubicBezTo>
                  <a:cubicBezTo>
                    <a:pt x="189" y="25"/>
                    <a:pt x="189" y="27"/>
                    <a:pt x="189" y="28"/>
                  </a:cubicBezTo>
                  <a:cubicBezTo>
                    <a:pt x="189" y="30"/>
                    <a:pt x="191" y="30"/>
                    <a:pt x="191" y="31"/>
                  </a:cubicBezTo>
                  <a:cubicBezTo>
                    <a:pt x="191" y="33"/>
                    <a:pt x="191" y="31"/>
                    <a:pt x="192" y="33"/>
                  </a:cubicBezTo>
                  <a:cubicBezTo>
                    <a:pt x="192" y="34"/>
                    <a:pt x="192" y="36"/>
                    <a:pt x="194" y="36"/>
                  </a:cubicBezTo>
                  <a:cubicBezTo>
                    <a:pt x="197" y="34"/>
                    <a:pt x="198" y="42"/>
                    <a:pt x="197" y="44"/>
                  </a:cubicBezTo>
                  <a:cubicBezTo>
                    <a:pt x="192" y="44"/>
                    <a:pt x="192" y="52"/>
                    <a:pt x="188" y="53"/>
                  </a:cubicBezTo>
                  <a:cubicBezTo>
                    <a:pt x="183" y="55"/>
                    <a:pt x="186" y="56"/>
                    <a:pt x="185" y="59"/>
                  </a:cubicBezTo>
                  <a:cubicBezTo>
                    <a:pt x="182" y="62"/>
                    <a:pt x="189" y="56"/>
                    <a:pt x="188" y="62"/>
                  </a:cubicBezTo>
                  <a:cubicBezTo>
                    <a:pt x="185" y="67"/>
                    <a:pt x="189" y="59"/>
                    <a:pt x="191" y="64"/>
                  </a:cubicBezTo>
                  <a:cubicBezTo>
                    <a:pt x="191" y="69"/>
                    <a:pt x="188" y="53"/>
                    <a:pt x="195" y="55"/>
                  </a:cubicBezTo>
                  <a:cubicBezTo>
                    <a:pt x="203" y="56"/>
                    <a:pt x="200" y="53"/>
                    <a:pt x="206" y="55"/>
                  </a:cubicBezTo>
                  <a:cubicBezTo>
                    <a:pt x="214" y="58"/>
                    <a:pt x="204" y="62"/>
                    <a:pt x="206" y="67"/>
                  </a:cubicBezTo>
                  <a:cubicBezTo>
                    <a:pt x="207" y="70"/>
                    <a:pt x="209" y="59"/>
                    <a:pt x="217" y="59"/>
                  </a:cubicBezTo>
                  <a:cubicBezTo>
                    <a:pt x="223" y="59"/>
                    <a:pt x="223" y="62"/>
                    <a:pt x="226" y="62"/>
                  </a:cubicBezTo>
                  <a:cubicBezTo>
                    <a:pt x="229" y="62"/>
                    <a:pt x="229" y="66"/>
                    <a:pt x="235" y="67"/>
                  </a:cubicBezTo>
                  <a:cubicBezTo>
                    <a:pt x="241" y="69"/>
                    <a:pt x="238" y="70"/>
                    <a:pt x="241" y="73"/>
                  </a:cubicBezTo>
                  <a:cubicBezTo>
                    <a:pt x="242" y="75"/>
                    <a:pt x="238" y="81"/>
                    <a:pt x="239" y="83"/>
                  </a:cubicBezTo>
                  <a:cubicBezTo>
                    <a:pt x="241" y="84"/>
                    <a:pt x="245" y="75"/>
                    <a:pt x="250" y="76"/>
                  </a:cubicBezTo>
                  <a:cubicBezTo>
                    <a:pt x="255" y="78"/>
                    <a:pt x="261" y="81"/>
                    <a:pt x="270" y="80"/>
                  </a:cubicBezTo>
                  <a:cubicBezTo>
                    <a:pt x="277" y="78"/>
                    <a:pt x="281" y="83"/>
                    <a:pt x="287" y="87"/>
                  </a:cubicBezTo>
                  <a:cubicBezTo>
                    <a:pt x="293" y="94"/>
                    <a:pt x="288" y="94"/>
                    <a:pt x="297" y="100"/>
                  </a:cubicBezTo>
                  <a:cubicBezTo>
                    <a:pt x="306" y="106"/>
                    <a:pt x="306" y="100"/>
                    <a:pt x="311" y="104"/>
                  </a:cubicBezTo>
                  <a:cubicBezTo>
                    <a:pt x="316" y="108"/>
                    <a:pt x="316" y="114"/>
                    <a:pt x="317" y="123"/>
                  </a:cubicBezTo>
                  <a:cubicBezTo>
                    <a:pt x="319" y="133"/>
                    <a:pt x="316" y="137"/>
                    <a:pt x="308" y="148"/>
                  </a:cubicBezTo>
                  <a:cubicBezTo>
                    <a:pt x="302" y="161"/>
                    <a:pt x="300" y="156"/>
                    <a:pt x="296" y="168"/>
                  </a:cubicBezTo>
                  <a:cubicBezTo>
                    <a:pt x="291" y="179"/>
                    <a:pt x="290" y="184"/>
                    <a:pt x="287" y="178"/>
                  </a:cubicBezTo>
                  <a:cubicBezTo>
                    <a:pt x="284" y="171"/>
                    <a:pt x="284" y="192"/>
                    <a:pt x="284" y="198"/>
                  </a:cubicBezTo>
                  <a:cubicBezTo>
                    <a:pt x="282" y="204"/>
                    <a:pt x="287" y="206"/>
                    <a:pt x="284" y="213"/>
                  </a:cubicBezTo>
                  <a:cubicBezTo>
                    <a:pt x="281" y="221"/>
                    <a:pt x="284" y="229"/>
                    <a:pt x="281" y="232"/>
                  </a:cubicBezTo>
                  <a:cubicBezTo>
                    <a:pt x="276" y="234"/>
                    <a:pt x="281" y="240"/>
                    <a:pt x="276" y="249"/>
                  </a:cubicBezTo>
                  <a:cubicBezTo>
                    <a:pt x="271" y="259"/>
                    <a:pt x="265" y="262"/>
                    <a:pt x="268" y="268"/>
                  </a:cubicBezTo>
                  <a:cubicBezTo>
                    <a:pt x="270" y="273"/>
                    <a:pt x="259" y="276"/>
                    <a:pt x="261" y="279"/>
                  </a:cubicBezTo>
                  <a:cubicBezTo>
                    <a:pt x="262" y="282"/>
                    <a:pt x="256" y="280"/>
                    <a:pt x="250" y="282"/>
                  </a:cubicBezTo>
                  <a:cubicBezTo>
                    <a:pt x="242" y="283"/>
                    <a:pt x="247" y="280"/>
                    <a:pt x="241" y="282"/>
                  </a:cubicBezTo>
                  <a:cubicBezTo>
                    <a:pt x="236" y="283"/>
                    <a:pt x="238" y="288"/>
                    <a:pt x="223" y="294"/>
                  </a:cubicBezTo>
                  <a:cubicBezTo>
                    <a:pt x="218" y="296"/>
                    <a:pt x="209" y="304"/>
                    <a:pt x="209" y="311"/>
                  </a:cubicBezTo>
                  <a:cubicBezTo>
                    <a:pt x="207" y="321"/>
                    <a:pt x="210" y="329"/>
                    <a:pt x="207" y="336"/>
                  </a:cubicBezTo>
                  <a:cubicBezTo>
                    <a:pt x="203" y="343"/>
                    <a:pt x="203" y="338"/>
                    <a:pt x="198" y="349"/>
                  </a:cubicBezTo>
                  <a:cubicBezTo>
                    <a:pt x="194" y="358"/>
                    <a:pt x="192" y="366"/>
                    <a:pt x="186" y="371"/>
                  </a:cubicBezTo>
                  <a:cubicBezTo>
                    <a:pt x="179" y="377"/>
                    <a:pt x="179" y="377"/>
                    <a:pt x="175" y="385"/>
                  </a:cubicBezTo>
                  <a:cubicBezTo>
                    <a:pt x="175" y="389"/>
                    <a:pt x="171" y="388"/>
                    <a:pt x="168" y="392"/>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36" name="Google Shape;3219;p145">
              <a:extLst>
                <a:ext uri="{FF2B5EF4-FFF2-40B4-BE49-F238E27FC236}">
                  <a16:creationId xmlns:a16="http://schemas.microsoft.com/office/drawing/2014/main" id="{8882C42F-D8A6-B6DB-82D5-32026F870853}"/>
                </a:ext>
              </a:extLst>
            </p:cNvPr>
            <p:cNvSpPr/>
            <p:nvPr/>
          </p:nvSpPr>
          <p:spPr>
            <a:xfrm>
              <a:off x="4560768" y="3871507"/>
              <a:ext cx="7980" cy="9713"/>
            </a:xfrm>
            <a:custGeom>
              <a:avLst/>
              <a:gdLst/>
              <a:ahLst/>
              <a:cxnLst/>
              <a:rect l="l" t="t" r="r" b="b"/>
              <a:pathLst>
                <a:path w="3" h="3" extrusionOk="0">
                  <a:moveTo>
                    <a:pt x="0" y="0"/>
                  </a:moveTo>
                  <a:cubicBezTo>
                    <a:pt x="1" y="0"/>
                    <a:pt x="3" y="3"/>
                    <a:pt x="1" y="3"/>
                  </a:cubicBezTo>
                  <a:cubicBezTo>
                    <a:pt x="1" y="3"/>
                    <a:pt x="0" y="2"/>
                    <a:pt x="0"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37" name="Google Shape;3220;p145">
              <a:extLst>
                <a:ext uri="{FF2B5EF4-FFF2-40B4-BE49-F238E27FC236}">
                  <a16:creationId xmlns:a16="http://schemas.microsoft.com/office/drawing/2014/main" id="{39D33839-9592-0B13-AAA2-4A06976ECC08}"/>
                </a:ext>
              </a:extLst>
            </p:cNvPr>
            <p:cNvSpPr/>
            <p:nvPr/>
          </p:nvSpPr>
          <p:spPr>
            <a:xfrm>
              <a:off x="4560768" y="3918456"/>
              <a:ext cx="11172" cy="12952"/>
            </a:xfrm>
            <a:custGeom>
              <a:avLst/>
              <a:gdLst/>
              <a:ahLst/>
              <a:cxnLst/>
              <a:rect l="l" t="t" r="r" b="b"/>
              <a:pathLst>
                <a:path w="4" h="4" extrusionOk="0">
                  <a:moveTo>
                    <a:pt x="3" y="1"/>
                  </a:moveTo>
                  <a:cubicBezTo>
                    <a:pt x="4" y="0"/>
                    <a:pt x="3" y="3"/>
                    <a:pt x="3" y="4"/>
                  </a:cubicBezTo>
                  <a:cubicBezTo>
                    <a:pt x="1" y="4"/>
                    <a:pt x="0" y="3"/>
                    <a:pt x="3"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38" name="Google Shape;3221;p145">
              <a:extLst>
                <a:ext uri="{FF2B5EF4-FFF2-40B4-BE49-F238E27FC236}">
                  <a16:creationId xmlns:a16="http://schemas.microsoft.com/office/drawing/2014/main" id="{821E77F4-54DD-D57D-6063-B256D5048318}"/>
                </a:ext>
              </a:extLst>
            </p:cNvPr>
            <p:cNvSpPr/>
            <p:nvPr/>
          </p:nvSpPr>
          <p:spPr>
            <a:xfrm>
              <a:off x="4554385" y="3921694"/>
              <a:ext cx="7980" cy="14570"/>
            </a:xfrm>
            <a:custGeom>
              <a:avLst/>
              <a:gdLst/>
              <a:ahLst/>
              <a:cxnLst/>
              <a:rect l="l" t="t" r="r" b="b"/>
              <a:pathLst>
                <a:path w="3" h="5" extrusionOk="0">
                  <a:moveTo>
                    <a:pt x="3" y="5"/>
                  </a:moveTo>
                  <a:cubicBezTo>
                    <a:pt x="0" y="5"/>
                    <a:pt x="2" y="3"/>
                    <a:pt x="2" y="2"/>
                  </a:cubicBezTo>
                  <a:cubicBezTo>
                    <a:pt x="2" y="2"/>
                    <a:pt x="2" y="0"/>
                    <a:pt x="3" y="2"/>
                  </a:cubicBezTo>
                  <a:cubicBezTo>
                    <a:pt x="3" y="3"/>
                    <a:pt x="3" y="5"/>
                    <a:pt x="3" y="5"/>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39" name="Google Shape;3222;p145">
              <a:extLst>
                <a:ext uri="{FF2B5EF4-FFF2-40B4-BE49-F238E27FC236}">
                  <a16:creationId xmlns:a16="http://schemas.microsoft.com/office/drawing/2014/main" id="{E7EAC3C6-DEFE-AEE3-0A86-5E43D28C9FC0}"/>
                </a:ext>
              </a:extLst>
            </p:cNvPr>
            <p:cNvSpPr/>
            <p:nvPr/>
          </p:nvSpPr>
          <p:spPr>
            <a:xfrm>
              <a:off x="4535231" y="3945978"/>
              <a:ext cx="9577" cy="9713"/>
            </a:xfrm>
            <a:custGeom>
              <a:avLst/>
              <a:gdLst/>
              <a:ahLst/>
              <a:cxnLst/>
              <a:rect l="l" t="t" r="r" b="b"/>
              <a:pathLst>
                <a:path w="3" h="3" extrusionOk="0">
                  <a:moveTo>
                    <a:pt x="2" y="3"/>
                  </a:moveTo>
                  <a:cubicBezTo>
                    <a:pt x="0" y="3"/>
                    <a:pt x="2" y="0"/>
                    <a:pt x="2" y="0"/>
                  </a:cubicBezTo>
                  <a:cubicBezTo>
                    <a:pt x="3" y="0"/>
                    <a:pt x="2" y="3"/>
                    <a:pt x="2"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40" name="Google Shape;3223;p145">
              <a:extLst>
                <a:ext uri="{FF2B5EF4-FFF2-40B4-BE49-F238E27FC236}">
                  <a16:creationId xmlns:a16="http://schemas.microsoft.com/office/drawing/2014/main" id="{D8EC2BCD-ABE3-64CD-A886-BA906B3774DC}"/>
                </a:ext>
              </a:extLst>
            </p:cNvPr>
            <p:cNvSpPr/>
            <p:nvPr/>
          </p:nvSpPr>
          <p:spPr>
            <a:xfrm>
              <a:off x="4541616" y="3955691"/>
              <a:ext cx="9577" cy="9713"/>
            </a:xfrm>
            <a:custGeom>
              <a:avLst/>
              <a:gdLst/>
              <a:ahLst/>
              <a:cxnLst/>
              <a:rect l="l" t="t" r="r" b="b"/>
              <a:pathLst>
                <a:path w="3" h="3" extrusionOk="0">
                  <a:moveTo>
                    <a:pt x="1" y="3"/>
                  </a:moveTo>
                  <a:cubicBezTo>
                    <a:pt x="0" y="3"/>
                    <a:pt x="3" y="0"/>
                    <a:pt x="3" y="1"/>
                  </a:cubicBezTo>
                  <a:cubicBezTo>
                    <a:pt x="3" y="1"/>
                    <a:pt x="3" y="3"/>
                    <a:pt x="1"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41" name="Google Shape;3224;p145">
              <a:extLst>
                <a:ext uri="{FF2B5EF4-FFF2-40B4-BE49-F238E27FC236}">
                  <a16:creationId xmlns:a16="http://schemas.microsoft.com/office/drawing/2014/main" id="{E655ECBF-4D95-6AF0-B439-D434C26FC025}"/>
                </a:ext>
              </a:extLst>
            </p:cNvPr>
            <p:cNvSpPr/>
            <p:nvPr/>
          </p:nvSpPr>
          <p:spPr>
            <a:xfrm>
              <a:off x="4541616" y="3949216"/>
              <a:ext cx="9577" cy="6475"/>
            </a:xfrm>
            <a:custGeom>
              <a:avLst/>
              <a:gdLst/>
              <a:ahLst/>
              <a:cxnLst/>
              <a:rect l="l" t="t" r="r" b="b"/>
              <a:pathLst>
                <a:path w="3" h="2" extrusionOk="0">
                  <a:moveTo>
                    <a:pt x="1" y="2"/>
                  </a:moveTo>
                  <a:cubicBezTo>
                    <a:pt x="0" y="2"/>
                    <a:pt x="1" y="0"/>
                    <a:pt x="3" y="0"/>
                  </a:cubicBezTo>
                  <a:cubicBezTo>
                    <a:pt x="1" y="2"/>
                    <a:pt x="1" y="2"/>
                    <a:pt x="1"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42" name="Google Shape;3225;p145">
              <a:extLst>
                <a:ext uri="{FF2B5EF4-FFF2-40B4-BE49-F238E27FC236}">
                  <a16:creationId xmlns:a16="http://schemas.microsoft.com/office/drawing/2014/main" id="{24B53450-D30D-B8A8-1E46-9C454EF56D97}"/>
                </a:ext>
              </a:extLst>
            </p:cNvPr>
            <p:cNvSpPr/>
            <p:nvPr/>
          </p:nvSpPr>
          <p:spPr>
            <a:xfrm>
              <a:off x="4562365" y="3911980"/>
              <a:ext cx="9577" cy="9713"/>
            </a:xfrm>
            <a:custGeom>
              <a:avLst/>
              <a:gdLst/>
              <a:ahLst/>
              <a:cxnLst/>
              <a:rect l="l" t="t" r="r" b="b"/>
              <a:pathLst>
                <a:path w="3" h="3" extrusionOk="0">
                  <a:moveTo>
                    <a:pt x="0" y="2"/>
                  </a:moveTo>
                  <a:cubicBezTo>
                    <a:pt x="0" y="2"/>
                    <a:pt x="2" y="0"/>
                    <a:pt x="3" y="2"/>
                  </a:cubicBezTo>
                  <a:cubicBezTo>
                    <a:pt x="3" y="2"/>
                    <a:pt x="0" y="3"/>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43" name="Google Shape;3226;p145">
              <a:extLst>
                <a:ext uri="{FF2B5EF4-FFF2-40B4-BE49-F238E27FC236}">
                  <a16:creationId xmlns:a16="http://schemas.microsoft.com/office/drawing/2014/main" id="{F59034C0-2656-56FD-295D-2D611BD55604}"/>
                </a:ext>
              </a:extLst>
            </p:cNvPr>
            <p:cNvSpPr/>
            <p:nvPr/>
          </p:nvSpPr>
          <p:spPr>
            <a:xfrm>
              <a:off x="3754763" y="3641617"/>
              <a:ext cx="151625" cy="79329"/>
            </a:xfrm>
            <a:custGeom>
              <a:avLst/>
              <a:gdLst/>
              <a:ahLst/>
              <a:cxnLst/>
              <a:rect l="l" t="t" r="r" b="b"/>
              <a:pathLst>
                <a:path w="49" h="25" extrusionOk="0">
                  <a:moveTo>
                    <a:pt x="46" y="10"/>
                  </a:moveTo>
                  <a:cubicBezTo>
                    <a:pt x="43" y="6"/>
                    <a:pt x="40" y="2"/>
                    <a:pt x="36" y="2"/>
                  </a:cubicBezTo>
                  <a:cubicBezTo>
                    <a:pt x="31" y="3"/>
                    <a:pt x="36" y="2"/>
                    <a:pt x="31" y="0"/>
                  </a:cubicBezTo>
                  <a:cubicBezTo>
                    <a:pt x="26" y="0"/>
                    <a:pt x="29" y="2"/>
                    <a:pt x="25" y="3"/>
                  </a:cubicBezTo>
                  <a:cubicBezTo>
                    <a:pt x="16" y="8"/>
                    <a:pt x="23" y="6"/>
                    <a:pt x="16" y="10"/>
                  </a:cubicBezTo>
                  <a:cubicBezTo>
                    <a:pt x="14" y="10"/>
                    <a:pt x="13" y="8"/>
                    <a:pt x="13" y="6"/>
                  </a:cubicBezTo>
                  <a:cubicBezTo>
                    <a:pt x="11" y="5"/>
                    <a:pt x="11" y="6"/>
                    <a:pt x="11" y="5"/>
                  </a:cubicBezTo>
                  <a:cubicBezTo>
                    <a:pt x="11" y="5"/>
                    <a:pt x="10" y="5"/>
                    <a:pt x="10" y="6"/>
                  </a:cubicBezTo>
                  <a:cubicBezTo>
                    <a:pt x="10" y="8"/>
                    <a:pt x="8" y="6"/>
                    <a:pt x="8" y="6"/>
                  </a:cubicBezTo>
                  <a:cubicBezTo>
                    <a:pt x="8" y="5"/>
                    <a:pt x="8" y="5"/>
                    <a:pt x="8" y="5"/>
                  </a:cubicBezTo>
                  <a:cubicBezTo>
                    <a:pt x="8" y="3"/>
                    <a:pt x="7" y="5"/>
                    <a:pt x="7" y="3"/>
                  </a:cubicBezTo>
                  <a:cubicBezTo>
                    <a:pt x="7" y="2"/>
                    <a:pt x="7" y="2"/>
                    <a:pt x="5" y="2"/>
                  </a:cubicBezTo>
                  <a:cubicBezTo>
                    <a:pt x="4" y="2"/>
                    <a:pt x="4" y="0"/>
                    <a:pt x="4" y="0"/>
                  </a:cubicBezTo>
                  <a:cubicBezTo>
                    <a:pt x="2" y="0"/>
                    <a:pt x="2" y="3"/>
                    <a:pt x="2" y="6"/>
                  </a:cubicBezTo>
                  <a:cubicBezTo>
                    <a:pt x="2" y="6"/>
                    <a:pt x="5" y="6"/>
                    <a:pt x="4" y="8"/>
                  </a:cubicBezTo>
                  <a:cubicBezTo>
                    <a:pt x="2" y="10"/>
                    <a:pt x="4" y="10"/>
                    <a:pt x="2" y="11"/>
                  </a:cubicBezTo>
                  <a:cubicBezTo>
                    <a:pt x="2" y="13"/>
                    <a:pt x="0" y="13"/>
                    <a:pt x="2" y="16"/>
                  </a:cubicBezTo>
                  <a:cubicBezTo>
                    <a:pt x="2" y="14"/>
                    <a:pt x="4" y="13"/>
                    <a:pt x="4" y="14"/>
                  </a:cubicBezTo>
                  <a:cubicBezTo>
                    <a:pt x="8" y="14"/>
                    <a:pt x="11" y="16"/>
                    <a:pt x="11" y="16"/>
                  </a:cubicBezTo>
                  <a:cubicBezTo>
                    <a:pt x="13" y="14"/>
                    <a:pt x="11" y="16"/>
                    <a:pt x="13" y="17"/>
                  </a:cubicBezTo>
                  <a:cubicBezTo>
                    <a:pt x="13" y="17"/>
                    <a:pt x="13" y="19"/>
                    <a:pt x="14" y="19"/>
                  </a:cubicBezTo>
                  <a:cubicBezTo>
                    <a:pt x="16" y="20"/>
                    <a:pt x="16" y="20"/>
                    <a:pt x="16" y="19"/>
                  </a:cubicBezTo>
                  <a:cubicBezTo>
                    <a:pt x="16" y="17"/>
                    <a:pt x="17" y="17"/>
                    <a:pt x="17" y="19"/>
                  </a:cubicBezTo>
                  <a:cubicBezTo>
                    <a:pt x="17" y="19"/>
                    <a:pt x="19" y="22"/>
                    <a:pt x="19" y="24"/>
                  </a:cubicBezTo>
                  <a:cubicBezTo>
                    <a:pt x="17" y="25"/>
                    <a:pt x="20" y="24"/>
                    <a:pt x="22" y="24"/>
                  </a:cubicBezTo>
                  <a:cubicBezTo>
                    <a:pt x="23" y="24"/>
                    <a:pt x="22" y="22"/>
                    <a:pt x="23" y="22"/>
                  </a:cubicBezTo>
                  <a:cubicBezTo>
                    <a:pt x="25" y="22"/>
                    <a:pt x="26" y="22"/>
                    <a:pt x="25" y="19"/>
                  </a:cubicBezTo>
                  <a:cubicBezTo>
                    <a:pt x="22" y="16"/>
                    <a:pt x="23" y="16"/>
                    <a:pt x="22" y="16"/>
                  </a:cubicBezTo>
                  <a:cubicBezTo>
                    <a:pt x="22" y="16"/>
                    <a:pt x="20" y="14"/>
                    <a:pt x="22" y="14"/>
                  </a:cubicBezTo>
                  <a:cubicBezTo>
                    <a:pt x="26" y="13"/>
                    <a:pt x="26" y="11"/>
                    <a:pt x="28" y="10"/>
                  </a:cubicBezTo>
                  <a:cubicBezTo>
                    <a:pt x="28" y="10"/>
                    <a:pt x="26" y="8"/>
                    <a:pt x="28" y="8"/>
                  </a:cubicBezTo>
                  <a:cubicBezTo>
                    <a:pt x="29" y="8"/>
                    <a:pt x="29" y="6"/>
                    <a:pt x="31" y="6"/>
                  </a:cubicBezTo>
                  <a:cubicBezTo>
                    <a:pt x="34" y="6"/>
                    <a:pt x="37" y="10"/>
                    <a:pt x="37" y="11"/>
                  </a:cubicBezTo>
                  <a:cubicBezTo>
                    <a:pt x="37" y="11"/>
                    <a:pt x="37" y="13"/>
                    <a:pt x="39" y="13"/>
                  </a:cubicBezTo>
                  <a:cubicBezTo>
                    <a:pt x="39" y="11"/>
                    <a:pt x="39" y="13"/>
                    <a:pt x="40" y="13"/>
                  </a:cubicBezTo>
                  <a:cubicBezTo>
                    <a:pt x="40" y="11"/>
                    <a:pt x="37" y="16"/>
                    <a:pt x="39" y="17"/>
                  </a:cubicBezTo>
                  <a:cubicBezTo>
                    <a:pt x="40" y="19"/>
                    <a:pt x="40" y="22"/>
                    <a:pt x="42" y="24"/>
                  </a:cubicBezTo>
                  <a:cubicBezTo>
                    <a:pt x="43" y="20"/>
                    <a:pt x="42" y="22"/>
                    <a:pt x="43" y="19"/>
                  </a:cubicBezTo>
                  <a:cubicBezTo>
                    <a:pt x="43" y="19"/>
                    <a:pt x="45" y="22"/>
                    <a:pt x="46" y="20"/>
                  </a:cubicBezTo>
                  <a:cubicBezTo>
                    <a:pt x="48" y="19"/>
                    <a:pt x="46" y="17"/>
                    <a:pt x="48" y="17"/>
                  </a:cubicBezTo>
                  <a:cubicBezTo>
                    <a:pt x="49" y="17"/>
                    <a:pt x="45" y="13"/>
                    <a:pt x="46" y="10"/>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44" name="Google Shape;3227;p145">
              <a:extLst>
                <a:ext uri="{FF2B5EF4-FFF2-40B4-BE49-F238E27FC236}">
                  <a16:creationId xmlns:a16="http://schemas.microsoft.com/office/drawing/2014/main" id="{B26630ED-3F9E-AB98-903E-4BE020D5DA87}"/>
                </a:ext>
              </a:extLst>
            </p:cNvPr>
            <p:cNvSpPr/>
            <p:nvPr/>
          </p:nvSpPr>
          <p:spPr>
            <a:xfrm>
              <a:off x="3789877" y="3701518"/>
              <a:ext cx="7980" cy="16190"/>
            </a:xfrm>
            <a:custGeom>
              <a:avLst/>
              <a:gdLst/>
              <a:ahLst/>
              <a:cxnLst/>
              <a:rect l="l" t="t" r="r" b="b"/>
              <a:pathLst>
                <a:path w="3" h="5" extrusionOk="0">
                  <a:moveTo>
                    <a:pt x="2" y="3"/>
                  </a:moveTo>
                  <a:cubicBezTo>
                    <a:pt x="0" y="3"/>
                    <a:pt x="0" y="2"/>
                    <a:pt x="0" y="2"/>
                  </a:cubicBezTo>
                  <a:cubicBezTo>
                    <a:pt x="2" y="0"/>
                    <a:pt x="2" y="2"/>
                    <a:pt x="2" y="3"/>
                  </a:cubicBezTo>
                  <a:cubicBezTo>
                    <a:pt x="3" y="3"/>
                    <a:pt x="3" y="5"/>
                    <a:pt x="2"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45" name="Google Shape;3228;p145">
              <a:extLst>
                <a:ext uri="{FF2B5EF4-FFF2-40B4-BE49-F238E27FC236}">
                  <a16:creationId xmlns:a16="http://schemas.microsoft.com/office/drawing/2014/main" id="{834FB190-E311-E65A-8451-EA63362E607E}"/>
                </a:ext>
              </a:extLst>
            </p:cNvPr>
            <p:cNvSpPr/>
            <p:nvPr/>
          </p:nvSpPr>
          <p:spPr>
            <a:xfrm>
              <a:off x="3860103" y="3675614"/>
              <a:ext cx="6384" cy="9713"/>
            </a:xfrm>
            <a:custGeom>
              <a:avLst/>
              <a:gdLst/>
              <a:ahLst/>
              <a:cxnLst/>
              <a:rect l="l" t="t" r="r" b="b"/>
              <a:pathLst>
                <a:path w="2" h="3" extrusionOk="0">
                  <a:moveTo>
                    <a:pt x="0" y="3"/>
                  </a:moveTo>
                  <a:cubicBezTo>
                    <a:pt x="0" y="2"/>
                    <a:pt x="0" y="0"/>
                    <a:pt x="2" y="0"/>
                  </a:cubicBezTo>
                  <a:cubicBezTo>
                    <a:pt x="2" y="2"/>
                    <a:pt x="2" y="3"/>
                    <a:pt x="0"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46" name="Google Shape;3229;p145">
              <a:extLst>
                <a:ext uri="{FF2B5EF4-FFF2-40B4-BE49-F238E27FC236}">
                  <a16:creationId xmlns:a16="http://schemas.microsoft.com/office/drawing/2014/main" id="{74F13D9C-5294-B102-4B6B-34F619102B35}"/>
                </a:ext>
              </a:extLst>
            </p:cNvPr>
            <p:cNvSpPr/>
            <p:nvPr/>
          </p:nvSpPr>
          <p:spPr>
            <a:xfrm>
              <a:off x="6353654" y="2215633"/>
              <a:ext cx="448292" cy="305283"/>
            </a:xfrm>
            <a:custGeom>
              <a:avLst/>
              <a:gdLst/>
              <a:ahLst/>
              <a:cxnLst/>
              <a:rect l="l" t="t" r="r" b="b"/>
              <a:pathLst>
                <a:path w="144" h="98" extrusionOk="0">
                  <a:moveTo>
                    <a:pt x="12" y="13"/>
                  </a:moveTo>
                  <a:cubicBezTo>
                    <a:pt x="14" y="16"/>
                    <a:pt x="11" y="14"/>
                    <a:pt x="14" y="19"/>
                  </a:cubicBezTo>
                  <a:cubicBezTo>
                    <a:pt x="20" y="24"/>
                    <a:pt x="14" y="21"/>
                    <a:pt x="15" y="22"/>
                  </a:cubicBezTo>
                  <a:cubicBezTo>
                    <a:pt x="17" y="24"/>
                    <a:pt x="18" y="25"/>
                    <a:pt x="14" y="27"/>
                  </a:cubicBezTo>
                  <a:cubicBezTo>
                    <a:pt x="12" y="27"/>
                    <a:pt x="8" y="32"/>
                    <a:pt x="6" y="35"/>
                  </a:cubicBezTo>
                  <a:cubicBezTo>
                    <a:pt x="3" y="38"/>
                    <a:pt x="6" y="39"/>
                    <a:pt x="6" y="41"/>
                  </a:cubicBezTo>
                  <a:cubicBezTo>
                    <a:pt x="5" y="42"/>
                    <a:pt x="9" y="44"/>
                    <a:pt x="3" y="42"/>
                  </a:cubicBezTo>
                  <a:cubicBezTo>
                    <a:pt x="5" y="44"/>
                    <a:pt x="3" y="44"/>
                    <a:pt x="3" y="46"/>
                  </a:cubicBezTo>
                  <a:cubicBezTo>
                    <a:pt x="3" y="47"/>
                    <a:pt x="2" y="46"/>
                    <a:pt x="0" y="50"/>
                  </a:cubicBezTo>
                  <a:cubicBezTo>
                    <a:pt x="5" y="52"/>
                    <a:pt x="3" y="55"/>
                    <a:pt x="5" y="53"/>
                  </a:cubicBezTo>
                  <a:cubicBezTo>
                    <a:pt x="6" y="53"/>
                    <a:pt x="6" y="55"/>
                    <a:pt x="6" y="55"/>
                  </a:cubicBezTo>
                  <a:cubicBezTo>
                    <a:pt x="6" y="55"/>
                    <a:pt x="6" y="55"/>
                    <a:pt x="6" y="55"/>
                  </a:cubicBezTo>
                  <a:cubicBezTo>
                    <a:pt x="8" y="55"/>
                    <a:pt x="8" y="56"/>
                    <a:pt x="8" y="55"/>
                  </a:cubicBezTo>
                  <a:cubicBezTo>
                    <a:pt x="9" y="53"/>
                    <a:pt x="9" y="55"/>
                    <a:pt x="12" y="55"/>
                  </a:cubicBezTo>
                  <a:cubicBezTo>
                    <a:pt x="17" y="55"/>
                    <a:pt x="17" y="56"/>
                    <a:pt x="18" y="56"/>
                  </a:cubicBezTo>
                  <a:cubicBezTo>
                    <a:pt x="21" y="55"/>
                    <a:pt x="21" y="60"/>
                    <a:pt x="24" y="58"/>
                  </a:cubicBezTo>
                  <a:cubicBezTo>
                    <a:pt x="26" y="56"/>
                    <a:pt x="24" y="56"/>
                    <a:pt x="29" y="56"/>
                  </a:cubicBezTo>
                  <a:cubicBezTo>
                    <a:pt x="34" y="55"/>
                    <a:pt x="32" y="53"/>
                    <a:pt x="37" y="52"/>
                  </a:cubicBezTo>
                  <a:cubicBezTo>
                    <a:pt x="38" y="50"/>
                    <a:pt x="41" y="50"/>
                    <a:pt x="43" y="50"/>
                  </a:cubicBezTo>
                  <a:cubicBezTo>
                    <a:pt x="44" y="49"/>
                    <a:pt x="50" y="53"/>
                    <a:pt x="52" y="53"/>
                  </a:cubicBezTo>
                  <a:cubicBezTo>
                    <a:pt x="53" y="52"/>
                    <a:pt x="53" y="56"/>
                    <a:pt x="56" y="55"/>
                  </a:cubicBezTo>
                  <a:cubicBezTo>
                    <a:pt x="58" y="55"/>
                    <a:pt x="58" y="56"/>
                    <a:pt x="56" y="58"/>
                  </a:cubicBezTo>
                  <a:cubicBezTo>
                    <a:pt x="55" y="61"/>
                    <a:pt x="58" y="63"/>
                    <a:pt x="59" y="63"/>
                  </a:cubicBezTo>
                  <a:cubicBezTo>
                    <a:pt x="61" y="63"/>
                    <a:pt x="58" y="66"/>
                    <a:pt x="61" y="67"/>
                  </a:cubicBezTo>
                  <a:cubicBezTo>
                    <a:pt x="64" y="69"/>
                    <a:pt x="61" y="72"/>
                    <a:pt x="62" y="74"/>
                  </a:cubicBezTo>
                  <a:cubicBezTo>
                    <a:pt x="65" y="74"/>
                    <a:pt x="62" y="75"/>
                    <a:pt x="62" y="74"/>
                  </a:cubicBezTo>
                  <a:cubicBezTo>
                    <a:pt x="61" y="74"/>
                    <a:pt x="58" y="75"/>
                    <a:pt x="56" y="74"/>
                  </a:cubicBezTo>
                  <a:cubicBezTo>
                    <a:pt x="55" y="72"/>
                    <a:pt x="53" y="74"/>
                    <a:pt x="55" y="75"/>
                  </a:cubicBezTo>
                  <a:cubicBezTo>
                    <a:pt x="56" y="78"/>
                    <a:pt x="50" y="81"/>
                    <a:pt x="52" y="83"/>
                  </a:cubicBezTo>
                  <a:cubicBezTo>
                    <a:pt x="52" y="84"/>
                    <a:pt x="50" y="84"/>
                    <a:pt x="49" y="84"/>
                  </a:cubicBezTo>
                  <a:cubicBezTo>
                    <a:pt x="52" y="88"/>
                    <a:pt x="53" y="88"/>
                    <a:pt x="53" y="88"/>
                  </a:cubicBezTo>
                  <a:cubicBezTo>
                    <a:pt x="53" y="86"/>
                    <a:pt x="55" y="88"/>
                    <a:pt x="56" y="86"/>
                  </a:cubicBezTo>
                  <a:cubicBezTo>
                    <a:pt x="56" y="84"/>
                    <a:pt x="59" y="84"/>
                    <a:pt x="61" y="88"/>
                  </a:cubicBezTo>
                  <a:cubicBezTo>
                    <a:pt x="61" y="84"/>
                    <a:pt x="61" y="86"/>
                    <a:pt x="59" y="83"/>
                  </a:cubicBezTo>
                  <a:cubicBezTo>
                    <a:pt x="59" y="80"/>
                    <a:pt x="61" y="83"/>
                    <a:pt x="64" y="81"/>
                  </a:cubicBezTo>
                  <a:cubicBezTo>
                    <a:pt x="67" y="78"/>
                    <a:pt x="68" y="77"/>
                    <a:pt x="68" y="74"/>
                  </a:cubicBezTo>
                  <a:cubicBezTo>
                    <a:pt x="68" y="70"/>
                    <a:pt x="73" y="72"/>
                    <a:pt x="75" y="70"/>
                  </a:cubicBezTo>
                  <a:cubicBezTo>
                    <a:pt x="76" y="70"/>
                    <a:pt x="78" y="72"/>
                    <a:pt x="78" y="70"/>
                  </a:cubicBezTo>
                  <a:cubicBezTo>
                    <a:pt x="78" y="67"/>
                    <a:pt x="78" y="64"/>
                    <a:pt x="79" y="67"/>
                  </a:cubicBezTo>
                  <a:cubicBezTo>
                    <a:pt x="79" y="70"/>
                    <a:pt x="78" y="72"/>
                    <a:pt x="82" y="72"/>
                  </a:cubicBezTo>
                  <a:cubicBezTo>
                    <a:pt x="79" y="74"/>
                    <a:pt x="76" y="70"/>
                    <a:pt x="76" y="72"/>
                  </a:cubicBezTo>
                  <a:cubicBezTo>
                    <a:pt x="75" y="74"/>
                    <a:pt x="81" y="75"/>
                    <a:pt x="81" y="77"/>
                  </a:cubicBezTo>
                  <a:cubicBezTo>
                    <a:pt x="81" y="78"/>
                    <a:pt x="87" y="77"/>
                    <a:pt x="88" y="77"/>
                  </a:cubicBezTo>
                  <a:cubicBezTo>
                    <a:pt x="90" y="78"/>
                    <a:pt x="91" y="75"/>
                    <a:pt x="91" y="78"/>
                  </a:cubicBezTo>
                  <a:cubicBezTo>
                    <a:pt x="93" y="81"/>
                    <a:pt x="82" y="83"/>
                    <a:pt x="82" y="86"/>
                  </a:cubicBezTo>
                  <a:cubicBezTo>
                    <a:pt x="84" y="88"/>
                    <a:pt x="91" y="86"/>
                    <a:pt x="91" y="91"/>
                  </a:cubicBezTo>
                  <a:cubicBezTo>
                    <a:pt x="91" y="95"/>
                    <a:pt x="88" y="92"/>
                    <a:pt x="91" y="95"/>
                  </a:cubicBezTo>
                  <a:cubicBezTo>
                    <a:pt x="94" y="98"/>
                    <a:pt x="97" y="94"/>
                    <a:pt x="100" y="92"/>
                  </a:cubicBezTo>
                  <a:cubicBezTo>
                    <a:pt x="103" y="91"/>
                    <a:pt x="102" y="94"/>
                    <a:pt x="105" y="91"/>
                  </a:cubicBezTo>
                  <a:cubicBezTo>
                    <a:pt x="108" y="86"/>
                    <a:pt x="108" y="91"/>
                    <a:pt x="113" y="89"/>
                  </a:cubicBezTo>
                  <a:cubicBezTo>
                    <a:pt x="117" y="88"/>
                    <a:pt x="113" y="89"/>
                    <a:pt x="114" y="86"/>
                  </a:cubicBezTo>
                  <a:cubicBezTo>
                    <a:pt x="116" y="84"/>
                    <a:pt x="114" y="83"/>
                    <a:pt x="111" y="84"/>
                  </a:cubicBezTo>
                  <a:cubicBezTo>
                    <a:pt x="106" y="86"/>
                    <a:pt x="106" y="89"/>
                    <a:pt x="103" y="83"/>
                  </a:cubicBezTo>
                  <a:cubicBezTo>
                    <a:pt x="99" y="77"/>
                    <a:pt x="100" y="77"/>
                    <a:pt x="102" y="75"/>
                  </a:cubicBezTo>
                  <a:cubicBezTo>
                    <a:pt x="106" y="74"/>
                    <a:pt x="102" y="78"/>
                    <a:pt x="105" y="77"/>
                  </a:cubicBezTo>
                  <a:cubicBezTo>
                    <a:pt x="106" y="75"/>
                    <a:pt x="110" y="70"/>
                    <a:pt x="111" y="70"/>
                  </a:cubicBezTo>
                  <a:cubicBezTo>
                    <a:pt x="116" y="72"/>
                    <a:pt x="123" y="66"/>
                    <a:pt x="125" y="66"/>
                  </a:cubicBezTo>
                  <a:cubicBezTo>
                    <a:pt x="128" y="66"/>
                    <a:pt x="126" y="67"/>
                    <a:pt x="128" y="66"/>
                  </a:cubicBezTo>
                  <a:cubicBezTo>
                    <a:pt x="126" y="56"/>
                    <a:pt x="132" y="61"/>
                    <a:pt x="132" y="58"/>
                  </a:cubicBezTo>
                  <a:cubicBezTo>
                    <a:pt x="134" y="55"/>
                    <a:pt x="140" y="58"/>
                    <a:pt x="141" y="55"/>
                  </a:cubicBezTo>
                  <a:cubicBezTo>
                    <a:pt x="143" y="53"/>
                    <a:pt x="141" y="50"/>
                    <a:pt x="140" y="49"/>
                  </a:cubicBezTo>
                  <a:cubicBezTo>
                    <a:pt x="138" y="47"/>
                    <a:pt x="140" y="46"/>
                    <a:pt x="141" y="46"/>
                  </a:cubicBezTo>
                  <a:cubicBezTo>
                    <a:pt x="144" y="46"/>
                    <a:pt x="143" y="44"/>
                    <a:pt x="141" y="44"/>
                  </a:cubicBezTo>
                  <a:cubicBezTo>
                    <a:pt x="140" y="44"/>
                    <a:pt x="140" y="42"/>
                    <a:pt x="143" y="41"/>
                  </a:cubicBezTo>
                  <a:cubicBezTo>
                    <a:pt x="144" y="39"/>
                    <a:pt x="143" y="39"/>
                    <a:pt x="143" y="36"/>
                  </a:cubicBezTo>
                  <a:cubicBezTo>
                    <a:pt x="143" y="35"/>
                    <a:pt x="140" y="38"/>
                    <a:pt x="138" y="35"/>
                  </a:cubicBezTo>
                  <a:cubicBezTo>
                    <a:pt x="137" y="32"/>
                    <a:pt x="134" y="35"/>
                    <a:pt x="132" y="33"/>
                  </a:cubicBezTo>
                  <a:cubicBezTo>
                    <a:pt x="129" y="28"/>
                    <a:pt x="128" y="33"/>
                    <a:pt x="125" y="30"/>
                  </a:cubicBezTo>
                  <a:cubicBezTo>
                    <a:pt x="122" y="28"/>
                    <a:pt x="123" y="24"/>
                    <a:pt x="119" y="27"/>
                  </a:cubicBezTo>
                  <a:cubicBezTo>
                    <a:pt x="113" y="30"/>
                    <a:pt x="113" y="25"/>
                    <a:pt x="108" y="27"/>
                  </a:cubicBezTo>
                  <a:cubicBezTo>
                    <a:pt x="105" y="28"/>
                    <a:pt x="108" y="22"/>
                    <a:pt x="105" y="19"/>
                  </a:cubicBezTo>
                  <a:cubicBezTo>
                    <a:pt x="102" y="14"/>
                    <a:pt x="102" y="17"/>
                    <a:pt x="99" y="16"/>
                  </a:cubicBezTo>
                  <a:cubicBezTo>
                    <a:pt x="96" y="16"/>
                    <a:pt x="99" y="16"/>
                    <a:pt x="96" y="13"/>
                  </a:cubicBezTo>
                  <a:cubicBezTo>
                    <a:pt x="94" y="11"/>
                    <a:pt x="100" y="10"/>
                    <a:pt x="97" y="8"/>
                  </a:cubicBezTo>
                  <a:cubicBezTo>
                    <a:pt x="93" y="7"/>
                    <a:pt x="96" y="0"/>
                    <a:pt x="93" y="3"/>
                  </a:cubicBezTo>
                  <a:cubicBezTo>
                    <a:pt x="90" y="5"/>
                    <a:pt x="91" y="0"/>
                    <a:pt x="88" y="3"/>
                  </a:cubicBezTo>
                  <a:cubicBezTo>
                    <a:pt x="85" y="5"/>
                    <a:pt x="82" y="2"/>
                    <a:pt x="82" y="5"/>
                  </a:cubicBezTo>
                  <a:cubicBezTo>
                    <a:pt x="81" y="8"/>
                    <a:pt x="78" y="7"/>
                    <a:pt x="76" y="5"/>
                  </a:cubicBezTo>
                  <a:cubicBezTo>
                    <a:pt x="70" y="5"/>
                    <a:pt x="68" y="8"/>
                    <a:pt x="68" y="13"/>
                  </a:cubicBezTo>
                  <a:cubicBezTo>
                    <a:pt x="68" y="17"/>
                    <a:pt x="67" y="17"/>
                    <a:pt x="65" y="14"/>
                  </a:cubicBezTo>
                  <a:cubicBezTo>
                    <a:pt x="64" y="14"/>
                    <a:pt x="61" y="14"/>
                    <a:pt x="59" y="14"/>
                  </a:cubicBezTo>
                  <a:cubicBezTo>
                    <a:pt x="56" y="16"/>
                    <a:pt x="58" y="10"/>
                    <a:pt x="53" y="13"/>
                  </a:cubicBezTo>
                  <a:cubicBezTo>
                    <a:pt x="50" y="16"/>
                    <a:pt x="55" y="11"/>
                    <a:pt x="46" y="11"/>
                  </a:cubicBezTo>
                  <a:cubicBezTo>
                    <a:pt x="40" y="11"/>
                    <a:pt x="43" y="10"/>
                    <a:pt x="38" y="10"/>
                  </a:cubicBezTo>
                  <a:cubicBezTo>
                    <a:pt x="35" y="11"/>
                    <a:pt x="34" y="7"/>
                    <a:pt x="23" y="8"/>
                  </a:cubicBezTo>
                  <a:cubicBezTo>
                    <a:pt x="14" y="10"/>
                    <a:pt x="18" y="13"/>
                    <a:pt x="15" y="11"/>
                  </a:cubicBezTo>
                  <a:cubicBezTo>
                    <a:pt x="14" y="11"/>
                    <a:pt x="12" y="13"/>
                    <a:pt x="12" y="13"/>
                  </a:cubicBezTo>
                </a:path>
              </a:pathLst>
            </a:custGeom>
            <a:solidFill>
              <a:srgbClr val="D9DAE4"/>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47" name="Google Shape;3230;p145">
              <a:extLst>
                <a:ext uri="{FF2B5EF4-FFF2-40B4-BE49-F238E27FC236}">
                  <a16:creationId xmlns:a16="http://schemas.microsoft.com/office/drawing/2014/main" id="{8F7AEAA7-B8E1-99BE-C02A-1B496980363D}"/>
                </a:ext>
              </a:extLst>
            </p:cNvPr>
            <p:cNvSpPr/>
            <p:nvPr/>
          </p:nvSpPr>
          <p:spPr>
            <a:xfrm>
              <a:off x="5543836" y="2106373"/>
              <a:ext cx="114081" cy="159069"/>
            </a:xfrm>
            <a:custGeom>
              <a:avLst/>
              <a:gdLst/>
              <a:ahLst/>
              <a:cxnLst/>
              <a:rect l="l" t="t" r="r" b="b"/>
              <a:pathLst>
                <a:path w="37" h="51" extrusionOk="0">
                  <a:moveTo>
                    <a:pt x="24" y="9"/>
                  </a:moveTo>
                  <a:cubicBezTo>
                    <a:pt x="21" y="9"/>
                    <a:pt x="25" y="11"/>
                    <a:pt x="22" y="12"/>
                  </a:cubicBezTo>
                  <a:cubicBezTo>
                    <a:pt x="18" y="14"/>
                    <a:pt x="28" y="19"/>
                    <a:pt x="28" y="16"/>
                  </a:cubicBezTo>
                  <a:cubicBezTo>
                    <a:pt x="28" y="14"/>
                    <a:pt x="30" y="12"/>
                    <a:pt x="30" y="14"/>
                  </a:cubicBezTo>
                  <a:cubicBezTo>
                    <a:pt x="31" y="17"/>
                    <a:pt x="31" y="16"/>
                    <a:pt x="31" y="17"/>
                  </a:cubicBezTo>
                  <a:cubicBezTo>
                    <a:pt x="33" y="19"/>
                    <a:pt x="33" y="17"/>
                    <a:pt x="34" y="17"/>
                  </a:cubicBezTo>
                  <a:cubicBezTo>
                    <a:pt x="36" y="17"/>
                    <a:pt x="36" y="19"/>
                    <a:pt x="34" y="19"/>
                  </a:cubicBezTo>
                  <a:cubicBezTo>
                    <a:pt x="34" y="19"/>
                    <a:pt x="34" y="20"/>
                    <a:pt x="36" y="23"/>
                  </a:cubicBezTo>
                  <a:cubicBezTo>
                    <a:pt x="37" y="26"/>
                    <a:pt x="37" y="31"/>
                    <a:pt x="36" y="36"/>
                  </a:cubicBezTo>
                  <a:cubicBezTo>
                    <a:pt x="33" y="40"/>
                    <a:pt x="36" y="40"/>
                    <a:pt x="33" y="40"/>
                  </a:cubicBezTo>
                  <a:cubicBezTo>
                    <a:pt x="30" y="40"/>
                    <a:pt x="31" y="40"/>
                    <a:pt x="28" y="40"/>
                  </a:cubicBezTo>
                  <a:cubicBezTo>
                    <a:pt x="24" y="42"/>
                    <a:pt x="21" y="47"/>
                    <a:pt x="19" y="45"/>
                  </a:cubicBezTo>
                  <a:cubicBezTo>
                    <a:pt x="19" y="42"/>
                    <a:pt x="19" y="45"/>
                    <a:pt x="18" y="47"/>
                  </a:cubicBezTo>
                  <a:cubicBezTo>
                    <a:pt x="18" y="48"/>
                    <a:pt x="4" y="51"/>
                    <a:pt x="7" y="48"/>
                  </a:cubicBezTo>
                  <a:cubicBezTo>
                    <a:pt x="12" y="44"/>
                    <a:pt x="3" y="50"/>
                    <a:pt x="6" y="47"/>
                  </a:cubicBezTo>
                  <a:cubicBezTo>
                    <a:pt x="7" y="44"/>
                    <a:pt x="0" y="47"/>
                    <a:pt x="4" y="44"/>
                  </a:cubicBezTo>
                  <a:cubicBezTo>
                    <a:pt x="7" y="39"/>
                    <a:pt x="0" y="44"/>
                    <a:pt x="3" y="40"/>
                  </a:cubicBezTo>
                  <a:cubicBezTo>
                    <a:pt x="6" y="37"/>
                    <a:pt x="9" y="40"/>
                    <a:pt x="7" y="39"/>
                  </a:cubicBezTo>
                  <a:cubicBezTo>
                    <a:pt x="6" y="37"/>
                    <a:pt x="7" y="36"/>
                    <a:pt x="12" y="36"/>
                  </a:cubicBezTo>
                  <a:cubicBezTo>
                    <a:pt x="16" y="36"/>
                    <a:pt x="15" y="34"/>
                    <a:pt x="13" y="34"/>
                  </a:cubicBezTo>
                  <a:cubicBezTo>
                    <a:pt x="12" y="34"/>
                    <a:pt x="3" y="37"/>
                    <a:pt x="7" y="34"/>
                  </a:cubicBezTo>
                  <a:cubicBezTo>
                    <a:pt x="12" y="31"/>
                    <a:pt x="7" y="30"/>
                    <a:pt x="12" y="30"/>
                  </a:cubicBezTo>
                  <a:cubicBezTo>
                    <a:pt x="16" y="28"/>
                    <a:pt x="12" y="26"/>
                    <a:pt x="10" y="28"/>
                  </a:cubicBezTo>
                  <a:cubicBezTo>
                    <a:pt x="9" y="28"/>
                    <a:pt x="3" y="25"/>
                    <a:pt x="6" y="23"/>
                  </a:cubicBezTo>
                  <a:cubicBezTo>
                    <a:pt x="7" y="22"/>
                    <a:pt x="6" y="22"/>
                    <a:pt x="9" y="20"/>
                  </a:cubicBezTo>
                  <a:cubicBezTo>
                    <a:pt x="12" y="19"/>
                    <a:pt x="3" y="20"/>
                    <a:pt x="6" y="17"/>
                  </a:cubicBezTo>
                  <a:cubicBezTo>
                    <a:pt x="7" y="16"/>
                    <a:pt x="4" y="17"/>
                    <a:pt x="4" y="16"/>
                  </a:cubicBezTo>
                  <a:cubicBezTo>
                    <a:pt x="6" y="14"/>
                    <a:pt x="9" y="14"/>
                    <a:pt x="12" y="16"/>
                  </a:cubicBezTo>
                  <a:cubicBezTo>
                    <a:pt x="13" y="16"/>
                    <a:pt x="13" y="14"/>
                    <a:pt x="15" y="16"/>
                  </a:cubicBezTo>
                  <a:cubicBezTo>
                    <a:pt x="18" y="16"/>
                    <a:pt x="16" y="14"/>
                    <a:pt x="19" y="12"/>
                  </a:cubicBezTo>
                  <a:cubicBezTo>
                    <a:pt x="22" y="9"/>
                    <a:pt x="16" y="11"/>
                    <a:pt x="15" y="11"/>
                  </a:cubicBezTo>
                  <a:cubicBezTo>
                    <a:pt x="15" y="9"/>
                    <a:pt x="19" y="9"/>
                    <a:pt x="18" y="6"/>
                  </a:cubicBezTo>
                  <a:cubicBezTo>
                    <a:pt x="18" y="5"/>
                    <a:pt x="22" y="3"/>
                    <a:pt x="24" y="3"/>
                  </a:cubicBezTo>
                  <a:cubicBezTo>
                    <a:pt x="27" y="3"/>
                    <a:pt x="25" y="0"/>
                    <a:pt x="28" y="1"/>
                  </a:cubicBezTo>
                  <a:cubicBezTo>
                    <a:pt x="31" y="3"/>
                    <a:pt x="28" y="3"/>
                    <a:pt x="28" y="5"/>
                  </a:cubicBezTo>
                  <a:cubicBezTo>
                    <a:pt x="25" y="6"/>
                    <a:pt x="27" y="9"/>
                    <a:pt x="24" y="9"/>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64" name="Google Shape;3231;p145">
              <a:extLst>
                <a:ext uri="{FF2B5EF4-FFF2-40B4-BE49-F238E27FC236}">
                  <a16:creationId xmlns:a16="http://schemas.microsoft.com/office/drawing/2014/main" id="{39603166-A0ED-8BD0-4037-47DB276084A2}"/>
                </a:ext>
              </a:extLst>
            </p:cNvPr>
            <p:cNvSpPr/>
            <p:nvPr/>
          </p:nvSpPr>
          <p:spPr>
            <a:xfrm>
              <a:off x="7978109" y="2231699"/>
              <a:ext cx="800177" cy="385621"/>
            </a:xfrm>
            <a:custGeom>
              <a:avLst/>
              <a:gdLst/>
              <a:ahLst/>
              <a:cxnLst/>
              <a:rect l="l" t="t" r="r" b="b"/>
              <a:pathLst>
                <a:path w="257" h="124" extrusionOk="0">
                  <a:moveTo>
                    <a:pt x="230" y="28"/>
                  </a:moveTo>
                  <a:cubicBezTo>
                    <a:pt x="219" y="50"/>
                    <a:pt x="225" y="45"/>
                    <a:pt x="222" y="48"/>
                  </a:cubicBezTo>
                  <a:cubicBezTo>
                    <a:pt x="219" y="50"/>
                    <a:pt x="223" y="55"/>
                    <a:pt x="225" y="53"/>
                  </a:cubicBezTo>
                  <a:cubicBezTo>
                    <a:pt x="227" y="52"/>
                    <a:pt x="231" y="52"/>
                    <a:pt x="234" y="53"/>
                  </a:cubicBezTo>
                  <a:cubicBezTo>
                    <a:pt x="237" y="56"/>
                    <a:pt x="234" y="50"/>
                    <a:pt x="240" y="50"/>
                  </a:cubicBezTo>
                  <a:cubicBezTo>
                    <a:pt x="246" y="50"/>
                    <a:pt x="248" y="53"/>
                    <a:pt x="251" y="56"/>
                  </a:cubicBezTo>
                  <a:cubicBezTo>
                    <a:pt x="254" y="59"/>
                    <a:pt x="257" y="64"/>
                    <a:pt x="255" y="65"/>
                  </a:cubicBezTo>
                  <a:cubicBezTo>
                    <a:pt x="252" y="67"/>
                    <a:pt x="248" y="64"/>
                    <a:pt x="246" y="65"/>
                  </a:cubicBezTo>
                  <a:cubicBezTo>
                    <a:pt x="245" y="67"/>
                    <a:pt x="243" y="64"/>
                    <a:pt x="239" y="65"/>
                  </a:cubicBezTo>
                  <a:cubicBezTo>
                    <a:pt x="236" y="69"/>
                    <a:pt x="231" y="67"/>
                    <a:pt x="228" y="70"/>
                  </a:cubicBezTo>
                  <a:cubicBezTo>
                    <a:pt x="225" y="75"/>
                    <a:pt x="228" y="75"/>
                    <a:pt x="225" y="76"/>
                  </a:cubicBezTo>
                  <a:cubicBezTo>
                    <a:pt x="222" y="80"/>
                    <a:pt x="219" y="81"/>
                    <a:pt x="216" y="80"/>
                  </a:cubicBezTo>
                  <a:cubicBezTo>
                    <a:pt x="211" y="80"/>
                    <a:pt x="213" y="84"/>
                    <a:pt x="207" y="87"/>
                  </a:cubicBezTo>
                  <a:cubicBezTo>
                    <a:pt x="199" y="90"/>
                    <a:pt x="196" y="83"/>
                    <a:pt x="192" y="84"/>
                  </a:cubicBezTo>
                  <a:cubicBezTo>
                    <a:pt x="189" y="84"/>
                    <a:pt x="189" y="87"/>
                    <a:pt x="189" y="92"/>
                  </a:cubicBezTo>
                  <a:cubicBezTo>
                    <a:pt x="189" y="95"/>
                    <a:pt x="195" y="98"/>
                    <a:pt x="192" y="100"/>
                  </a:cubicBezTo>
                  <a:cubicBezTo>
                    <a:pt x="187" y="103"/>
                    <a:pt x="185" y="103"/>
                    <a:pt x="181" y="107"/>
                  </a:cubicBezTo>
                  <a:cubicBezTo>
                    <a:pt x="178" y="112"/>
                    <a:pt x="175" y="111"/>
                    <a:pt x="173" y="114"/>
                  </a:cubicBezTo>
                  <a:cubicBezTo>
                    <a:pt x="172" y="115"/>
                    <a:pt x="170" y="112"/>
                    <a:pt x="169" y="114"/>
                  </a:cubicBezTo>
                  <a:cubicBezTo>
                    <a:pt x="166" y="115"/>
                    <a:pt x="166" y="114"/>
                    <a:pt x="160" y="114"/>
                  </a:cubicBezTo>
                  <a:cubicBezTo>
                    <a:pt x="155" y="114"/>
                    <a:pt x="158" y="112"/>
                    <a:pt x="154" y="115"/>
                  </a:cubicBezTo>
                  <a:cubicBezTo>
                    <a:pt x="151" y="118"/>
                    <a:pt x="151" y="115"/>
                    <a:pt x="138" y="123"/>
                  </a:cubicBezTo>
                  <a:cubicBezTo>
                    <a:pt x="137" y="124"/>
                    <a:pt x="137" y="121"/>
                    <a:pt x="134" y="123"/>
                  </a:cubicBezTo>
                  <a:cubicBezTo>
                    <a:pt x="132" y="123"/>
                    <a:pt x="135" y="118"/>
                    <a:pt x="131" y="120"/>
                  </a:cubicBezTo>
                  <a:cubicBezTo>
                    <a:pt x="126" y="123"/>
                    <a:pt x="120" y="117"/>
                    <a:pt x="117" y="117"/>
                  </a:cubicBezTo>
                  <a:cubicBezTo>
                    <a:pt x="114" y="117"/>
                    <a:pt x="111" y="111"/>
                    <a:pt x="100" y="111"/>
                  </a:cubicBezTo>
                  <a:cubicBezTo>
                    <a:pt x="90" y="112"/>
                    <a:pt x="88" y="112"/>
                    <a:pt x="75" y="111"/>
                  </a:cubicBezTo>
                  <a:cubicBezTo>
                    <a:pt x="72" y="109"/>
                    <a:pt x="69" y="112"/>
                    <a:pt x="69" y="109"/>
                  </a:cubicBezTo>
                  <a:cubicBezTo>
                    <a:pt x="67" y="104"/>
                    <a:pt x="65" y="107"/>
                    <a:pt x="64" y="100"/>
                  </a:cubicBezTo>
                  <a:cubicBezTo>
                    <a:pt x="62" y="93"/>
                    <a:pt x="64" y="100"/>
                    <a:pt x="55" y="92"/>
                  </a:cubicBezTo>
                  <a:cubicBezTo>
                    <a:pt x="47" y="84"/>
                    <a:pt x="43" y="84"/>
                    <a:pt x="38" y="84"/>
                  </a:cubicBezTo>
                  <a:cubicBezTo>
                    <a:pt x="34" y="84"/>
                    <a:pt x="31" y="83"/>
                    <a:pt x="27" y="83"/>
                  </a:cubicBezTo>
                  <a:cubicBezTo>
                    <a:pt x="23" y="83"/>
                    <a:pt x="23" y="78"/>
                    <a:pt x="24" y="76"/>
                  </a:cubicBezTo>
                  <a:cubicBezTo>
                    <a:pt x="27" y="72"/>
                    <a:pt x="24" y="73"/>
                    <a:pt x="26" y="67"/>
                  </a:cubicBezTo>
                  <a:cubicBezTo>
                    <a:pt x="27" y="61"/>
                    <a:pt x="20" y="55"/>
                    <a:pt x="18" y="52"/>
                  </a:cubicBezTo>
                  <a:cubicBezTo>
                    <a:pt x="18" y="50"/>
                    <a:pt x="17" y="53"/>
                    <a:pt x="15" y="50"/>
                  </a:cubicBezTo>
                  <a:cubicBezTo>
                    <a:pt x="14" y="47"/>
                    <a:pt x="12" y="52"/>
                    <a:pt x="9" y="48"/>
                  </a:cubicBezTo>
                  <a:cubicBezTo>
                    <a:pt x="5" y="47"/>
                    <a:pt x="0" y="41"/>
                    <a:pt x="2" y="36"/>
                  </a:cubicBezTo>
                  <a:cubicBezTo>
                    <a:pt x="6" y="30"/>
                    <a:pt x="5" y="35"/>
                    <a:pt x="12" y="31"/>
                  </a:cubicBezTo>
                  <a:cubicBezTo>
                    <a:pt x="18" y="30"/>
                    <a:pt x="12" y="28"/>
                    <a:pt x="21" y="24"/>
                  </a:cubicBezTo>
                  <a:cubicBezTo>
                    <a:pt x="31" y="19"/>
                    <a:pt x="37" y="16"/>
                    <a:pt x="41" y="19"/>
                  </a:cubicBezTo>
                  <a:cubicBezTo>
                    <a:pt x="46" y="22"/>
                    <a:pt x="52" y="16"/>
                    <a:pt x="53" y="22"/>
                  </a:cubicBezTo>
                  <a:cubicBezTo>
                    <a:pt x="55" y="27"/>
                    <a:pt x="81" y="31"/>
                    <a:pt x="84" y="24"/>
                  </a:cubicBezTo>
                  <a:cubicBezTo>
                    <a:pt x="85" y="17"/>
                    <a:pt x="76" y="17"/>
                    <a:pt x="82" y="10"/>
                  </a:cubicBezTo>
                  <a:cubicBezTo>
                    <a:pt x="88" y="0"/>
                    <a:pt x="85" y="0"/>
                    <a:pt x="99" y="5"/>
                  </a:cubicBezTo>
                  <a:cubicBezTo>
                    <a:pt x="111" y="11"/>
                    <a:pt x="116" y="5"/>
                    <a:pt x="116" y="13"/>
                  </a:cubicBezTo>
                  <a:cubicBezTo>
                    <a:pt x="116" y="21"/>
                    <a:pt x="123" y="27"/>
                    <a:pt x="131" y="24"/>
                  </a:cubicBezTo>
                  <a:cubicBezTo>
                    <a:pt x="140" y="21"/>
                    <a:pt x="141" y="21"/>
                    <a:pt x="152" y="25"/>
                  </a:cubicBezTo>
                  <a:cubicBezTo>
                    <a:pt x="163" y="28"/>
                    <a:pt x="157" y="31"/>
                    <a:pt x="170" y="35"/>
                  </a:cubicBezTo>
                  <a:cubicBezTo>
                    <a:pt x="190" y="39"/>
                    <a:pt x="182" y="31"/>
                    <a:pt x="195" y="33"/>
                  </a:cubicBezTo>
                  <a:cubicBezTo>
                    <a:pt x="207" y="33"/>
                    <a:pt x="204" y="17"/>
                    <a:pt x="214" y="24"/>
                  </a:cubicBezTo>
                  <a:cubicBezTo>
                    <a:pt x="223" y="30"/>
                    <a:pt x="223" y="24"/>
                    <a:pt x="230" y="28"/>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65" name="Google Shape;3232;p145">
              <a:extLst>
                <a:ext uri="{FF2B5EF4-FFF2-40B4-BE49-F238E27FC236}">
                  <a16:creationId xmlns:a16="http://schemas.microsoft.com/office/drawing/2014/main" id="{24F83688-5086-CAA7-694D-C5774A2760FC}"/>
                </a:ext>
              </a:extLst>
            </p:cNvPr>
            <p:cNvSpPr/>
            <p:nvPr/>
          </p:nvSpPr>
          <p:spPr>
            <a:xfrm>
              <a:off x="7621403" y="2178677"/>
              <a:ext cx="1528049" cy="1142400"/>
            </a:xfrm>
            <a:custGeom>
              <a:avLst/>
              <a:gdLst/>
              <a:ahLst/>
              <a:cxnLst/>
              <a:rect l="l" t="t" r="r" b="b"/>
              <a:pathLst>
                <a:path w="490" h="367" extrusionOk="0">
                  <a:moveTo>
                    <a:pt x="453" y="131"/>
                  </a:moveTo>
                  <a:cubicBezTo>
                    <a:pt x="453" y="128"/>
                    <a:pt x="453" y="131"/>
                    <a:pt x="452" y="129"/>
                  </a:cubicBezTo>
                  <a:cubicBezTo>
                    <a:pt x="450" y="128"/>
                    <a:pt x="452" y="126"/>
                    <a:pt x="449" y="125"/>
                  </a:cubicBezTo>
                  <a:cubicBezTo>
                    <a:pt x="446" y="125"/>
                    <a:pt x="449" y="132"/>
                    <a:pt x="446" y="131"/>
                  </a:cubicBezTo>
                  <a:cubicBezTo>
                    <a:pt x="443" y="131"/>
                    <a:pt x="444" y="134"/>
                    <a:pt x="441" y="136"/>
                  </a:cubicBezTo>
                  <a:cubicBezTo>
                    <a:pt x="440" y="137"/>
                    <a:pt x="441" y="136"/>
                    <a:pt x="438" y="136"/>
                  </a:cubicBezTo>
                  <a:cubicBezTo>
                    <a:pt x="436" y="137"/>
                    <a:pt x="433" y="134"/>
                    <a:pt x="433" y="137"/>
                  </a:cubicBezTo>
                  <a:cubicBezTo>
                    <a:pt x="433" y="140"/>
                    <a:pt x="436" y="140"/>
                    <a:pt x="435" y="142"/>
                  </a:cubicBezTo>
                  <a:cubicBezTo>
                    <a:pt x="433" y="143"/>
                    <a:pt x="433" y="142"/>
                    <a:pt x="432" y="142"/>
                  </a:cubicBezTo>
                  <a:cubicBezTo>
                    <a:pt x="430" y="143"/>
                    <a:pt x="429" y="142"/>
                    <a:pt x="427" y="142"/>
                  </a:cubicBezTo>
                  <a:cubicBezTo>
                    <a:pt x="426" y="142"/>
                    <a:pt x="426" y="137"/>
                    <a:pt x="424" y="139"/>
                  </a:cubicBezTo>
                  <a:cubicBezTo>
                    <a:pt x="423" y="140"/>
                    <a:pt x="424" y="139"/>
                    <a:pt x="423" y="140"/>
                  </a:cubicBezTo>
                  <a:cubicBezTo>
                    <a:pt x="421" y="142"/>
                    <a:pt x="423" y="142"/>
                    <a:pt x="421" y="143"/>
                  </a:cubicBezTo>
                  <a:cubicBezTo>
                    <a:pt x="420" y="145"/>
                    <a:pt x="418" y="148"/>
                    <a:pt x="417" y="148"/>
                  </a:cubicBezTo>
                  <a:cubicBezTo>
                    <a:pt x="414" y="148"/>
                    <a:pt x="415" y="150"/>
                    <a:pt x="414" y="150"/>
                  </a:cubicBezTo>
                  <a:cubicBezTo>
                    <a:pt x="412" y="150"/>
                    <a:pt x="414" y="151"/>
                    <a:pt x="412" y="151"/>
                  </a:cubicBezTo>
                  <a:cubicBezTo>
                    <a:pt x="409" y="153"/>
                    <a:pt x="411" y="153"/>
                    <a:pt x="409" y="153"/>
                  </a:cubicBezTo>
                  <a:cubicBezTo>
                    <a:pt x="408" y="153"/>
                    <a:pt x="406" y="156"/>
                    <a:pt x="405" y="157"/>
                  </a:cubicBezTo>
                  <a:cubicBezTo>
                    <a:pt x="405" y="159"/>
                    <a:pt x="405" y="159"/>
                    <a:pt x="405" y="159"/>
                  </a:cubicBezTo>
                  <a:cubicBezTo>
                    <a:pt x="401" y="162"/>
                    <a:pt x="400" y="159"/>
                    <a:pt x="398" y="160"/>
                  </a:cubicBezTo>
                  <a:cubicBezTo>
                    <a:pt x="397" y="162"/>
                    <a:pt x="397" y="159"/>
                    <a:pt x="395" y="162"/>
                  </a:cubicBezTo>
                  <a:cubicBezTo>
                    <a:pt x="395" y="164"/>
                    <a:pt x="392" y="162"/>
                    <a:pt x="391" y="164"/>
                  </a:cubicBezTo>
                  <a:cubicBezTo>
                    <a:pt x="389" y="165"/>
                    <a:pt x="388" y="165"/>
                    <a:pt x="386" y="168"/>
                  </a:cubicBezTo>
                  <a:cubicBezTo>
                    <a:pt x="386" y="171"/>
                    <a:pt x="383" y="170"/>
                    <a:pt x="383" y="170"/>
                  </a:cubicBezTo>
                  <a:cubicBezTo>
                    <a:pt x="383" y="170"/>
                    <a:pt x="385" y="171"/>
                    <a:pt x="383" y="171"/>
                  </a:cubicBezTo>
                  <a:cubicBezTo>
                    <a:pt x="380" y="171"/>
                    <a:pt x="379" y="174"/>
                    <a:pt x="379" y="171"/>
                  </a:cubicBezTo>
                  <a:cubicBezTo>
                    <a:pt x="379" y="168"/>
                    <a:pt x="379" y="171"/>
                    <a:pt x="380" y="170"/>
                  </a:cubicBezTo>
                  <a:cubicBezTo>
                    <a:pt x="382" y="167"/>
                    <a:pt x="382" y="170"/>
                    <a:pt x="383" y="168"/>
                  </a:cubicBezTo>
                  <a:cubicBezTo>
                    <a:pt x="383" y="165"/>
                    <a:pt x="380" y="164"/>
                    <a:pt x="380" y="164"/>
                  </a:cubicBezTo>
                  <a:cubicBezTo>
                    <a:pt x="379" y="164"/>
                    <a:pt x="382" y="162"/>
                    <a:pt x="382" y="160"/>
                  </a:cubicBezTo>
                  <a:cubicBezTo>
                    <a:pt x="380" y="160"/>
                    <a:pt x="383" y="160"/>
                    <a:pt x="386" y="156"/>
                  </a:cubicBezTo>
                  <a:cubicBezTo>
                    <a:pt x="388" y="153"/>
                    <a:pt x="388" y="153"/>
                    <a:pt x="386" y="151"/>
                  </a:cubicBezTo>
                  <a:cubicBezTo>
                    <a:pt x="383" y="148"/>
                    <a:pt x="385" y="148"/>
                    <a:pt x="383" y="148"/>
                  </a:cubicBezTo>
                  <a:cubicBezTo>
                    <a:pt x="382" y="150"/>
                    <a:pt x="380" y="146"/>
                    <a:pt x="379" y="148"/>
                  </a:cubicBezTo>
                  <a:cubicBezTo>
                    <a:pt x="376" y="150"/>
                    <a:pt x="379" y="150"/>
                    <a:pt x="376" y="151"/>
                  </a:cubicBezTo>
                  <a:cubicBezTo>
                    <a:pt x="374" y="154"/>
                    <a:pt x="376" y="156"/>
                    <a:pt x="373" y="156"/>
                  </a:cubicBezTo>
                  <a:cubicBezTo>
                    <a:pt x="371" y="157"/>
                    <a:pt x="363" y="160"/>
                    <a:pt x="363" y="164"/>
                  </a:cubicBezTo>
                  <a:cubicBezTo>
                    <a:pt x="363" y="167"/>
                    <a:pt x="362" y="168"/>
                    <a:pt x="359" y="168"/>
                  </a:cubicBezTo>
                  <a:cubicBezTo>
                    <a:pt x="357" y="167"/>
                    <a:pt x="357" y="171"/>
                    <a:pt x="356" y="168"/>
                  </a:cubicBezTo>
                  <a:cubicBezTo>
                    <a:pt x="354" y="167"/>
                    <a:pt x="351" y="167"/>
                    <a:pt x="351" y="168"/>
                  </a:cubicBezTo>
                  <a:cubicBezTo>
                    <a:pt x="351" y="170"/>
                    <a:pt x="350" y="171"/>
                    <a:pt x="351" y="174"/>
                  </a:cubicBezTo>
                  <a:cubicBezTo>
                    <a:pt x="351" y="178"/>
                    <a:pt x="353" y="178"/>
                    <a:pt x="354" y="178"/>
                  </a:cubicBezTo>
                  <a:cubicBezTo>
                    <a:pt x="354" y="179"/>
                    <a:pt x="357" y="179"/>
                    <a:pt x="359" y="179"/>
                  </a:cubicBezTo>
                  <a:cubicBezTo>
                    <a:pt x="360" y="178"/>
                    <a:pt x="363" y="182"/>
                    <a:pt x="362" y="184"/>
                  </a:cubicBezTo>
                  <a:cubicBezTo>
                    <a:pt x="360" y="185"/>
                    <a:pt x="362" y="190"/>
                    <a:pt x="365" y="190"/>
                  </a:cubicBezTo>
                  <a:cubicBezTo>
                    <a:pt x="370" y="190"/>
                    <a:pt x="370" y="190"/>
                    <a:pt x="370" y="188"/>
                  </a:cubicBezTo>
                  <a:cubicBezTo>
                    <a:pt x="368" y="187"/>
                    <a:pt x="371" y="187"/>
                    <a:pt x="373" y="185"/>
                  </a:cubicBezTo>
                  <a:cubicBezTo>
                    <a:pt x="373" y="182"/>
                    <a:pt x="377" y="182"/>
                    <a:pt x="379" y="184"/>
                  </a:cubicBezTo>
                  <a:cubicBezTo>
                    <a:pt x="379" y="184"/>
                    <a:pt x="379" y="185"/>
                    <a:pt x="380" y="185"/>
                  </a:cubicBezTo>
                  <a:cubicBezTo>
                    <a:pt x="382" y="184"/>
                    <a:pt x="380" y="185"/>
                    <a:pt x="383" y="187"/>
                  </a:cubicBezTo>
                  <a:cubicBezTo>
                    <a:pt x="388" y="187"/>
                    <a:pt x="385" y="184"/>
                    <a:pt x="388" y="185"/>
                  </a:cubicBezTo>
                  <a:cubicBezTo>
                    <a:pt x="388" y="187"/>
                    <a:pt x="392" y="187"/>
                    <a:pt x="391" y="188"/>
                  </a:cubicBezTo>
                  <a:cubicBezTo>
                    <a:pt x="388" y="192"/>
                    <a:pt x="392" y="192"/>
                    <a:pt x="389" y="193"/>
                  </a:cubicBezTo>
                  <a:cubicBezTo>
                    <a:pt x="386" y="195"/>
                    <a:pt x="388" y="192"/>
                    <a:pt x="386" y="192"/>
                  </a:cubicBezTo>
                  <a:cubicBezTo>
                    <a:pt x="385" y="193"/>
                    <a:pt x="386" y="190"/>
                    <a:pt x="385" y="193"/>
                  </a:cubicBezTo>
                  <a:cubicBezTo>
                    <a:pt x="382" y="195"/>
                    <a:pt x="382" y="193"/>
                    <a:pt x="380" y="195"/>
                  </a:cubicBezTo>
                  <a:cubicBezTo>
                    <a:pt x="377" y="196"/>
                    <a:pt x="377" y="198"/>
                    <a:pt x="377" y="198"/>
                  </a:cubicBezTo>
                  <a:cubicBezTo>
                    <a:pt x="376" y="198"/>
                    <a:pt x="376" y="201"/>
                    <a:pt x="374" y="201"/>
                  </a:cubicBezTo>
                  <a:cubicBezTo>
                    <a:pt x="371" y="202"/>
                    <a:pt x="373" y="199"/>
                    <a:pt x="371" y="199"/>
                  </a:cubicBezTo>
                  <a:cubicBezTo>
                    <a:pt x="370" y="201"/>
                    <a:pt x="373" y="202"/>
                    <a:pt x="371" y="204"/>
                  </a:cubicBezTo>
                  <a:cubicBezTo>
                    <a:pt x="370" y="204"/>
                    <a:pt x="371" y="206"/>
                    <a:pt x="368" y="206"/>
                  </a:cubicBezTo>
                  <a:cubicBezTo>
                    <a:pt x="366" y="207"/>
                    <a:pt x="360" y="216"/>
                    <a:pt x="363" y="215"/>
                  </a:cubicBezTo>
                  <a:cubicBezTo>
                    <a:pt x="368" y="215"/>
                    <a:pt x="365" y="218"/>
                    <a:pt x="370" y="220"/>
                  </a:cubicBezTo>
                  <a:cubicBezTo>
                    <a:pt x="374" y="221"/>
                    <a:pt x="373" y="227"/>
                    <a:pt x="376" y="232"/>
                  </a:cubicBezTo>
                  <a:cubicBezTo>
                    <a:pt x="379" y="237"/>
                    <a:pt x="376" y="237"/>
                    <a:pt x="379" y="240"/>
                  </a:cubicBezTo>
                  <a:cubicBezTo>
                    <a:pt x="382" y="241"/>
                    <a:pt x="380" y="241"/>
                    <a:pt x="382" y="244"/>
                  </a:cubicBezTo>
                  <a:cubicBezTo>
                    <a:pt x="385" y="246"/>
                    <a:pt x="386" y="249"/>
                    <a:pt x="383" y="247"/>
                  </a:cubicBezTo>
                  <a:cubicBezTo>
                    <a:pt x="379" y="246"/>
                    <a:pt x="379" y="247"/>
                    <a:pt x="377" y="246"/>
                  </a:cubicBezTo>
                  <a:cubicBezTo>
                    <a:pt x="376" y="246"/>
                    <a:pt x="377" y="244"/>
                    <a:pt x="376" y="244"/>
                  </a:cubicBezTo>
                  <a:cubicBezTo>
                    <a:pt x="374" y="243"/>
                    <a:pt x="373" y="246"/>
                    <a:pt x="371" y="246"/>
                  </a:cubicBezTo>
                  <a:cubicBezTo>
                    <a:pt x="370" y="244"/>
                    <a:pt x="368" y="240"/>
                    <a:pt x="368" y="241"/>
                  </a:cubicBezTo>
                  <a:cubicBezTo>
                    <a:pt x="366" y="243"/>
                    <a:pt x="371" y="247"/>
                    <a:pt x="374" y="244"/>
                  </a:cubicBezTo>
                  <a:cubicBezTo>
                    <a:pt x="374" y="244"/>
                    <a:pt x="377" y="246"/>
                    <a:pt x="376" y="246"/>
                  </a:cubicBezTo>
                  <a:cubicBezTo>
                    <a:pt x="376" y="247"/>
                    <a:pt x="377" y="247"/>
                    <a:pt x="380" y="251"/>
                  </a:cubicBezTo>
                  <a:cubicBezTo>
                    <a:pt x="383" y="254"/>
                    <a:pt x="386" y="257"/>
                    <a:pt x="383" y="257"/>
                  </a:cubicBezTo>
                  <a:cubicBezTo>
                    <a:pt x="382" y="257"/>
                    <a:pt x="377" y="260"/>
                    <a:pt x="377" y="261"/>
                  </a:cubicBezTo>
                  <a:cubicBezTo>
                    <a:pt x="377" y="263"/>
                    <a:pt x="374" y="260"/>
                    <a:pt x="373" y="263"/>
                  </a:cubicBezTo>
                  <a:cubicBezTo>
                    <a:pt x="373" y="265"/>
                    <a:pt x="374" y="261"/>
                    <a:pt x="374" y="263"/>
                  </a:cubicBezTo>
                  <a:cubicBezTo>
                    <a:pt x="376" y="268"/>
                    <a:pt x="379" y="260"/>
                    <a:pt x="382" y="265"/>
                  </a:cubicBezTo>
                  <a:cubicBezTo>
                    <a:pt x="385" y="268"/>
                    <a:pt x="388" y="266"/>
                    <a:pt x="386" y="268"/>
                  </a:cubicBezTo>
                  <a:cubicBezTo>
                    <a:pt x="382" y="271"/>
                    <a:pt x="385" y="268"/>
                    <a:pt x="385" y="272"/>
                  </a:cubicBezTo>
                  <a:cubicBezTo>
                    <a:pt x="386" y="277"/>
                    <a:pt x="380" y="274"/>
                    <a:pt x="383" y="275"/>
                  </a:cubicBezTo>
                  <a:cubicBezTo>
                    <a:pt x="385" y="277"/>
                    <a:pt x="382" y="277"/>
                    <a:pt x="383" y="279"/>
                  </a:cubicBezTo>
                  <a:cubicBezTo>
                    <a:pt x="383" y="280"/>
                    <a:pt x="380" y="279"/>
                    <a:pt x="382" y="282"/>
                  </a:cubicBezTo>
                  <a:cubicBezTo>
                    <a:pt x="383" y="285"/>
                    <a:pt x="382" y="283"/>
                    <a:pt x="380" y="285"/>
                  </a:cubicBezTo>
                  <a:cubicBezTo>
                    <a:pt x="380" y="286"/>
                    <a:pt x="380" y="280"/>
                    <a:pt x="379" y="285"/>
                  </a:cubicBezTo>
                  <a:cubicBezTo>
                    <a:pt x="377" y="289"/>
                    <a:pt x="374" y="289"/>
                    <a:pt x="374" y="291"/>
                  </a:cubicBezTo>
                  <a:cubicBezTo>
                    <a:pt x="376" y="293"/>
                    <a:pt x="373" y="297"/>
                    <a:pt x="371" y="299"/>
                  </a:cubicBezTo>
                  <a:cubicBezTo>
                    <a:pt x="370" y="299"/>
                    <a:pt x="373" y="300"/>
                    <a:pt x="370" y="302"/>
                  </a:cubicBezTo>
                  <a:cubicBezTo>
                    <a:pt x="368" y="302"/>
                    <a:pt x="370" y="299"/>
                    <a:pt x="368" y="300"/>
                  </a:cubicBezTo>
                  <a:cubicBezTo>
                    <a:pt x="365" y="300"/>
                    <a:pt x="368" y="300"/>
                    <a:pt x="368" y="302"/>
                  </a:cubicBezTo>
                  <a:cubicBezTo>
                    <a:pt x="370" y="305"/>
                    <a:pt x="371" y="303"/>
                    <a:pt x="368" y="303"/>
                  </a:cubicBezTo>
                  <a:cubicBezTo>
                    <a:pt x="366" y="305"/>
                    <a:pt x="365" y="308"/>
                    <a:pt x="366" y="307"/>
                  </a:cubicBezTo>
                  <a:cubicBezTo>
                    <a:pt x="370" y="307"/>
                    <a:pt x="365" y="310"/>
                    <a:pt x="366" y="313"/>
                  </a:cubicBezTo>
                  <a:cubicBezTo>
                    <a:pt x="368" y="314"/>
                    <a:pt x="366" y="316"/>
                    <a:pt x="365" y="313"/>
                  </a:cubicBezTo>
                  <a:cubicBezTo>
                    <a:pt x="363" y="311"/>
                    <a:pt x="362" y="313"/>
                    <a:pt x="363" y="314"/>
                  </a:cubicBezTo>
                  <a:cubicBezTo>
                    <a:pt x="363" y="314"/>
                    <a:pt x="366" y="314"/>
                    <a:pt x="363" y="316"/>
                  </a:cubicBezTo>
                  <a:cubicBezTo>
                    <a:pt x="362" y="317"/>
                    <a:pt x="362" y="314"/>
                    <a:pt x="360" y="316"/>
                  </a:cubicBezTo>
                  <a:cubicBezTo>
                    <a:pt x="360" y="317"/>
                    <a:pt x="363" y="317"/>
                    <a:pt x="362" y="319"/>
                  </a:cubicBezTo>
                  <a:cubicBezTo>
                    <a:pt x="359" y="320"/>
                    <a:pt x="359" y="324"/>
                    <a:pt x="357" y="322"/>
                  </a:cubicBezTo>
                  <a:cubicBezTo>
                    <a:pt x="356" y="320"/>
                    <a:pt x="356" y="324"/>
                    <a:pt x="356" y="322"/>
                  </a:cubicBezTo>
                  <a:cubicBezTo>
                    <a:pt x="354" y="320"/>
                    <a:pt x="354" y="324"/>
                    <a:pt x="354" y="324"/>
                  </a:cubicBezTo>
                  <a:cubicBezTo>
                    <a:pt x="356" y="325"/>
                    <a:pt x="353" y="328"/>
                    <a:pt x="351" y="330"/>
                  </a:cubicBezTo>
                  <a:cubicBezTo>
                    <a:pt x="350" y="331"/>
                    <a:pt x="351" y="328"/>
                    <a:pt x="348" y="330"/>
                  </a:cubicBezTo>
                  <a:cubicBezTo>
                    <a:pt x="347" y="333"/>
                    <a:pt x="347" y="330"/>
                    <a:pt x="345" y="333"/>
                  </a:cubicBezTo>
                  <a:cubicBezTo>
                    <a:pt x="344" y="335"/>
                    <a:pt x="342" y="335"/>
                    <a:pt x="344" y="335"/>
                  </a:cubicBezTo>
                  <a:cubicBezTo>
                    <a:pt x="345" y="336"/>
                    <a:pt x="342" y="336"/>
                    <a:pt x="342" y="338"/>
                  </a:cubicBezTo>
                  <a:cubicBezTo>
                    <a:pt x="342" y="339"/>
                    <a:pt x="341" y="339"/>
                    <a:pt x="338" y="341"/>
                  </a:cubicBezTo>
                  <a:cubicBezTo>
                    <a:pt x="336" y="342"/>
                    <a:pt x="336" y="339"/>
                    <a:pt x="335" y="339"/>
                  </a:cubicBezTo>
                  <a:cubicBezTo>
                    <a:pt x="335" y="339"/>
                    <a:pt x="336" y="342"/>
                    <a:pt x="335" y="342"/>
                  </a:cubicBezTo>
                  <a:cubicBezTo>
                    <a:pt x="333" y="341"/>
                    <a:pt x="331" y="339"/>
                    <a:pt x="330" y="342"/>
                  </a:cubicBezTo>
                  <a:cubicBezTo>
                    <a:pt x="328" y="344"/>
                    <a:pt x="328" y="339"/>
                    <a:pt x="327" y="341"/>
                  </a:cubicBezTo>
                  <a:cubicBezTo>
                    <a:pt x="325" y="341"/>
                    <a:pt x="328" y="342"/>
                    <a:pt x="327" y="344"/>
                  </a:cubicBezTo>
                  <a:cubicBezTo>
                    <a:pt x="325" y="344"/>
                    <a:pt x="325" y="341"/>
                    <a:pt x="325" y="342"/>
                  </a:cubicBezTo>
                  <a:cubicBezTo>
                    <a:pt x="324" y="344"/>
                    <a:pt x="325" y="344"/>
                    <a:pt x="325" y="345"/>
                  </a:cubicBezTo>
                  <a:cubicBezTo>
                    <a:pt x="324" y="345"/>
                    <a:pt x="324" y="345"/>
                    <a:pt x="322" y="345"/>
                  </a:cubicBezTo>
                  <a:cubicBezTo>
                    <a:pt x="321" y="344"/>
                    <a:pt x="322" y="344"/>
                    <a:pt x="321" y="342"/>
                  </a:cubicBezTo>
                  <a:cubicBezTo>
                    <a:pt x="319" y="341"/>
                    <a:pt x="319" y="338"/>
                    <a:pt x="318" y="339"/>
                  </a:cubicBezTo>
                  <a:cubicBezTo>
                    <a:pt x="318" y="339"/>
                    <a:pt x="319" y="344"/>
                    <a:pt x="319" y="345"/>
                  </a:cubicBezTo>
                  <a:cubicBezTo>
                    <a:pt x="318" y="348"/>
                    <a:pt x="318" y="345"/>
                    <a:pt x="316" y="347"/>
                  </a:cubicBezTo>
                  <a:cubicBezTo>
                    <a:pt x="316" y="348"/>
                    <a:pt x="315" y="345"/>
                    <a:pt x="315" y="348"/>
                  </a:cubicBezTo>
                  <a:cubicBezTo>
                    <a:pt x="315" y="352"/>
                    <a:pt x="313" y="347"/>
                    <a:pt x="312" y="350"/>
                  </a:cubicBezTo>
                  <a:cubicBezTo>
                    <a:pt x="310" y="352"/>
                    <a:pt x="310" y="348"/>
                    <a:pt x="309" y="350"/>
                  </a:cubicBezTo>
                  <a:cubicBezTo>
                    <a:pt x="307" y="353"/>
                    <a:pt x="309" y="352"/>
                    <a:pt x="307" y="350"/>
                  </a:cubicBezTo>
                  <a:cubicBezTo>
                    <a:pt x="304" y="350"/>
                    <a:pt x="307" y="352"/>
                    <a:pt x="303" y="353"/>
                  </a:cubicBezTo>
                  <a:cubicBezTo>
                    <a:pt x="298" y="355"/>
                    <a:pt x="300" y="353"/>
                    <a:pt x="296" y="355"/>
                  </a:cubicBezTo>
                  <a:cubicBezTo>
                    <a:pt x="293" y="356"/>
                    <a:pt x="292" y="358"/>
                    <a:pt x="292" y="359"/>
                  </a:cubicBezTo>
                  <a:cubicBezTo>
                    <a:pt x="292" y="361"/>
                    <a:pt x="293" y="358"/>
                    <a:pt x="293" y="361"/>
                  </a:cubicBezTo>
                  <a:cubicBezTo>
                    <a:pt x="293" y="364"/>
                    <a:pt x="296" y="364"/>
                    <a:pt x="292" y="366"/>
                  </a:cubicBezTo>
                  <a:cubicBezTo>
                    <a:pt x="289" y="367"/>
                    <a:pt x="290" y="366"/>
                    <a:pt x="290" y="364"/>
                  </a:cubicBezTo>
                  <a:cubicBezTo>
                    <a:pt x="289" y="363"/>
                    <a:pt x="287" y="363"/>
                    <a:pt x="289" y="361"/>
                  </a:cubicBezTo>
                  <a:cubicBezTo>
                    <a:pt x="289" y="359"/>
                    <a:pt x="287" y="361"/>
                    <a:pt x="287" y="358"/>
                  </a:cubicBezTo>
                  <a:cubicBezTo>
                    <a:pt x="289" y="355"/>
                    <a:pt x="290" y="355"/>
                    <a:pt x="289" y="353"/>
                  </a:cubicBezTo>
                  <a:cubicBezTo>
                    <a:pt x="289" y="353"/>
                    <a:pt x="289" y="355"/>
                    <a:pt x="287" y="353"/>
                  </a:cubicBezTo>
                  <a:cubicBezTo>
                    <a:pt x="286" y="350"/>
                    <a:pt x="286" y="352"/>
                    <a:pt x="287" y="353"/>
                  </a:cubicBezTo>
                  <a:cubicBezTo>
                    <a:pt x="287" y="355"/>
                    <a:pt x="286" y="353"/>
                    <a:pt x="284" y="355"/>
                  </a:cubicBezTo>
                  <a:cubicBezTo>
                    <a:pt x="281" y="355"/>
                    <a:pt x="286" y="352"/>
                    <a:pt x="283" y="352"/>
                  </a:cubicBezTo>
                  <a:cubicBezTo>
                    <a:pt x="280" y="352"/>
                    <a:pt x="280" y="348"/>
                    <a:pt x="278" y="350"/>
                  </a:cubicBezTo>
                  <a:cubicBezTo>
                    <a:pt x="278" y="352"/>
                    <a:pt x="280" y="352"/>
                    <a:pt x="278" y="353"/>
                  </a:cubicBezTo>
                  <a:cubicBezTo>
                    <a:pt x="278" y="353"/>
                    <a:pt x="277" y="350"/>
                    <a:pt x="277" y="353"/>
                  </a:cubicBezTo>
                  <a:cubicBezTo>
                    <a:pt x="277" y="355"/>
                    <a:pt x="275" y="353"/>
                    <a:pt x="275" y="353"/>
                  </a:cubicBezTo>
                  <a:cubicBezTo>
                    <a:pt x="272" y="352"/>
                    <a:pt x="271" y="353"/>
                    <a:pt x="269" y="352"/>
                  </a:cubicBezTo>
                  <a:cubicBezTo>
                    <a:pt x="269" y="350"/>
                    <a:pt x="268" y="352"/>
                    <a:pt x="268" y="350"/>
                  </a:cubicBezTo>
                  <a:cubicBezTo>
                    <a:pt x="266" y="347"/>
                    <a:pt x="265" y="348"/>
                    <a:pt x="265" y="347"/>
                  </a:cubicBezTo>
                  <a:cubicBezTo>
                    <a:pt x="265" y="344"/>
                    <a:pt x="262" y="345"/>
                    <a:pt x="265" y="342"/>
                  </a:cubicBezTo>
                  <a:cubicBezTo>
                    <a:pt x="266" y="339"/>
                    <a:pt x="265" y="339"/>
                    <a:pt x="263" y="339"/>
                  </a:cubicBezTo>
                  <a:cubicBezTo>
                    <a:pt x="260" y="341"/>
                    <a:pt x="262" y="338"/>
                    <a:pt x="258" y="339"/>
                  </a:cubicBezTo>
                  <a:cubicBezTo>
                    <a:pt x="255" y="339"/>
                    <a:pt x="254" y="333"/>
                    <a:pt x="252" y="335"/>
                  </a:cubicBezTo>
                  <a:cubicBezTo>
                    <a:pt x="251" y="338"/>
                    <a:pt x="249" y="336"/>
                    <a:pt x="249" y="338"/>
                  </a:cubicBezTo>
                  <a:cubicBezTo>
                    <a:pt x="251" y="339"/>
                    <a:pt x="246" y="342"/>
                    <a:pt x="245" y="341"/>
                  </a:cubicBezTo>
                  <a:cubicBezTo>
                    <a:pt x="245" y="339"/>
                    <a:pt x="243" y="339"/>
                    <a:pt x="243" y="342"/>
                  </a:cubicBezTo>
                  <a:cubicBezTo>
                    <a:pt x="243" y="345"/>
                    <a:pt x="242" y="342"/>
                    <a:pt x="240" y="341"/>
                  </a:cubicBezTo>
                  <a:cubicBezTo>
                    <a:pt x="240" y="341"/>
                    <a:pt x="240" y="342"/>
                    <a:pt x="239" y="341"/>
                  </a:cubicBezTo>
                  <a:cubicBezTo>
                    <a:pt x="237" y="338"/>
                    <a:pt x="237" y="344"/>
                    <a:pt x="236" y="344"/>
                  </a:cubicBezTo>
                  <a:cubicBezTo>
                    <a:pt x="234" y="344"/>
                    <a:pt x="236" y="342"/>
                    <a:pt x="233" y="341"/>
                  </a:cubicBezTo>
                  <a:cubicBezTo>
                    <a:pt x="230" y="339"/>
                    <a:pt x="231" y="344"/>
                    <a:pt x="228" y="344"/>
                  </a:cubicBezTo>
                  <a:cubicBezTo>
                    <a:pt x="227" y="344"/>
                    <a:pt x="222" y="344"/>
                    <a:pt x="225" y="348"/>
                  </a:cubicBezTo>
                  <a:cubicBezTo>
                    <a:pt x="227" y="355"/>
                    <a:pt x="225" y="353"/>
                    <a:pt x="225" y="355"/>
                  </a:cubicBezTo>
                  <a:cubicBezTo>
                    <a:pt x="227" y="356"/>
                    <a:pt x="225" y="358"/>
                    <a:pt x="225" y="356"/>
                  </a:cubicBezTo>
                  <a:cubicBezTo>
                    <a:pt x="223" y="355"/>
                    <a:pt x="222" y="359"/>
                    <a:pt x="220" y="353"/>
                  </a:cubicBezTo>
                  <a:cubicBezTo>
                    <a:pt x="220" y="352"/>
                    <a:pt x="220" y="348"/>
                    <a:pt x="217" y="352"/>
                  </a:cubicBezTo>
                  <a:cubicBezTo>
                    <a:pt x="214" y="356"/>
                    <a:pt x="214" y="353"/>
                    <a:pt x="213" y="353"/>
                  </a:cubicBezTo>
                  <a:cubicBezTo>
                    <a:pt x="211" y="355"/>
                    <a:pt x="213" y="352"/>
                    <a:pt x="211" y="352"/>
                  </a:cubicBezTo>
                  <a:cubicBezTo>
                    <a:pt x="210" y="350"/>
                    <a:pt x="211" y="348"/>
                    <a:pt x="210" y="347"/>
                  </a:cubicBezTo>
                  <a:cubicBezTo>
                    <a:pt x="208" y="347"/>
                    <a:pt x="204" y="348"/>
                    <a:pt x="205" y="345"/>
                  </a:cubicBezTo>
                  <a:cubicBezTo>
                    <a:pt x="207" y="341"/>
                    <a:pt x="205" y="342"/>
                    <a:pt x="205" y="339"/>
                  </a:cubicBezTo>
                  <a:cubicBezTo>
                    <a:pt x="207" y="338"/>
                    <a:pt x="210" y="338"/>
                    <a:pt x="205" y="338"/>
                  </a:cubicBezTo>
                  <a:cubicBezTo>
                    <a:pt x="201" y="338"/>
                    <a:pt x="202" y="335"/>
                    <a:pt x="201" y="331"/>
                  </a:cubicBezTo>
                  <a:cubicBezTo>
                    <a:pt x="199" y="328"/>
                    <a:pt x="204" y="325"/>
                    <a:pt x="201" y="327"/>
                  </a:cubicBezTo>
                  <a:cubicBezTo>
                    <a:pt x="199" y="328"/>
                    <a:pt x="198" y="325"/>
                    <a:pt x="195" y="328"/>
                  </a:cubicBezTo>
                  <a:cubicBezTo>
                    <a:pt x="192" y="330"/>
                    <a:pt x="192" y="328"/>
                    <a:pt x="193" y="327"/>
                  </a:cubicBezTo>
                  <a:cubicBezTo>
                    <a:pt x="195" y="325"/>
                    <a:pt x="188" y="322"/>
                    <a:pt x="193" y="320"/>
                  </a:cubicBezTo>
                  <a:cubicBezTo>
                    <a:pt x="195" y="319"/>
                    <a:pt x="192" y="316"/>
                    <a:pt x="195" y="314"/>
                  </a:cubicBezTo>
                  <a:cubicBezTo>
                    <a:pt x="198" y="314"/>
                    <a:pt x="196" y="311"/>
                    <a:pt x="198" y="311"/>
                  </a:cubicBezTo>
                  <a:cubicBezTo>
                    <a:pt x="199" y="313"/>
                    <a:pt x="198" y="310"/>
                    <a:pt x="201" y="310"/>
                  </a:cubicBezTo>
                  <a:cubicBezTo>
                    <a:pt x="202" y="310"/>
                    <a:pt x="199" y="307"/>
                    <a:pt x="201" y="302"/>
                  </a:cubicBezTo>
                  <a:cubicBezTo>
                    <a:pt x="202" y="297"/>
                    <a:pt x="199" y="296"/>
                    <a:pt x="201" y="294"/>
                  </a:cubicBezTo>
                  <a:cubicBezTo>
                    <a:pt x="202" y="293"/>
                    <a:pt x="201" y="289"/>
                    <a:pt x="199" y="291"/>
                  </a:cubicBezTo>
                  <a:cubicBezTo>
                    <a:pt x="196" y="293"/>
                    <a:pt x="199" y="286"/>
                    <a:pt x="195" y="283"/>
                  </a:cubicBezTo>
                  <a:cubicBezTo>
                    <a:pt x="190" y="279"/>
                    <a:pt x="192" y="283"/>
                    <a:pt x="190" y="285"/>
                  </a:cubicBezTo>
                  <a:cubicBezTo>
                    <a:pt x="188" y="283"/>
                    <a:pt x="188" y="282"/>
                    <a:pt x="184" y="283"/>
                  </a:cubicBezTo>
                  <a:cubicBezTo>
                    <a:pt x="178" y="283"/>
                    <a:pt x="185" y="282"/>
                    <a:pt x="184" y="277"/>
                  </a:cubicBezTo>
                  <a:cubicBezTo>
                    <a:pt x="184" y="274"/>
                    <a:pt x="179" y="279"/>
                    <a:pt x="182" y="275"/>
                  </a:cubicBezTo>
                  <a:cubicBezTo>
                    <a:pt x="184" y="272"/>
                    <a:pt x="182" y="275"/>
                    <a:pt x="181" y="272"/>
                  </a:cubicBezTo>
                  <a:cubicBezTo>
                    <a:pt x="181" y="271"/>
                    <a:pt x="176" y="272"/>
                    <a:pt x="176" y="274"/>
                  </a:cubicBezTo>
                  <a:cubicBezTo>
                    <a:pt x="175" y="275"/>
                    <a:pt x="173" y="275"/>
                    <a:pt x="170" y="274"/>
                  </a:cubicBezTo>
                  <a:cubicBezTo>
                    <a:pt x="169" y="272"/>
                    <a:pt x="167" y="274"/>
                    <a:pt x="164" y="277"/>
                  </a:cubicBezTo>
                  <a:cubicBezTo>
                    <a:pt x="161" y="280"/>
                    <a:pt x="158" y="279"/>
                    <a:pt x="157" y="282"/>
                  </a:cubicBezTo>
                  <a:cubicBezTo>
                    <a:pt x="157" y="285"/>
                    <a:pt x="153" y="283"/>
                    <a:pt x="153" y="286"/>
                  </a:cubicBezTo>
                  <a:cubicBezTo>
                    <a:pt x="153" y="288"/>
                    <a:pt x="150" y="289"/>
                    <a:pt x="144" y="289"/>
                  </a:cubicBezTo>
                  <a:cubicBezTo>
                    <a:pt x="146" y="286"/>
                    <a:pt x="144" y="286"/>
                    <a:pt x="143" y="286"/>
                  </a:cubicBezTo>
                  <a:cubicBezTo>
                    <a:pt x="141" y="285"/>
                    <a:pt x="141" y="288"/>
                    <a:pt x="140" y="286"/>
                  </a:cubicBezTo>
                  <a:cubicBezTo>
                    <a:pt x="138" y="285"/>
                    <a:pt x="134" y="286"/>
                    <a:pt x="135" y="285"/>
                  </a:cubicBezTo>
                  <a:cubicBezTo>
                    <a:pt x="137" y="283"/>
                    <a:pt x="131" y="282"/>
                    <a:pt x="129" y="286"/>
                  </a:cubicBezTo>
                  <a:cubicBezTo>
                    <a:pt x="128" y="289"/>
                    <a:pt x="126" y="286"/>
                    <a:pt x="126" y="289"/>
                  </a:cubicBezTo>
                  <a:cubicBezTo>
                    <a:pt x="125" y="293"/>
                    <a:pt x="125" y="291"/>
                    <a:pt x="123" y="294"/>
                  </a:cubicBezTo>
                  <a:cubicBezTo>
                    <a:pt x="122" y="289"/>
                    <a:pt x="128" y="282"/>
                    <a:pt x="117" y="288"/>
                  </a:cubicBezTo>
                  <a:cubicBezTo>
                    <a:pt x="117" y="288"/>
                    <a:pt x="115" y="288"/>
                    <a:pt x="114" y="288"/>
                  </a:cubicBezTo>
                  <a:cubicBezTo>
                    <a:pt x="114" y="289"/>
                    <a:pt x="114" y="288"/>
                    <a:pt x="111" y="288"/>
                  </a:cubicBezTo>
                  <a:cubicBezTo>
                    <a:pt x="109" y="289"/>
                    <a:pt x="106" y="283"/>
                    <a:pt x="105" y="286"/>
                  </a:cubicBezTo>
                  <a:cubicBezTo>
                    <a:pt x="105" y="288"/>
                    <a:pt x="103" y="288"/>
                    <a:pt x="102" y="286"/>
                  </a:cubicBezTo>
                  <a:cubicBezTo>
                    <a:pt x="100" y="283"/>
                    <a:pt x="102" y="288"/>
                    <a:pt x="100" y="288"/>
                  </a:cubicBezTo>
                  <a:cubicBezTo>
                    <a:pt x="99" y="288"/>
                    <a:pt x="99" y="283"/>
                    <a:pt x="97" y="283"/>
                  </a:cubicBezTo>
                  <a:cubicBezTo>
                    <a:pt x="94" y="283"/>
                    <a:pt x="93" y="285"/>
                    <a:pt x="94" y="282"/>
                  </a:cubicBezTo>
                  <a:cubicBezTo>
                    <a:pt x="94" y="280"/>
                    <a:pt x="94" y="280"/>
                    <a:pt x="93" y="280"/>
                  </a:cubicBezTo>
                  <a:cubicBezTo>
                    <a:pt x="91" y="282"/>
                    <a:pt x="87" y="279"/>
                    <a:pt x="87" y="275"/>
                  </a:cubicBezTo>
                  <a:cubicBezTo>
                    <a:pt x="87" y="272"/>
                    <a:pt x="85" y="274"/>
                    <a:pt x="82" y="274"/>
                  </a:cubicBezTo>
                  <a:cubicBezTo>
                    <a:pt x="80" y="275"/>
                    <a:pt x="79" y="269"/>
                    <a:pt x="77" y="269"/>
                  </a:cubicBezTo>
                  <a:cubicBezTo>
                    <a:pt x="74" y="269"/>
                    <a:pt x="74" y="266"/>
                    <a:pt x="71" y="266"/>
                  </a:cubicBezTo>
                  <a:cubicBezTo>
                    <a:pt x="68" y="265"/>
                    <a:pt x="73" y="263"/>
                    <a:pt x="67" y="261"/>
                  </a:cubicBezTo>
                  <a:cubicBezTo>
                    <a:pt x="62" y="260"/>
                    <a:pt x="64" y="269"/>
                    <a:pt x="61" y="263"/>
                  </a:cubicBezTo>
                  <a:cubicBezTo>
                    <a:pt x="61" y="261"/>
                    <a:pt x="56" y="260"/>
                    <a:pt x="53" y="257"/>
                  </a:cubicBezTo>
                  <a:cubicBezTo>
                    <a:pt x="50" y="254"/>
                    <a:pt x="50" y="258"/>
                    <a:pt x="47" y="252"/>
                  </a:cubicBezTo>
                  <a:cubicBezTo>
                    <a:pt x="45" y="249"/>
                    <a:pt x="42" y="255"/>
                    <a:pt x="42" y="251"/>
                  </a:cubicBezTo>
                  <a:cubicBezTo>
                    <a:pt x="44" y="246"/>
                    <a:pt x="42" y="243"/>
                    <a:pt x="41" y="241"/>
                  </a:cubicBezTo>
                  <a:cubicBezTo>
                    <a:pt x="39" y="238"/>
                    <a:pt x="42" y="238"/>
                    <a:pt x="44" y="240"/>
                  </a:cubicBezTo>
                  <a:cubicBezTo>
                    <a:pt x="45" y="243"/>
                    <a:pt x="45" y="240"/>
                    <a:pt x="47" y="240"/>
                  </a:cubicBezTo>
                  <a:cubicBezTo>
                    <a:pt x="52" y="238"/>
                    <a:pt x="47" y="235"/>
                    <a:pt x="48" y="234"/>
                  </a:cubicBezTo>
                  <a:cubicBezTo>
                    <a:pt x="48" y="232"/>
                    <a:pt x="42" y="232"/>
                    <a:pt x="44" y="227"/>
                  </a:cubicBezTo>
                  <a:cubicBezTo>
                    <a:pt x="45" y="226"/>
                    <a:pt x="41" y="224"/>
                    <a:pt x="47" y="223"/>
                  </a:cubicBezTo>
                  <a:cubicBezTo>
                    <a:pt x="52" y="223"/>
                    <a:pt x="47" y="221"/>
                    <a:pt x="53" y="216"/>
                  </a:cubicBezTo>
                  <a:cubicBezTo>
                    <a:pt x="56" y="213"/>
                    <a:pt x="53" y="213"/>
                    <a:pt x="55" y="210"/>
                  </a:cubicBezTo>
                  <a:cubicBezTo>
                    <a:pt x="58" y="207"/>
                    <a:pt x="55" y="206"/>
                    <a:pt x="55" y="207"/>
                  </a:cubicBezTo>
                  <a:cubicBezTo>
                    <a:pt x="53" y="210"/>
                    <a:pt x="53" y="206"/>
                    <a:pt x="52" y="207"/>
                  </a:cubicBezTo>
                  <a:cubicBezTo>
                    <a:pt x="50" y="207"/>
                    <a:pt x="52" y="202"/>
                    <a:pt x="45" y="202"/>
                  </a:cubicBezTo>
                  <a:cubicBezTo>
                    <a:pt x="39" y="204"/>
                    <a:pt x="41" y="206"/>
                    <a:pt x="36" y="207"/>
                  </a:cubicBezTo>
                  <a:cubicBezTo>
                    <a:pt x="35" y="207"/>
                    <a:pt x="35" y="207"/>
                    <a:pt x="35" y="207"/>
                  </a:cubicBezTo>
                  <a:cubicBezTo>
                    <a:pt x="32" y="207"/>
                    <a:pt x="27" y="206"/>
                    <a:pt x="26" y="204"/>
                  </a:cubicBezTo>
                  <a:cubicBezTo>
                    <a:pt x="26" y="202"/>
                    <a:pt x="24" y="206"/>
                    <a:pt x="21" y="202"/>
                  </a:cubicBezTo>
                  <a:cubicBezTo>
                    <a:pt x="20" y="199"/>
                    <a:pt x="23" y="201"/>
                    <a:pt x="21" y="196"/>
                  </a:cubicBezTo>
                  <a:cubicBezTo>
                    <a:pt x="18" y="192"/>
                    <a:pt x="17" y="196"/>
                    <a:pt x="17" y="193"/>
                  </a:cubicBezTo>
                  <a:cubicBezTo>
                    <a:pt x="15" y="190"/>
                    <a:pt x="12" y="193"/>
                    <a:pt x="9" y="190"/>
                  </a:cubicBezTo>
                  <a:cubicBezTo>
                    <a:pt x="7" y="190"/>
                    <a:pt x="7" y="188"/>
                    <a:pt x="10" y="188"/>
                  </a:cubicBezTo>
                  <a:cubicBezTo>
                    <a:pt x="13" y="188"/>
                    <a:pt x="15" y="187"/>
                    <a:pt x="13" y="185"/>
                  </a:cubicBezTo>
                  <a:cubicBezTo>
                    <a:pt x="10" y="184"/>
                    <a:pt x="13" y="181"/>
                    <a:pt x="12" y="179"/>
                  </a:cubicBezTo>
                  <a:cubicBezTo>
                    <a:pt x="10" y="178"/>
                    <a:pt x="12" y="176"/>
                    <a:pt x="12" y="174"/>
                  </a:cubicBezTo>
                  <a:cubicBezTo>
                    <a:pt x="10" y="173"/>
                    <a:pt x="6" y="171"/>
                    <a:pt x="6" y="174"/>
                  </a:cubicBezTo>
                  <a:cubicBezTo>
                    <a:pt x="6" y="176"/>
                    <a:pt x="3" y="173"/>
                    <a:pt x="4" y="170"/>
                  </a:cubicBezTo>
                  <a:cubicBezTo>
                    <a:pt x="4" y="168"/>
                    <a:pt x="1" y="168"/>
                    <a:pt x="3" y="165"/>
                  </a:cubicBezTo>
                  <a:cubicBezTo>
                    <a:pt x="9" y="164"/>
                    <a:pt x="0" y="159"/>
                    <a:pt x="7" y="157"/>
                  </a:cubicBezTo>
                  <a:cubicBezTo>
                    <a:pt x="13" y="156"/>
                    <a:pt x="10" y="153"/>
                    <a:pt x="13" y="153"/>
                  </a:cubicBezTo>
                  <a:cubicBezTo>
                    <a:pt x="18" y="154"/>
                    <a:pt x="17" y="148"/>
                    <a:pt x="18" y="153"/>
                  </a:cubicBezTo>
                  <a:cubicBezTo>
                    <a:pt x="20" y="157"/>
                    <a:pt x="21" y="153"/>
                    <a:pt x="23" y="154"/>
                  </a:cubicBezTo>
                  <a:cubicBezTo>
                    <a:pt x="26" y="156"/>
                    <a:pt x="26" y="153"/>
                    <a:pt x="27" y="148"/>
                  </a:cubicBezTo>
                  <a:cubicBezTo>
                    <a:pt x="29" y="145"/>
                    <a:pt x="38" y="150"/>
                    <a:pt x="39" y="143"/>
                  </a:cubicBezTo>
                  <a:cubicBezTo>
                    <a:pt x="41" y="140"/>
                    <a:pt x="48" y="139"/>
                    <a:pt x="52" y="137"/>
                  </a:cubicBezTo>
                  <a:cubicBezTo>
                    <a:pt x="53" y="136"/>
                    <a:pt x="53" y="137"/>
                    <a:pt x="56" y="134"/>
                  </a:cubicBezTo>
                  <a:cubicBezTo>
                    <a:pt x="56" y="132"/>
                    <a:pt x="53" y="128"/>
                    <a:pt x="56" y="126"/>
                  </a:cubicBezTo>
                  <a:cubicBezTo>
                    <a:pt x="59" y="126"/>
                    <a:pt x="55" y="125"/>
                    <a:pt x="58" y="123"/>
                  </a:cubicBezTo>
                  <a:cubicBezTo>
                    <a:pt x="62" y="122"/>
                    <a:pt x="55" y="109"/>
                    <a:pt x="56" y="106"/>
                  </a:cubicBezTo>
                  <a:cubicBezTo>
                    <a:pt x="58" y="103"/>
                    <a:pt x="47" y="103"/>
                    <a:pt x="55" y="101"/>
                  </a:cubicBezTo>
                  <a:cubicBezTo>
                    <a:pt x="59" y="100"/>
                    <a:pt x="65" y="98"/>
                    <a:pt x="67" y="98"/>
                  </a:cubicBezTo>
                  <a:cubicBezTo>
                    <a:pt x="70" y="100"/>
                    <a:pt x="73" y="101"/>
                    <a:pt x="74" y="98"/>
                  </a:cubicBezTo>
                  <a:cubicBezTo>
                    <a:pt x="74" y="95"/>
                    <a:pt x="70" y="97"/>
                    <a:pt x="71" y="94"/>
                  </a:cubicBezTo>
                  <a:cubicBezTo>
                    <a:pt x="74" y="91"/>
                    <a:pt x="76" y="81"/>
                    <a:pt x="76" y="78"/>
                  </a:cubicBezTo>
                  <a:cubicBezTo>
                    <a:pt x="77" y="73"/>
                    <a:pt x="82" y="80"/>
                    <a:pt x="87" y="80"/>
                  </a:cubicBezTo>
                  <a:cubicBezTo>
                    <a:pt x="91" y="78"/>
                    <a:pt x="90" y="81"/>
                    <a:pt x="93" y="80"/>
                  </a:cubicBezTo>
                  <a:cubicBezTo>
                    <a:pt x="97" y="78"/>
                    <a:pt x="99" y="76"/>
                    <a:pt x="97" y="73"/>
                  </a:cubicBezTo>
                  <a:cubicBezTo>
                    <a:pt x="96" y="70"/>
                    <a:pt x="94" y="64"/>
                    <a:pt x="103" y="61"/>
                  </a:cubicBezTo>
                  <a:cubicBezTo>
                    <a:pt x="111" y="59"/>
                    <a:pt x="102" y="53"/>
                    <a:pt x="111" y="55"/>
                  </a:cubicBezTo>
                  <a:cubicBezTo>
                    <a:pt x="115" y="53"/>
                    <a:pt x="115" y="53"/>
                    <a:pt x="115" y="53"/>
                  </a:cubicBezTo>
                  <a:cubicBezTo>
                    <a:pt x="114" y="58"/>
                    <a:pt x="118" y="64"/>
                    <a:pt x="123" y="66"/>
                  </a:cubicBezTo>
                  <a:cubicBezTo>
                    <a:pt x="126" y="69"/>
                    <a:pt x="128" y="64"/>
                    <a:pt x="129" y="67"/>
                  </a:cubicBezTo>
                  <a:cubicBezTo>
                    <a:pt x="131" y="70"/>
                    <a:pt x="132" y="67"/>
                    <a:pt x="132" y="69"/>
                  </a:cubicBezTo>
                  <a:cubicBezTo>
                    <a:pt x="134" y="72"/>
                    <a:pt x="141" y="78"/>
                    <a:pt x="140" y="84"/>
                  </a:cubicBezTo>
                  <a:cubicBezTo>
                    <a:pt x="138" y="91"/>
                    <a:pt x="141" y="89"/>
                    <a:pt x="138" y="94"/>
                  </a:cubicBezTo>
                  <a:cubicBezTo>
                    <a:pt x="137" y="95"/>
                    <a:pt x="137" y="100"/>
                    <a:pt x="141" y="100"/>
                  </a:cubicBezTo>
                  <a:cubicBezTo>
                    <a:pt x="144" y="100"/>
                    <a:pt x="147" y="101"/>
                    <a:pt x="152" y="101"/>
                  </a:cubicBezTo>
                  <a:cubicBezTo>
                    <a:pt x="157" y="101"/>
                    <a:pt x="161" y="101"/>
                    <a:pt x="169" y="109"/>
                  </a:cubicBezTo>
                  <a:cubicBezTo>
                    <a:pt x="178" y="117"/>
                    <a:pt x="176" y="111"/>
                    <a:pt x="178" y="117"/>
                  </a:cubicBezTo>
                  <a:cubicBezTo>
                    <a:pt x="179" y="125"/>
                    <a:pt x="181" y="122"/>
                    <a:pt x="182" y="126"/>
                  </a:cubicBezTo>
                  <a:cubicBezTo>
                    <a:pt x="182" y="129"/>
                    <a:pt x="185" y="126"/>
                    <a:pt x="188" y="128"/>
                  </a:cubicBezTo>
                  <a:cubicBezTo>
                    <a:pt x="202" y="129"/>
                    <a:pt x="204" y="129"/>
                    <a:pt x="214" y="128"/>
                  </a:cubicBezTo>
                  <a:cubicBezTo>
                    <a:pt x="225" y="128"/>
                    <a:pt x="228" y="134"/>
                    <a:pt x="231" y="134"/>
                  </a:cubicBezTo>
                  <a:cubicBezTo>
                    <a:pt x="234" y="134"/>
                    <a:pt x="240" y="140"/>
                    <a:pt x="245" y="137"/>
                  </a:cubicBezTo>
                  <a:cubicBezTo>
                    <a:pt x="249" y="136"/>
                    <a:pt x="246" y="140"/>
                    <a:pt x="248" y="140"/>
                  </a:cubicBezTo>
                  <a:cubicBezTo>
                    <a:pt x="251" y="139"/>
                    <a:pt x="251" y="142"/>
                    <a:pt x="252" y="140"/>
                  </a:cubicBezTo>
                  <a:cubicBezTo>
                    <a:pt x="265" y="132"/>
                    <a:pt x="265" y="136"/>
                    <a:pt x="268" y="132"/>
                  </a:cubicBezTo>
                  <a:cubicBezTo>
                    <a:pt x="272" y="129"/>
                    <a:pt x="269" y="131"/>
                    <a:pt x="274" y="131"/>
                  </a:cubicBezTo>
                  <a:cubicBezTo>
                    <a:pt x="280" y="131"/>
                    <a:pt x="280" y="132"/>
                    <a:pt x="283" y="131"/>
                  </a:cubicBezTo>
                  <a:cubicBezTo>
                    <a:pt x="284" y="129"/>
                    <a:pt x="286" y="132"/>
                    <a:pt x="287" y="131"/>
                  </a:cubicBezTo>
                  <a:cubicBezTo>
                    <a:pt x="289" y="128"/>
                    <a:pt x="292" y="129"/>
                    <a:pt x="295" y="125"/>
                  </a:cubicBezTo>
                  <a:cubicBezTo>
                    <a:pt x="300" y="120"/>
                    <a:pt x="301" y="120"/>
                    <a:pt x="306" y="117"/>
                  </a:cubicBezTo>
                  <a:cubicBezTo>
                    <a:pt x="309" y="115"/>
                    <a:pt x="303" y="112"/>
                    <a:pt x="303" y="109"/>
                  </a:cubicBezTo>
                  <a:cubicBezTo>
                    <a:pt x="303" y="104"/>
                    <a:pt x="303" y="101"/>
                    <a:pt x="306" y="101"/>
                  </a:cubicBezTo>
                  <a:cubicBezTo>
                    <a:pt x="310" y="100"/>
                    <a:pt x="313" y="108"/>
                    <a:pt x="321" y="104"/>
                  </a:cubicBezTo>
                  <a:cubicBezTo>
                    <a:pt x="327" y="101"/>
                    <a:pt x="325" y="97"/>
                    <a:pt x="330" y="97"/>
                  </a:cubicBezTo>
                  <a:cubicBezTo>
                    <a:pt x="333" y="98"/>
                    <a:pt x="336" y="97"/>
                    <a:pt x="339" y="94"/>
                  </a:cubicBezTo>
                  <a:cubicBezTo>
                    <a:pt x="342" y="92"/>
                    <a:pt x="339" y="92"/>
                    <a:pt x="342" y="87"/>
                  </a:cubicBezTo>
                  <a:cubicBezTo>
                    <a:pt x="345" y="84"/>
                    <a:pt x="350" y="86"/>
                    <a:pt x="353" y="83"/>
                  </a:cubicBezTo>
                  <a:cubicBezTo>
                    <a:pt x="357" y="81"/>
                    <a:pt x="359" y="84"/>
                    <a:pt x="360" y="83"/>
                  </a:cubicBezTo>
                  <a:cubicBezTo>
                    <a:pt x="362" y="81"/>
                    <a:pt x="366" y="84"/>
                    <a:pt x="370" y="83"/>
                  </a:cubicBezTo>
                  <a:cubicBezTo>
                    <a:pt x="371" y="81"/>
                    <a:pt x="368" y="76"/>
                    <a:pt x="365" y="73"/>
                  </a:cubicBezTo>
                  <a:cubicBezTo>
                    <a:pt x="362" y="70"/>
                    <a:pt x="360" y="67"/>
                    <a:pt x="354" y="67"/>
                  </a:cubicBezTo>
                  <a:cubicBezTo>
                    <a:pt x="348" y="67"/>
                    <a:pt x="351" y="73"/>
                    <a:pt x="348" y="70"/>
                  </a:cubicBezTo>
                  <a:cubicBezTo>
                    <a:pt x="345" y="69"/>
                    <a:pt x="341" y="69"/>
                    <a:pt x="339" y="70"/>
                  </a:cubicBezTo>
                  <a:cubicBezTo>
                    <a:pt x="338" y="72"/>
                    <a:pt x="333" y="67"/>
                    <a:pt x="336" y="66"/>
                  </a:cubicBezTo>
                  <a:cubicBezTo>
                    <a:pt x="339" y="63"/>
                    <a:pt x="333" y="67"/>
                    <a:pt x="344" y="46"/>
                  </a:cubicBezTo>
                  <a:cubicBezTo>
                    <a:pt x="351" y="50"/>
                    <a:pt x="354" y="50"/>
                    <a:pt x="360" y="44"/>
                  </a:cubicBezTo>
                  <a:cubicBezTo>
                    <a:pt x="366" y="38"/>
                    <a:pt x="365" y="33"/>
                    <a:pt x="373" y="24"/>
                  </a:cubicBezTo>
                  <a:cubicBezTo>
                    <a:pt x="379" y="16"/>
                    <a:pt x="376" y="13"/>
                    <a:pt x="371" y="13"/>
                  </a:cubicBezTo>
                  <a:cubicBezTo>
                    <a:pt x="366" y="13"/>
                    <a:pt x="373" y="3"/>
                    <a:pt x="388" y="2"/>
                  </a:cubicBezTo>
                  <a:cubicBezTo>
                    <a:pt x="401" y="0"/>
                    <a:pt x="406" y="5"/>
                    <a:pt x="411" y="5"/>
                  </a:cubicBezTo>
                  <a:cubicBezTo>
                    <a:pt x="415" y="5"/>
                    <a:pt x="424" y="18"/>
                    <a:pt x="427" y="33"/>
                  </a:cubicBezTo>
                  <a:cubicBezTo>
                    <a:pt x="429" y="50"/>
                    <a:pt x="432" y="49"/>
                    <a:pt x="441" y="50"/>
                  </a:cubicBezTo>
                  <a:cubicBezTo>
                    <a:pt x="450" y="52"/>
                    <a:pt x="447" y="56"/>
                    <a:pt x="452" y="56"/>
                  </a:cubicBezTo>
                  <a:cubicBezTo>
                    <a:pt x="456" y="58"/>
                    <a:pt x="452" y="61"/>
                    <a:pt x="455" y="63"/>
                  </a:cubicBezTo>
                  <a:cubicBezTo>
                    <a:pt x="458" y="64"/>
                    <a:pt x="452" y="66"/>
                    <a:pt x="456" y="69"/>
                  </a:cubicBezTo>
                  <a:cubicBezTo>
                    <a:pt x="461" y="73"/>
                    <a:pt x="467" y="72"/>
                    <a:pt x="471" y="67"/>
                  </a:cubicBezTo>
                  <a:cubicBezTo>
                    <a:pt x="476" y="64"/>
                    <a:pt x="476" y="69"/>
                    <a:pt x="481" y="64"/>
                  </a:cubicBezTo>
                  <a:cubicBezTo>
                    <a:pt x="485" y="59"/>
                    <a:pt x="490" y="67"/>
                    <a:pt x="485" y="73"/>
                  </a:cubicBezTo>
                  <a:cubicBezTo>
                    <a:pt x="481" y="81"/>
                    <a:pt x="478" y="104"/>
                    <a:pt x="471" y="101"/>
                  </a:cubicBezTo>
                  <a:cubicBezTo>
                    <a:pt x="465" y="98"/>
                    <a:pt x="464" y="97"/>
                    <a:pt x="462" y="100"/>
                  </a:cubicBezTo>
                  <a:cubicBezTo>
                    <a:pt x="461" y="104"/>
                    <a:pt x="455" y="100"/>
                    <a:pt x="458" y="106"/>
                  </a:cubicBezTo>
                  <a:cubicBezTo>
                    <a:pt x="459" y="112"/>
                    <a:pt x="461" y="119"/>
                    <a:pt x="458" y="123"/>
                  </a:cubicBezTo>
                  <a:cubicBezTo>
                    <a:pt x="456" y="129"/>
                    <a:pt x="455" y="123"/>
                    <a:pt x="453" y="129"/>
                  </a:cubicBezTo>
                  <a:cubicBezTo>
                    <a:pt x="453" y="131"/>
                    <a:pt x="453" y="131"/>
                    <a:pt x="453" y="131"/>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66" name="Google Shape;3233;p145">
              <a:extLst>
                <a:ext uri="{FF2B5EF4-FFF2-40B4-BE49-F238E27FC236}">
                  <a16:creationId xmlns:a16="http://schemas.microsoft.com/office/drawing/2014/main" id="{9E8E380A-CAE4-C9B1-2B6D-0D169A1E4398}"/>
                </a:ext>
              </a:extLst>
            </p:cNvPr>
            <p:cNvSpPr/>
            <p:nvPr/>
          </p:nvSpPr>
          <p:spPr>
            <a:xfrm>
              <a:off x="9919101" y="5022627"/>
              <a:ext cx="305289" cy="427396"/>
            </a:xfrm>
            <a:custGeom>
              <a:avLst/>
              <a:gdLst/>
              <a:ahLst/>
              <a:cxnLst/>
              <a:rect l="l" t="t" r="r" b="b"/>
              <a:pathLst>
                <a:path w="98" h="137" extrusionOk="0">
                  <a:moveTo>
                    <a:pt x="47" y="68"/>
                  </a:moveTo>
                  <a:cubicBezTo>
                    <a:pt x="51" y="64"/>
                    <a:pt x="54" y="67"/>
                    <a:pt x="53" y="68"/>
                  </a:cubicBezTo>
                  <a:cubicBezTo>
                    <a:pt x="50" y="68"/>
                    <a:pt x="51" y="70"/>
                    <a:pt x="53" y="70"/>
                  </a:cubicBezTo>
                  <a:cubicBezTo>
                    <a:pt x="54" y="70"/>
                    <a:pt x="51" y="79"/>
                    <a:pt x="56" y="74"/>
                  </a:cubicBezTo>
                  <a:cubicBezTo>
                    <a:pt x="62" y="70"/>
                    <a:pt x="65" y="71"/>
                    <a:pt x="62" y="76"/>
                  </a:cubicBezTo>
                  <a:cubicBezTo>
                    <a:pt x="60" y="79"/>
                    <a:pt x="66" y="78"/>
                    <a:pt x="62" y="82"/>
                  </a:cubicBezTo>
                  <a:cubicBezTo>
                    <a:pt x="57" y="88"/>
                    <a:pt x="56" y="95"/>
                    <a:pt x="53" y="95"/>
                  </a:cubicBezTo>
                  <a:cubicBezTo>
                    <a:pt x="51" y="95"/>
                    <a:pt x="50" y="101"/>
                    <a:pt x="53" y="101"/>
                  </a:cubicBezTo>
                  <a:cubicBezTo>
                    <a:pt x="56" y="102"/>
                    <a:pt x="54" y="105"/>
                    <a:pt x="51" y="104"/>
                  </a:cubicBezTo>
                  <a:cubicBezTo>
                    <a:pt x="50" y="104"/>
                    <a:pt x="39" y="105"/>
                    <a:pt x="39" y="113"/>
                  </a:cubicBezTo>
                  <a:cubicBezTo>
                    <a:pt x="39" y="120"/>
                    <a:pt x="33" y="123"/>
                    <a:pt x="36" y="126"/>
                  </a:cubicBezTo>
                  <a:cubicBezTo>
                    <a:pt x="38" y="129"/>
                    <a:pt x="33" y="126"/>
                    <a:pt x="30" y="132"/>
                  </a:cubicBezTo>
                  <a:cubicBezTo>
                    <a:pt x="25" y="137"/>
                    <a:pt x="22" y="137"/>
                    <a:pt x="18" y="135"/>
                  </a:cubicBezTo>
                  <a:cubicBezTo>
                    <a:pt x="13" y="135"/>
                    <a:pt x="16" y="132"/>
                    <a:pt x="13" y="132"/>
                  </a:cubicBezTo>
                  <a:cubicBezTo>
                    <a:pt x="10" y="133"/>
                    <a:pt x="12" y="129"/>
                    <a:pt x="9" y="130"/>
                  </a:cubicBezTo>
                  <a:cubicBezTo>
                    <a:pt x="6" y="133"/>
                    <a:pt x="3" y="132"/>
                    <a:pt x="1" y="129"/>
                  </a:cubicBezTo>
                  <a:cubicBezTo>
                    <a:pt x="0" y="126"/>
                    <a:pt x="6" y="127"/>
                    <a:pt x="4" y="124"/>
                  </a:cubicBezTo>
                  <a:cubicBezTo>
                    <a:pt x="3" y="121"/>
                    <a:pt x="6" y="118"/>
                    <a:pt x="9" y="115"/>
                  </a:cubicBezTo>
                  <a:cubicBezTo>
                    <a:pt x="13" y="112"/>
                    <a:pt x="15" y="105"/>
                    <a:pt x="19" y="105"/>
                  </a:cubicBezTo>
                  <a:cubicBezTo>
                    <a:pt x="22" y="105"/>
                    <a:pt x="22" y="102"/>
                    <a:pt x="24" y="101"/>
                  </a:cubicBezTo>
                  <a:cubicBezTo>
                    <a:pt x="27" y="101"/>
                    <a:pt x="30" y="96"/>
                    <a:pt x="35" y="95"/>
                  </a:cubicBezTo>
                  <a:cubicBezTo>
                    <a:pt x="38" y="92"/>
                    <a:pt x="39" y="81"/>
                    <a:pt x="44" y="79"/>
                  </a:cubicBezTo>
                  <a:cubicBezTo>
                    <a:pt x="48" y="78"/>
                    <a:pt x="44" y="71"/>
                    <a:pt x="47" y="68"/>
                  </a:cubicBezTo>
                  <a:close/>
                  <a:moveTo>
                    <a:pt x="74" y="78"/>
                  </a:moveTo>
                  <a:cubicBezTo>
                    <a:pt x="76" y="76"/>
                    <a:pt x="88" y="59"/>
                    <a:pt x="85" y="56"/>
                  </a:cubicBezTo>
                  <a:cubicBezTo>
                    <a:pt x="83" y="54"/>
                    <a:pt x="86" y="48"/>
                    <a:pt x="91" y="53"/>
                  </a:cubicBezTo>
                  <a:cubicBezTo>
                    <a:pt x="95" y="56"/>
                    <a:pt x="89" y="47"/>
                    <a:pt x="94" y="47"/>
                  </a:cubicBezTo>
                  <a:cubicBezTo>
                    <a:pt x="97" y="45"/>
                    <a:pt x="95" y="39"/>
                    <a:pt x="97" y="37"/>
                  </a:cubicBezTo>
                  <a:cubicBezTo>
                    <a:pt x="98" y="34"/>
                    <a:pt x="92" y="33"/>
                    <a:pt x="91" y="36"/>
                  </a:cubicBezTo>
                  <a:cubicBezTo>
                    <a:pt x="89" y="40"/>
                    <a:pt x="85" y="39"/>
                    <a:pt x="80" y="36"/>
                  </a:cubicBezTo>
                  <a:cubicBezTo>
                    <a:pt x="76" y="33"/>
                    <a:pt x="77" y="26"/>
                    <a:pt x="74" y="23"/>
                  </a:cubicBezTo>
                  <a:cubicBezTo>
                    <a:pt x="71" y="19"/>
                    <a:pt x="71" y="23"/>
                    <a:pt x="74" y="28"/>
                  </a:cubicBezTo>
                  <a:cubicBezTo>
                    <a:pt x="76" y="33"/>
                    <a:pt x="66" y="26"/>
                    <a:pt x="68" y="22"/>
                  </a:cubicBezTo>
                  <a:cubicBezTo>
                    <a:pt x="68" y="19"/>
                    <a:pt x="65" y="19"/>
                    <a:pt x="65" y="16"/>
                  </a:cubicBezTo>
                  <a:cubicBezTo>
                    <a:pt x="65" y="12"/>
                    <a:pt x="65" y="12"/>
                    <a:pt x="63" y="9"/>
                  </a:cubicBezTo>
                  <a:cubicBezTo>
                    <a:pt x="62" y="6"/>
                    <a:pt x="60" y="6"/>
                    <a:pt x="57" y="5"/>
                  </a:cubicBezTo>
                  <a:cubicBezTo>
                    <a:pt x="54" y="5"/>
                    <a:pt x="56" y="0"/>
                    <a:pt x="51" y="0"/>
                  </a:cubicBezTo>
                  <a:cubicBezTo>
                    <a:pt x="48" y="0"/>
                    <a:pt x="50" y="0"/>
                    <a:pt x="53" y="5"/>
                  </a:cubicBezTo>
                  <a:cubicBezTo>
                    <a:pt x="56" y="8"/>
                    <a:pt x="53" y="6"/>
                    <a:pt x="56" y="9"/>
                  </a:cubicBezTo>
                  <a:cubicBezTo>
                    <a:pt x="57" y="14"/>
                    <a:pt x="60" y="23"/>
                    <a:pt x="62" y="20"/>
                  </a:cubicBezTo>
                  <a:cubicBezTo>
                    <a:pt x="63" y="17"/>
                    <a:pt x="65" y="25"/>
                    <a:pt x="63" y="23"/>
                  </a:cubicBezTo>
                  <a:cubicBezTo>
                    <a:pt x="62" y="22"/>
                    <a:pt x="62" y="23"/>
                    <a:pt x="66" y="31"/>
                  </a:cubicBezTo>
                  <a:cubicBezTo>
                    <a:pt x="70" y="39"/>
                    <a:pt x="66" y="39"/>
                    <a:pt x="66" y="43"/>
                  </a:cubicBezTo>
                  <a:cubicBezTo>
                    <a:pt x="66" y="50"/>
                    <a:pt x="60" y="50"/>
                    <a:pt x="59" y="53"/>
                  </a:cubicBezTo>
                  <a:cubicBezTo>
                    <a:pt x="59" y="56"/>
                    <a:pt x="65" y="59"/>
                    <a:pt x="68" y="60"/>
                  </a:cubicBezTo>
                  <a:cubicBezTo>
                    <a:pt x="73" y="62"/>
                    <a:pt x="70" y="71"/>
                    <a:pt x="68" y="73"/>
                  </a:cubicBezTo>
                  <a:cubicBezTo>
                    <a:pt x="66" y="74"/>
                    <a:pt x="63" y="74"/>
                    <a:pt x="68" y="76"/>
                  </a:cubicBezTo>
                  <a:cubicBezTo>
                    <a:pt x="71" y="76"/>
                    <a:pt x="70" y="81"/>
                    <a:pt x="74" y="78"/>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67" name="Google Shape;3234;p145">
              <a:extLst>
                <a:ext uri="{FF2B5EF4-FFF2-40B4-BE49-F238E27FC236}">
                  <a16:creationId xmlns:a16="http://schemas.microsoft.com/office/drawing/2014/main" id="{75371526-DBC4-7720-3285-8BCC1F2ED33C}"/>
                </a:ext>
              </a:extLst>
            </p:cNvPr>
            <p:cNvSpPr/>
            <p:nvPr/>
          </p:nvSpPr>
          <p:spPr>
            <a:xfrm>
              <a:off x="6874250" y="4296376"/>
              <a:ext cx="186387" cy="443464"/>
            </a:xfrm>
            <a:custGeom>
              <a:avLst/>
              <a:gdLst/>
              <a:ahLst/>
              <a:cxnLst/>
              <a:rect l="l" t="t" r="r" b="b"/>
              <a:pathLst>
                <a:path w="60" h="142" extrusionOk="0">
                  <a:moveTo>
                    <a:pt x="46" y="12"/>
                  </a:moveTo>
                  <a:cubicBezTo>
                    <a:pt x="46" y="6"/>
                    <a:pt x="46" y="8"/>
                    <a:pt x="48" y="4"/>
                  </a:cubicBezTo>
                  <a:cubicBezTo>
                    <a:pt x="51" y="0"/>
                    <a:pt x="51" y="9"/>
                    <a:pt x="54" y="11"/>
                  </a:cubicBezTo>
                  <a:cubicBezTo>
                    <a:pt x="57" y="12"/>
                    <a:pt x="57" y="29"/>
                    <a:pt x="58" y="32"/>
                  </a:cubicBezTo>
                  <a:cubicBezTo>
                    <a:pt x="60" y="37"/>
                    <a:pt x="57" y="45"/>
                    <a:pt x="55" y="42"/>
                  </a:cubicBezTo>
                  <a:cubicBezTo>
                    <a:pt x="52" y="34"/>
                    <a:pt x="51" y="39"/>
                    <a:pt x="52" y="43"/>
                  </a:cubicBezTo>
                  <a:cubicBezTo>
                    <a:pt x="55" y="46"/>
                    <a:pt x="52" y="46"/>
                    <a:pt x="54" y="51"/>
                  </a:cubicBezTo>
                  <a:cubicBezTo>
                    <a:pt x="54" y="54"/>
                    <a:pt x="49" y="51"/>
                    <a:pt x="51" y="59"/>
                  </a:cubicBezTo>
                  <a:cubicBezTo>
                    <a:pt x="52" y="66"/>
                    <a:pt x="49" y="68"/>
                    <a:pt x="45" y="83"/>
                  </a:cubicBezTo>
                  <a:cubicBezTo>
                    <a:pt x="40" y="105"/>
                    <a:pt x="34" y="135"/>
                    <a:pt x="29" y="135"/>
                  </a:cubicBezTo>
                  <a:cubicBezTo>
                    <a:pt x="26" y="135"/>
                    <a:pt x="19" y="142"/>
                    <a:pt x="16" y="138"/>
                  </a:cubicBezTo>
                  <a:cubicBezTo>
                    <a:pt x="13" y="135"/>
                    <a:pt x="10" y="138"/>
                    <a:pt x="7" y="130"/>
                  </a:cubicBezTo>
                  <a:cubicBezTo>
                    <a:pt x="2" y="121"/>
                    <a:pt x="7" y="119"/>
                    <a:pt x="5" y="116"/>
                  </a:cubicBezTo>
                  <a:cubicBezTo>
                    <a:pt x="2" y="111"/>
                    <a:pt x="0" y="110"/>
                    <a:pt x="2" y="101"/>
                  </a:cubicBezTo>
                  <a:cubicBezTo>
                    <a:pt x="3" y="93"/>
                    <a:pt x="5" y="99"/>
                    <a:pt x="7" y="93"/>
                  </a:cubicBezTo>
                  <a:cubicBezTo>
                    <a:pt x="8" y="88"/>
                    <a:pt x="13" y="87"/>
                    <a:pt x="11" y="80"/>
                  </a:cubicBezTo>
                  <a:cubicBezTo>
                    <a:pt x="10" y="74"/>
                    <a:pt x="8" y="74"/>
                    <a:pt x="10" y="71"/>
                  </a:cubicBezTo>
                  <a:cubicBezTo>
                    <a:pt x="10" y="68"/>
                    <a:pt x="7" y="68"/>
                    <a:pt x="8" y="63"/>
                  </a:cubicBezTo>
                  <a:cubicBezTo>
                    <a:pt x="10" y="57"/>
                    <a:pt x="5" y="60"/>
                    <a:pt x="10" y="53"/>
                  </a:cubicBezTo>
                  <a:cubicBezTo>
                    <a:pt x="13" y="45"/>
                    <a:pt x="8" y="43"/>
                    <a:pt x="13" y="45"/>
                  </a:cubicBezTo>
                  <a:cubicBezTo>
                    <a:pt x="17" y="45"/>
                    <a:pt x="14" y="42"/>
                    <a:pt x="19" y="42"/>
                  </a:cubicBezTo>
                  <a:cubicBezTo>
                    <a:pt x="29" y="40"/>
                    <a:pt x="26" y="37"/>
                    <a:pt x="32" y="31"/>
                  </a:cubicBezTo>
                  <a:cubicBezTo>
                    <a:pt x="39" y="25"/>
                    <a:pt x="40" y="25"/>
                    <a:pt x="39" y="21"/>
                  </a:cubicBezTo>
                  <a:cubicBezTo>
                    <a:pt x="36" y="17"/>
                    <a:pt x="45" y="23"/>
                    <a:pt x="46" y="1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68" name="Google Shape;3235;p145">
              <a:extLst>
                <a:ext uri="{FF2B5EF4-FFF2-40B4-BE49-F238E27FC236}">
                  <a16:creationId xmlns:a16="http://schemas.microsoft.com/office/drawing/2014/main" id="{F5C9D8AC-3C44-A270-3EAF-E8FFA3968182}"/>
                </a:ext>
              </a:extLst>
            </p:cNvPr>
            <p:cNvSpPr/>
            <p:nvPr/>
          </p:nvSpPr>
          <p:spPr>
            <a:xfrm>
              <a:off x="7491255" y="2810130"/>
              <a:ext cx="729479" cy="901388"/>
            </a:xfrm>
            <a:custGeom>
              <a:avLst/>
              <a:gdLst/>
              <a:ahLst/>
              <a:cxnLst/>
              <a:rect l="l" t="t" r="r" b="b"/>
              <a:pathLst>
                <a:path w="234" h="289" extrusionOk="0">
                  <a:moveTo>
                    <a:pt x="5" y="124"/>
                  </a:moveTo>
                  <a:cubicBezTo>
                    <a:pt x="5" y="121"/>
                    <a:pt x="8" y="122"/>
                    <a:pt x="9" y="122"/>
                  </a:cubicBezTo>
                  <a:cubicBezTo>
                    <a:pt x="14" y="121"/>
                    <a:pt x="14" y="125"/>
                    <a:pt x="15" y="122"/>
                  </a:cubicBezTo>
                  <a:cubicBezTo>
                    <a:pt x="17" y="121"/>
                    <a:pt x="19" y="119"/>
                    <a:pt x="20" y="122"/>
                  </a:cubicBezTo>
                  <a:cubicBezTo>
                    <a:pt x="20" y="124"/>
                    <a:pt x="25" y="121"/>
                    <a:pt x="23" y="121"/>
                  </a:cubicBezTo>
                  <a:cubicBezTo>
                    <a:pt x="22" y="119"/>
                    <a:pt x="25" y="118"/>
                    <a:pt x="23" y="116"/>
                  </a:cubicBezTo>
                  <a:cubicBezTo>
                    <a:pt x="17" y="108"/>
                    <a:pt x="23" y="108"/>
                    <a:pt x="19" y="107"/>
                  </a:cubicBezTo>
                  <a:cubicBezTo>
                    <a:pt x="12" y="107"/>
                    <a:pt x="20" y="99"/>
                    <a:pt x="14" y="97"/>
                  </a:cubicBezTo>
                  <a:cubicBezTo>
                    <a:pt x="8" y="97"/>
                    <a:pt x="11" y="93"/>
                    <a:pt x="14" y="90"/>
                  </a:cubicBezTo>
                  <a:cubicBezTo>
                    <a:pt x="17" y="87"/>
                    <a:pt x="17" y="80"/>
                    <a:pt x="20" y="85"/>
                  </a:cubicBezTo>
                  <a:cubicBezTo>
                    <a:pt x="22" y="88"/>
                    <a:pt x="23" y="85"/>
                    <a:pt x="29" y="85"/>
                  </a:cubicBezTo>
                  <a:cubicBezTo>
                    <a:pt x="32" y="85"/>
                    <a:pt x="29" y="82"/>
                    <a:pt x="32" y="80"/>
                  </a:cubicBezTo>
                  <a:cubicBezTo>
                    <a:pt x="34" y="79"/>
                    <a:pt x="32" y="76"/>
                    <a:pt x="37" y="74"/>
                  </a:cubicBezTo>
                  <a:cubicBezTo>
                    <a:pt x="41" y="73"/>
                    <a:pt x="38" y="65"/>
                    <a:pt x="44" y="62"/>
                  </a:cubicBezTo>
                  <a:cubicBezTo>
                    <a:pt x="51" y="60"/>
                    <a:pt x="44" y="62"/>
                    <a:pt x="48" y="56"/>
                  </a:cubicBezTo>
                  <a:cubicBezTo>
                    <a:pt x="55" y="45"/>
                    <a:pt x="46" y="45"/>
                    <a:pt x="54" y="41"/>
                  </a:cubicBezTo>
                  <a:cubicBezTo>
                    <a:pt x="60" y="38"/>
                    <a:pt x="58" y="38"/>
                    <a:pt x="54" y="37"/>
                  </a:cubicBezTo>
                  <a:cubicBezTo>
                    <a:pt x="51" y="37"/>
                    <a:pt x="55" y="32"/>
                    <a:pt x="51" y="34"/>
                  </a:cubicBezTo>
                  <a:cubicBezTo>
                    <a:pt x="49" y="34"/>
                    <a:pt x="51" y="32"/>
                    <a:pt x="48" y="31"/>
                  </a:cubicBezTo>
                  <a:cubicBezTo>
                    <a:pt x="44" y="28"/>
                    <a:pt x="51" y="28"/>
                    <a:pt x="48" y="24"/>
                  </a:cubicBezTo>
                  <a:cubicBezTo>
                    <a:pt x="43" y="21"/>
                    <a:pt x="54" y="21"/>
                    <a:pt x="48" y="20"/>
                  </a:cubicBezTo>
                  <a:cubicBezTo>
                    <a:pt x="43" y="20"/>
                    <a:pt x="49" y="20"/>
                    <a:pt x="46" y="17"/>
                  </a:cubicBezTo>
                  <a:cubicBezTo>
                    <a:pt x="43" y="15"/>
                    <a:pt x="48" y="10"/>
                    <a:pt x="57" y="15"/>
                  </a:cubicBezTo>
                  <a:cubicBezTo>
                    <a:pt x="63" y="17"/>
                    <a:pt x="64" y="12"/>
                    <a:pt x="67" y="12"/>
                  </a:cubicBezTo>
                  <a:cubicBezTo>
                    <a:pt x="72" y="14"/>
                    <a:pt x="69" y="9"/>
                    <a:pt x="76" y="4"/>
                  </a:cubicBezTo>
                  <a:cubicBezTo>
                    <a:pt x="78" y="4"/>
                    <a:pt x="78" y="4"/>
                    <a:pt x="78" y="4"/>
                  </a:cubicBezTo>
                  <a:cubicBezTo>
                    <a:pt x="83" y="3"/>
                    <a:pt x="81" y="1"/>
                    <a:pt x="87" y="0"/>
                  </a:cubicBezTo>
                  <a:cubicBezTo>
                    <a:pt x="93" y="0"/>
                    <a:pt x="92" y="4"/>
                    <a:pt x="93" y="4"/>
                  </a:cubicBezTo>
                  <a:cubicBezTo>
                    <a:pt x="95" y="3"/>
                    <a:pt x="95" y="7"/>
                    <a:pt x="96" y="4"/>
                  </a:cubicBezTo>
                  <a:cubicBezTo>
                    <a:pt x="96" y="3"/>
                    <a:pt x="99" y="4"/>
                    <a:pt x="96" y="7"/>
                  </a:cubicBezTo>
                  <a:cubicBezTo>
                    <a:pt x="95" y="10"/>
                    <a:pt x="98" y="10"/>
                    <a:pt x="95" y="14"/>
                  </a:cubicBezTo>
                  <a:cubicBezTo>
                    <a:pt x="89" y="18"/>
                    <a:pt x="93" y="20"/>
                    <a:pt x="89" y="20"/>
                  </a:cubicBezTo>
                  <a:cubicBezTo>
                    <a:pt x="83" y="21"/>
                    <a:pt x="87" y="23"/>
                    <a:pt x="86" y="24"/>
                  </a:cubicBezTo>
                  <a:cubicBezTo>
                    <a:pt x="84" y="29"/>
                    <a:pt x="90" y="29"/>
                    <a:pt x="90" y="31"/>
                  </a:cubicBezTo>
                  <a:cubicBezTo>
                    <a:pt x="89" y="32"/>
                    <a:pt x="93" y="35"/>
                    <a:pt x="89" y="37"/>
                  </a:cubicBezTo>
                  <a:cubicBezTo>
                    <a:pt x="87" y="37"/>
                    <a:pt x="87" y="40"/>
                    <a:pt x="86" y="37"/>
                  </a:cubicBezTo>
                  <a:cubicBezTo>
                    <a:pt x="84" y="35"/>
                    <a:pt x="81" y="35"/>
                    <a:pt x="83" y="38"/>
                  </a:cubicBezTo>
                  <a:cubicBezTo>
                    <a:pt x="84" y="40"/>
                    <a:pt x="86" y="43"/>
                    <a:pt x="84" y="48"/>
                  </a:cubicBezTo>
                  <a:cubicBezTo>
                    <a:pt x="84" y="52"/>
                    <a:pt x="87" y="46"/>
                    <a:pt x="89" y="49"/>
                  </a:cubicBezTo>
                  <a:cubicBezTo>
                    <a:pt x="92" y="56"/>
                    <a:pt x="92" y="51"/>
                    <a:pt x="95" y="54"/>
                  </a:cubicBezTo>
                  <a:cubicBezTo>
                    <a:pt x="98" y="57"/>
                    <a:pt x="102" y="59"/>
                    <a:pt x="102" y="60"/>
                  </a:cubicBezTo>
                  <a:cubicBezTo>
                    <a:pt x="95" y="65"/>
                    <a:pt x="99" y="66"/>
                    <a:pt x="96" y="68"/>
                  </a:cubicBezTo>
                  <a:cubicBezTo>
                    <a:pt x="95" y="71"/>
                    <a:pt x="98" y="71"/>
                    <a:pt x="96" y="73"/>
                  </a:cubicBezTo>
                  <a:cubicBezTo>
                    <a:pt x="93" y="74"/>
                    <a:pt x="98" y="79"/>
                    <a:pt x="99" y="77"/>
                  </a:cubicBezTo>
                  <a:cubicBezTo>
                    <a:pt x="99" y="74"/>
                    <a:pt x="104" y="80"/>
                    <a:pt x="107" y="84"/>
                  </a:cubicBezTo>
                  <a:cubicBezTo>
                    <a:pt x="112" y="87"/>
                    <a:pt x="108" y="82"/>
                    <a:pt x="113" y="87"/>
                  </a:cubicBezTo>
                  <a:cubicBezTo>
                    <a:pt x="116" y="90"/>
                    <a:pt x="115" y="85"/>
                    <a:pt x="116" y="88"/>
                  </a:cubicBezTo>
                  <a:cubicBezTo>
                    <a:pt x="118" y="91"/>
                    <a:pt x="122" y="88"/>
                    <a:pt x="125" y="90"/>
                  </a:cubicBezTo>
                  <a:cubicBezTo>
                    <a:pt x="127" y="91"/>
                    <a:pt x="125" y="88"/>
                    <a:pt x="130" y="90"/>
                  </a:cubicBezTo>
                  <a:cubicBezTo>
                    <a:pt x="134" y="93"/>
                    <a:pt x="130" y="94"/>
                    <a:pt x="133" y="94"/>
                  </a:cubicBezTo>
                  <a:cubicBezTo>
                    <a:pt x="138" y="96"/>
                    <a:pt x="134" y="97"/>
                    <a:pt x="138" y="96"/>
                  </a:cubicBezTo>
                  <a:cubicBezTo>
                    <a:pt x="141" y="94"/>
                    <a:pt x="139" y="99"/>
                    <a:pt x="142" y="97"/>
                  </a:cubicBezTo>
                  <a:cubicBezTo>
                    <a:pt x="145" y="96"/>
                    <a:pt x="147" y="102"/>
                    <a:pt x="150" y="99"/>
                  </a:cubicBezTo>
                  <a:cubicBezTo>
                    <a:pt x="153" y="97"/>
                    <a:pt x="150" y="102"/>
                    <a:pt x="154" y="101"/>
                  </a:cubicBezTo>
                  <a:cubicBezTo>
                    <a:pt x="159" y="99"/>
                    <a:pt x="157" y="102"/>
                    <a:pt x="159" y="99"/>
                  </a:cubicBezTo>
                  <a:cubicBezTo>
                    <a:pt x="160" y="94"/>
                    <a:pt x="157" y="94"/>
                    <a:pt x="159" y="90"/>
                  </a:cubicBezTo>
                  <a:cubicBezTo>
                    <a:pt x="160" y="85"/>
                    <a:pt x="160" y="87"/>
                    <a:pt x="159" y="85"/>
                  </a:cubicBezTo>
                  <a:cubicBezTo>
                    <a:pt x="170" y="79"/>
                    <a:pt x="163" y="87"/>
                    <a:pt x="165" y="91"/>
                  </a:cubicBezTo>
                  <a:cubicBezTo>
                    <a:pt x="162" y="93"/>
                    <a:pt x="167" y="96"/>
                    <a:pt x="168" y="96"/>
                  </a:cubicBezTo>
                  <a:cubicBezTo>
                    <a:pt x="171" y="94"/>
                    <a:pt x="171" y="99"/>
                    <a:pt x="176" y="96"/>
                  </a:cubicBezTo>
                  <a:cubicBezTo>
                    <a:pt x="180" y="94"/>
                    <a:pt x="179" y="99"/>
                    <a:pt x="183" y="96"/>
                  </a:cubicBezTo>
                  <a:cubicBezTo>
                    <a:pt x="188" y="94"/>
                    <a:pt x="186" y="97"/>
                    <a:pt x="188" y="96"/>
                  </a:cubicBezTo>
                  <a:cubicBezTo>
                    <a:pt x="189" y="94"/>
                    <a:pt x="191" y="97"/>
                    <a:pt x="191" y="94"/>
                  </a:cubicBezTo>
                  <a:cubicBezTo>
                    <a:pt x="189" y="91"/>
                    <a:pt x="192" y="88"/>
                    <a:pt x="189" y="90"/>
                  </a:cubicBezTo>
                  <a:cubicBezTo>
                    <a:pt x="186" y="90"/>
                    <a:pt x="186" y="87"/>
                    <a:pt x="186" y="87"/>
                  </a:cubicBezTo>
                  <a:cubicBezTo>
                    <a:pt x="192" y="87"/>
                    <a:pt x="195" y="85"/>
                    <a:pt x="195" y="84"/>
                  </a:cubicBezTo>
                  <a:cubicBezTo>
                    <a:pt x="195" y="80"/>
                    <a:pt x="199" y="82"/>
                    <a:pt x="199" y="79"/>
                  </a:cubicBezTo>
                  <a:cubicBezTo>
                    <a:pt x="200" y="76"/>
                    <a:pt x="203" y="77"/>
                    <a:pt x="206" y="74"/>
                  </a:cubicBezTo>
                  <a:cubicBezTo>
                    <a:pt x="209" y="71"/>
                    <a:pt x="211" y="69"/>
                    <a:pt x="212" y="71"/>
                  </a:cubicBezTo>
                  <a:cubicBezTo>
                    <a:pt x="215" y="73"/>
                    <a:pt x="217" y="73"/>
                    <a:pt x="218" y="71"/>
                  </a:cubicBezTo>
                  <a:cubicBezTo>
                    <a:pt x="218" y="69"/>
                    <a:pt x="223" y="68"/>
                    <a:pt x="223" y="69"/>
                  </a:cubicBezTo>
                  <a:cubicBezTo>
                    <a:pt x="224" y="73"/>
                    <a:pt x="226" y="69"/>
                    <a:pt x="224" y="73"/>
                  </a:cubicBezTo>
                  <a:cubicBezTo>
                    <a:pt x="221" y="76"/>
                    <a:pt x="226" y="71"/>
                    <a:pt x="226" y="74"/>
                  </a:cubicBezTo>
                  <a:cubicBezTo>
                    <a:pt x="227" y="79"/>
                    <a:pt x="220" y="80"/>
                    <a:pt x="226" y="80"/>
                  </a:cubicBezTo>
                  <a:cubicBezTo>
                    <a:pt x="231" y="79"/>
                    <a:pt x="231" y="80"/>
                    <a:pt x="232" y="82"/>
                  </a:cubicBezTo>
                  <a:cubicBezTo>
                    <a:pt x="234" y="87"/>
                    <a:pt x="227" y="87"/>
                    <a:pt x="229" y="90"/>
                  </a:cubicBezTo>
                  <a:cubicBezTo>
                    <a:pt x="232" y="94"/>
                    <a:pt x="231" y="94"/>
                    <a:pt x="229" y="91"/>
                  </a:cubicBezTo>
                  <a:cubicBezTo>
                    <a:pt x="226" y="88"/>
                    <a:pt x="221" y="93"/>
                    <a:pt x="218" y="96"/>
                  </a:cubicBezTo>
                  <a:cubicBezTo>
                    <a:pt x="215" y="99"/>
                    <a:pt x="215" y="96"/>
                    <a:pt x="215" y="99"/>
                  </a:cubicBezTo>
                  <a:cubicBezTo>
                    <a:pt x="214" y="102"/>
                    <a:pt x="217" y="101"/>
                    <a:pt x="215" y="105"/>
                  </a:cubicBezTo>
                  <a:cubicBezTo>
                    <a:pt x="212" y="111"/>
                    <a:pt x="209" y="111"/>
                    <a:pt x="211" y="113"/>
                  </a:cubicBezTo>
                  <a:cubicBezTo>
                    <a:pt x="214" y="116"/>
                    <a:pt x="209" y="116"/>
                    <a:pt x="208" y="122"/>
                  </a:cubicBezTo>
                  <a:cubicBezTo>
                    <a:pt x="206" y="130"/>
                    <a:pt x="206" y="125"/>
                    <a:pt x="203" y="125"/>
                  </a:cubicBezTo>
                  <a:cubicBezTo>
                    <a:pt x="200" y="124"/>
                    <a:pt x="200" y="121"/>
                    <a:pt x="200" y="129"/>
                  </a:cubicBezTo>
                  <a:cubicBezTo>
                    <a:pt x="202" y="141"/>
                    <a:pt x="199" y="130"/>
                    <a:pt x="199" y="138"/>
                  </a:cubicBezTo>
                  <a:cubicBezTo>
                    <a:pt x="199" y="141"/>
                    <a:pt x="200" y="139"/>
                    <a:pt x="199" y="144"/>
                  </a:cubicBezTo>
                  <a:cubicBezTo>
                    <a:pt x="195" y="149"/>
                    <a:pt x="197" y="141"/>
                    <a:pt x="194" y="146"/>
                  </a:cubicBezTo>
                  <a:cubicBezTo>
                    <a:pt x="194" y="136"/>
                    <a:pt x="191" y="136"/>
                    <a:pt x="192" y="130"/>
                  </a:cubicBezTo>
                  <a:cubicBezTo>
                    <a:pt x="192" y="127"/>
                    <a:pt x="189" y="127"/>
                    <a:pt x="189" y="130"/>
                  </a:cubicBezTo>
                  <a:cubicBezTo>
                    <a:pt x="188" y="138"/>
                    <a:pt x="185" y="136"/>
                    <a:pt x="183" y="129"/>
                  </a:cubicBezTo>
                  <a:cubicBezTo>
                    <a:pt x="182" y="122"/>
                    <a:pt x="191" y="124"/>
                    <a:pt x="191" y="118"/>
                  </a:cubicBezTo>
                  <a:cubicBezTo>
                    <a:pt x="191" y="113"/>
                    <a:pt x="195" y="118"/>
                    <a:pt x="194" y="115"/>
                  </a:cubicBezTo>
                  <a:cubicBezTo>
                    <a:pt x="191" y="111"/>
                    <a:pt x="173" y="115"/>
                    <a:pt x="173" y="111"/>
                  </a:cubicBezTo>
                  <a:cubicBezTo>
                    <a:pt x="173" y="107"/>
                    <a:pt x="173" y="101"/>
                    <a:pt x="171" y="104"/>
                  </a:cubicBezTo>
                  <a:cubicBezTo>
                    <a:pt x="170" y="108"/>
                    <a:pt x="168" y="101"/>
                    <a:pt x="167" y="101"/>
                  </a:cubicBezTo>
                  <a:cubicBezTo>
                    <a:pt x="162" y="104"/>
                    <a:pt x="163" y="99"/>
                    <a:pt x="162" y="99"/>
                  </a:cubicBezTo>
                  <a:cubicBezTo>
                    <a:pt x="160" y="97"/>
                    <a:pt x="160" y="99"/>
                    <a:pt x="162" y="101"/>
                  </a:cubicBezTo>
                  <a:cubicBezTo>
                    <a:pt x="163" y="101"/>
                    <a:pt x="156" y="105"/>
                    <a:pt x="159" y="107"/>
                  </a:cubicBezTo>
                  <a:cubicBezTo>
                    <a:pt x="162" y="107"/>
                    <a:pt x="162" y="110"/>
                    <a:pt x="163" y="110"/>
                  </a:cubicBezTo>
                  <a:cubicBezTo>
                    <a:pt x="165" y="110"/>
                    <a:pt x="165" y="110"/>
                    <a:pt x="165" y="111"/>
                  </a:cubicBezTo>
                  <a:cubicBezTo>
                    <a:pt x="168" y="115"/>
                    <a:pt x="160" y="110"/>
                    <a:pt x="162" y="113"/>
                  </a:cubicBezTo>
                  <a:cubicBezTo>
                    <a:pt x="162" y="118"/>
                    <a:pt x="159" y="113"/>
                    <a:pt x="159" y="118"/>
                  </a:cubicBezTo>
                  <a:cubicBezTo>
                    <a:pt x="157" y="122"/>
                    <a:pt x="163" y="119"/>
                    <a:pt x="163" y="124"/>
                  </a:cubicBezTo>
                  <a:cubicBezTo>
                    <a:pt x="165" y="129"/>
                    <a:pt x="160" y="127"/>
                    <a:pt x="163" y="129"/>
                  </a:cubicBezTo>
                  <a:cubicBezTo>
                    <a:pt x="165" y="132"/>
                    <a:pt x="162" y="133"/>
                    <a:pt x="165" y="133"/>
                  </a:cubicBezTo>
                  <a:cubicBezTo>
                    <a:pt x="167" y="133"/>
                    <a:pt x="165" y="133"/>
                    <a:pt x="165" y="139"/>
                  </a:cubicBezTo>
                  <a:cubicBezTo>
                    <a:pt x="167" y="143"/>
                    <a:pt x="167" y="144"/>
                    <a:pt x="167" y="146"/>
                  </a:cubicBezTo>
                  <a:cubicBezTo>
                    <a:pt x="165" y="146"/>
                    <a:pt x="165" y="146"/>
                    <a:pt x="167" y="147"/>
                  </a:cubicBezTo>
                  <a:cubicBezTo>
                    <a:pt x="168" y="150"/>
                    <a:pt x="167" y="150"/>
                    <a:pt x="165" y="149"/>
                  </a:cubicBezTo>
                  <a:cubicBezTo>
                    <a:pt x="162" y="149"/>
                    <a:pt x="160" y="152"/>
                    <a:pt x="160" y="147"/>
                  </a:cubicBezTo>
                  <a:cubicBezTo>
                    <a:pt x="159" y="143"/>
                    <a:pt x="159" y="147"/>
                    <a:pt x="153" y="150"/>
                  </a:cubicBezTo>
                  <a:cubicBezTo>
                    <a:pt x="145" y="153"/>
                    <a:pt x="154" y="155"/>
                    <a:pt x="148" y="163"/>
                  </a:cubicBezTo>
                  <a:cubicBezTo>
                    <a:pt x="142" y="171"/>
                    <a:pt x="144" y="166"/>
                    <a:pt x="139" y="169"/>
                  </a:cubicBezTo>
                  <a:cubicBezTo>
                    <a:pt x="131" y="174"/>
                    <a:pt x="130" y="181"/>
                    <a:pt x="119" y="191"/>
                  </a:cubicBezTo>
                  <a:cubicBezTo>
                    <a:pt x="108" y="200"/>
                    <a:pt x="116" y="195"/>
                    <a:pt x="112" y="202"/>
                  </a:cubicBezTo>
                  <a:cubicBezTo>
                    <a:pt x="107" y="206"/>
                    <a:pt x="105" y="199"/>
                    <a:pt x="104" y="205"/>
                  </a:cubicBezTo>
                  <a:cubicBezTo>
                    <a:pt x="102" y="211"/>
                    <a:pt x="92" y="203"/>
                    <a:pt x="95" y="216"/>
                  </a:cubicBezTo>
                  <a:cubicBezTo>
                    <a:pt x="98" y="223"/>
                    <a:pt x="95" y="222"/>
                    <a:pt x="96" y="225"/>
                  </a:cubicBezTo>
                  <a:cubicBezTo>
                    <a:pt x="98" y="236"/>
                    <a:pt x="96" y="237"/>
                    <a:pt x="93" y="244"/>
                  </a:cubicBezTo>
                  <a:cubicBezTo>
                    <a:pt x="90" y="254"/>
                    <a:pt x="96" y="262"/>
                    <a:pt x="92" y="262"/>
                  </a:cubicBezTo>
                  <a:cubicBezTo>
                    <a:pt x="86" y="262"/>
                    <a:pt x="90" y="262"/>
                    <a:pt x="87" y="267"/>
                  </a:cubicBezTo>
                  <a:cubicBezTo>
                    <a:pt x="84" y="272"/>
                    <a:pt x="90" y="272"/>
                    <a:pt x="90" y="273"/>
                  </a:cubicBezTo>
                  <a:cubicBezTo>
                    <a:pt x="90" y="273"/>
                    <a:pt x="89" y="272"/>
                    <a:pt x="83" y="273"/>
                  </a:cubicBezTo>
                  <a:cubicBezTo>
                    <a:pt x="78" y="275"/>
                    <a:pt x="83" y="278"/>
                    <a:pt x="76" y="282"/>
                  </a:cubicBezTo>
                  <a:cubicBezTo>
                    <a:pt x="72" y="289"/>
                    <a:pt x="66" y="276"/>
                    <a:pt x="63" y="261"/>
                  </a:cubicBezTo>
                  <a:cubicBezTo>
                    <a:pt x="60" y="245"/>
                    <a:pt x="54" y="245"/>
                    <a:pt x="54" y="236"/>
                  </a:cubicBezTo>
                  <a:cubicBezTo>
                    <a:pt x="52" y="227"/>
                    <a:pt x="46" y="211"/>
                    <a:pt x="43" y="206"/>
                  </a:cubicBezTo>
                  <a:cubicBezTo>
                    <a:pt x="41" y="203"/>
                    <a:pt x="40" y="194"/>
                    <a:pt x="37" y="177"/>
                  </a:cubicBezTo>
                  <a:cubicBezTo>
                    <a:pt x="34" y="160"/>
                    <a:pt x="40" y="161"/>
                    <a:pt x="37" y="155"/>
                  </a:cubicBezTo>
                  <a:cubicBezTo>
                    <a:pt x="34" y="149"/>
                    <a:pt x="37" y="150"/>
                    <a:pt x="35" y="147"/>
                  </a:cubicBezTo>
                  <a:cubicBezTo>
                    <a:pt x="34" y="144"/>
                    <a:pt x="38" y="141"/>
                    <a:pt x="34" y="143"/>
                  </a:cubicBezTo>
                  <a:cubicBezTo>
                    <a:pt x="31" y="144"/>
                    <a:pt x="35" y="150"/>
                    <a:pt x="31" y="153"/>
                  </a:cubicBezTo>
                  <a:cubicBezTo>
                    <a:pt x="22" y="161"/>
                    <a:pt x="20" y="160"/>
                    <a:pt x="11" y="149"/>
                  </a:cubicBezTo>
                  <a:cubicBezTo>
                    <a:pt x="2" y="136"/>
                    <a:pt x="6" y="143"/>
                    <a:pt x="12" y="141"/>
                  </a:cubicBezTo>
                  <a:cubicBezTo>
                    <a:pt x="20" y="139"/>
                    <a:pt x="19" y="133"/>
                    <a:pt x="14" y="136"/>
                  </a:cubicBezTo>
                  <a:cubicBezTo>
                    <a:pt x="11" y="139"/>
                    <a:pt x="5" y="135"/>
                    <a:pt x="3" y="132"/>
                  </a:cubicBezTo>
                  <a:cubicBezTo>
                    <a:pt x="2" y="129"/>
                    <a:pt x="0" y="130"/>
                    <a:pt x="0" y="129"/>
                  </a:cubicBezTo>
                  <a:cubicBezTo>
                    <a:pt x="0" y="124"/>
                    <a:pt x="6" y="127"/>
                    <a:pt x="5" y="124"/>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69" name="Google Shape;3236;p145">
              <a:extLst>
                <a:ext uri="{FF2B5EF4-FFF2-40B4-BE49-F238E27FC236}">
                  <a16:creationId xmlns:a16="http://schemas.microsoft.com/office/drawing/2014/main" id="{A2A574D0-8821-1CCD-56E0-3D5E6E5AAC61}"/>
                </a:ext>
              </a:extLst>
            </p:cNvPr>
            <p:cNvSpPr/>
            <p:nvPr/>
          </p:nvSpPr>
          <p:spPr>
            <a:xfrm>
              <a:off x="7780476" y="2988480"/>
              <a:ext cx="212095" cy="139788"/>
            </a:xfrm>
            <a:custGeom>
              <a:avLst/>
              <a:gdLst/>
              <a:ahLst/>
              <a:cxnLst/>
              <a:rect l="l" t="t" r="r" b="b"/>
              <a:pathLst>
                <a:path w="68" h="45" extrusionOk="0">
                  <a:moveTo>
                    <a:pt x="9" y="3"/>
                  </a:moveTo>
                  <a:cubicBezTo>
                    <a:pt x="2" y="8"/>
                    <a:pt x="6" y="9"/>
                    <a:pt x="3" y="11"/>
                  </a:cubicBezTo>
                  <a:cubicBezTo>
                    <a:pt x="2" y="14"/>
                    <a:pt x="5" y="14"/>
                    <a:pt x="3" y="16"/>
                  </a:cubicBezTo>
                  <a:cubicBezTo>
                    <a:pt x="0" y="17"/>
                    <a:pt x="5" y="22"/>
                    <a:pt x="6" y="20"/>
                  </a:cubicBezTo>
                  <a:cubicBezTo>
                    <a:pt x="6" y="17"/>
                    <a:pt x="11" y="23"/>
                    <a:pt x="14" y="27"/>
                  </a:cubicBezTo>
                  <a:cubicBezTo>
                    <a:pt x="19" y="30"/>
                    <a:pt x="15" y="25"/>
                    <a:pt x="20" y="30"/>
                  </a:cubicBezTo>
                  <a:cubicBezTo>
                    <a:pt x="23" y="33"/>
                    <a:pt x="22" y="28"/>
                    <a:pt x="23" y="31"/>
                  </a:cubicBezTo>
                  <a:cubicBezTo>
                    <a:pt x="25" y="34"/>
                    <a:pt x="29" y="31"/>
                    <a:pt x="32" y="33"/>
                  </a:cubicBezTo>
                  <a:cubicBezTo>
                    <a:pt x="34" y="34"/>
                    <a:pt x="32" y="31"/>
                    <a:pt x="37" y="33"/>
                  </a:cubicBezTo>
                  <a:cubicBezTo>
                    <a:pt x="42" y="36"/>
                    <a:pt x="37" y="37"/>
                    <a:pt x="40" y="37"/>
                  </a:cubicBezTo>
                  <a:cubicBezTo>
                    <a:pt x="45" y="39"/>
                    <a:pt x="42" y="40"/>
                    <a:pt x="45" y="39"/>
                  </a:cubicBezTo>
                  <a:cubicBezTo>
                    <a:pt x="48" y="37"/>
                    <a:pt x="46" y="42"/>
                    <a:pt x="49" y="40"/>
                  </a:cubicBezTo>
                  <a:cubicBezTo>
                    <a:pt x="52" y="39"/>
                    <a:pt x="54" y="45"/>
                    <a:pt x="57" y="42"/>
                  </a:cubicBezTo>
                  <a:cubicBezTo>
                    <a:pt x="60" y="40"/>
                    <a:pt x="57" y="45"/>
                    <a:pt x="62" y="44"/>
                  </a:cubicBezTo>
                  <a:cubicBezTo>
                    <a:pt x="66" y="42"/>
                    <a:pt x="65" y="45"/>
                    <a:pt x="66" y="42"/>
                  </a:cubicBezTo>
                  <a:cubicBezTo>
                    <a:pt x="68" y="37"/>
                    <a:pt x="65" y="37"/>
                    <a:pt x="66" y="33"/>
                  </a:cubicBezTo>
                  <a:cubicBezTo>
                    <a:pt x="68" y="28"/>
                    <a:pt x="68" y="30"/>
                    <a:pt x="66" y="28"/>
                  </a:cubicBezTo>
                  <a:cubicBezTo>
                    <a:pt x="66" y="28"/>
                    <a:pt x="65" y="28"/>
                    <a:pt x="63" y="28"/>
                  </a:cubicBezTo>
                  <a:cubicBezTo>
                    <a:pt x="63" y="30"/>
                    <a:pt x="63" y="28"/>
                    <a:pt x="60" y="28"/>
                  </a:cubicBezTo>
                  <a:cubicBezTo>
                    <a:pt x="58" y="30"/>
                    <a:pt x="55" y="23"/>
                    <a:pt x="54" y="27"/>
                  </a:cubicBezTo>
                  <a:cubicBezTo>
                    <a:pt x="54" y="28"/>
                    <a:pt x="52" y="28"/>
                    <a:pt x="51" y="27"/>
                  </a:cubicBezTo>
                  <a:cubicBezTo>
                    <a:pt x="49" y="23"/>
                    <a:pt x="51" y="28"/>
                    <a:pt x="49" y="28"/>
                  </a:cubicBezTo>
                  <a:cubicBezTo>
                    <a:pt x="48" y="28"/>
                    <a:pt x="48" y="23"/>
                    <a:pt x="46" y="23"/>
                  </a:cubicBezTo>
                  <a:cubicBezTo>
                    <a:pt x="43" y="23"/>
                    <a:pt x="42" y="25"/>
                    <a:pt x="43" y="22"/>
                  </a:cubicBezTo>
                  <a:cubicBezTo>
                    <a:pt x="43" y="20"/>
                    <a:pt x="43" y="20"/>
                    <a:pt x="42" y="20"/>
                  </a:cubicBezTo>
                  <a:cubicBezTo>
                    <a:pt x="40" y="22"/>
                    <a:pt x="35" y="19"/>
                    <a:pt x="35" y="16"/>
                  </a:cubicBezTo>
                  <a:cubicBezTo>
                    <a:pt x="35" y="12"/>
                    <a:pt x="34" y="14"/>
                    <a:pt x="31" y="14"/>
                  </a:cubicBezTo>
                  <a:cubicBezTo>
                    <a:pt x="29" y="16"/>
                    <a:pt x="28" y="9"/>
                    <a:pt x="26" y="9"/>
                  </a:cubicBezTo>
                  <a:cubicBezTo>
                    <a:pt x="23" y="9"/>
                    <a:pt x="23" y="6"/>
                    <a:pt x="20" y="6"/>
                  </a:cubicBezTo>
                  <a:cubicBezTo>
                    <a:pt x="17" y="5"/>
                    <a:pt x="22" y="3"/>
                    <a:pt x="15" y="2"/>
                  </a:cubicBezTo>
                  <a:cubicBezTo>
                    <a:pt x="11" y="0"/>
                    <a:pt x="12" y="9"/>
                    <a:pt x="9"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70" name="Google Shape;3237;p145">
              <a:extLst>
                <a:ext uri="{FF2B5EF4-FFF2-40B4-BE49-F238E27FC236}">
                  <a16:creationId xmlns:a16="http://schemas.microsoft.com/office/drawing/2014/main" id="{8C92D505-055C-6726-59B1-FE5C7ED72BE1}"/>
                </a:ext>
              </a:extLst>
            </p:cNvPr>
            <p:cNvSpPr/>
            <p:nvPr/>
          </p:nvSpPr>
          <p:spPr>
            <a:xfrm>
              <a:off x="7995784" y="3057570"/>
              <a:ext cx="93193" cy="61056"/>
            </a:xfrm>
            <a:custGeom>
              <a:avLst/>
              <a:gdLst/>
              <a:ahLst/>
              <a:cxnLst/>
              <a:rect l="l" t="t" r="r" b="b"/>
              <a:pathLst>
                <a:path w="30" h="20" extrusionOk="0">
                  <a:moveTo>
                    <a:pt x="3" y="12"/>
                  </a:moveTo>
                  <a:cubicBezTo>
                    <a:pt x="0" y="14"/>
                    <a:pt x="5" y="17"/>
                    <a:pt x="6" y="17"/>
                  </a:cubicBezTo>
                  <a:cubicBezTo>
                    <a:pt x="9" y="15"/>
                    <a:pt x="9" y="20"/>
                    <a:pt x="14" y="17"/>
                  </a:cubicBezTo>
                  <a:cubicBezTo>
                    <a:pt x="18" y="15"/>
                    <a:pt x="17" y="20"/>
                    <a:pt x="21" y="17"/>
                  </a:cubicBezTo>
                  <a:cubicBezTo>
                    <a:pt x="26" y="15"/>
                    <a:pt x="24" y="19"/>
                    <a:pt x="26" y="17"/>
                  </a:cubicBezTo>
                  <a:cubicBezTo>
                    <a:pt x="27" y="15"/>
                    <a:pt x="29" y="19"/>
                    <a:pt x="29" y="15"/>
                  </a:cubicBezTo>
                  <a:cubicBezTo>
                    <a:pt x="27" y="12"/>
                    <a:pt x="30" y="9"/>
                    <a:pt x="27" y="11"/>
                  </a:cubicBezTo>
                  <a:cubicBezTo>
                    <a:pt x="24" y="11"/>
                    <a:pt x="24" y="8"/>
                    <a:pt x="24" y="8"/>
                  </a:cubicBezTo>
                  <a:cubicBezTo>
                    <a:pt x="26" y="4"/>
                    <a:pt x="24" y="4"/>
                    <a:pt x="23" y="4"/>
                  </a:cubicBezTo>
                  <a:cubicBezTo>
                    <a:pt x="21" y="3"/>
                    <a:pt x="21" y="6"/>
                    <a:pt x="20" y="4"/>
                  </a:cubicBezTo>
                  <a:cubicBezTo>
                    <a:pt x="18" y="3"/>
                    <a:pt x="14" y="4"/>
                    <a:pt x="15" y="3"/>
                  </a:cubicBezTo>
                  <a:cubicBezTo>
                    <a:pt x="17" y="1"/>
                    <a:pt x="11" y="0"/>
                    <a:pt x="9" y="4"/>
                  </a:cubicBezTo>
                  <a:cubicBezTo>
                    <a:pt x="8" y="8"/>
                    <a:pt x="6" y="4"/>
                    <a:pt x="6" y="8"/>
                  </a:cubicBezTo>
                  <a:cubicBezTo>
                    <a:pt x="5" y="11"/>
                    <a:pt x="5" y="9"/>
                    <a:pt x="3" y="1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71" name="Google Shape;3238;p145">
              <a:extLst>
                <a:ext uri="{FF2B5EF4-FFF2-40B4-BE49-F238E27FC236}">
                  <a16:creationId xmlns:a16="http://schemas.microsoft.com/office/drawing/2014/main" id="{6387FFCE-AC8F-7F71-87B8-9ECF2F50F2F9}"/>
                </a:ext>
              </a:extLst>
            </p:cNvPr>
            <p:cNvSpPr/>
            <p:nvPr/>
          </p:nvSpPr>
          <p:spPr>
            <a:xfrm>
              <a:off x="7978109" y="3115413"/>
              <a:ext cx="120509" cy="197631"/>
            </a:xfrm>
            <a:custGeom>
              <a:avLst/>
              <a:gdLst/>
              <a:ahLst/>
              <a:cxnLst/>
              <a:rect l="l" t="t" r="r" b="b"/>
              <a:pathLst>
                <a:path w="39" h="63" extrusionOk="0">
                  <a:moveTo>
                    <a:pt x="9" y="41"/>
                  </a:moveTo>
                  <a:cubicBezTo>
                    <a:pt x="9" y="35"/>
                    <a:pt x="11" y="35"/>
                    <a:pt x="9" y="35"/>
                  </a:cubicBezTo>
                  <a:cubicBezTo>
                    <a:pt x="6" y="35"/>
                    <a:pt x="9" y="34"/>
                    <a:pt x="8" y="31"/>
                  </a:cubicBezTo>
                  <a:cubicBezTo>
                    <a:pt x="5" y="29"/>
                    <a:pt x="9" y="31"/>
                    <a:pt x="8" y="26"/>
                  </a:cubicBezTo>
                  <a:cubicBezTo>
                    <a:pt x="8" y="21"/>
                    <a:pt x="2" y="24"/>
                    <a:pt x="3" y="20"/>
                  </a:cubicBezTo>
                  <a:cubicBezTo>
                    <a:pt x="3" y="15"/>
                    <a:pt x="6" y="20"/>
                    <a:pt x="6" y="15"/>
                  </a:cubicBezTo>
                  <a:cubicBezTo>
                    <a:pt x="5" y="12"/>
                    <a:pt x="12" y="17"/>
                    <a:pt x="9" y="13"/>
                  </a:cubicBezTo>
                  <a:cubicBezTo>
                    <a:pt x="9" y="12"/>
                    <a:pt x="9" y="12"/>
                    <a:pt x="8" y="12"/>
                  </a:cubicBezTo>
                  <a:cubicBezTo>
                    <a:pt x="6" y="12"/>
                    <a:pt x="6" y="9"/>
                    <a:pt x="3" y="9"/>
                  </a:cubicBezTo>
                  <a:cubicBezTo>
                    <a:pt x="0" y="7"/>
                    <a:pt x="8" y="3"/>
                    <a:pt x="6" y="3"/>
                  </a:cubicBezTo>
                  <a:cubicBezTo>
                    <a:pt x="5" y="1"/>
                    <a:pt x="5" y="0"/>
                    <a:pt x="6" y="1"/>
                  </a:cubicBezTo>
                  <a:cubicBezTo>
                    <a:pt x="8" y="1"/>
                    <a:pt x="6" y="6"/>
                    <a:pt x="11" y="3"/>
                  </a:cubicBezTo>
                  <a:cubicBezTo>
                    <a:pt x="12" y="3"/>
                    <a:pt x="14" y="10"/>
                    <a:pt x="15" y="6"/>
                  </a:cubicBezTo>
                  <a:cubicBezTo>
                    <a:pt x="17" y="3"/>
                    <a:pt x="17" y="9"/>
                    <a:pt x="17" y="13"/>
                  </a:cubicBezTo>
                  <a:cubicBezTo>
                    <a:pt x="17" y="17"/>
                    <a:pt x="35" y="13"/>
                    <a:pt x="38" y="17"/>
                  </a:cubicBezTo>
                  <a:cubicBezTo>
                    <a:pt x="39" y="20"/>
                    <a:pt x="35" y="15"/>
                    <a:pt x="35" y="20"/>
                  </a:cubicBezTo>
                  <a:cubicBezTo>
                    <a:pt x="35" y="26"/>
                    <a:pt x="26" y="24"/>
                    <a:pt x="27" y="31"/>
                  </a:cubicBezTo>
                  <a:cubicBezTo>
                    <a:pt x="29" y="38"/>
                    <a:pt x="32" y="40"/>
                    <a:pt x="33" y="32"/>
                  </a:cubicBezTo>
                  <a:cubicBezTo>
                    <a:pt x="33" y="29"/>
                    <a:pt x="36" y="29"/>
                    <a:pt x="36" y="32"/>
                  </a:cubicBezTo>
                  <a:cubicBezTo>
                    <a:pt x="35" y="38"/>
                    <a:pt x="38" y="38"/>
                    <a:pt x="38" y="48"/>
                  </a:cubicBezTo>
                  <a:cubicBezTo>
                    <a:pt x="39" y="63"/>
                    <a:pt x="35" y="46"/>
                    <a:pt x="35" y="57"/>
                  </a:cubicBezTo>
                  <a:cubicBezTo>
                    <a:pt x="36" y="60"/>
                    <a:pt x="35" y="59"/>
                    <a:pt x="35" y="57"/>
                  </a:cubicBezTo>
                  <a:cubicBezTo>
                    <a:pt x="33" y="55"/>
                    <a:pt x="33" y="54"/>
                    <a:pt x="33" y="52"/>
                  </a:cubicBezTo>
                  <a:cubicBezTo>
                    <a:pt x="35" y="51"/>
                    <a:pt x="33" y="51"/>
                    <a:pt x="33" y="48"/>
                  </a:cubicBezTo>
                  <a:cubicBezTo>
                    <a:pt x="30" y="41"/>
                    <a:pt x="30" y="38"/>
                    <a:pt x="29" y="40"/>
                  </a:cubicBezTo>
                  <a:cubicBezTo>
                    <a:pt x="26" y="43"/>
                    <a:pt x="24" y="41"/>
                    <a:pt x="24" y="38"/>
                  </a:cubicBezTo>
                  <a:cubicBezTo>
                    <a:pt x="23" y="35"/>
                    <a:pt x="23" y="31"/>
                    <a:pt x="23" y="32"/>
                  </a:cubicBezTo>
                  <a:cubicBezTo>
                    <a:pt x="21" y="34"/>
                    <a:pt x="21" y="32"/>
                    <a:pt x="21" y="34"/>
                  </a:cubicBezTo>
                  <a:cubicBezTo>
                    <a:pt x="23" y="37"/>
                    <a:pt x="21" y="38"/>
                    <a:pt x="23" y="41"/>
                  </a:cubicBezTo>
                  <a:cubicBezTo>
                    <a:pt x="23" y="45"/>
                    <a:pt x="20" y="51"/>
                    <a:pt x="18" y="49"/>
                  </a:cubicBezTo>
                  <a:cubicBezTo>
                    <a:pt x="17" y="46"/>
                    <a:pt x="15" y="52"/>
                    <a:pt x="15" y="49"/>
                  </a:cubicBezTo>
                  <a:cubicBezTo>
                    <a:pt x="14" y="48"/>
                    <a:pt x="12" y="52"/>
                    <a:pt x="11" y="48"/>
                  </a:cubicBezTo>
                  <a:cubicBezTo>
                    <a:pt x="11" y="46"/>
                    <a:pt x="11" y="45"/>
                    <a:pt x="9" y="4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72" name="Google Shape;3239;p145">
              <a:extLst>
                <a:ext uri="{FF2B5EF4-FFF2-40B4-BE49-F238E27FC236}">
                  <a16:creationId xmlns:a16="http://schemas.microsoft.com/office/drawing/2014/main" id="{821063B4-7A60-3AC5-648B-1E3C365EDD5D}"/>
                </a:ext>
              </a:extLst>
            </p:cNvPr>
            <p:cNvSpPr/>
            <p:nvPr/>
          </p:nvSpPr>
          <p:spPr>
            <a:xfrm>
              <a:off x="7304868" y="2720152"/>
              <a:ext cx="355099" cy="318136"/>
            </a:xfrm>
            <a:custGeom>
              <a:avLst/>
              <a:gdLst/>
              <a:ahLst/>
              <a:cxnLst/>
              <a:rect l="l" t="t" r="r" b="b"/>
              <a:pathLst>
                <a:path w="114" h="102" extrusionOk="0">
                  <a:moveTo>
                    <a:pt x="6" y="33"/>
                  </a:moveTo>
                  <a:cubicBezTo>
                    <a:pt x="4" y="47"/>
                    <a:pt x="0" y="43"/>
                    <a:pt x="0" y="50"/>
                  </a:cubicBezTo>
                  <a:cubicBezTo>
                    <a:pt x="1" y="58"/>
                    <a:pt x="3" y="66"/>
                    <a:pt x="3" y="74"/>
                  </a:cubicBezTo>
                  <a:cubicBezTo>
                    <a:pt x="1" y="81"/>
                    <a:pt x="10" y="74"/>
                    <a:pt x="10" y="80"/>
                  </a:cubicBezTo>
                  <a:cubicBezTo>
                    <a:pt x="12" y="86"/>
                    <a:pt x="3" y="89"/>
                    <a:pt x="3" y="94"/>
                  </a:cubicBezTo>
                  <a:cubicBezTo>
                    <a:pt x="7" y="92"/>
                    <a:pt x="14" y="102"/>
                    <a:pt x="29" y="97"/>
                  </a:cubicBezTo>
                  <a:cubicBezTo>
                    <a:pt x="46" y="94"/>
                    <a:pt x="47" y="94"/>
                    <a:pt x="47" y="88"/>
                  </a:cubicBezTo>
                  <a:cubicBezTo>
                    <a:pt x="46" y="80"/>
                    <a:pt x="55" y="78"/>
                    <a:pt x="59" y="75"/>
                  </a:cubicBezTo>
                  <a:cubicBezTo>
                    <a:pt x="64" y="70"/>
                    <a:pt x="67" y="77"/>
                    <a:pt x="69" y="74"/>
                  </a:cubicBezTo>
                  <a:cubicBezTo>
                    <a:pt x="70" y="72"/>
                    <a:pt x="69" y="70"/>
                    <a:pt x="70" y="64"/>
                  </a:cubicBezTo>
                  <a:cubicBezTo>
                    <a:pt x="73" y="56"/>
                    <a:pt x="81" y="61"/>
                    <a:pt x="76" y="53"/>
                  </a:cubicBezTo>
                  <a:cubicBezTo>
                    <a:pt x="70" y="44"/>
                    <a:pt x="85" y="55"/>
                    <a:pt x="85" y="46"/>
                  </a:cubicBezTo>
                  <a:cubicBezTo>
                    <a:pt x="85" y="41"/>
                    <a:pt x="90" y="39"/>
                    <a:pt x="87" y="33"/>
                  </a:cubicBezTo>
                  <a:cubicBezTo>
                    <a:pt x="84" y="27"/>
                    <a:pt x="85" y="24"/>
                    <a:pt x="96" y="21"/>
                  </a:cubicBezTo>
                  <a:cubicBezTo>
                    <a:pt x="105" y="16"/>
                    <a:pt x="108" y="22"/>
                    <a:pt x="111" y="16"/>
                  </a:cubicBezTo>
                  <a:cubicBezTo>
                    <a:pt x="110" y="16"/>
                    <a:pt x="110" y="15"/>
                    <a:pt x="113" y="15"/>
                  </a:cubicBezTo>
                  <a:cubicBezTo>
                    <a:pt x="114" y="13"/>
                    <a:pt x="111" y="11"/>
                    <a:pt x="108" y="13"/>
                  </a:cubicBezTo>
                  <a:cubicBezTo>
                    <a:pt x="105" y="16"/>
                    <a:pt x="104" y="16"/>
                    <a:pt x="105" y="13"/>
                  </a:cubicBezTo>
                  <a:cubicBezTo>
                    <a:pt x="107" y="11"/>
                    <a:pt x="102" y="11"/>
                    <a:pt x="101" y="13"/>
                  </a:cubicBezTo>
                  <a:cubicBezTo>
                    <a:pt x="99" y="15"/>
                    <a:pt x="97" y="15"/>
                    <a:pt x="97" y="16"/>
                  </a:cubicBezTo>
                  <a:cubicBezTo>
                    <a:pt x="97" y="18"/>
                    <a:pt x="94" y="18"/>
                    <a:pt x="91" y="19"/>
                  </a:cubicBezTo>
                  <a:cubicBezTo>
                    <a:pt x="88" y="22"/>
                    <a:pt x="87" y="19"/>
                    <a:pt x="88" y="10"/>
                  </a:cubicBezTo>
                  <a:cubicBezTo>
                    <a:pt x="88" y="4"/>
                    <a:pt x="87" y="8"/>
                    <a:pt x="85" y="7"/>
                  </a:cubicBezTo>
                  <a:cubicBezTo>
                    <a:pt x="85" y="5"/>
                    <a:pt x="88" y="4"/>
                    <a:pt x="84" y="2"/>
                  </a:cubicBezTo>
                  <a:cubicBezTo>
                    <a:pt x="79" y="0"/>
                    <a:pt x="81" y="5"/>
                    <a:pt x="78" y="7"/>
                  </a:cubicBezTo>
                  <a:cubicBezTo>
                    <a:pt x="76" y="8"/>
                    <a:pt x="79" y="10"/>
                    <a:pt x="78" y="11"/>
                  </a:cubicBezTo>
                  <a:cubicBezTo>
                    <a:pt x="76" y="13"/>
                    <a:pt x="75" y="10"/>
                    <a:pt x="72" y="11"/>
                  </a:cubicBezTo>
                  <a:cubicBezTo>
                    <a:pt x="70" y="13"/>
                    <a:pt x="72" y="16"/>
                    <a:pt x="70" y="16"/>
                  </a:cubicBezTo>
                  <a:cubicBezTo>
                    <a:pt x="70" y="16"/>
                    <a:pt x="69" y="13"/>
                    <a:pt x="67" y="15"/>
                  </a:cubicBezTo>
                  <a:cubicBezTo>
                    <a:pt x="64" y="15"/>
                    <a:pt x="62" y="15"/>
                    <a:pt x="61" y="16"/>
                  </a:cubicBezTo>
                  <a:cubicBezTo>
                    <a:pt x="61" y="19"/>
                    <a:pt x="59" y="19"/>
                    <a:pt x="58" y="16"/>
                  </a:cubicBezTo>
                  <a:cubicBezTo>
                    <a:pt x="56" y="15"/>
                    <a:pt x="56" y="15"/>
                    <a:pt x="55" y="15"/>
                  </a:cubicBezTo>
                  <a:cubicBezTo>
                    <a:pt x="53" y="16"/>
                    <a:pt x="53" y="11"/>
                    <a:pt x="49" y="13"/>
                  </a:cubicBezTo>
                  <a:cubicBezTo>
                    <a:pt x="44" y="15"/>
                    <a:pt x="43" y="10"/>
                    <a:pt x="41" y="13"/>
                  </a:cubicBezTo>
                  <a:cubicBezTo>
                    <a:pt x="38" y="16"/>
                    <a:pt x="35" y="13"/>
                    <a:pt x="33" y="21"/>
                  </a:cubicBezTo>
                  <a:cubicBezTo>
                    <a:pt x="32" y="28"/>
                    <a:pt x="27" y="27"/>
                    <a:pt x="24" y="28"/>
                  </a:cubicBezTo>
                  <a:cubicBezTo>
                    <a:pt x="21" y="30"/>
                    <a:pt x="21" y="35"/>
                    <a:pt x="17" y="36"/>
                  </a:cubicBezTo>
                  <a:cubicBezTo>
                    <a:pt x="12" y="38"/>
                    <a:pt x="15" y="33"/>
                    <a:pt x="10" y="35"/>
                  </a:cubicBezTo>
                  <a:cubicBezTo>
                    <a:pt x="7" y="35"/>
                    <a:pt x="9" y="33"/>
                    <a:pt x="6" y="3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73" name="Google Shape;3240;p145">
              <a:extLst>
                <a:ext uri="{FF2B5EF4-FFF2-40B4-BE49-F238E27FC236}">
                  <a16:creationId xmlns:a16="http://schemas.microsoft.com/office/drawing/2014/main" id="{8B764DAA-6A5A-E910-3C74-408D9B249754}"/>
                </a:ext>
              </a:extLst>
            </p:cNvPr>
            <p:cNvSpPr/>
            <p:nvPr/>
          </p:nvSpPr>
          <p:spPr>
            <a:xfrm>
              <a:off x="7312901" y="2769961"/>
              <a:ext cx="417763" cy="441857"/>
            </a:xfrm>
            <a:custGeom>
              <a:avLst/>
              <a:gdLst/>
              <a:ahLst/>
              <a:cxnLst/>
              <a:rect l="l" t="t" r="r" b="b"/>
              <a:pathLst>
                <a:path w="134" h="142" extrusionOk="0">
                  <a:moveTo>
                    <a:pt x="108" y="0"/>
                  </a:moveTo>
                  <a:cubicBezTo>
                    <a:pt x="111" y="3"/>
                    <a:pt x="114" y="0"/>
                    <a:pt x="116" y="3"/>
                  </a:cubicBezTo>
                  <a:cubicBezTo>
                    <a:pt x="116" y="6"/>
                    <a:pt x="117" y="2"/>
                    <a:pt x="120" y="6"/>
                  </a:cubicBezTo>
                  <a:cubicBezTo>
                    <a:pt x="122" y="11"/>
                    <a:pt x="119" y="9"/>
                    <a:pt x="120" y="12"/>
                  </a:cubicBezTo>
                  <a:cubicBezTo>
                    <a:pt x="123" y="16"/>
                    <a:pt x="125" y="12"/>
                    <a:pt x="125" y="14"/>
                  </a:cubicBezTo>
                  <a:cubicBezTo>
                    <a:pt x="126" y="16"/>
                    <a:pt x="131" y="17"/>
                    <a:pt x="134" y="17"/>
                  </a:cubicBezTo>
                  <a:cubicBezTo>
                    <a:pt x="126" y="22"/>
                    <a:pt x="129" y="27"/>
                    <a:pt x="125" y="25"/>
                  </a:cubicBezTo>
                  <a:cubicBezTo>
                    <a:pt x="122" y="25"/>
                    <a:pt x="120" y="30"/>
                    <a:pt x="114" y="28"/>
                  </a:cubicBezTo>
                  <a:cubicBezTo>
                    <a:pt x="105" y="23"/>
                    <a:pt x="100" y="28"/>
                    <a:pt x="103" y="30"/>
                  </a:cubicBezTo>
                  <a:cubicBezTo>
                    <a:pt x="106" y="33"/>
                    <a:pt x="100" y="33"/>
                    <a:pt x="105" y="33"/>
                  </a:cubicBezTo>
                  <a:cubicBezTo>
                    <a:pt x="111" y="34"/>
                    <a:pt x="100" y="34"/>
                    <a:pt x="105" y="37"/>
                  </a:cubicBezTo>
                  <a:cubicBezTo>
                    <a:pt x="108" y="40"/>
                    <a:pt x="102" y="40"/>
                    <a:pt x="105" y="44"/>
                  </a:cubicBezTo>
                  <a:cubicBezTo>
                    <a:pt x="108" y="45"/>
                    <a:pt x="106" y="47"/>
                    <a:pt x="108" y="47"/>
                  </a:cubicBezTo>
                  <a:cubicBezTo>
                    <a:pt x="112" y="45"/>
                    <a:pt x="108" y="50"/>
                    <a:pt x="111" y="50"/>
                  </a:cubicBezTo>
                  <a:cubicBezTo>
                    <a:pt x="116" y="51"/>
                    <a:pt x="117" y="51"/>
                    <a:pt x="111" y="54"/>
                  </a:cubicBezTo>
                  <a:cubicBezTo>
                    <a:pt x="103" y="58"/>
                    <a:pt x="112" y="58"/>
                    <a:pt x="105" y="69"/>
                  </a:cubicBezTo>
                  <a:cubicBezTo>
                    <a:pt x="102" y="75"/>
                    <a:pt x="108" y="73"/>
                    <a:pt x="102" y="75"/>
                  </a:cubicBezTo>
                  <a:cubicBezTo>
                    <a:pt x="96" y="78"/>
                    <a:pt x="99" y="86"/>
                    <a:pt x="94" y="87"/>
                  </a:cubicBezTo>
                  <a:cubicBezTo>
                    <a:pt x="90" y="89"/>
                    <a:pt x="91" y="92"/>
                    <a:pt x="90" y="93"/>
                  </a:cubicBezTo>
                  <a:cubicBezTo>
                    <a:pt x="86" y="95"/>
                    <a:pt x="90" y="98"/>
                    <a:pt x="86" y="98"/>
                  </a:cubicBezTo>
                  <a:cubicBezTo>
                    <a:pt x="81" y="98"/>
                    <a:pt x="79" y="101"/>
                    <a:pt x="77" y="98"/>
                  </a:cubicBezTo>
                  <a:cubicBezTo>
                    <a:pt x="74" y="93"/>
                    <a:pt x="74" y="100"/>
                    <a:pt x="71" y="103"/>
                  </a:cubicBezTo>
                  <a:cubicBezTo>
                    <a:pt x="68" y="106"/>
                    <a:pt x="65" y="110"/>
                    <a:pt x="71" y="110"/>
                  </a:cubicBezTo>
                  <a:cubicBezTo>
                    <a:pt x="77" y="112"/>
                    <a:pt x="70" y="120"/>
                    <a:pt x="76" y="120"/>
                  </a:cubicBezTo>
                  <a:cubicBezTo>
                    <a:pt x="81" y="121"/>
                    <a:pt x="74" y="121"/>
                    <a:pt x="81" y="129"/>
                  </a:cubicBezTo>
                  <a:cubicBezTo>
                    <a:pt x="82" y="131"/>
                    <a:pt x="79" y="132"/>
                    <a:pt x="81" y="134"/>
                  </a:cubicBezTo>
                  <a:cubicBezTo>
                    <a:pt x="82" y="134"/>
                    <a:pt x="77" y="137"/>
                    <a:pt x="77" y="135"/>
                  </a:cubicBezTo>
                  <a:cubicBezTo>
                    <a:pt x="76" y="132"/>
                    <a:pt x="74" y="134"/>
                    <a:pt x="73" y="135"/>
                  </a:cubicBezTo>
                  <a:cubicBezTo>
                    <a:pt x="71" y="139"/>
                    <a:pt x="71" y="134"/>
                    <a:pt x="67" y="135"/>
                  </a:cubicBezTo>
                  <a:cubicBezTo>
                    <a:pt x="65" y="135"/>
                    <a:pt x="62" y="134"/>
                    <a:pt x="62" y="137"/>
                  </a:cubicBezTo>
                  <a:cubicBezTo>
                    <a:pt x="64" y="140"/>
                    <a:pt x="58" y="137"/>
                    <a:pt x="58" y="142"/>
                  </a:cubicBezTo>
                  <a:cubicBezTo>
                    <a:pt x="55" y="139"/>
                    <a:pt x="55" y="142"/>
                    <a:pt x="53" y="140"/>
                  </a:cubicBezTo>
                  <a:cubicBezTo>
                    <a:pt x="52" y="139"/>
                    <a:pt x="53" y="139"/>
                    <a:pt x="52" y="137"/>
                  </a:cubicBezTo>
                  <a:cubicBezTo>
                    <a:pt x="50" y="135"/>
                    <a:pt x="52" y="135"/>
                    <a:pt x="50" y="134"/>
                  </a:cubicBezTo>
                  <a:cubicBezTo>
                    <a:pt x="48" y="132"/>
                    <a:pt x="52" y="129"/>
                    <a:pt x="48" y="129"/>
                  </a:cubicBezTo>
                  <a:cubicBezTo>
                    <a:pt x="44" y="129"/>
                    <a:pt x="47" y="128"/>
                    <a:pt x="45" y="124"/>
                  </a:cubicBezTo>
                  <a:cubicBezTo>
                    <a:pt x="45" y="123"/>
                    <a:pt x="32" y="124"/>
                    <a:pt x="30" y="124"/>
                  </a:cubicBezTo>
                  <a:cubicBezTo>
                    <a:pt x="30" y="128"/>
                    <a:pt x="30" y="126"/>
                    <a:pt x="24" y="124"/>
                  </a:cubicBezTo>
                  <a:cubicBezTo>
                    <a:pt x="18" y="123"/>
                    <a:pt x="23" y="128"/>
                    <a:pt x="18" y="126"/>
                  </a:cubicBezTo>
                  <a:cubicBezTo>
                    <a:pt x="12" y="123"/>
                    <a:pt x="13" y="128"/>
                    <a:pt x="12" y="126"/>
                  </a:cubicBezTo>
                  <a:cubicBezTo>
                    <a:pt x="10" y="124"/>
                    <a:pt x="7" y="131"/>
                    <a:pt x="6" y="126"/>
                  </a:cubicBezTo>
                  <a:cubicBezTo>
                    <a:pt x="6" y="123"/>
                    <a:pt x="6" y="120"/>
                    <a:pt x="7" y="117"/>
                  </a:cubicBezTo>
                  <a:cubicBezTo>
                    <a:pt x="9" y="114"/>
                    <a:pt x="12" y="115"/>
                    <a:pt x="12" y="112"/>
                  </a:cubicBezTo>
                  <a:cubicBezTo>
                    <a:pt x="12" y="110"/>
                    <a:pt x="18" y="112"/>
                    <a:pt x="18" y="110"/>
                  </a:cubicBezTo>
                  <a:cubicBezTo>
                    <a:pt x="18" y="107"/>
                    <a:pt x="20" y="106"/>
                    <a:pt x="20" y="104"/>
                  </a:cubicBezTo>
                  <a:cubicBezTo>
                    <a:pt x="18" y="104"/>
                    <a:pt x="13" y="106"/>
                    <a:pt x="15" y="103"/>
                  </a:cubicBezTo>
                  <a:cubicBezTo>
                    <a:pt x="17" y="101"/>
                    <a:pt x="15" y="98"/>
                    <a:pt x="15" y="95"/>
                  </a:cubicBezTo>
                  <a:cubicBezTo>
                    <a:pt x="15" y="92"/>
                    <a:pt x="15" y="97"/>
                    <a:pt x="13" y="93"/>
                  </a:cubicBezTo>
                  <a:cubicBezTo>
                    <a:pt x="12" y="90"/>
                    <a:pt x="7" y="93"/>
                    <a:pt x="6" y="87"/>
                  </a:cubicBezTo>
                  <a:cubicBezTo>
                    <a:pt x="4" y="82"/>
                    <a:pt x="3" y="81"/>
                    <a:pt x="0" y="78"/>
                  </a:cubicBezTo>
                  <a:cubicBezTo>
                    <a:pt x="4" y="76"/>
                    <a:pt x="10" y="86"/>
                    <a:pt x="26" y="81"/>
                  </a:cubicBezTo>
                  <a:cubicBezTo>
                    <a:pt x="42" y="78"/>
                    <a:pt x="44" y="78"/>
                    <a:pt x="44" y="72"/>
                  </a:cubicBezTo>
                  <a:cubicBezTo>
                    <a:pt x="42" y="64"/>
                    <a:pt x="52" y="62"/>
                    <a:pt x="56" y="59"/>
                  </a:cubicBezTo>
                  <a:cubicBezTo>
                    <a:pt x="61" y="54"/>
                    <a:pt x="64" y="61"/>
                    <a:pt x="65" y="58"/>
                  </a:cubicBezTo>
                  <a:cubicBezTo>
                    <a:pt x="67" y="56"/>
                    <a:pt x="65" y="54"/>
                    <a:pt x="67" y="48"/>
                  </a:cubicBezTo>
                  <a:cubicBezTo>
                    <a:pt x="70" y="40"/>
                    <a:pt x="77" y="45"/>
                    <a:pt x="73" y="37"/>
                  </a:cubicBezTo>
                  <a:cubicBezTo>
                    <a:pt x="67" y="28"/>
                    <a:pt x="82" y="39"/>
                    <a:pt x="82" y="30"/>
                  </a:cubicBezTo>
                  <a:cubicBezTo>
                    <a:pt x="82" y="25"/>
                    <a:pt x="86" y="23"/>
                    <a:pt x="83" y="17"/>
                  </a:cubicBezTo>
                  <a:cubicBezTo>
                    <a:pt x="81" y="11"/>
                    <a:pt x="82" y="8"/>
                    <a:pt x="93" y="5"/>
                  </a:cubicBezTo>
                  <a:cubicBezTo>
                    <a:pt x="102" y="0"/>
                    <a:pt x="105" y="6"/>
                    <a:pt x="108"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74" name="Google Shape;3241;p145">
              <a:extLst>
                <a:ext uri="{FF2B5EF4-FFF2-40B4-BE49-F238E27FC236}">
                  <a16:creationId xmlns:a16="http://schemas.microsoft.com/office/drawing/2014/main" id="{0BC05048-182D-1482-AF4B-F06F9524F46A}"/>
                </a:ext>
              </a:extLst>
            </p:cNvPr>
            <p:cNvSpPr/>
            <p:nvPr/>
          </p:nvSpPr>
          <p:spPr>
            <a:xfrm>
              <a:off x="6895139" y="2673557"/>
              <a:ext cx="477214" cy="491666"/>
            </a:xfrm>
            <a:custGeom>
              <a:avLst/>
              <a:gdLst/>
              <a:ahLst/>
              <a:cxnLst/>
              <a:rect l="l" t="t" r="r" b="b"/>
              <a:pathLst>
                <a:path w="153" h="158" extrusionOk="0">
                  <a:moveTo>
                    <a:pt x="39" y="17"/>
                  </a:moveTo>
                  <a:cubicBezTo>
                    <a:pt x="39" y="33"/>
                    <a:pt x="47" y="23"/>
                    <a:pt x="50" y="29"/>
                  </a:cubicBezTo>
                  <a:cubicBezTo>
                    <a:pt x="52" y="34"/>
                    <a:pt x="62" y="37"/>
                    <a:pt x="64" y="37"/>
                  </a:cubicBezTo>
                  <a:cubicBezTo>
                    <a:pt x="67" y="36"/>
                    <a:pt x="77" y="33"/>
                    <a:pt x="79" y="33"/>
                  </a:cubicBezTo>
                  <a:cubicBezTo>
                    <a:pt x="79" y="34"/>
                    <a:pt x="74" y="34"/>
                    <a:pt x="79" y="34"/>
                  </a:cubicBezTo>
                  <a:cubicBezTo>
                    <a:pt x="82" y="34"/>
                    <a:pt x="79" y="31"/>
                    <a:pt x="79" y="28"/>
                  </a:cubicBezTo>
                  <a:cubicBezTo>
                    <a:pt x="90" y="28"/>
                    <a:pt x="82" y="25"/>
                    <a:pt x="90" y="22"/>
                  </a:cubicBezTo>
                  <a:cubicBezTo>
                    <a:pt x="94" y="19"/>
                    <a:pt x="97" y="23"/>
                    <a:pt x="99" y="20"/>
                  </a:cubicBezTo>
                  <a:cubicBezTo>
                    <a:pt x="99" y="19"/>
                    <a:pt x="102" y="17"/>
                    <a:pt x="103" y="19"/>
                  </a:cubicBezTo>
                  <a:cubicBezTo>
                    <a:pt x="103" y="20"/>
                    <a:pt x="105" y="17"/>
                    <a:pt x="106" y="20"/>
                  </a:cubicBezTo>
                  <a:cubicBezTo>
                    <a:pt x="106" y="23"/>
                    <a:pt x="112" y="22"/>
                    <a:pt x="112" y="25"/>
                  </a:cubicBezTo>
                  <a:cubicBezTo>
                    <a:pt x="114" y="26"/>
                    <a:pt x="114" y="23"/>
                    <a:pt x="118" y="25"/>
                  </a:cubicBezTo>
                  <a:cubicBezTo>
                    <a:pt x="124" y="26"/>
                    <a:pt x="120" y="29"/>
                    <a:pt x="124" y="31"/>
                  </a:cubicBezTo>
                  <a:cubicBezTo>
                    <a:pt x="129" y="33"/>
                    <a:pt x="127" y="36"/>
                    <a:pt x="131" y="36"/>
                  </a:cubicBezTo>
                  <a:cubicBezTo>
                    <a:pt x="134" y="36"/>
                    <a:pt x="135" y="36"/>
                    <a:pt x="137" y="37"/>
                  </a:cubicBezTo>
                  <a:cubicBezTo>
                    <a:pt x="137" y="39"/>
                    <a:pt x="135" y="37"/>
                    <a:pt x="137" y="40"/>
                  </a:cubicBezTo>
                  <a:cubicBezTo>
                    <a:pt x="137" y="42"/>
                    <a:pt x="135" y="43"/>
                    <a:pt x="137" y="43"/>
                  </a:cubicBezTo>
                  <a:cubicBezTo>
                    <a:pt x="138" y="45"/>
                    <a:pt x="137" y="46"/>
                    <a:pt x="137" y="48"/>
                  </a:cubicBezTo>
                  <a:cubicBezTo>
                    <a:pt x="135" y="62"/>
                    <a:pt x="131" y="57"/>
                    <a:pt x="131" y="65"/>
                  </a:cubicBezTo>
                  <a:cubicBezTo>
                    <a:pt x="132" y="73"/>
                    <a:pt x="134" y="81"/>
                    <a:pt x="134" y="88"/>
                  </a:cubicBezTo>
                  <a:cubicBezTo>
                    <a:pt x="132" y="96"/>
                    <a:pt x="141" y="88"/>
                    <a:pt x="141" y="95"/>
                  </a:cubicBezTo>
                  <a:cubicBezTo>
                    <a:pt x="143" y="101"/>
                    <a:pt x="134" y="104"/>
                    <a:pt x="134" y="108"/>
                  </a:cubicBezTo>
                  <a:cubicBezTo>
                    <a:pt x="137" y="112"/>
                    <a:pt x="138" y="113"/>
                    <a:pt x="140" y="118"/>
                  </a:cubicBezTo>
                  <a:cubicBezTo>
                    <a:pt x="141" y="124"/>
                    <a:pt x="146" y="121"/>
                    <a:pt x="147" y="124"/>
                  </a:cubicBezTo>
                  <a:cubicBezTo>
                    <a:pt x="149" y="127"/>
                    <a:pt x="149" y="122"/>
                    <a:pt x="149" y="126"/>
                  </a:cubicBezTo>
                  <a:cubicBezTo>
                    <a:pt x="149" y="129"/>
                    <a:pt x="150" y="132"/>
                    <a:pt x="149" y="133"/>
                  </a:cubicBezTo>
                  <a:cubicBezTo>
                    <a:pt x="147" y="136"/>
                    <a:pt x="152" y="135"/>
                    <a:pt x="153" y="135"/>
                  </a:cubicBezTo>
                  <a:cubicBezTo>
                    <a:pt x="153" y="136"/>
                    <a:pt x="152" y="138"/>
                    <a:pt x="152" y="141"/>
                  </a:cubicBezTo>
                  <a:cubicBezTo>
                    <a:pt x="152" y="143"/>
                    <a:pt x="146" y="141"/>
                    <a:pt x="146" y="143"/>
                  </a:cubicBezTo>
                  <a:cubicBezTo>
                    <a:pt x="146" y="146"/>
                    <a:pt x="143" y="144"/>
                    <a:pt x="141" y="147"/>
                  </a:cubicBezTo>
                  <a:cubicBezTo>
                    <a:pt x="140" y="150"/>
                    <a:pt x="140" y="153"/>
                    <a:pt x="140" y="157"/>
                  </a:cubicBezTo>
                  <a:cubicBezTo>
                    <a:pt x="138" y="155"/>
                    <a:pt x="140" y="158"/>
                    <a:pt x="137" y="157"/>
                  </a:cubicBezTo>
                  <a:cubicBezTo>
                    <a:pt x="134" y="155"/>
                    <a:pt x="132" y="157"/>
                    <a:pt x="132" y="155"/>
                  </a:cubicBezTo>
                  <a:cubicBezTo>
                    <a:pt x="131" y="153"/>
                    <a:pt x="131" y="153"/>
                    <a:pt x="131" y="155"/>
                  </a:cubicBezTo>
                  <a:cubicBezTo>
                    <a:pt x="131" y="157"/>
                    <a:pt x="123" y="153"/>
                    <a:pt x="121" y="153"/>
                  </a:cubicBezTo>
                  <a:cubicBezTo>
                    <a:pt x="118" y="155"/>
                    <a:pt x="120" y="153"/>
                    <a:pt x="115" y="152"/>
                  </a:cubicBezTo>
                  <a:cubicBezTo>
                    <a:pt x="112" y="152"/>
                    <a:pt x="114" y="153"/>
                    <a:pt x="111" y="152"/>
                  </a:cubicBezTo>
                  <a:cubicBezTo>
                    <a:pt x="109" y="150"/>
                    <a:pt x="106" y="152"/>
                    <a:pt x="105" y="149"/>
                  </a:cubicBezTo>
                  <a:cubicBezTo>
                    <a:pt x="105" y="147"/>
                    <a:pt x="105" y="138"/>
                    <a:pt x="100" y="136"/>
                  </a:cubicBezTo>
                  <a:cubicBezTo>
                    <a:pt x="96" y="135"/>
                    <a:pt x="96" y="138"/>
                    <a:pt x="94" y="138"/>
                  </a:cubicBezTo>
                  <a:cubicBezTo>
                    <a:pt x="91" y="138"/>
                    <a:pt x="93" y="139"/>
                    <a:pt x="91" y="139"/>
                  </a:cubicBezTo>
                  <a:cubicBezTo>
                    <a:pt x="88" y="139"/>
                    <a:pt x="86" y="144"/>
                    <a:pt x="83" y="143"/>
                  </a:cubicBezTo>
                  <a:cubicBezTo>
                    <a:pt x="80" y="139"/>
                    <a:pt x="79" y="143"/>
                    <a:pt x="74" y="138"/>
                  </a:cubicBezTo>
                  <a:cubicBezTo>
                    <a:pt x="73" y="136"/>
                    <a:pt x="68" y="135"/>
                    <a:pt x="68" y="133"/>
                  </a:cubicBezTo>
                  <a:cubicBezTo>
                    <a:pt x="70" y="130"/>
                    <a:pt x="61" y="130"/>
                    <a:pt x="58" y="127"/>
                  </a:cubicBezTo>
                  <a:cubicBezTo>
                    <a:pt x="55" y="122"/>
                    <a:pt x="58" y="122"/>
                    <a:pt x="55" y="119"/>
                  </a:cubicBezTo>
                  <a:cubicBezTo>
                    <a:pt x="53" y="116"/>
                    <a:pt x="55" y="113"/>
                    <a:pt x="52" y="110"/>
                  </a:cubicBezTo>
                  <a:cubicBezTo>
                    <a:pt x="47" y="107"/>
                    <a:pt x="50" y="102"/>
                    <a:pt x="45" y="105"/>
                  </a:cubicBezTo>
                  <a:cubicBezTo>
                    <a:pt x="42" y="108"/>
                    <a:pt x="39" y="101"/>
                    <a:pt x="39" y="104"/>
                  </a:cubicBezTo>
                  <a:cubicBezTo>
                    <a:pt x="39" y="107"/>
                    <a:pt x="38" y="105"/>
                    <a:pt x="36" y="107"/>
                  </a:cubicBezTo>
                  <a:cubicBezTo>
                    <a:pt x="36" y="104"/>
                    <a:pt x="35" y="104"/>
                    <a:pt x="33" y="102"/>
                  </a:cubicBezTo>
                  <a:cubicBezTo>
                    <a:pt x="32" y="102"/>
                    <a:pt x="32" y="99"/>
                    <a:pt x="30" y="96"/>
                  </a:cubicBezTo>
                  <a:cubicBezTo>
                    <a:pt x="29" y="93"/>
                    <a:pt x="32" y="90"/>
                    <a:pt x="29" y="84"/>
                  </a:cubicBezTo>
                  <a:cubicBezTo>
                    <a:pt x="26" y="79"/>
                    <a:pt x="18" y="77"/>
                    <a:pt x="18" y="73"/>
                  </a:cubicBezTo>
                  <a:cubicBezTo>
                    <a:pt x="17" y="67"/>
                    <a:pt x="11" y="68"/>
                    <a:pt x="12" y="62"/>
                  </a:cubicBezTo>
                  <a:cubicBezTo>
                    <a:pt x="12" y="56"/>
                    <a:pt x="20" y="54"/>
                    <a:pt x="17" y="50"/>
                  </a:cubicBezTo>
                  <a:cubicBezTo>
                    <a:pt x="15" y="45"/>
                    <a:pt x="20" y="46"/>
                    <a:pt x="20" y="45"/>
                  </a:cubicBezTo>
                  <a:cubicBezTo>
                    <a:pt x="18" y="43"/>
                    <a:pt x="11" y="45"/>
                    <a:pt x="11" y="42"/>
                  </a:cubicBezTo>
                  <a:cubicBezTo>
                    <a:pt x="11" y="39"/>
                    <a:pt x="8" y="36"/>
                    <a:pt x="6" y="31"/>
                  </a:cubicBezTo>
                  <a:cubicBezTo>
                    <a:pt x="6" y="28"/>
                    <a:pt x="4" y="28"/>
                    <a:pt x="4" y="25"/>
                  </a:cubicBezTo>
                  <a:cubicBezTo>
                    <a:pt x="6" y="23"/>
                    <a:pt x="1" y="23"/>
                    <a:pt x="1" y="22"/>
                  </a:cubicBezTo>
                  <a:cubicBezTo>
                    <a:pt x="1" y="20"/>
                    <a:pt x="4" y="20"/>
                    <a:pt x="4" y="19"/>
                  </a:cubicBezTo>
                  <a:cubicBezTo>
                    <a:pt x="4" y="17"/>
                    <a:pt x="3" y="17"/>
                    <a:pt x="3" y="17"/>
                  </a:cubicBezTo>
                  <a:cubicBezTo>
                    <a:pt x="3" y="15"/>
                    <a:pt x="3" y="14"/>
                    <a:pt x="3" y="12"/>
                  </a:cubicBezTo>
                  <a:cubicBezTo>
                    <a:pt x="3" y="11"/>
                    <a:pt x="1" y="11"/>
                    <a:pt x="1" y="11"/>
                  </a:cubicBezTo>
                  <a:cubicBezTo>
                    <a:pt x="1" y="9"/>
                    <a:pt x="1" y="9"/>
                    <a:pt x="1" y="9"/>
                  </a:cubicBezTo>
                  <a:cubicBezTo>
                    <a:pt x="1" y="8"/>
                    <a:pt x="0" y="8"/>
                    <a:pt x="0" y="6"/>
                  </a:cubicBezTo>
                  <a:cubicBezTo>
                    <a:pt x="0" y="5"/>
                    <a:pt x="3" y="6"/>
                    <a:pt x="3" y="6"/>
                  </a:cubicBezTo>
                  <a:cubicBezTo>
                    <a:pt x="4" y="5"/>
                    <a:pt x="3" y="0"/>
                    <a:pt x="6" y="3"/>
                  </a:cubicBezTo>
                  <a:cubicBezTo>
                    <a:pt x="6" y="3"/>
                    <a:pt x="6" y="3"/>
                    <a:pt x="6" y="3"/>
                  </a:cubicBezTo>
                  <a:cubicBezTo>
                    <a:pt x="9" y="6"/>
                    <a:pt x="11" y="11"/>
                    <a:pt x="15" y="12"/>
                  </a:cubicBezTo>
                  <a:cubicBezTo>
                    <a:pt x="17" y="12"/>
                    <a:pt x="17" y="12"/>
                    <a:pt x="18" y="12"/>
                  </a:cubicBezTo>
                  <a:cubicBezTo>
                    <a:pt x="18" y="12"/>
                    <a:pt x="18" y="11"/>
                    <a:pt x="20" y="11"/>
                  </a:cubicBezTo>
                  <a:cubicBezTo>
                    <a:pt x="20" y="12"/>
                    <a:pt x="20" y="12"/>
                    <a:pt x="20" y="12"/>
                  </a:cubicBezTo>
                  <a:cubicBezTo>
                    <a:pt x="21" y="12"/>
                    <a:pt x="21" y="12"/>
                    <a:pt x="21" y="11"/>
                  </a:cubicBezTo>
                  <a:cubicBezTo>
                    <a:pt x="23" y="9"/>
                    <a:pt x="23" y="9"/>
                    <a:pt x="23" y="9"/>
                  </a:cubicBezTo>
                  <a:cubicBezTo>
                    <a:pt x="24" y="8"/>
                    <a:pt x="24" y="8"/>
                    <a:pt x="24" y="8"/>
                  </a:cubicBezTo>
                  <a:cubicBezTo>
                    <a:pt x="24" y="8"/>
                    <a:pt x="26" y="6"/>
                    <a:pt x="27" y="6"/>
                  </a:cubicBezTo>
                  <a:cubicBezTo>
                    <a:pt x="27" y="5"/>
                    <a:pt x="30" y="2"/>
                    <a:pt x="32" y="3"/>
                  </a:cubicBezTo>
                  <a:cubicBezTo>
                    <a:pt x="35" y="6"/>
                    <a:pt x="35" y="6"/>
                    <a:pt x="35" y="6"/>
                  </a:cubicBezTo>
                  <a:cubicBezTo>
                    <a:pt x="35" y="6"/>
                    <a:pt x="33" y="6"/>
                    <a:pt x="33" y="8"/>
                  </a:cubicBezTo>
                  <a:cubicBezTo>
                    <a:pt x="33" y="9"/>
                    <a:pt x="35" y="9"/>
                    <a:pt x="35" y="9"/>
                  </a:cubicBezTo>
                  <a:cubicBezTo>
                    <a:pt x="35" y="11"/>
                    <a:pt x="32" y="11"/>
                    <a:pt x="32" y="11"/>
                  </a:cubicBezTo>
                  <a:cubicBezTo>
                    <a:pt x="32" y="12"/>
                    <a:pt x="32" y="12"/>
                    <a:pt x="32" y="12"/>
                  </a:cubicBezTo>
                  <a:cubicBezTo>
                    <a:pt x="33" y="12"/>
                    <a:pt x="33" y="12"/>
                    <a:pt x="33" y="14"/>
                  </a:cubicBezTo>
                  <a:cubicBezTo>
                    <a:pt x="33" y="14"/>
                    <a:pt x="33" y="15"/>
                    <a:pt x="35" y="15"/>
                  </a:cubicBezTo>
                  <a:cubicBezTo>
                    <a:pt x="35" y="14"/>
                    <a:pt x="35" y="14"/>
                    <a:pt x="35" y="14"/>
                  </a:cubicBezTo>
                  <a:cubicBezTo>
                    <a:pt x="36" y="15"/>
                    <a:pt x="35" y="19"/>
                    <a:pt x="39" y="17"/>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75" name="Google Shape;3242;p145">
              <a:extLst>
                <a:ext uri="{FF2B5EF4-FFF2-40B4-BE49-F238E27FC236}">
                  <a16:creationId xmlns:a16="http://schemas.microsoft.com/office/drawing/2014/main" id="{F1948709-D97C-A07F-A4A9-D581E32B746F}"/>
                </a:ext>
              </a:extLst>
            </p:cNvPr>
            <p:cNvSpPr/>
            <p:nvPr/>
          </p:nvSpPr>
          <p:spPr>
            <a:xfrm>
              <a:off x="6453273" y="2590005"/>
              <a:ext cx="461146" cy="223339"/>
            </a:xfrm>
            <a:custGeom>
              <a:avLst/>
              <a:gdLst/>
              <a:ahLst/>
              <a:cxnLst/>
              <a:rect l="l" t="t" r="r" b="b"/>
              <a:pathLst>
                <a:path w="148" h="72" extrusionOk="0">
                  <a:moveTo>
                    <a:pt x="139" y="14"/>
                  </a:moveTo>
                  <a:cubicBezTo>
                    <a:pt x="139" y="14"/>
                    <a:pt x="139" y="14"/>
                    <a:pt x="139" y="14"/>
                  </a:cubicBezTo>
                  <a:cubicBezTo>
                    <a:pt x="139" y="14"/>
                    <a:pt x="137" y="14"/>
                    <a:pt x="139" y="14"/>
                  </a:cubicBezTo>
                  <a:cubicBezTo>
                    <a:pt x="139" y="16"/>
                    <a:pt x="140" y="18"/>
                    <a:pt x="140" y="19"/>
                  </a:cubicBezTo>
                  <a:cubicBezTo>
                    <a:pt x="140" y="21"/>
                    <a:pt x="139" y="21"/>
                    <a:pt x="139" y="22"/>
                  </a:cubicBezTo>
                  <a:cubicBezTo>
                    <a:pt x="139" y="24"/>
                    <a:pt x="140" y="24"/>
                    <a:pt x="140" y="24"/>
                  </a:cubicBezTo>
                  <a:cubicBezTo>
                    <a:pt x="140" y="25"/>
                    <a:pt x="139" y="25"/>
                    <a:pt x="139" y="25"/>
                  </a:cubicBezTo>
                  <a:cubicBezTo>
                    <a:pt x="142" y="27"/>
                    <a:pt x="145" y="25"/>
                    <a:pt x="146" y="27"/>
                  </a:cubicBezTo>
                  <a:cubicBezTo>
                    <a:pt x="148" y="28"/>
                    <a:pt x="148" y="28"/>
                    <a:pt x="148" y="30"/>
                  </a:cubicBezTo>
                  <a:cubicBezTo>
                    <a:pt x="148" y="30"/>
                    <a:pt x="148" y="30"/>
                    <a:pt x="148" y="30"/>
                  </a:cubicBezTo>
                  <a:cubicBezTo>
                    <a:pt x="145" y="27"/>
                    <a:pt x="146" y="32"/>
                    <a:pt x="145" y="33"/>
                  </a:cubicBezTo>
                  <a:cubicBezTo>
                    <a:pt x="145" y="33"/>
                    <a:pt x="142" y="32"/>
                    <a:pt x="142" y="33"/>
                  </a:cubicBezTo>
                  <a:cubicBezTo>
                    <a:pt x="142" y="35"/>
                    <a:pt x="143" y="35"/>
                    <a:pt x="143" y="36"/>
                  </a:cubicBezTo>
                  <a:cubicBezTo>
                    <a:pt x="143" y="38"/>
                    <a:pt x="143" y="38"/>
                    <a:pt x="143" y="38"/>
                  </a:cubicBezTo>
                  <a:cubicBezTo>
                    <a:pt x="143" y="38"/>
                    <a:pt x="145" y="38"/>
                    <a:pt x="145" y="39"/>
                  </a:cubicBezTo>
                  <a:cubicBezTo>
                    <a:pt x="145" y="41"/>
                    <a:pt x="145" y="42"/>
                    <a:pt x="145" y="44"/>
                  </a:cubicBezTo>
                  <a:cubicBezTo>
                    <a:pt x="145" y="44"/>
                    <a:pt x="146" y="44"/>
                    <a:pt x="146" y="46"/>
                  </a:cubicBezTo>
                  <a:cubicBezTo>
                    <a:pt x="146" y="47"/>
                    <a:pt x="143" y="47"/>
                    <a:pt x="143" y="49"/>
                  </a:cubicBezTo>
                  <a:cubicBezTo>
                    <a:pt x="143" y="50"/>
                    <a:pt x="148" y="50"/>
                    <a:pt x="146" y="52"/>
                  </a:cubicBezTo>
                  <a:cubicBezTo>
                    <a:pt x="146" y="55"/>
                    <a:pt x="148" y="55"/>
                    <a:pt x="148" y="58"/>
                  </a:cubicBezTo>
                  <a:cubicBezTo>
                    <a:pt x="148" y="58"/>
                    <a:pt x="148" y="58"/>
                    <a:pt x="146" y="58"/>
                  </a:cubicBezTo>
                  <a:cubicBezTo>
                    <a:pt x="145" y="60"/>
                    <a:pt x="145" y="60"/>
                    <a:pt x="145" y="60"/>
                  </a:cubicBezTo>
                  <a:cubicBezTo>
                    <a:pt x="143" y="58"/>
                    <a:pt x="145" y="56"/>
                    <a:pt x="143" y="56"/>
                  </a:cubicBezTo>
                  <a:cubicBezTo>
                    <a:pt x="142" y="55"/>
                    <a:pt x="142" y="58"/>
                    <a:pt x="139" y="56"/>
                  </a:cubicBezTo>
                  <a:cubicBezTo>
                    <a:pt x="137" y="56"/>
                    <a:pt x="137" y="55"/>
                    <a:pt x="136" y="55"/>
                  </a:cubicBezTo>
                  <a:cubicBezTo>
                    <a:pt x="136" y="55"/>
                    <a:pt x="136" y="55"/>
                    <a:pt x="134" y="55"/>
                  </a:cubicBezTo>
                  <a:cubicBezTo>
                    <a:pt x="134" y="56"/>
                    <a:pt x="134" y="56"/>
                    <a:pt x="134" y="56"/>
                  </a:cubicBezTo>
                  <a:cubicBezTo>
                    <a:pt x="134" y="56"/>
                    <a:pt x="134" y="55"/>
                    <a:pt x="133" y="55"/>
                  </a:cubicBezTo>
                  <a:cubicBezTo>
                    <a:pt x="133" y="55"/>
                    <a:pt x="133" y="55"/>
                    <a:pt x="133" y="55"/>
                  </a:cubicBezTo>
                  <a:cubicBezTo>
                    <a:pt x="133" y="55"/>
                    <a:pt x="133" y="55"/>
                    <a:pt x="133" y="55"/>
                  </a:cubicBezTo>
                  <a:cubicBezTo>
                    <a:pt x="131" y="56"/>
                    <a:pt x="131" y="58"/>
                    <a:pt x="130" y="58"/>
                  </a:cubicBezTo>
                  <a:cubicBezTo>
                    <a:pt x="130" y="56"/>
                    <a:pt x="130" y="56"/>
                    <a:pt x="130" y="56"/>
                  </a:cubicBezTo>
                  <a:cubicBezTo>
                    <a:pt x="130" y="56"/>
                    <a:pt x="128" y="55"/>
                    <a:pt x="128" y="56"/>
                  </a:cubicBezTo>
                  <a:cubicBezTo>
                    <a:pt x="127" y="58"/>
                    <a:pt x="125" y="58"/>
                    <a:pt x="124" y="58"/>
                  </a:cubicBezTo>
                  <a:cubicBezTo>
                    <a:pt x="121" y="58"/>
                    <a:pt x="119" y="58"/>
                    <a:pt x="117" y="58"/>
                  </a:cubicBezTo>
                  <a:cubicBezTo>
                    <a:pt x="113" y="60"/>
                    <a:pt x="110" y="63"/>
                    <a:pt x="104" y="63"/>
                  </a:cubicBezTo>
                  <a:cubicBezTo>
                    <a:pt x="101" y="63"/>
                    <a:pt x="101" y="61"/>
                    <a:pt x="98" y="60"/>
                  </a:cubicBezTo>
                  <a:cubicBezTo>
                    <a:pt x="95" y="60"/>
                    <a:pt x="93" y="63"/>
                    <a:pt x="90" y="63"/>
                  </a:cubicBezTo>
                  <a:cubicBezTo>
                    <a:pt x="89" y="63"/>
                    <a:pt x="89" y="63"/>
                    <a:pt x="89" y="63"/>
                  </a:cubicBezTo>
                  <a:cubicBezTo>
                    <a:pt x="87" y="63"/>
                    <a:pt x="84" y="61"/>
                    <a:pt x="84" y="61"/>
                  </a:cubicBezTo>
                  <a:cubicBezTo>
                    <a:pt x="84" y="61"/>
                    <a:pt x="82" y="64"/>
                    <a:pt x="84" y="66"/>
                  </a:cubicBezTo>
                  <a:cubicBezTo>
                    <a:pt x="84" y="67"/>
                    <a:pt x="84" y="67"/>
                    <a:pt x="84" y="67"/>
                  </a:cubicBezTo>
                  <a:cubicBezTo>
                    <a:pt x="82" y="67"/>
                    <a:pt x="82" y="67"/>
                    <a:pt x="82" y="67"/>
                  </a:cubicBezTo>
                  <a:cubicBezTo>
                    <a:pt x="81" y="67"/>
                    <a:pt x="81" y="72"/>
                    <a:pt x="79" y="72"/>
                  </a:cubicBezTo>
                  <a:cubicBezTo>
                    <a:pt x="79" y="72"/>
                    <a:pt x="79" y="70"/>
                    <a:pt x="78" y="70"/>
                  </a:cubicBezTo>
                  <a:cubicBezTo>
                    <a:pt x="79" y="69"/>
                    <a:pt x="78" y="69"/>
                    <a:pt x="78" y="67"/>
                  </a:cubicBezTo>
                  <a:cubicBezTo>
                    <a:pt x="76" y="66"/>
                    <a:pt x="81" y="64"/>
                    <a:pt x="81" y="61"/>
                  </a:cubicBezTo>
                  <a:cubicBezTo>
                    <a:pt x="79" y="60"/>
                    <a:pt x="79" y="60"/>
                    <a:pt x="75" y="63"/>
                  </a:cubicBezTo>
                  <a:cubicBezTo>
                    <a:pt x="72" y="67"/>
                    <a:pt x="72" y="56"/>
                    <a:pt x="64" y="64"/>
                  </a:cubicBezTo>
                  <a:cubicBezTo>
                    <a:pt x="60" y="70"/>
                    <a:pt x="60" y="67"/>
                    <a:pt x="55" y="70"/>
                  </a:cubicBezTo>
                  <a:cubicBezTo>
                    <a:pt x="50" y="72"/>
                    <a:pt x="50" y="64"/>
                    <a:pt x="41" y="61"/>
                  </a:cubicBezTo>
                  <a:cubicBezTo>
                    <a:pt x="32" y="58"/>
                    <a:pt x="37" y="66"/>
                    <a:pt x="35" y="67"/>
                  </a:cubicBezTo>
                  <a:cubicBezTo>
                    <a:pt x="34" y="69"/>
                    <a:pt x="34" y="66"/>
                    <a:pt x="31" y="69"/>
                  </a:cubicBezTo>
                  <a:cubicBezTo>
                    <a:pt x="29" y="70"/>
                    <a:pt x="24" y="67"/>
                    <a:pt x="24" y="64"/>
                  </a:cubicBezTo>
                  <a:cubicBezTo>
                    <a:pt x="23" y="60"/>
                    <a:pt x="23" y="64"/>
                    <a:pt x="20" y="63"/>
                  </a:cubicBezTo>
                  <a:cubicBezTo>
                    <a:pt x="18" y="60"/>
                    <a:pt x="15" y="66"/>
                    <a:pt x="15" y="63"/>
                  </a:cubicBezTo>
                  <a:cubicBezTo>
                    <a:pt x="15" y="61"/>
                    <a:pt x="11" y="64"/>
                    <a:pt x="11" y="63"/>
                  </a:cubicBezTo>
                  <a:cubicBezTo>
                    <a:pt x="9" y="61"/>
                    <a:pt x="14" y="63"/>
                    <a:pt x="15" y="60"/>
                  </a:cubicBezTo>
                  <a:cubicBezTo>
                    <a:pt x="17" y="58"/>
                    <a:pt x="11" y="61"/>
                    <a:pt x="9" y="60"/>
                  </a:cubicBezTo>
                  <a:cubicBezTo>
                    <a:pt x="8" y="56"/>
                    <a:pt x="12" y="60"/>
                    <a:pt x="11" y="56"/>
                  </a:cubicBezTo>
                  <a:cubicBezTo>
                    <a:pt x="11" y="55"/>
                    <a:pt x="9" y="56"/>
                    <a:pt x="9" y="55"/>
                  </a:cubicBezTo>
                  <a:cubicBezTo>
                    <a:pt x="9" y="52"/>
                    <a:pt x="8" y="53"/>
                    <a:pt x="9" y="50"/>
                  </a:cubicBezTo>
                  <a:cubicBezTo>
                    <a:pt x="11" y="47"/>
                    <a:pt x="8" y="49"/>
                    <a:pt x="6" y="47"/>
                  </a:cubicBezTo>
                  <a:cubicBezTo>
                    <a:pt x="5" y="46"/>
                    <a:pt x="5" y="49"/>
                    <a:pt x="3" y="46"/>
                  </a:cubicBezTo>
                  <a:cubicBezTo>
                    <a:pt x="2" y="44"/>
                    <a:pt x="3" y="39"/>
                    <a:pt x="5" y="42"/>
                  </a:cubicBezTo>
                  <a:cubicBezTo>
                    <a:pt x="5" y="47"/>
                    <a:pt x="9" y="44"/>
                    <a:pt x="6" y="42"/>
                  </a:cubicBezTo>
                  <a:cubicBezTo>
                    <a:pt x="3" y="41"/>
                    <a:pt x="9" y="39"/>
                    <a:pt x="6" y="38"/>
                  </a:cubicBezTo>
                  <a:cubicBezTo>
                    <a:pt x="5" y="38"/>
                    <a:pt x="8" y="36"/>
                    <a:pt x="5" y="35"/>
                  </a:cubicBezTo>
                  <a:cubicBezTo>
                    <a:pt x="3" y="33"/>
                    <a:pt x="9" y="30"/>
                    <a:pt x="5" y="32"/>
                  </a:cubicBezTo>
                  <a:cubicBezTo>
                    <a:pt x="0" y="33"/>
                    <a:pt x="0" y="33"/>
                    <a:pt x="0" y="28"/>
                  </a:cubicBezTo>
                  <a:cubicBezTo>
                    <a:pt x="2" y="25"/>
                    <a:pt x="2" y="27"/>
                    <a:pt x="3" y="25"/>
                  </a:cubicBezTo>
                  <a:cubicBezTo>
                    <a:pt x="6" y="21"/>
                    <a:pt x="9" y="21"/>
                    <a:pt x="11" y="22"/>
                  </a:cubicBezTo>
                  <a:cubicBezTo>
                    <a:pt x="11" y="24"/>
                    <a:pt x="14" y="24"/>
                    <a:pt x="12" y="22"/>
                  </a:cubicBezTo>
                  <a:cubicBezTo>
                    <a:pt x="11" y="21"/>
                    <a:pt x="17" y="19"/>
                    <a:pt x="15" y="21"/>
                  </a:cubicBezTo>
                  <a:cubicBezTo>
                    <a:pt x="15" y="22"/>
                    <a:pt x="23" y="22"/>
                    <a:pt x="23" y="22"/>
                  </a:cubicBezTo>
                  <a:cubicBezTo>
                    <a:pt x="24" y="21"/>
                    <a:pt x="17" y="21"/>
                    <a:pt x="26" y="19"/>
                  </a:cubicBezTo>
                  <a:cubicBezTo>
                    <a:pt x="34" y="18"/>
                    <a:pt x="28" y="19"/>
                    <a:pt x="26" y="18"/>
                  </a:cubicBezTo>
                  <a:cubicBezTo>
                    <a:pt x="24" y="16"/>
                    <a:pt x="23" y="16"/>
                    <a:pt x="24" y="14"/>
                  </a:cubicBezTo>
                  <a:cubicBezTo>
                    <a:pt x="24" y="13"/>
                    <a:pt x="24" y="13"/>
                    <a:pt x="29" y="13"/>
                  </a:cubicBezTo>
                  <a:cubicBezTo>
                    <a:pt x="32" y="14"/>
                    <a:pt x="32" y="11"/>
                    <a:pt x="37" y="13"/>
                  </a:cubicBezTo>
                  <a:cubicBezTo>
                    <a:pt x="40" y="14"/>
                    <a:pt x="41" y="14"/>
                    <a:pt x="43" y="13"/>
                  </a:cubicBezTo>
                  <a:cubicBezTo>
                    <a:pt x="43" y="11"/>
                    <a:pt x="46" y="8"/>
                    <a:pt x="55" y="5"/>
                  </a:cubicBezTo>
                  <a:cubicBezTo>
                    <a:pt x="63" y="2"/>
                    <a:pt x="66" y="7"/>
                    <a:pt x="70" y="4"/>
                  </a:cubicBezTo>
                  <a:cubicBezTo>
                    <a:pt x="75" y="0"/>
                    <a:pt x="70" y="10"/>
                    <a:pt x="76" y="7"/>
                  </a:cubicBezTo>
                  <a:cubicBezTo>
                    <a:pt x="82" y="5"/>
                    <a:pt x="79" y="13"/>
                    <a:pt x="84" y="11"/>
                  </a:cubicBezTo>
                  <a:cubicBezTo>
                    <a:pt x="87" y="10"/>
                    <a:pt x="84" y="11"/>
                    <a:pt x="89" y="14"/>
                  </a:cubicBezTo>
                  <a:cubicBezTo>
                    <a:pt x="93" y="16"/>
                    <a:pt x="90" y="11"/>
                    <a:pt x="95" y="14"/>
                  </a:cubicBezTo>
                  <a:cubicBezTo>
                    <a:pt x="98" y="19"/>
                    <a:pt x="104" y="11"/>
                    <a:pt x="108" y="14"/>
                  </a:cubicBezTo>
                  <a:cubicBezTo>
                    <a:pt x="113" y="19"/>
                    <a:pt x="122" y="11"/>
                    <a:pt x="122" y="10"/>
                  </a:cubicBezTo>
                  <a:cubicBezTo>
                    <a:pt x="125" y="11"/>
                    <a:pt x="124" y="10"/>
                    <a:pt x="127" y="10"/>
                  </a:cubicBezTo>
                  <a:cubicBezTo>
                    <a:pt x="127" y="10"/>
                    <a:pt x="130" y="11"/>
                    <a:pt x="130" y="10"/>
                  </a:cubicBezTo>
                  <a:cubicBezTo>
                    <a:pt x="131" y="8"/>
                    <a:pt x="131" y="8"/>
                    <a:pt x="131" y="8"/>
                  </a:cubicBezTo>
                  <a:cubicBezTo>
                    <a:pt x="131" y="8"/>
                    <a:pt x="133" y="8"/>
                    <a:pt x="136" y="11"/>
                  </a:cubicBezTo>
                  <a:cubicBezTo>
                    <a:pt x="136" y="11"/>
                    <a:pt x="136" y="11"/>
                    <a:pt x="136" y="11"/>
                  </a:cubicBezTo>
                  <a:cubicBezTo>
                    <a:pt x="136" y="13"/>
                    <a:pt x="136" y="13"/>
                    <a:pt x="136" y="13"/>
                  </a:cubicBezTo>
                  <a:cubicBezTo>
                    <a:pt x="137" y="14"/>
                    <a:pt x="137" y="13"/>
                    <a:pt x="139" y="13"/>
                  </a:cubicBezTo>
                  <a:cubicBezTo>
                    <a:pt x="139" y="14"/>
                    <a:pt x="139" y="14"/>
                    <a:pt x="139" y="14"/>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76" name="Google Shape;3243;p145">
              <a:extLst>
                <a:ext uri="{FF2B5EF4-FFF2-40B4-BE49-F238E27FC236}">
                  <a16:creationId xmlns:a16="http://schemas.microsoft.com/office/drawing/2014/main" id="{8C847E30-1D74-E9E2-B399-185062036D7D}"/>
                </a:ext>
              </a:extLst>
            </p:cNvPr>
            <p:cNvSpPr/>
            <p:nvPr/>
          </p:nvSpPr>
          <p:spPr>
            <a:xfrm>
              <a:off x="7100807" y="2570724"/>
              <a:ext cx="359919" cy="268327"/>
            </a:xfrm>
            <a:custGeom>
              <a:avLst/>
              <a:gdLst/>
              <a:ahLst/>
              <a:cxnLst/>
              <a:rect l="l" t="t" r="r" b="b"/>
              <a:pathLst>
                <a:path w="115" h="86" extrusionOk="0">
                  <a:moveTo>
                    <a:pt x="0" y="13"/>
                  </a:moveTo>
                  <a:cubicBezTo>
                    <a:pt x="3" y="14"/>
                    <a:pt x="2" y="14"/>
                    <a:pt x="2" y="16"/>
                  </a:cubicBezTo>
                  <a:cubicBezTo>
                    <a:pt x="3" y="17"/>
                    <a:pt x="3" y="21"/>
                    <a:pt x="3" y="17"/>
                  </a:cubicBezTo>
                  <a:cubicBezTo>
                    <a:pt x="3" y="16"/>
                    <a:pt x="5" y="14"/>
                    <a:pt x="5" y="14"/>
                  </a:cubicBezTo>
                  <a:cubicBezTo>
                    <a:pt x="3" y="14"/>
                    <a:pt x="3" y="10"/>
                    <a:pt x="8" y="10"/>
                  </a:cubicBezTo>
                  <a:cubicBezTo>
                    <a:pt x="11" y="8"/>
                    <a:pt x="13" y="8"/>
                    <a:pt x="13" y="11"/>
                  </a:cubicBezTo>
                  <a:cubicBezTo>
                    <a:pt x="13" y="13"/>
                    <a:pt x="13" y="16"/>
                    <a:pt x="17" y="19"/>
                  </a:cubicBezTo>
                  <a:cubicBezTo>
                    <a:pt x="22" y="21"/>
                    <a:pt x="17" y="25"/>
                    <a:pt x="17" y="24"/>
                  </a:cubicBezTo>
                  <a:cubicBezTo>
                    <a:pt x="16" y="22"/>
                    <a:pt x="14" y="22"/>
                    <a:pt x="16" y="24"/>
                  </a:cubicBezTo>
                  <a:cubicBezTo>
                    <a:pt x="16" y="25"/>
                    <a:pt x="11" y="27"/>
                    <a:pt x="11" y="24"/>
                  </a:cubicBezTo>
                  <a:cubicBezTo>
                    <a:pt x="11" y="21"/>
                    <a:pt x="9" y="25"/>
                    <a:pt x="8" y="24"/>
                  </a:cubicBezTo>
                  <a:cubicBezTo>
                    <a:pt x="8" y="22"/>
                    <a:pt x="7" y="25"/>
                    <a:pt x="7" y="24"/>
                  </a:cubicBezTo>
                  <a:cubicBezTo>
                    <a:pt x="7" y="22"/>
                    <a:pt x="3" y="19"/>
                    <a:pt x="5" y="22"/>
                  </a:cubicBezTo>
                  <a:cubicBezTo>
                    <a:pt x="5" y="25"/>
                    <a:pt x="2" y="28"/>
                    <a:pt x="3" y="30"/>
                  </a:cubicBezTo>
                  <a:cubicBezTo>
                    <a:pt x="3" y="31"/>
                    <a:pt x="5" y="36"/>
                    <a:pt x="5" y="34"/>
                  </a:cubicBezTo>
                  <a:cubicBezTo>
                    <a:pt x="7" y="34"/>
                    <a:pt x="5" y="33"/>
                    <a:pt x="7" y="33"/>
                  </a:cubicBezTo>
                  <a:cubicBezTo>
                    <a:pt x="8" y="33"/>
                    <a:pt x="9" y="31"/>
                    <a:pt x="9" y="33"/>
                  </a:cubicBezTo>
                  <a:cubicBezTo>
                    <a:pt x="8" y="36"/>
                    <a:pt x="8" y="36"/>
                    <a:pt x="9" y="36"/>
                  </a:cubicBezTo>
                  <a:cubicBezTo>
                    <a:pt x="11" y="36"/>
                    <a:pt x="11" y="38"/>
                    <a:pt x="9" y="38"/>
                  </a:cubicBezTo>
                  <a:cubicBezTo>
                    <a:pt x="7" y="38"/>
                    <a:pt x="8" y="36"/>
                    <a:pt x="8" y="36"/>
                  </a:cubicBezTo>
                  <a:cubicBezTo>
                    <a:pt x="7" y="36"/>
                    <a:pt x="5" y="41"/>
                    <a:pt x="7" y="41"/>
                  </a:cubicBezTo>
                  <a:cubicBezTo>
                    <a:pt x="8" y="42"/>
                    <a:pt x="7" y="39"/>
                    <a:pt x="8" y="39"/>
                  </a:cubicBezTo>
                  <a:cubicBezTo>
                    <a:pt x="9" y="41"/>
                    <a:pt x="9" y="41"/>
                    <a:pt x="11" y="42"/>
                  </a:cubicBezTo>
                  <a:cubicBezTo>
                    <a:pt x="11" y="44"/>
                    <a:pt x="14" y="44"/>
                    <a:pt x="13" y="45"/>
                  </a:cubicBezTo>
                  <a:cubicBezTo>
                    <a:pt x="11" y="47"/>
                    <a:pt x="11" y="51"/>
                    <a:pt x="13" y="61"/>
                  </a:cubicBezTo>
                  <a:cubicBezTo>
                    <a:pt x="13" y="61"/>
                    <a:pt x="13" y="61"/>
                    <a:pt x="13" y="61"/>
                  </a:cubicBezTo>
                  <a:cubicBezTo>
                    <a:pt x="23" y="61"/>
                    <a:pt x="16" y="58"/>
                    <a:pt x="23" y="55"/>
                  </a:cubicBezTo>
                  <a:cubicBezTo>
                    <a:pt x="28" y="51"/>
                    <a:pt x="31" y="56"/>
                    <a:pt x="32" y="53"/>
                  </a:cubicBezTo>
                  <a:cubicBezTo>
                    <a:pt x="32" y="51"/>
                    <a:pt x="35" y="50"/>
                    <a:pt x="37" y="51"/>
                  </a:cubicBezTo>
                  <a:cubicBezTo>
                    <a:pt x="37" y="53"/>
                    <a:pt x="39" y="50"/>
                    <a:pt x="40" y="53"/>
                  </a:cubicBezTo>
                  <a:cubicBezTo>
                    <a:pt x="40" y="56"/>
                    <a:pt x="46" y="55"/>
                    <a:pt x="46" y="58"/>
                  </a:cubicBezTo>
                  <a:cubicBezTo>
                    <a:pt x="48" y="59"/>
                    <a:pt x="48" y="56"/>
                    <a:pt x="52" y="58"/>
                  </a:cubicBezTo>
                  <a:cubicBezTo>
                    <a:pt x="58" y="59"/>
                    <a:pt x="54" y="62"/>
                    <a:pt x="58" y="64"/>
                  </a:cubicBezTo>
                  <a:cubicBezTo>
                    <a:pt x="63" y="65"/>
                    <a:pt x="61" y="68"/>
                    <a:pt x="64" y="68"/>
                  </a:cubicBezTo>
                  <a:cubicBezTo>
                    <a:pt x="67" y="68"/>
                    <a:pt x="69" y="68"/>
                    <a:pt x="71" y="70"/>
                  </a:cubicBezTo>
                  <a:cubicBezTo>
                    <a:pt x="71" y="72"/>
                    <a:pt x="69" y="70"/>
                    <a:pt x="71" y="73"/>
                  </a:cubicBezTo>
                  <a:cubicBezTo>
                    <a:pt x="71" y="75"/>
                    <a:pt x="69" y="76"/>
                    <a:pt x="71" y="76"/>
                  </a:cubicBezTo>
                  <a:cubicBezTo>
                    <a:pt x="72" y="78"/>
                    <a:pt x="71" y="79"/>
                    <a:pt x="71" y="81"/>
                  </a:cubicBezTo>
                  <a:cubicBezTo>
                    <a:pt x="74" y="81"/>
                    <a:pt x="72" y="82"/>
                    <a:pt x="75" y="82"/>
                  </a:cubicBezTo>
                  <a:cubicBezTo>
                    <a:pt x="80" y="81"/>
                    <a:pt x="77" y="86"/>
                    <a:pt x="81" y="84"/>
                  </a:cubicBezTo>
                  <a:cubicBezTo>
                    <a:pt x="86" y="82"/>
                    <a:pt x="86" y="78"/>
                    <a:pt x="89" y="76"/>
                  </a:cubicBezTo>
                  <a:cubicBezTo>
                    <a:pt x="92" y="75"/>
                    <a:pt x="96" y="76"/>
                    <a:pt x="98" y="68"/>
                  </a:cubicBezTo>
                  <a:cubicBezTo>
                    <a:pt x="100" y="61"/>
                    <a:pt x="103" y="64"/>
                    <a:pt x="106" y="61"/>
                  </a:cubicBezTo>
                  <a:cubicBezTo>
                    <a:pt x="107" y="58"/>
                    <a:pt x="109" y="62"/>
                    <a:pt x="113" y="61"/>
                  </a:cubicBezTo>
                  <a:cubicBezTo>
                    <a:pt x="112" y="55"/>
                    <a:pt x="115" y="55"/>
                    <a:pt x="113" y="55"/>
                  </a:cubicBezTo>
                  <a:cubicBezTo>
                    <a:pt x="110" y="53"/>
                    <a:pt x="109" y="50"/>
                    <a:pt x="107" y="51"/>
                  </a:cubicBezTo>
                  <a:cubicBezTo>
                    <a:pt x="104" y="53"/>
                    <a:pt x="96" y="44"/>
                    <a:pt x="95" y="44"/>
                  </a:cubicBezTo>
                  <a:cubicBezTo>
                    <a:pt x="92" y="44"/>
                    <a:pt x="89" y="39"/>
                    <a:pt x="84" y="34"/>
                  </a:cubicBezTo>
                  <a:cubicBezTo>
                    <a:pt x="80" y="31"/>
                    <a:pt x="81" y="28"/>
                    <a:pt x="78" y="27"/>
                  </a:cubicBezTo>
                  <a:cubicBezTo>
                    <a:pt x="77" y="25"/>
                    <a:pt x="78" y="21"/>
                    <a:pt x="75" y="19"/>
                  </a:cubicBezTo>
                  <a:cubicBezTo>
                    <a:pt x="71" y="17"/>
                    <a:pt x="72" y="21"/>
                    <a:pt x="71" y="19"/>
                  </a:cubicBezTo>
                  <a:cubicBezTo>
                    <a:pt x="67" y="17"/>
                    <a:pt x="66" y="21"/>
                    <a:pt x="63" y="17"/>
                  </a:cubicBezTo>
                  <a:cubicBezTo>
                    <a:pt x="60" y="14"/>
                    <a:pt x="63" y="16"/>
                    <a:pt x="61" y="14"/>
                  </a:cubicBezTo>
                  <a:cubicBezTo>
                    <a:pt x="60" y="13"/>
                    <a:pt x="64" y="13"/>
                    <a:pt x="63" y="11"/>
                  </a:cubicBezTo>
                  <a:cubicBezTo>
                    <a:pt x="58" y="8"/>
                    <a:pt x="64" y="7"/>
                    <a:pt x="60" y="7"/>
                  </a:cubicBezTo>
                  <a:cubicBezTo>
                    <a:pt x="52" y="7"/>
                    <a:pt x="57" y="5"/>
                    <a:pt x="54" y="5"/>
                  </a:cubicBezTo>
                  <a:cubicBezTo>
                    <a:pt x="51" y="4"/>
                    <a:pt x="51" y="0"/>
                    <a:pt x="49" y="2"/>
                  </a:cubicBezTo>
                  <a:cubicBezTo>
                    <a:pt x="48" y="4"/>
                    <a:pt x="45" y="2"/>
                    <a:pt x="46" y="4"/>
                  </a:cubicBezTo>
                  <a:cubicBezTo>
                    <a:pt x="51" y="7"/>
                    <a:pt x="45" y="4"/>
                    <a:pt x="45" y="7"/>
                  </a:cubicBezTo>
                  <a:cubicBezTo>
                    <a:pt x="45" y="10"/>
                    <a:pt x="39" y="7"/>
                    <a:pt x="37" y="11"/>
                  </a:cubicBezTo>
                  <a:cubicBezTo>
                    <a:pt x="35" y="16"/>
                    <a:pt x="39" y="16"/>
                    <a:pt x="39" y="17"/>
                  </a:cubicBezTo>
                  <a:cubicBezTo>
                    <a:pt x="37" y="19"/>
                    <a:pt x="32" y="17"/>
                    <a:pt x="29" y="17"/>
                  </a:cubicBezTo>
                  <a:cubicBezTo>
                    <a:pt x="26" y="17"/>
                    <a:pt x="25" y="19"/>
                    <a:pt x="25" y="17"/>
                  </a:cubicBezTo>
                  <a:cubicBezTo>
                    <a:pt x="20" y="11"/>
                    <a:pt x="22" y="11"/>
                    <a:pt x="19" y="10"/>
                  </a:cubicBezTo>
                  <a:cubicBezTo>
                    <a:pt x="17" y="8"/>
                    <a:pt x="16" y="5"/>
                    <a:pt x="13" y="7"/>
                  </a:cubicBezTo>
                  <a:cubicBezTo>
                    <a:pt x="9" y="7"/>
                    <a:pt x="7" y="8"/>
                    <a:pt x="5" y="10"/>
                  </a:cubicBezTo>
                  <a:cubicBezTo>
                    <a:pt x="2" y="11"/>
                    <a:pt x="0" y="13"/>
                    <a:pt x="0" y="1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77" name="Google Shape;3244;p145">
              <a:extLst>
                <a:ext uri="{FF2B5EF4-FFF2-40B4-BE49-F238E27FC236}">
                  <a16:creationId xmlns:a16="http://schemas.microsoft.com/office/drawing/2014/main" id="{65393CC6-FBC2-BE6C-141C-58B107ED24B4}"/>
                </a:ext>
              </a:extLst>
            </p:cNvPr>
            <p:cNvSpPr/>
            <p:nvPr/>
          </p:nvSpPr>
          <p:spPr>
            <a:xfrm>
              <a:off x="7189179" y="2474319"/>
              <a:ext cx="435438" cy="295642"/>
            </a:xfrm>
            <a:custGeom>
              <a:avLst/>
              <a:gdLst/>
              <a:ahLst/>
              <a:cxnLst/>
              <a:rect l="l" t="t" r="r" b="b"/>
              <a:pathLst>
                <a:path w="140" h="95" extrusionOk="0">
                  <a:moveTo>
                    <a:pt x="43" y="14"/>
                  </a:moveTo>
                  <a:cubicBezTo>
                    <a:pt x="36" y="20"/>
                    <a:pt x="40" y="19"/>
                    <a:pt x="41" y="20"/>
                  </a:cubicBezTo>
                  <a:cubicBezTo>
                    <a:pt x="43" y="22"/>
                    <a:pt x="38" y="23"/>
                    <a:pt x="36" y="23"/>
                  </a:cubicBezTo>
                  <a:cubicBezTo>
                    <a:pt x="33" y="22"/>
                    <a:pt x="35" y="25"/>
                    <a:pt x="32" y="25"/>
                  </a:cubicBezTo>
                  <a:cubicBezTo>
                    <a:pt x="29" y="25"/>
                    <a:pt x="33" y="22"/>
                    <a:pt x="29" y="20"/>
                  </a:cubicBezTo>
                  <a:cubicBezTo>
                    <a:pt x="23" y="20"/>
                    <a:pt x="20" y="25"/>
                    <a:pt x="20" y="22"/>
                  </a:cubicBezTo>
                  <a:cubicBezTo>
                    <a:pt x="20" y="17"/>
                    <a:pt x="18" y="14"/>
                    <a:pt x="20" y="12"/>
                  </a:cubicBezTo>
                  <a:cubicBezTo>
                    <a:pt x="20" y="11"/>
                    <a:pt x="17" y="11"/>
                    <a:pt x="21" y="0"/>
                  </a:cubicBezTo>
                  <a:cubicBezTo>
                    <a:pt x="20" y="0"/>
                    <a:pt x="6" y="5"/>
                    <a:pt x="3" y="6"/>
                  </a:cubicBezTo>
                  <a:cubicBezTo>
                    <a:pt x="0" y="6"/>
                    <a:pt x="1" y="6"/>
                    <a:pt x="1" y="11"/>
                  </a:cubicBezTo>
                  <a:cubicBezTo>
                    <a:pt x="1" y="14"/>
                    <a:pt x="1" y="48"/>
                    <a:pt x="1" y="48"/>
                  </a:cubicBezTo>
                  <a:cubicBezTo>
                    <a:pt x="4" y="48"/>
                    <a:pt x="9" y="50"/>
                    <a:pt x="11" y="48"/>
                  </a:cubicBezTo>
                  <a:cubicBezTo>
                    <a:pt x="11" y="47"/>
                    <a:pt x="7" y="47"/>
                    <a:pt x="9" y="42"/>
                  </a:cubicBezTo>
                  <a:cubicBezTo>
                    <a:pt x="11" y="37"/>
                    <a:pt x="17" y="40"/>
                    <a:pt x="17" y="37"/>
                  </a:cubicBezTo>
                  <a:cubicBezTo>
                    <a:pt x="17" y="34"/>
                    <a:pt x="23" y="37"/>
                    <a:pt x="18" y="34"/>
                  </a:cubicBezTo>
                  <a:cubicBezTo>
                    <a:pt x="17" y="33"/>
                    <a:pt x="20" y="34"/>
                    <a:pt x="21" y="33"/>
                  </a:cubicBezTo>
                  <a:cubicBezTo>
                    <a:pt x="23" y="31"/>
                    <a:pt x="23" y="34"/>
                    <a:pt x="26" y="36"/>
                  </a:cubicBezTo>
                  <a:cubicBezTo>
                    <a:pt x="29" y="36"/>
                    <a:pt x="24" y="37"/>
                    <a:pt x="32" y="37"/>
                  </a:cubicBezTo>
                  <a:cubicBezTo>
                    <a:pt x="36" y="37"/>
                    <a:pt x="30" y="39"/>
                    <a:pt x="35" y="42"/>
                  </a:cubicBezTo>
                  <a:cubicBezTo>
                    <a:pt x="36" y="44"/>
                    <a:pt x="32" y="44"/>
                    <a:pt x="33" y="45"/>
                  </a:cubicBezTo>
                  <a:cubicBezTo>
                    <a:pt x="35" y="47"/>
                    <a:pt x="32" y="45"/>
                    <a:pt x="35" y="48"/>
                  </a:cubicBezTo>
                  <a:cubicBezTo>
                    <a:pt x="38" y="51"/>
                    <a:pt x="40" y="48"/>
                    <a:pt x="43" y="50"/>
                  </a:cubicBezTo>
                  <a:cubicBezTo>
                    <a:pt x="44" y="51"/>
                    <a:pt x="43" y="48"/>
                    <a:pt x="47" y="50"/>
                  </a:cubicBezTo>
                  <a:cubicBezTo>
                    <a:pt x="50" y="51"/>
                    <a:pt x="49" y="56"/>
                    <a:pt x="50" y="58"/>
                  </a:cubicBezTo>
                  <a:cubicBezTo>
                    <a:pt x="53" y="59"/>
                    <a:pt x="52" y="62"/>
                    <a:pt x="56" y="65"/>
                  </a:cubicBezTo>
                  <a:cubicBezTo>
                    <a:pt x="61" y="70"/>
                    <a:pt x="64" y="75"/>
                    <a:pt x="67" y="75"/>
                  </a:cubicBezTo>
                  <a:cubicBezTo>
                    <a:pt x="68" y="75"/>
                    <a:pt x="76" y="84"/>
                    <a:pt x="79" y="83"/>
                  </a:cubicBezTo>
                  <a:cubicBezTo>
                    <a:pt x="81" y="81"/>
                    <a:pt x="82" y="84"/>
                    <a:pt x="85" y="86"/>
                  </a:cubicBezTo>
                  <a:cubicBezTo>
                    <a:pt x="87" y="86"/>
                    <a:pt x="84" y="86"/>
                    <a:pt x="85" y="92"/>
                  </a:cubicBezTo>
                  <a:cubicBezTo>
                    <a:pt x="90" y="90"/>
                    <a:pt x="90" y="95"/>
                    <a:pt x="91" y="93"/>
                  </a:cubicBezTo>
                  <a:cubicBezTo>
                    <a:pt x="93" y="93"/>
                    <a:pt x="93" y="93"/>
                    <a:pt x="94" y="95"/>
                  </a:cubicBezTo>
                  <a:cubicBezTo>
                    <a:pt x="94" y="93"/>
                    <a:pt x="94" y="92"/>
                    <a:pt x="96" y="89"/>
                  </a:cubicBezTo>
                  <a:cubicBezTo>
                    <a:pt x="99" y="84"/>
                    <a:pt x="101" y="84"/>
                    <a:pt x="97" y="81"/>
                  </a:cubicBezTo>
                  <a:cubicBezTo>
                    <a:pt x="96" y="78"/>
                    <a:pt x="99" y="76"/>
                    <a:pt x="97" y="75"/>
                  </a:cubicBezTo>
                  <a:cubicBezTo>
                    <a:pt x="96" y="73"/>
                    <a:pt x="94" y="76"/>
                    <a:pt x="94" y="73"/>
                  </a:cubicBezTo>
                  <a:cubicBezTo>
                    <a:pt x="94" y="72"/>
                    <a:pt x="93" y="72"/>
                    <a:pt x="91" y="72"/>
                  </a:cubicBezTo>
                  <a:cubicBezTo>
                    <a:pt x="90" y="72"/>
                    <a:pt x="93" y="67"/>
                    <a:pt x="96" y="67"/>
                  </a:cubicBezTo>
                  <a:cubicBezTo>
                    <a:pt x="99" y="69"/>
                    <a:pt x="101" y="69"/>
                    <a:pt x="102" y="65"/>
                  </a:cubicBezTo>
                  <a:cubicBezTo>
                    <a:pt x="105" y="61"/>
                    <a:pt x="101" y="61"/>
                    <a:pt x="105" y="61"/>
                  </a:cubicBezTo>
                  <a:cubicBezTo>
                    <a:pt x="108" y="61"/>
                    <a:pt x="105" y="56"/>
                    <a:pt x="108" y="54"/>
                  </a:cubicBezTo>
                  <a:cubicBezTo>
                    <a:pt x="108" y="53"/>
                    <a:pt x="108" y="56"/>
                    <a:pt x="113" y="54"/>
                  </a:cubicBezTo>
                  <a:cubicBezTo>
                    <a:pt x="116" y="53"/>
                    <a:pt x="114" y="51"/>
                    <a:pt x="116" y="51"/>
                  </a:cubicBezTo>
                  <a:cubicBezTo>
                    <a:pt x="117" y="51"/>
                    <a:pt x="117" y="54"/>
                    <a:pt x="117" y="54"/>
                  </a:cubicBezTo>
                  <a:cubicBezTo>
                    <a:pt x="119" y="54"/>
                    <a:pt x="119" y="54"/>
                    <a:pt x="117" y="56"/>
                  </a:cubicBezTo>
                  <a:cubicBezTo>
                    <a:pt x="116" y="58"/>
                    <a:pt x="114" y="59"/>
                    <a:pt x="116" y="59"/>
                  </a:cubicBezTo>
                  <a:cubicBezTo>
                    <a:pt x="117" y="59"/>
                    <a:pt x="116" y="62"/>
                    <a:pt x="120" y="61"/>
                  </a:cubicBezTo>
                  <a:cubicBezTo>
                    <a:pt x="122" y="59"/>
                    <a:pt x="122" y="59"/>
                    <a:pt x="125" y="62"/>
                  </a:cubicBezTo>
                  <a:cubicBezTo>
                    <a:pt x="128" y="64"/>
                    <a:pt x="128" y="58"/>
                    <a:pt x="130" y="59"/>
                  </a:cubicBezTo>
                  <a:cubicBezTo>
                    <a:pt x="133" y="59"/>
                    <a:pt x="133" y="58"/>
                    <a:pt x="136" y="54"/>
                  </a:cubicBezTo>
                  <a:cubicBezTo>
                    <a:pt x="140" y="53"/>
                    <a:pt x="136" y="54"/>
                    <a:pt x="131" y="51"/>
                  </a:cubicBezTo>
                  <a:cubicBezTo>
                    <a:pt x="125" y="48"/>
                    <a:pt x="126" y="44"/>
                    <a:pt x="123" y="48"/>
                  </a:cubicBezTo>
                  <a:cubicBezTo>
                    <a:pt x="122" y="53"/>
                    <a:pt x="117" y="48"/>
                    <a:pt x="114" y="47"/>
                  </a:cubicBezTo>
                  <a:cubicBezTo>
                    <a:pt x="111" y="45"/>
                    <a:pt x="126" y="39"/>
                    <a:pt x="120" y="37"/>
                  </a:cubicBezTo>
                  <a:cubicBezTo>
                    <a:pt x="119" y="39"/>
                    <a:pt x="119" y="39"/>
                    <a:pt x="119" y="39"/>
                  </a:cubicBezTo>
                  <a:cubicBezTo>
                    <a:pt x="117" y="39"/>
                    <a:pt x="119" y="40"/>
                    <a:pt x="117" y="40"/>
                  </a:cubicBezTo>
                  <a:cubicBezTo>
                    <a:pt x="116" y="40"/>
                    <a:pt x="117" y="39"/>
                    <a:pt x="116" y="40"/>
                  </a:cubicBezTo>
                  <a:cubicBezTo>
                    <a:pt x="113" y="42"/>
                    <a:pt x="111" y="44"/>
                    <a:pt x="110" y="45"/>
                  </a:cubicBezTo>
                  <a:cubicBezTo>
                    <a:pt x="108" y="47"/>
                    <a:pt x="108" y="47"/>
                    <a:pt x="107" y="47"/>
                  </a:cubicBezTo>
                  <a:cubicBezTo>
                    <a:pt x="104" y="48"/>
                    <a:pt x="105" y="50"/>
                    <a:pt x="104" y="50"/>
                  </a:cubicBezTo>
                  <a:cubicBezTo>
                    <a:pt x="102" y="51"/>
                    <a:pt x="101" y="53"/>
                    <a:pt x="101" y="54"/>
                  </a:cubicBezTo>
                  <a:cubicBezTo>
                    <a:pt x="102" y="56"/>
                    <a:pt x="101" y="58"/>
                    <a:pt x="99" y="56"/>
                  </a:cubicBezTo>
                  <a:cubicBezTo>
                    <a:pt x="96" y="54"/>
                    <a:pt x="96" y="54"/>
                    <a:pt x="96" y="54"/>
                  </a:cubicBezTo>
                  <a:cubicBezTo>
                    <a:pt x="97" y="51"/>
                    <a:pt x="97" y="51"/>
                    <a:pt x="97" y="51"/>
                  </a:cubicBezTo>
                  <a:cubicBezTo>
                    <a:pt x="97" y="51"/>
                    <a:pt x="97" y="53"/>
                    <a:pt x="96" y="51"/>
                  </a:cubicBezTo>
                  <a:cubicBezTo>
                    <a:pt x="96" y="50"/>
                    <a:pt x="96" y="50"/>
                    <a:pt x="90" y="50"/>
                  </a:cubicBezTo>
                  <a:cubicBezTo>
                    <a:pt x="85" y="51"/>
                    <a:pt x="85" y="50"/>
                    <a:pt x="85" y="47"/>
                  </a:cubicBezTo>
                  <a:cubicBezTo>
                    <a:pt x="85" y="44"/>
                    <a:pt x="85" y="40"/>
                    <a:pt x="84" y="40"/>
                  </a:cubicBezTo>
                  <a:cubicBezTo>
                    <a:pt x="81" y="40"/>
                    <a:pt x="81" y="40"/>
                    <a:pt x="81" y="40"/>
                  </a:cubicBezTo>
                  <a:cubicBezTo>
                    <a:pt x="81" y="40"/>
                    <a:pt x="81" y="39"/>
                    <a:pt x="81" y="36"/>
                  </a:cubicBezTo>
                  <a:cubicBezTo>
                    <a:pt x="82" y="31"/>
                    <a:pt x="82" y="28"/>
                    <a:pt x="81" y="31"/>
                  </a:cubicBezTo>
                  <a:cubicBezTo>
                    <a:pt x="78" y="33"/>
                    <a:pt x="79" y="26"/>
                    <a:pt x="76" y="25"/>
                  </a:cubicBezTo>
                  <a:cubicBezTo>
                    <a:pt x="73" y="23"/>
                    <a:pt x="73" y="20"/>
                    <a:pt x="70" y="22"/>
                  </a:cubicBezTo>
                  <a:cubicBezTo>
                    <a:pt x="65" y="25"/>
                    <a:pt x="62" y="22"/>
                    <a:pt x="55" y="23"/>
                  </a:cubicBezTo>
                  <a:cubicBezTo>
                    <a:pt x="49" y="25"/>
                    <a:pt x="49" y="25"/>
                    <a:pt x="46" y="22"/>
                  </a:cubicBezTo>
                  <a:cubicBezTo>
                    <a:pt x="44" y="19"/>
                    <a:pt x="43" y="17"/>
                    <a:pt x="43" y="16"/>
                  </a:cubicBezTo>
                  <a:cubicBezTo>
                    <a:pt x="41" y="16"/>
                    <a:pt x="43" y="14"/>
                    <a:pt x="43" y="14"/>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78" name="Google Shape;3245;p145">
              <a:extLst>
                <a:ext uri="{FF2B5EF4-FFF2-40B4-BE49-F238E27FC236}">
                  <a16:creationId xmlns:a16="http://schemas.microsoft.com/office/drawing/2014/main" id="{BF90E3CE-3B7E-7914-5D71-1F7F60FDD482}"/>
                </a:ext>
              </a:extLst>
            </p:cNvPr>
            <p:cNvSpPr/>
            <p:nvPr/>
          </p:nvSpPr>
          <p:spPr>
            <a:xfrm>
              <a:off x="7521783" y="2557871"/>
              <a:ext cx="268333" cy="143001"/>
            </a:xfrm>
            <a:custGeom>
              <a:avLst/>
              <a:gdLst/>
              <a:ahLst/>
              <a:cxnLst/>
              <a:rect l="l" t="t" r="r" b="b"/>
              <a:pathLst>
                <a:path w="86" h="46" extrusionOk="0">
                  <a:moveTo>
                    <a:pt x="13" y="10"/>
                  </a:moveTo>
                  <a:cubicBezTo>
                    <a:pt x="19" y="12"/>
                    <a:pt x="4" y="18"/>
                    <a:pt x="7" y="20"/>
                  </a:cubicBezTo>
                  <a:cubicBezTo>
                    <a:pt x="10" y="21"/>
                    <a:pt x="15" y="26"/>
                    <a:pt x="16" y="21"/>
                  </a:cubicBezTo>
                  <a:cubicBezTo>
                    <a:pt x="19" y="17"/>
                    <a:pt x="18" y="21"/>
                    <a:pt x="24" y="24"/>
                  </a:cubicBezTo>
                  <a:cubicBezTo>
                    <a:pt x="29" y="27"/>
                    <a:pt x="33" y="26"/>
                    <a:pt x="29" y="27"/>
                  </a:cubicBezTo>
                  <a:cubicBezTo>
                    <a:pt x="25" y="31"/>
                    <a:pt x="25" y="32"/>
                    <a:pt x="22" y="32"/>
                  </a:cubicBezTo>
                  <a:cubicBezTo>
                    <a:pt x="21" y="31"/>
                    <a:pt x="21" y="37"/>
                    <a:pt x="18" y="35"/>
                  </a:cubicBezTo>
                  <a:cubicBezTo>
                    <a:pt x="15" y="32"/>
                    <a:pt x="15" y="32"/>
                    <a:pt x="13" y="34"/>
                  </a:cubicBezTo>
                  <a:cubicBezTo>
                    <a:pt x="12" y="35"/>
                    <a:pt x="12" y="34"/>
                    <a:pt x="10" y="37"/>
                  </a:cubicBezTo>
                  <a:cubicBezTo>
                    <a:pt x="9" y="38"/>
                    <a:pt x="10" y="35"/>
                    <a:pt x="9" y="35"/>
                  </a:cubicBezTo>
                  <a:cubicBezTo>
                    <a:pt x="6" y="34"/>
                    <a:pt x="1" y="34"/>
                    <a:pt x="1" y="35"/>
                  </a:cubicBezTo>
                  <a:cubicBezTo>
                    <a:pt x="1" y="38"/>
                    <a:pt x="0" y="35"/>
                    <a:pt x="0" y="38"/>
                  </a:cubicBezTo>
                  <a:cubicBezTo>
                    <a:pt x="0" y="43"/>
                    <a:pt x="10" y="40"/>
                    <a:pt x="10" y="41"/>
                  </a:cubicBezTo>
                  <a:cubicBezTo>
                    <a:pt x="12" y="44"/>
                    <a:pt x="16" y="38"/>
                    <a:pt x="18" y="41"/>
                  </a:cubicBezTo>
                  <a:cubicBezTo>
                    <a:pt x="19" y="46"/>
                    <a:pt x="21" y="43"/>
                    <a:pt x="22" y="44"/>
                  </a:cubicBezTo>
                  <a:cubicBezTo>
                    <a:pt x="24" y="46"/>
                    <a:pt x="24" y="41"/>
                    <a:pt x="29" y="43"/>
                  </a:cubicBezTo>
                  <a:cubicBezTo>
                    <a:pt x="33" y="44"/>
                    <a:pt x="32" y="41"/>
                    <a:pt x="35" y="43"/>
                  </a:cubicBezTo>
                  <a:cubicBezTo>
                    <a:pt x="41" y="41"/>
                    <a:pt x="32" y="37"/>
                    <a:pt x="39" y="35"/>
                  </a:cubicBezTo>
                  <a:cubicBezTo>
                    <a:pt x="45" y="34"/>
                    <a:pt x="42" y="31"/>
                    <a:pt x="45" y="31"/>
                  </a:cubicBezTo>
                  <a:cubicBezTo>
                    <a:pt x="50" y="32"/>
                    <a:pt x="48" y="26"/>
                    <a:pt x="50" y="31"/>
                  </a:cubicBezTo>
                  <a:cubicBezTo>
                    <a:pt x="51" y="35"/>
                    <a:pt x="53" y="31"/>
                    <a:pt x="54" y="32"/>
                  </a:cubicBezTo>
                  <a:cubicBezTo>
                    <a:pt x="57" y="34"/>
                    <a:pt x="57" y="31"/>
                    <a:pt x="59" y="26"/>
                  </a:cubicBezTo>
                  <a:cubicBezTo>
                    <a:pt x="60" y="23"/>
                    <a:pt x="69" y="27"/>
                    <a:pt x="71" y="21"/>
                  </a:cubicBezTo>
                  <a:cubicBezTo>
                    <a:pt x="72" y="18"/>
                    <a:pt x="80" y="17"/>
                    <a:pt x="83" y="15"/>
                  </a:cubicBezTo>
                  <a:cubicBezTo>
                    <a:pt x="85" y="13"/>
                    <a:pt x="85" y="15"/>
                    <a:pt x="86" y="12"/>
                  </a:cubicBezTo>
                  <a:cubicBezTo>
                    <a:pt x="83" y="7"/>
                    <a:pt x="80" y="10"/>
                    <a:pt x="79" y="7"/>
                  </a:cubicBezTo>
                  <a:cubicBezTo>
                    <a:pt x="79" y="4"/>
                    <a:pt x="72" y="4"/>
                    <a:pt x="62" y="4"/>
                  </a:cubicBezTo>
                  <a:cubicBezTo>
                    <a:pt x="50" y="3"/>
                    <a:pt x="50" y="6"/>
                    <a:pt x="47" y="4"/>
                  </a:cubicBezTo>
                  <a:cubicBezTo>
                    <a:pt x="45" y="3"/>
                    <a:pt x="41" y="0"/>
                    <a:pt x="36" y="1"/>
                  </a:cubicBezTo>
                  <a:cubicBezTo>
                    <a:pt x="30" y="3"/>
                    <a:pt x="35" y="10"/>
                    <a:pt x="32" y="9"/>
                  </a:cubicBezTo>
                  <a:cubicBezTo>
                    <a:pt x="29" y="7"/>
                    <a:pt x="22" y="4"/>
                    <a:pt x="18" y="4"/>
                  </a:cubicBezTo>
                  <a:cubicBezTo>
                    <a:pt x="13" y="6"/>
                    <a:pt x="13" y="9"/>
                    <a:pt x="13" y="1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79" name="Google Shape;3246;p145">
              <a:extLst>
                <a:ext uri="{FF2B5EF4-FFF2-40B4-BE49-F238E27FC236}">
                  <a16:creationId xmlns:a16="http://schemas.microsoft.com/office/drawing/2014/main" id="{62B4BA83-95DA-5591-2DC0-298E19717ECE}"/>
                </a:ext>
              </a:extLst>
            </p:cNvPr>
            <p:cNvSpPr/>
            <p:nvPr/>
          </p:nvSpPr>
          <p:spPr>
            <a:xfrm>
              <a:off x="7468759" y="2633388"/>
              <a:ext cx="199241" cy="155855"/>
            </a:xfrm>
            <a:custGeom>
              <a:avLst/>
              <a:gdLst/>
              <a:ahLst/>
              <a:cxnLst/>
              <a:rect l="l" t="t" r="r" b="b"/>
              <a:pathLst>
                <a:path w="64" h="50" extrusionOk="0">
                  <a:moveTo>
                    <a:pt x="31" y="9"/>
                  </a:moveTo>
                  <a:cubicBezTo>
                    <a:pt x="26" y="11"/>
                    <a:pt x="27" y="8"/>
                    <a:pt x="26" y="8"/>
                  </a:cubicBezTo>
                  <a:cubicBezTo>
                    <a:pt x="24" y="8"/>
                    <a:pt x="26" y="6"/>
                    <a:pt x="27" y="5"/>
                  </a:cubicBezTo>
                  <a:cubicBezTo>
                    <a:pt x="29" y="3"/>
                    <a:pt x="29" y="3"/>
                    <a:pt x="27" y="3"/>
                  </a:cubicBezTo>
                  <a:cubicBezTo>
                    <a:pt x="27" y="3"/>
                    <a:pt x="27" y="0"/>
                    <a:pt x="26" y="0"/>
                  </a:cubicBezTo>
                  <a:cubicBezTo>
                    <a:pt x="24" y="0"/>
                    <a:pt x="26" y="2"/>
                    <a:pt x="23" y="3"/>
                  </a:cubicBezTo>
                  <a:cubicBezTo>
                    <a:pt x="18" y="5"/>
                    <a:pt x="18" y="2"/>
                    <a:pt x="18" y="3"/>
                  </a:cubicBezTo>
                  <a:cubicBezTo>
                    <a:pt x="15" y="5"/>
                    <a:pt x="18" y="9"/>
                    <a:pt x="15" y="9"/>
                  </a:cubicBezTo>
                  <a:cubicBezTo>
                    <a:pt x="10" y="9"/>
                    <a:pt x="15" y="9"/>
                    <a:pt x="12" y="14"/>
                  </a:cubicBezTo>
                  <a:cubicBezTo>
                    <a:pt x="10" y="17"/>
                    <a:pt x="9" y="17"/>
                    <a:pt x="6" y="16"/>
                  </a:cubicBezTo>
                  <a:cubicBezTo>
                    <a:pt x="3" y="16"/>
                    <a:pt x="0" y="20"/>
                    <a:pt x="1" y="20"/>
                  </a:cubicBezTo>
                  <a:cubicBezTo>
                    <a:pt x="3" y="20"/>
                    <a:pt x="4" y="20"/>
                    <a:pt x="4" y="22"/>
                  </a:cubicBezTo>
                  <a:cubicBezTo>
                    <a:pt x="4" y="25"/>
                    <a:pt x="6" y="22"/>
                    <a:pt x="7" y="23"/>
                  </a:cubicBezTo>
                  <a:cubicBezTo>
                    <a:pt x="9" y="25"/>
                    <a:pt x="6" y="27"/>
                    <a:pt x="7" y="30"/>
                  </a:cubicBezTo>
                  <a:cubicBezTo>
                    <a:pt x="10" y="33"/>
                    <a:pt x="9" y="33"/>
                    <a:pt x="6" y="37"/>
                  </a:cubicBezTo>
                  <a:cubicBezTo>
                    <a:pt x="4" y="41"/>
                    <a:pt x="4" y="42"/>
                    <a:pt x="4" y="44"/>
                  </a:cubicBezTo>
                  <a:cubicBezTo>
                    <a:pt x="6" y="47"/>
                    <a:pt x="7" y="47"/>
                    <a:pt x="7" y="44"/>
                  </a:cubicBezTo>
                  <a:cubicBezTo>
                    <a:pt x="9" y="42"/>
                    <a:pt x="10" y="42"/>
                    <a:pt x="14" y="42"/>
                  </a:cubicBezTo>
                  <a:cubicBezTo>
                    <a:pt x="15" y="41"/>
                    <a:pt x="17" y="44"/>
                    <a:pt x="17" y="44"/>
                  </a:cubicBezTo>
                  <a:cubicBezTo>
                    <a:pt x="18" y="44"/>
                    <a:pt x="17" y="41"/>
                    <a:pt x="18" y="39"/>
                  </a:cubicBezTo>
                  <a:cubicBezTo>
                    <a:pt x="21" y="37"/>
                    <a:pt x="23" y="41"/>
                    <a:pt x="24" y="39"/>
                  </a:cubicBezTo>
                  <a:cubicBezTo>
                    <a:pt x="26" y="37"/>
                    <a:pt x="23" y="36"/>
                    <a:pt x="24" y="34"/>
                  </a:cubicBezTo>
                  <a:cubicBezTo>
                    <a:pt x="27" y="33"/>
                    <a:pt x="26" y="28"/>
                    <a:pt x="31" y="30"/>
                  </a:cubicBezTo>
                  <a:cubicBezTo>
                    <a:pt x="35" y="31"/>
                    <a:pt x="32" y="33"/>
                    <a:pt x="32" y="34"/>
                  </a:cubicBezTo>
                  <a:cubicBezTo>
                    <a:pt x="33" y="36"/>
                    <a:pt x="35" y="31"/>
                    <a:pt x="35" y="37"/>
                  </a:cubicBezTo>
                  <a:cubicBezTo>
                    <a:pt x="33" y="47"/>
                    <a:pt x="35" y="50"/>
                    <a:pt x="38" y="47"/>
                  </a:cubicBezTo>
                  <a:cubicBezTo>
                    <a:pt x="41" y="45"/>
                    <a:pt x="44" y="45"/>
                    <a:pt x="44" y="44"/>
                  </a:cubicBezTo>
                  <a:cubicBezTo>
                    <a:pt x="44" y="42"/>
                    <a:pt x="46" y="42"/>
                    <a:pt x="47" y="41"/>
                  </a:cubicBezTo>
                  <a:cubicBezTo>
                    <a:pt x="49" y="39"/>
                    <a:pt x="54" y="39"/>
                    <a:pt x="52" y="41"/>
                  </a:cubicBezTo>
                  <a:cubicBezTo>
                    <a:pt x="50" y="44"/>
                    <a:pt x="52" y="44"/>
                    <a:pt x="55" y="41"/>
                  </a:cubicBezTo>
                  <a:cubicBezTo>
                    <a:pt x="58" y="39"/>
                    <a:pt x="61" y="41"/>
                    <a:pt x="60" y="42"/>
                  </a:cubicBezTo>
                  <a:cubicBezTo>
                    <a:pt x="63" y="42"/>
                    <a:pt x="64" y="41"/>
                    <a:pt x="63" y="39"/>
                  </a:cubicBezTo>
                  <a:cubicBezTo>
                    <a:pt x="60" y="37"/>
                    <a:pt x="63" y="34"/>
                    <a:pt x="61" y="33"/>
                  </a:cubicBezTo>
                  <a:cubicBezTo>
                    <a:pt x="60" y="31"/>
                    <a:pt x="61" y="30"/>
                    <a:pt x="61" y="28"/>
                  </a:cubicBezTo>
                  <a:cubicBezTo>
                    <a:pt x="60" y="27"/>
                    <a:pt x="55" y="25"/>
                    <a:pt x="55" y="28"/>
                  </a:cubicBezTo>
                  <a:cubicBezTo>
                    <a:pt x="55" y="30"/>
                    <a:pt x="52" y="27"/>
                    <a:pt x="54" y="23"/>
                  </a:cubicBezTo>
                  <a:cubicBezTo>
                    <a:pt x="54" y="22"/>
                    <a:pt x="50" y="22"/>
                    <a:pt x="52" y="19"/>
                  </a:cubicBezTo>
                  <a:cubicBezTo>
                    <a:pt x="49" y="17"/>
                    <a:pt x="50" y="20"/>
                    <a:pt x="46" y="19"/>
                  </a:cubicBezTo>
                  <a:cubicBezTo>
                    <a:pt x="41" y="17"/>
                    <a:pt x="41" y="22"/>
                    <a:pt x="40" y="20"/>
                  </a:cubicBezTo>
                  <a:cubicBezTo>
                    <a:pt x="38" y="19"/>
                    <a:pt x="37" y="22"/>
                    <a:pt x="35" y="17"/>
                  </a:cubicBezTo>
                  <a:cubicBezTo>
                    <a:pt x="33" y="14"/>
                    <a:pt x="29" y="20"/>
                    <a:pt x="27" y="17"/>
                  </a:cubicBezTo>
                  <a:cubicBezTo>
                    <a:pt x="27" y="16"/>
                    <a:pt x="17" y="19"/>
                    <a:pt x="17" y="14"/>
                  </a:cubicBezTo>
                  <a:cubicBezTo>
                    <a:pt x="17" y="11"/>
                    <a:pt x="18" y="14"/>
                    <a:pt x="18" y="11"/>
                  </a:cubicBezTo>
                  <a:cubicBezTo>
                    <a:pt x="18" y="9"/>
                    <a:pt x="23" y="9"/>
                    <a:pt x="26" y="11"/>
                  </a:cubicBezTo>
                  <a:cubicBezTo>
                    <a:pt x="27" y="11"/>
                    <a:pt x="26" y="14"/>
                    <a:pt x="27" y="13"/>
                  </a:cubicBezTo>
                  <a:cubicBezTo>
                    <a:pt x="29" y="9"/>
                    <a:pt x="29" y="11"/>
                    <a:pt x="31" y="9"/>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80" name="Google Shape;3247;p145">
              <a:extLst>
                <a:ext uri="{FF2B5EF4-FFF2-40B4-BE49-F238E27FC236}">
                  <a16:creationId xmlns:a16="http://schemas.microsoft.com/office/drawing/2014/main" id="{DC186070-14B9-938D-43BB-77F38CC4FB79}"/>
                </a:ext>
              </a:extLst>
            </p:cNvPr>
            <p:cNvSpPr/>
            <p:nvPr/>
          </p:nvSpPr>
          <p:spPr>
            <a:xfrm>
              <a:off x="8771859" y="3153975"/>
              <a:ext cx="53024" cy="126933"/>
            </a:xfrm>
            <a:custGeom>
              <a:avLst/>
              <a:gdLst/>
              <a:ahLst/>
              <a:cxnLst/>
              <a:rect l="l" t="t" r="r" b="b"/>
              <a:pathLst>
                <a:path w="17" h="41" extrusionOk="0">
                  <a:moveTo>
                    <a:pt x="3" y="12"/>
                  </a:moveTo>
                  <a:cubicBezTo>
                    <a:pt x="8" y="6"/>
                    <a:pt x="10" y="4"/>
                    <a:pt x="11" y="3"/>
                  </a:cubicBezTo>
                  <a:cubicBezTo>
                    <a:pt x="13" y="3"/>
                    <a:pt x="13" y="0"/>
                    <a:pt x="14" y="3"/>
                  </a:cubicBezTo>
                  <a:cubicBezTo>
                    <a:pt x="17" y="6"/>
                    <a:pt x="14" y="6"/>
                    <a:pt x="16" y="9"/>
                  </a:cubicBezTo>
                  <a:cubicBezTo>
                    <a:pt x="16" y="11"/>
                    <a:pt x="14" y="14"/>
                    <a:pt x="13" y="22"/>
                  </a:cubicBezTo>
                  <a:cubicBezTo>
                    <a:pt x="11" y="31"/>
                    <a:pt x="8" y="28"/>
                    <a:pt x="8" y="34"/>
                  </a:cubicBezTo>
                  <a:cubicBezTo>
                    <a:pt x="8" y="41"/>
                    <a:pt x="7" y="36"/>
                    <a:pt x="5" y="33"/>
                  </a:cubicBezTo>
                  <a:cubicBezTo>
                    <a:pt x="5" y="30"/>
                    <a:pt x="3" y="33"/>
                    <a:pt x="2" y="26"/>
                  </a:cubicBezTo>
                  <a:cubicBezTo>
                    <a:pt x="0" y="22"/>
                    <a:pt x="0" y="19"/>
                    <a:pt x="3" y="1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81" name="Google Shape;3248;p145">
              <a:extLst>
                <a:ext uri="{FF2B5EF4-FFF2-40B4-BE49-F238E27FC236}">
                  <a16:creationId xmlns:a16="http://schemas.microsoft.com/office/drawing/2014/main" id="{9FED2D5A-50D1-1EB0-DB65-D6EEF7D32F20}"/>
                </a:ext>
              </a:extLst>
            </p:cNvPr>
            <p:cNvSpPr/>
            <p:nvPr/>
          </p:nvSpPr>
          <p:spPr>
            <a:xfrm>
              <a:off x="8884334" y="2567511"/>
              <a:ext cx="155858" cy="189597"/>
            </a:xfrm>
            <a:custGeom>
              <a:avLst/>
              <a:gdLst/>
              <a:ahLst/>
              <a:cxnLst/>
              <a:rect l="l" t="t" r="r" b="b"/>
              <a:pathLst>
                <a:path w="50" h="61" extrusionOk="0">
                  <a:moveTo>
                    <a:pt x="0" y="34"/>
                  </a:moveTo>
                  <a:cubicBezTo>
                    <a:pt x="0" y="36"/>
                    <a:pt x="1" y="39"/>
                    <a:pt x="3" y="37"/>
                  </a:cubicBezTo>
                  <a:cubicBezTo>
                    <a:pt x="4" y="36"/>
                    <a:pt x="9" y="39"/>
                    <a:pt x="7" y="42"/>
                  </a:cubicBezTo>
                  <a:cubicBezTo>
                    <a:pt x="7" y="45"/>
                    <a:pt x="4" y="47"/>
                    <a:pt x="6" y="48"/>
                  </a:cubicBezTo>
                  <a:cubicBezTo>
                    <a:pt x="7" y="50"/>
                    <a:pt x="4" y="48"/>
                    <a:pt x="4" y="51"/>
                  </a:cubicBezTo>
                  <a:cubicBezTo>
                    <a:pt x="3" y="54"/>
                    <a:pt x="0" y="54"/>
                    <a:pt x="4" y="54"/>
                  </a:cubicBezTo>
                  <a:cubicBezTo>
                    <a:pt x="7" y="56"/>
                    <a:pt x="1" y="56"/>
                    <a:pt x="6" y="57"/>
                  </a:cubicBezTo>
                  <a:cubicBezTo>
                    <a:pt x="9" y="57"/>
                    <a:pt x="6" y="61"/>
                    <a:pt x="9" y="59"/>
                  </a:cubicBezTo>
                  <a:cubicBezTo>
                    <a:pt x="11" y="57"/>
                    <a:pt x="9" y="54"/>
                    <a:pt x="12" y="57"/>
                  </a:cubicBezTo>
                  <a:cubicBezTo>
                    <a:pt x="14" y="59"/>
                    <a:pt x="14" y="59"/>
                    <a:pt x="14" y="57"/>
                  </a:cubicBezTo>
                  <a:cubicBezTo>
                    <a:pt x="15" y="56"/>
                    <a:pt x="17" y="57"/>
                    <a:pt x="18" y="57"/>
                  </a:cubicBezTo>
                  <a:cubicBezTo>
                    <a:pt x="18" y="56"/>
                    <a:pt x="18" y="54"/>
                    <a:pt x="21" y="53"/>
                  </a:cubicBezTo>
                  <a:cubicBezTo>
                    <a:pt x="26" y="51"/>
                    <a:pt x="27" y="53"/>
                    <a:pt x="30" y="51"/>
                  </a:cubicBezTo>
                  <a:cubicBezTo>
                    <a:pt x="32" y="51"/>
                    <a:pt x="29" y="50"/>
                    <a:pt x="32" y="48"/>
                  </a:cubicBezTo>
                  <a:cubicBezTo>
                    <a:pt x="30" y="47"/>
                    <a:pt x="30" y="48"/>
                    <a:pt x="27" y="45"/>
                  </a:cubicBezTo>
                  <a:cubicBezTo>
                    <a:pt x="26" y="42"/>
                    <a:pt x="24" y="43"/>
                    <a:pt x="24" y="42"/>
                  </a:cubicBezTo>
                  <a:cubicBezTo>
                    <a:pt x="23" y="40"/>
                    <a:pt x="26" y="43"/>
                    <a:pt x="24" y="39"/>
                  </a:cubicBezTo>
                  <a:cubicBezTo>
                    <a:pt x="24" y="34"/>
                    <a:pt x="26" y="37"/>
                    <a:pt x="27" y="34"/>
                  </a:cubicBezTo>
                  <a:cubicBezTo>
                    <a:pt x="29" y="31"/>
                    <a:pt x="29" y="36"/>
                    <a:pt x="33" y="31"/>
                  </a:cubicBezTo>
                  <a:cubicBezTo>
                    <a:pt x="38" y="28"/>
                    <a:pt x="40" y="25"/>
                    <a:pt x="41" y="25"/>
                  </a:cubicBezTo>
                  <a:cubicBezTo>
                    <a:pt x="43" y="25"/>
                    <a:pt x="43" y="20"/>
                    <a:pt x="43" y="19"/>
                  </a:cubicBezTo>
                  <a:cubicBezTo>
                    <a:pt x="43" y="17"/>
                    <a:pt x="41" y="17"/>
                    <a:pt x="43" y="14"/>
                  </a:cubicBezTo>
                  <a:cubicBezTo>
                    <a:pt x="46" y="11"/>
                    <a:pt x="46" y="9"/>
                    <a:pt x="47" y="8"/>
                  </a:cubicBezTo>
                  <a:cubicBezTo>
                    <a:pt x="49" y="8"/>
                    <a:pt x="49" y="9"/>
                    <a:pt x="50" y="8"/>
                  </a:cubicBezTo>
                  <a:cubicBezTo>
                    <a:pt x="49" y="6"/>
                    <a:pt x="49" y="6"/>
                    <a:pt x="49" y="6"/>
                  </a:cubicBezTo>
                  <a:cubicBezTo>
                    <a:pt x="49" y="3"/>
                    <a:pt x="49" y="6"/>
                    <a:pt x="47" y="5"/>
                  </a:cubicBezTo>
                  <a:cubicBezTo>
                    <a:pt x="46" y="3"/>
                    <a:pt x="47" y="2"/>
                    <a:pt x="44" y="0"/>
                  </a:cubicBezTo>
                  <a:cubicBezTo>
                    <a:pt x="41" y="0"/>
                    <a:pt x="44" y="8"/>
                    <a:pt x="41" y="6"/>
                  </a:cubicBezTo>
                  <a:cubicBezTo>
                    <a:pt x="38" y="6"/>
                    <a:pt x="40" y="9"/>
                    <a:pt x="36" y="11"/>
                  </a:cubicBezTo>
                  <a:cubicBezTo>
                    <a:pt x="35" y="12"/>
                    <a:pt x="36" y="11"/>
                    <a:pt x="33" y="11"/>
                  </a:cubicBezTo>
                  <a:cubicBezTo>
                    <a:pt x="32" y="12"/>
                    <a:pt x="29" y="9"/>
                    <a:pt x="29" y="12"/>
                  </a:cubicBezTo>
                  <a:cubicBezTo>
                    <a:pt x="29" y="15"/>
                    <a:pt x="32" y="15"/>
                    <a:pt x="30" y="17"/>
                  </a:cubicBezTo>
                  <a:cubicBezTo>
                    <a:pt x="29" y="19"/>
                    <a:pt x="29" y="17"/>
                    <a:pt x="27" y="17"/>
                  </a:cubicBezTo>
                  <a:cubicBezTo>
                    <a:pt x="26" y="19"/>
                    <a:pt x="24" y="17"/>
                    <a:pt x="23" y="17"/>
                  </a:cubicBezTo>
                  <a:cubicBezTo>
                    <a:pt x="21" y="17"/>
                    <a:pt x="21" y="12"/>
                    <a:pt x="20" y="14"/>
                  </a:cubicBezTo>
                  <a:cubicBezTo>
                    <a:pt x="18" y="15"/>
                    <a:pt x="20" y="14"/>
                    <a:pt x="18" y="15"/>
                  </a:cubicBezTo>
                  <a:cubicBezTo>
                    <a:pt x="17" y="17"/>
                    <a:pt x="18" y="17"/>
                    <a:pt x="17" y="19"/>
                  </a:cubicBezTo>
                  <a:cubicBezTo>
                    <a:pt x="15" y="20"/>
                    <a:pt x="14" y="23"/>
                    <a:pt x="12" y="23"/>
                  </a:cubicBezTo>
                  <a:cubicBezTo>
                    <a:pt x="9" y="23"/>
                    <a:pt x="11" y="25"/>
                    <a:pt x="9" y="25"/>
                  </a:cubicBezTo>
                  <a:cubicBezTo>
                    <a:pt x="7" y="25"/>
                    <a:pt x="9" y="26"/>
                    <a:pt x="7" y="26"/>
                  </a:cubicBezTo>
                  <a:cubicBezTo>
                    <a:pt x="4" y="28"/>
                    <a:pt x="6" y="28"/>
                    <a:pt x="4" y="28"/>
                  </a:cubicBezTo>
                  <a:cubicBezTo>
                    <a:pt x="3" y="28"/>
                    <a:pt x="1" y="31"/>
                    <a:pt x="0" y="33"/>
                  </a:cubicBezTo>
                  <a:cubicBezTo>
                    <a:pt x="0" y="34"/>
                    <a:pt x="0" y="34"/>
                    <a:pt x="0" y="34"/>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82" name="Google Shape;3249;p145">
              <a:extLst>
                <a:ext uri="{FF2B5EF4-FFF2-40B4-BE49-F238E27FC236}">
                  <a16:creationId xmlns:a16="http://schemas.microsoft.com/office/drawing/2014/main" id="{A2B5A0D9-B673-CF7F-0A0A-E6CE6C4F7359}"/>
                </a:ext>
              </a:extLst>
            </p:cNvPr>
            <p:cNvSpPr/>
            <p:nvPr/>
          </p:nvSpPr>
          <p:spPr>
            <a:xfrm>
              <a:off x="8924503" y="2716938"/>
              <a:ext cx="88374" cy="149428"/>
            </a:xfrm>
            <a:custGeom>
              <a:avLst/>
              <a:gdLst/>
              <a:ahLst/>
              <a:cxnLst/>
              <a:rect l="l" t="t" r="r" b="b"/>
              <a:pathLst>
                <a:path w="28" h="48" extrusionOk="0">
                  <a:moveTo>
                    <a:pt x="5" y="9"/>
                  </a:moveTo>
                  <a:cubicBezTo>
                    <a:pt x="5" y="10"/>
                    <a:pt x="5" y="9"/>
                    <a:pt x="3" y="10"/>
                  </a:cubicBezTo>
                  <a:cubicBezTo>
                    <a:pt x="3" y="12"/>
                    <a:pt x="6" y="14"/>
                    <a:pt x="5" y="15"/>
                  </a:cubicBezTo>
                  <a:cubicBezTo>
                    <a:pt x="3" y="17"/>
                    <a:pt x="8" y="17"/>
                    <a:pt x="6" y="20"/>
                  </a:cubicBezTo>
                  <a:cubicBezTo>
                    <a:pt x="6" y="21"/>
                    <a:pt x="6" y="18"/>
                    <a:pt x="5" y="18"/>
                  </a:cubicBezTo>
                  <a:cubicBezTo>
                    <a:pt x="2" y="18"/>
                    <a:pt x="2" y="18"/>
                    <a:pt x="2" y="18"/>
                  </a:cubicBezTo>
                  <a:cubicBezTo>
                    <a:pt x="3" y="20"/>
                    <a:pt x="2" y="20"/>
                    <a:pt x="2" y="20"/>
                  </a:cubicBezTo>
                  <a:cubicBezTo>
                    <a:pt x="0" y="18"/>
                    <a:pt x="0" y="21"/>
                    <a:pt x="0" y="21"/>
                  </a:cubicBezTo>
                  <a:cubicBezTo>
                    <a:pt x="2" y="23"/>
                    <a:pt x="3" y="20"/>
                    <a:pt x="3" y="23"/>
                  </a:cubicBezTo>
                  <a:cubicBezTo>
                    <a:pt x="3" y="25"/>
                    <a:pt x="3" y="28"/>
                    <a:pt x="3" y="28"/>
                  </a:cubicBezTo>
                  <a:cubicBezTo>
                    <a:pt x="5" y="29"/>
                    <a:pt x="3" y="29"/>
                    <a:pt x="5" y="31"/>
                  </a:cubicBezTo>
                  <a:cubicBezTo>
                    <a:pt x="6" y="32"/>
                    <a:pt x="3" y="31"/>
                    <a:pt x="3" y="34"/>
                  </a:cubicBezTo>
                  <a:cubicBezTo>
                    <a:pt x="2" y="37"/>
                    <a:pt x="0" y="39"/>
                    <a:pt x="2" y="39"/>
                  </a:cubicBezTo>
                  <a:cubicBezTo>
                    <a:pt x="2" y="40"/>
                    <a:pt x="2" y="40"/>
                    <a:pt x="2" y="42"/>
                  </a:cubicBezTo>
                  <a:cubicBezTo>
                    <a:pt x="3" y="43"/>
                    <a:pt x="2" y="42"/>
                    <a:pt x="2" y="43"/>
                  </a:cubicBezTo>
                  <a:cubicBezTo>
                    <a:pt x="2" y="45"/>
                    <a:pt x="3" y="43"/>
                    <a:pt x="3" y="45"/>
                  </a:cubicBezTo>
                  <a:cubicBezTo>
                    <a:pt x="3" y="48"/>
                    <a:pt x="3" y="48"/>
                    <a:pt x="5" y="45"/>
                  </a:cubicBezTo>
                  <a:cubicBezTo>
                    <a:pt x="6" y="42"/>
                    <a:pt x="5" y="47"/>
                    <a:pt x="6" y="47"/>
                  </a:cubicBezTo>
                  <a:cubicBezTo>
                    <a:pt x="6" y="47"/>
                    <a:pt x="6" y="45"/>
                    <a:pt x="8" y="43"/>
                  </a:cubicBezTo>
                  <a:cubicBezTo>
                    <a:pt x="9" y="42"/>
                    <a:pt x="11" y="42"/>
                    <a:pt x="9" y="43"/>
                  </a:cubicBezTo>
                  <a:cubicBezTo>
                    <a:pt x="8" y="45"/>
                    <a:pt x="9" y="47"/>
                    <a:pt x="11" y="45"/>
                  </a:cubicBezTo>
                  <a:cubicBezTo>
                    <a:pt x="11" y="43"/>
                    <a:pt x="11" y="43"/>
                    <a:pt x="11" y="43"/>
                  </a:cubicBezTo>
                  <a:cubicBezTo>
                    <a:pt x="11" y="42"/>
                    <a:pt x="11" y="40"/>
                    <a:pt x="11" y="42"/>
                  </a:cubicBezTo>
                  <a:cubicBezTo>
                    <a:pt x="13" y="43"/>
                    <a:pt x="13" y="43"/>
                    <a:pt x="13" y="43"/>
                  </a:cubicBezTo>
                  <a:cubicBezTo>
                    <a:pt x="14" y="42"/>
                    <a:pt x="11" y="42"/>
                    <a:pt x="13" y="40"/>
                  </a:cubicBezTo>
                  <a:cubicBezTo>
                    <a:pt x="16" y="40"/>
                    <a:pt x="17" y="42"/>
                    <a:pt x="19" y="42"/>
                  </a:cubicBezTo>
                  <a:cubicBezTo>
                    <a:pt x="20" y="40"/>
                    <a:pt x="19" y="40"/>
                    <a:pt x="20" y="39"/>
                  </a:cubicBezTo>
                  <a:cubicBezTo>
                    <a:pt x="22" y="39"/>
                    <a:pt x="23" y="40"/>
                    <a:pt x="25" y="39"/>
                  </a:cubicBezTo>
                  <a:cubicBezTo>
                    <a:pt x="25" y="37"/>
                    <a:pt x="28" y="32"/>
                    <a:pt x="28" y="29"/>
                  </a:cubicBezTo>
                  <a:cubicBezTo>
                    <a:pt x="28" y="26"/>
                    <a:pt x="26" y="31"/>
                    <a:pt x="26" y="28"/>
                  </a:cubicBezTo>
                  <a:cubicBezTo>
                    <a:pt x="26" y="23"/>
                    <a:pt x="28" y="23"/>
                    <a:pt x="26" y="20"/>
                  </a:cubicBezTo>
                  <a:cubicBezTo>
                    <a:pt x="26" y="15"/>
                    <a:pt x="23" y="10"/>
                    <a:pt x="22" y="7"/>
                  </a:cubicBezTo>
                  <a:cubicBezTo>
                    <a:pt x="20" y="4"/>
                    <a:pt x="19" y="1"/>
                    <a:pt x="19" y="0"/>
                  </a:cubicBezTo>
                  <a:cubicBezTo>
                    <a:pt x="16" y="1"/>
                    <a:pt x="19" y="3"/>
                    <a:pt x="17" y="3"/>
                  </a:cubicBezTo>
                  <a:cubicBezTo>
                    <a:pt x="14" y="4"/>
                    <a:pt x="13" y="3"/>
                    <a:pt x="8" y="4"/>
                  </a:cubicBezTo>
                  <a:cubicBezTo>
                    <a:pt x="5" y="6"/>
                    <a:pt x="5" y="7"/>
                    <a:pt x="5" y="9"/>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83" name="Google Shape;3250;p145">
              <a:extLst>
                <a:ext uri="{FF2B5EF4-FFF2-40B4-BE49-F238E27FC236}">
                  <a16:creationId xmlns:a16="http://schemas.microsoft.com/office/drawing/2014/main" id="{134413B8-527F-51B8-C6E7-445DBDE627AB}"/>
                </a:ext>
              </a:extLst>
            </p:cNvPr>
            <p:cNvSpPr/>
            <p:nvPr/>
          </p:nvSpPr>
          <p:spPr>
            <a:xfrm>
              <a:off x="8921290" y="2888861"/>
              <a:ext cx="28922" cy="17674"/>
            </a:xfrm>
            <a:custGeom>
              <a:avLst/>
              <a:gdLst/>
              <a:ahLst/>
              <a:cxnLst/>
              <a:rect l="l" t="t" r="r" b="b"/>
              <a:pathLst>
                <a:path w="9" h="6" extrusionOk="0">
                  <a:moveTo>
                    <a:pt x="1" y="4"/>
                  </a:moveTo>
                  <a:cubicBezTo>
                    <a:pt x="0" y="1"/>
                    <a:pt x="8" y="0"/>
                    <a:pt x="8" y="1"/>
                  </a:cubicBezTo>
                  <a:cubicBezTo>
                    <a:pt x="9" y="3"/>
                    <a:pt x="3" y="6"/>
                    <a:pt x="1" y="4"/>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84" name="Google Shape;3251;p145">
              <a:extLst>
                <a:ext uri="{FF2B5EF4-FFF2-40B4-BE49-F238E27FC236}">
                  <a16:creationId xmlns:a16="http://schemas.microsoft.com/office/drawing/2014/main" id="{E23DA19F-4964-9C1D-1F5C-38B057B68E4F}"/>
                </a:ext>
              </a:extLst>
            </p:cNvPr>
            <p:cNvSpPr/>
            <p:nvPr/>
          </p:nvSpPr>
          <p:spPr>
            <a:xfrm>
              <a:off x="9003236" y="2850299"/>
              <a:ext cx="9641" cy="22494"/>
            </a:xfrm>
            <a:custGeom>
              <a:avLst/>
              <a:gdLst/>
              <a:ahLst/>
              <a:cxnLst/>
              <a:rect l="l" t="t" r="r" b="b"/>
              <a:pathLst>
                <a:path w="3" h="7" extrusionOk="0">
                  <a:moveTo>
                    <a:pt x="0" y="7"/>
                  </a:moveTo>
                  <a:cubicBezTo>
                    <a:pt x="0" y="7"/>
                    <a:pt x="0" y="5"/>
                    <a:pt x="0" y="3"/>
                  </a:cubicBezTo>
                  <a:cubicBezTo>
                    <a:pt x="1" y="2"/>
                    <a:pt x="0" y="0"/>
                    <a:pt x="1" y="0"/>
                  </a:cubicBezTo>
                  <a:cubicBezTo>
                    <a:pt x="3" y="0"/>
                    <a:pt x="3" y="2"/>
                    <a:pt x="1" y="3"/>
                  </a:cubicBezTo>
                  <a:cubicBezTo>
                    <a:pt x="0" y="5"/>
                    <a:pt x="1" y="7"/>
                    <a:pt x="0" y="7"/>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85" name="Google Shape;3252;p145">
              <a:extLst>
                <a:ext uri="{FF2B5EF4-FFF2-40B4-BE49-F238E27FC236}">
                  <a16:creationId xmlns:a16="http://schemas.microsoft.com/office/drawing/2014/main" id="{5DF2D012-1A13-D22C-F36A-6072ED496866}"/>
                </a:ext>
              </a:extLst>
            </p:cNvPr>
            <p:cNvSpPr/>
            <p:nvPr/>
          </p:nvSpPr>
          <p:spPr>
            <a:xfrm>
              <a:off x="8921290" y="2856726"/>
              <a:ext cx="12854" cy="6427"/>
            </a:xfrm>
            <a:custGeom>
              <a:avLst/>
              <a:gdLst/>
              <a:ahLst/>
              <a:cxnLst/>
              <a:rect l="l" t="t" r="r" b="b"/>
              <a:pathLst>
                <a:path w="4" h="2" extrusionOk="0">
                  <a:moveTo>
                    <a:pt x="1" y="2"/>
                  </a:moveTo>
                  <a:cubicBezTo>
                    <a:pt x="0" y="2"/>
                    <a:pt x="3" y="0"/>
                    <a:pt x="3" y="0"/>
                  </a:cubicBezTo>
                  <a:cubicBezTo>
                    <a:pt x="4" y="2"/>
                    <a:pt x="1" y="2"/>
                    <a:pt x="1"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86" name="Google Shape;3253;p145">
              <a:extLst>
                <a:ext uri="{FF2B5EF4-FFF2-40B4-BE49-F238E27FC236}">
                  <a16:creationId xmlns:a16="http://schemas.microsoft.com/office/drawing/2014/main" id="{64FD1222-0FA9-FDEB-D451-D1C08B2C82BE}"/>
                </a:ext>
              </a:extLst>
            </p:cNvPr>
            <p:cNvSpPr/>
            <p:nvPr/>
          </p:nvSpPr>
          <p:spPr>
            <a:xfrm>
              <a:off x="8921290" y="2842266"/>
              <a:ext cx="3213" cy="8034"/>
            </a:xfrm>
            <a:custGeom>
              <a:avLst/>
              <a:gdLst/>
              <a:ahLst/>
              <a:cxnLst/>
              <a:rect l="l" t="t" r="r" b="b"/>
              <a:pathLst>
                <a:path w="1" h="3" extrusionOk="0">
                  <a:moveTo>
                    <a:pt x="1" y="3"/>
                  </a:moveTo>
                  <a:cubicBezTo>
                    <a:pt x="1" y="2"/>
                    <a:pt x="0" y="2"/>
                    <a:pt x="1" y="0"/>
                  </a:cubicBezTo>
                  <a:cubicBezTo>
                    <a:pt x="1" y="2"/>
                    <a:pt x="1" y="2"/>
                    <a:pt x="1" y="2"/>
                  </a:cubicBezTo>
                  <a:cubicBezTo>
                    <a:pt x="1" y="3"/>
                    <a:pt x="1" y="3"/>
                    <a:pt x="1"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87" name="Google Shape;3254;p145">
              <a:extLst>
                <a:ext uri="{FF2B5EF4-FFF2-40B4-BE49-F238E27FC236}">
                  <a16:creationId xmlns:a16="http://schemas.microsoft.com/office/drawing/2014/main" id="{6B4087D4-16DF-28CB-8362-5672D191C174}"/>
                </a:ext>
              </a:extLst>
            </p:cNvPr>
            <p:cNvSpPr/>
            <p:nvPr/>
          </p:nvSpPr>
          <p:spPr>
            <a:xfrm>
              <a:off x="8930931" y="2789242"/>
              <a:ext cx="3213" cy="6427"/>
            </a:xfrm>
            <a:custGeom>
              <a:avLst/>
              <a:gdLst/>
              <a:ahLst/>
              <a:cxnLst/>
              <a:rect l="l" t="t" r="r" b="b"/>
              <a:pathLst>
                <a:path w="1" h="2" extrusionOk="0">
                  <a:moveTo>
                    <a:pt x="0" y="2"/>
                  </a:moveTo>
                  <a:cubicBezTo>
                    <a:pt x="0" y="0"/>
                    <a:pt x="0" y="0"/>
                    <a:pt x="0" y="0"/>
                  </a:cubicBezTo>
                  <a:cubicBezTo>
                    <a:pt x="1" y="0"/>
                    <a:pt x="1" y="2"/>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88" name="Google Shape;3255;p145">
              <a:extLst>
                <a:ext uri="{FF2B5EF4-FFF2-40B4-BE49-F238E27FC236}">
                  <a16:creationId xmlns:a16="http://schemas.microsoft.com/office/drawing/2014/main" id="{83123CAF-475D-01DC-5CB9-3BDF93C4B810}"/>
                </a:ext>
              </a:extLst>
            </p:cNvPr>
            <p:cNvSpPr/>
            <p:nvPr/>
          </p:nvSpPr>
          <p:spPr>
            <a:xfrm>
              <a:off x="8983955" y="2842266"/>
              <a:ext cx="9641" cy="8034"/>
            </a:xfrm>
            <a:custGeom>
              <a:avLst/>
              <a:gdLst/>
              <a:ahLst/>
              <a:cxnLst/>
              <a:rect l="l" t="t" r="r" b="b"/>
              <a:pathLst>
                <a:path w="3" h="3" extrusionOk="0">
                  <a:moveTo>
                    <a:pt x="1" y="3"/>
                  </a:moveTo>
                  <a:cubicBezTo>
                    <a:pt x="0" y="3"/>
                    <a:pt x="0" y="0"/>
                    <a:pt x="1" y="0"/>
                  </a:cubicBezTo>
                  <a:cubicBezTo>
                    <a:pt x="3" y="0"/>
                    <a:pt x="3" y="2"/>
                    <a:pt x="1"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89" name="Google Shape;3256;p145">
              <a:extLst>
                <a:ext uri="{FF2B5EF4-FFF2-40B4-BE49-F238E27FC236}">
                  <a16:creationId xmlns:a16="http://schemas.microsoft.com/office/drawing/2014/main" id="{8AF7F295-E7FD-0612-5C6D-7319C012BC7F}"/>
                </a:ext>
              </a:extLst>
            </p:cNvPr>
            <p:cNvSpPr/>
            <p:nvPr/>
          </p:nvSpPr>
          <p:spPr>
            <a:xfrm>
              <a:off x="8967887" y="2842266"/>
              <a:ext cx="6427" cy="8034"/>
            </a:xfrm>
            <a:custGeom>
              <a:avLst/>
              <a:gdLst/>
              <a:ahLst/>
              <a:cxnLst/>
              <a:rect l="l" t="t" r="r" b="b"/>
              <a:pathLst>
                <a:path w="2" h="3" extrusionOk="0">
                  <a:moveTo>
                    <a:pt x="2" y="3"/>
                  </a:moveTo>
                  <a:cubicBezTo>
                    <a:pt x="0" y="2"/>
                    <a:pt x="0" y="2"/>
                    <a:pt x="0" y="0"/>
                  </a:cubicBezTo>
                  <a:cubicBezTo>
                    <a:pt x="0" y="0"/>
                    <a:pt x="2" y="0"/>
                    <a:pt x="2" y="2"/>
                  </a:cubicBezTo>
                  <a:cubicBezTo>
                    <a:pt x="2" y="3"/>
                    <a:pt x="2" y="3"/>
                    <a:pt x="2"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90" name="Google Shape;3257;p145">
              <a:extLst>
                <a:ext uri="{FF2B5EF4-FFF2-40B4-BE49-F238E27FC236}">
                  <a16:creationId xmlns:a16="http://schemas.microsoft.com/office/drawing/2014/main" id="{A041EE46-03C1-B881-75F4-50E08DF946F7}"/>
                </a:ext>
              </a:extLst>
            </p:cNvPr>
            <p:cNvSpPr/>
            <p:nvPr/>
          </p:nvSpPr>
          <p:spPr>
            <a:xfrm>
              <a:off x="8934144" y="2866366"/>
              <a:ext cx="6427" cy="6427"/>
            </a:xfrm>
            <a:custGeom>
              <a:avLst/>
              <a:gdLst/>
              <a:ahLst/>
              <a:cxnLst/>
              <a:rect l="l" t="t" r="r" b="b"/>
              <a:pathLst>
                <a:path w="2" h="2" extrusionOk="0">
                  <a:moveTo>
                    <a:pt x="2" y="2"/>
                  </a:moveTo>
                  <a:cubicBezTo>
                    <a:pt x="0" y="2"/>
                    <a:pt x="0" y="2"/>
                    <a:pt x="0" y="0"/>
                  </a:cubicBezTo>
                  <a:cubicBezTo>
                    <a:pt x="2" y="0"/>
                    <a:pt x="2" y="2"/>
                    <a:pt x="2"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91" name="Google Shape;3258;p145">
              <a:extLst>
                <a:ext uri="{FF2B5EF4-FFF2-40B4-BE49-F238E27FC236}">
                  <a16:creationId xmlns:a16="http://schemas.microsoft.com/office/drawing/2014/main" id="{60CF949D-CEE0-96DD-A3F1-57479F4F4B47}"/>
                </a:ext>
              </a:extLst>
            </p:cNvPr>
            <p:cNvSpPr/>
            <p:nvPr/>
          </p:nvSpPr>
          <p:spPr>
            <a:xfrm>
              <a:off x="8930931" y="2745860"/>
              <a:ext cx="3213" cy="11247"/>
            </a:xfrm>
            <a:custGeom>
              <a:avLst/>
              <a:gdLst/>
              <a:ahLst/>
              <a:cxnLst/>
              <a:rect l="l" t="t" r="r" b="b"/>
              <a:pathLst>
                <a:path w="1" h="4" extrusionOk="0">
                  <a:moveTo>
                    <a:pt x="1" y="4"/>
                  </a:moveTo>
                  <a:cubicBezTo>
                    <a:pt x="0" y="4"/>
                    <a:pt x="0" y="0"/>
                    <a:pt x="0" y="0"/>
                  </a:cubicBezTo>
                  <a:cubicBezTo>
                    <a:pt x="1" y="0"/>
                    <a:pt x="1" y="4"/>
                    <a:pt x="1" y="4"/>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92" name="Google Shape;3259;p145">
              <a:extLst>
                <a:ext uri="{FF2B5EF4-FFF2-40B4-BE49-F238E27FC236}">
                  <a16:creationId xmlns:a16="http://schemas.microsoft.com/office/drawing/2014/main" id="{F07C0CE5-53CA-90EA-C2BD-8D1D0DE733DB}"/>
                </a:ext>
              </a:extLst>
            </p:cNvPr>
            <p:cNvSpPr/>
            <p:nvPr/>
          </p:nvSpPr>
          <p:spPr>
            <a:xfrm>
              <a:off x="8489065" y="3321077"/>
              <a:ext cx="61058" cy="65877"/>
            </a:xfrm>
            <a:custGeom>
              <a:avLst/>
              <a:gdLst/>
              <a:ahLst/>
              <a:cxnLst/>
              <a:rect l="l" t="t" r="r" b="b"/>
              <a:pathLst>
                <a:path w="20" h="21" extrusionOk="0">
                  <a:moveTo>
                    <a:pt x="3" y="6"/>
                  </a:moveTo>
                  <a:cubicBezTo>
                    <a:pt x="6" y="3"/>
                    <a:pt x="5" y="5"/>
                    <a:pt x="6" y="3"/>
                  </a:cubicBezTo>
                  <a:cubicBezTo>
                    <a:pt x="8" y="2"/>
                    <a:pt x="8" y="5"/>
                    <a:pt x="9" y="2"/>
                  </a:cubicBezTo>
                  <a:cubicBezTo>
                    <a:pt x="9" y="0"/>
                    <a:pt x="11" y="3"/>
                    <a:pt x="12" y="2"/>
                  </a:cubicBezTo>
                  <a:cubicBezTo>
                    <a:pt x="14" y="0"/>
                    <a:pt x="15" y="2"/>
                    <a:pt x="17" y="2"/>
                  </a:cubicBezTo>
                  <a:cubicBezTo>
                    <a:pt x="17" y="0"/>
                    <a:pt x="18" y="2"/>
                    <a:pt x="18" y="2"/>
                  </a:cubicBezTo>
                  <a:cubicBezTo>
                    <a:pt x="20" y="2"/>
                    <a:pt x="20" y="5"/>
                    <a:pt x="20" y="6"/>
                  </a:cubicBezTo>
                  <a:cubicBezTo>
                    <a:pt x="18" y="6"/>
                    <a:pt x="17" y="10"/>
                    <a:pt x="17" y="13"/>
                  </a:cubicBezTo>
                  <a:cubicBezTo>
                    <a:pt x="17" y="16"/>
                    <a:pt x="14" y="14"/>
                    <a:pt x="12" y="17"/>
                  </a:cubicBezTo>
                  <a:cubicBezTo>
                    <a:pt x="12" y="19"/>
                    <a:pt x="11" y="17"/>
                    <a:pt x="9" y="19"/>
                  </a:cubicBezTo>
                  <a:cubicBezTo>
                    <a:pt x="9" y="21"/>
                    <a:pt x="8" y="21"/>
                    <a:pt x="8" y="19"/>
                  </a:cubicBezTo>
                  <a:cubicBezTo>
                    <a:pt x="6" y="19"/>
                    <a:pt x="6" y="21"/>
                    <a:pt x="3" y="17"/>
                  </a:cubicBezTo>
                  <a:cubicBezTo>
                    <a:pt x="0" y="16"/>
                    <a:pt x="2" y="16"/>
                    <a:pt x="2" y="13"/>
                  </a:cubicBezTo>
                  <a:cubicBezTo>
                    <a:pt x="0" y="8"/>
                    <a:pt x="3" y="8"/>
                    <a:pt x="3" y="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93" name="Google Shape;3260;p145">
              <a:extLst>
                <a:ext uri="{FF2B5EF4-FFF2-40B4-BE49-F238E27FC236}">
                  <a16:creationId xmlns:a16="http://schemas.microsoft.com/office/drawing/2014/main" id="{7B052992-0BD4-F8BA-06BF-24F97033E863}"/>
                </a:ext>
              </a:extLst>
            </p:cNvPr>
            <p:cNvSpPr/>
            <p:nvPr/>
          </p:nvSpPr>
          <p:spPr>
            <a:xfrm>
              <a:off x="7777261" y="3642428"/>
              <a:ext cx="56237" cy="125326"/>
            </a:xfrm>
            <a:custGeom>
              <a:avLst/>
              <a:gdLst/>
              <a:ahLst/>
              <a:cxnLst/>
              <a:rect l="l" t="t" r="r" b="b"/>
              <a:pathLst>
                <a:path w="18" h="40" extrusionOk="0">
                  <a:moveTo>
                    <a:pt x="4" y="37"/>
                  </a:moveTo>
                  <a:cubicBezTo>
                    <a:pt x="0" y="32"/>
                    <a:pt x="1" y="23"/>
                    <a:pt x="0" y="18"/>
                  </a:cubicBezTo>
                  <a:cubicBezTo>
                    <a:pt x="0" y="14"/>
                    <a:pt x="1" y="14"/>
                    <a:pt x="1" y="15"/>
                  </a:cubicBezTo>
                  <a:cubicBezTo>
                    <a:pt x="1" y="17"/>
                    <a:pt x="1" y="12"/>
                    <a:pt x="1" y="9"/>
                  </a:cubicBezTo>
                  <a:cubicBezTo>
                    <a:pt x="1" y="8"/>
                    <a:pt x="3" y="8"/>
                    <a:pt x="3" y="4"/>
                  </a:cubicBezTo>
                  <a:cubicBezTo>
                    <a:pt x="3" y="1"/>
                    <a:pt x="1" y="1"/>
                    <a:pt x="1" y="0"/>
                  </a:cubicBezTo>
                  <a:cubicBezTo>
                    <a:pt x="1" y="0"/>
                    <a:pt x="4" y="0"/>
                    <a:pt x="7" y="1"/>
                  </a:cubicBezTo>
                  <a:cubicBezTo>
                    <a:pt x="9" y="4"/>
                    <a:pt x="9" y="6"/>
                    <a:pt x="11" y="9"/>
                  </a:cubicBezTo>
                  <a:cubicBezTo>
                    <a:pt x="13" y="11"/>
                    <a:pt x="13" y="17"/>
                    <a:pt x="15" y="18"/>
                  </a:cubicBezTo>
                  <a:cubicBezTo>
                    <a:pt x="17" y="20"/>
                    <a:pt x="15" y="20"/>
                    <a:pt x="17" y="21"/>
                  </a:cubicBezTo>
                  <a:cubicBezTo>
                    <a:pt x="18" y="25"/>
                    <a:pt x="18" y="32"/>
                    <a:pt x="13" y="34"/>
                  </a:cubicBezTo>
                  <a:cubicBezTo>
                    <a:pt x="11" y="37"/>
                    <a:pt x="7" y="40"/>
                    <a:pt x="4" y="37"/>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94" name="Google Shape;3261;p145">
              <a:extLst>
                <a:ext uri="{FF2B5EF4-FFF2-40B4-BE49-F238E27FC236}">
                  <a16:creationId xmlns:a16="http://schemas.microsoft.com/office/drawing/2014/main" id="{24D318A7-9B34-4D18-32B3-51D3A72CD968}"/>
                </a:ext>
              </a:extLst>
            </p:cNvPr>
            <p:cNvSpPr/>
            <p:nvPr/>
          </p:nvSpPr>
          <p:spPr>
            <a:xfrm>
              <a:off x="8085763" y="3047929"/>
              <a:ext cx="224949" cy="594499"/>
            </a:xfrm>
            <a:custGeom>
              <a:avLst/>
              <a:gdLst/>
              <a:ahLst/>
              <a:cxnLst/>
              <a:rect l="l" t="t" r="r" b="b"/>
              <a:pathLst>
                <a:path w="72" h="191" extrusionOk="0">
                  <a:moveTo>
                    <a:pt x="3" y="69"/>
                  </a:moveTo>
                  <a:cubicBezTo>
                    <a:pt x="6" y="65"/>
                    <a:pt x="4" y="73"/>
                    <a:pt x="7" y="68"/>
                  </a:cubicBezTo>
                  <a:cubicBezTo>
                    <a:pt x="9" y="63"/>
                    <a:pt x="7" y="65"/>
                    <a:pt x="7" y="62"/>
                  </a:cubicBezTo>
                  <a:cubicBezTo>
                    <a:pt x="7" y="54"/>
                    <a:pt x="10" y="65"/>
                    <a:pt x="9" y="52"/>
                  </a:cubicBezTo>
                  <a:cubicBezTo>
                    <a:pt x="9" y="45"/>
                    <a:pt x="9" y="48"/>
                    <a:pt x="12" y="49"/>
                  </a:cubicBezTo>
                  <a:cubicBezTo>
                    <a:pt x="15" y="49"/>
                    <a:pt x="15" y="54"/>
                    <a:pt x="16" y="46"/>
                  </a:cubicBezTo>
                  <a:cubicBezTo>
                    <a:pt x="18" y="40"/>
                    <a:pt x="23" y="40"/>
                    <a:pt x="20" y="37"/>
                  </a:cubicBezTo>
                  <a:cubicBezTo>
                    <a:pt x="18" y="35"/>
                    <a:pt x="21" y="35"/>
                    <a:pt x="24" y="29"/>
                  </a:cubicBezTo>
                  <a:cubicBezTo>
                    <a:pt x="26" y="24"/>
                    <a:pt x="23" y="26"/>
                    <a:pt x="24" y="23"/>
                  </a:cubicBezTo>
                  <a:cubicBezTo>
                    <a:pt x="24" y="20"/>
                    <a:pt x="24" y="23"/>
                    <a:pt x="27" y="20"/>
                  </a:cubicBezTo>
                  <a:cubicBezTo>
                    <a:pt x="30" y="17"/>
                    <a:pt x="35" y="12"/>
                    <a:pt x="38" y="15"/>
                  </a:cubicBezTo>
                  <a:cubicBezTo>
                    <a:pt x="39" y="18"/>
                    <a:pt x="41" y="18"/>
                    <a:pt x="38" y="14"/>
                  </a:cubicBezTo>
                  <a:cubicBezTo>
                    <a:pt x="36" y="11"/>
                    <a:pt x="42" y="11"/>
                    <a:pt x="41" y="6"/>
                  </a:cubicBezTo>
                  <a:cubicBezTo>
                    <a:pt x="42" y="4"/>
                    <a:pt x="41" y="0"/>
                    <a:pt x="46" y="4"/>
                  </a:cubicBezTo>
                  <a:cubicBezTo>
                    <a:pt x="50" y="7"/>
                    <a:pt x="47" y="14"/>
                    <a:pt x="50" y="12"/>
                  </a:cubicBezTo>
                  <a:cubicBezTo>
                    <a:pt x="52" y="11"/>
                    <a:pt x="53" y="14"/>
                    <a:pt x="52" y="15"/>
                  </a:cubicBezTo>
                  <a:cubicBezTo>
                    <a:pt x="50" y="17"/>
                    <a:pt x="53" y="18"/>
                    <a:pt x="52" y="23"/>
                  </a:cubicBezTo>
                  <a:cubicBezTo>
                    <a:pt x="50" y="28"/>
                    <a:pt x="53" y="31"/>
                    <a:pt x="52" y="31"/>
                  </a:cubicBezTo>
                  <a:cubicBezTo>
                    <a:pt x="49" y="31"/>
                    <a:pt x="50" y="34"/>
                    <a:pt x="49" y="32"/>
                  </a:cubicBezTo>
                  <a:cubicBezTo>
                    <a:pt x="47" y="32"/>
                    <a:pt x="49" y="35"/>
                    <a:pt x="46" y="35"/>
                  </a:cubicBezTo>
                  <a:cubicBezTo>
                    <a:pt x="42" y="37"/>
                    <a:pt x="46" y="40"/>
                    <a:pt x="44" y="41"/>
                  </a:cubicBezTo>
                  <a:cubicBezTo>
                    <a:pt x="39" y="43"/>
                    <a:pt x="46" y="46"/>
                    <a:pt x="44" y="48"/>
                  </a:cubicBezTo>
                  <a:cubicBezTo>
                    <a:pt x="42" y="49"/>
                    <a:pt x="42" y="51"/>
                    <a:pt x="46" y="49"/>
                  </a:cubicBezTo>
                  <a:cubicBezTo>
                    <a:pt x="49" y="46"/>
                    <a:pt x="50" y="49"/>
                    <a:pt x="52" y="48"/>
                  </a:cubicBezTo>
                  <a:cubicBezTo>
                    <a:pt x="55" y="46"/>
                    <a:pt x="50" y="49"/>
                    <a:pt x="52" y="52"/>
                  </a:cubicBezTo>
                  <a:cubicBezTo>
                    <a:pt x="53" y="56"/>
                    <a:pt x="52" y="59"/>
                    <a:pt x="56" y="59"/>
                  </a:cubicBezTo>
                  <a:cubicBezTo>
                    <a:pt x="61" y="59"/>
                    <a:pt x="58" y="59"/>
                    <a:pt x="56" y="60"/>
                  </a:cubicBezTo>
                  <a:cubicBezTo>
                    <a:pt x="56" y="63"/>
                    <a:pt x="58" y="62"/>
                    <a:pt x="56" y="66"/>
                  </a:cubicBezTo>
                  <a:cubicBezTo>
                    <a:pt x="55" y="69"/>
                    <a:pt x="59" y="68"/>
                    <a:pt x="61" y="68"/>
                  </a:cubicBezTo>
                  <a:cubicBezTo>
                    <a:pt x="62" y="69"/>
                    <a:pt x="61" y="71"/>
                    <a:pt x="62" y="73"/>
                  </a:cubicBezTo>
                  <a:cubicBezTo>
                    <a:pt x="64" y="73"/>
                    <a:pt x="62" y="76"/>
                    <a:pt x="64" y="74"/>
                  </a:cubicBezTo>
                  <a:cubicBezTo>
                    <a:pt x="65" y="74"/>
                    <a:pt x="65" y="77"/>
                    <a:pt x="68" y="73"/>
                  </a:cubicBezTo>
                  <a:cubicBezTo>
                    <a:pt x="72" y="69"/>
                    <a:pt x="72" y="73"/>
                    <a:pt x="72" y="74"/>
                  </a:cubicBezTo>
                  <a:cubicBezTo>
                    <a:pt x="70" y="76"/>
                    <a:pt x="67" y="74"/>
                    <a:pt x="67" y="79"/>
                  </a:cubicBezTo>
                  <a:cubicBezTo>
                    <a:pt x="65" y="84"/>
                    <a:pt x="64" y="79"/>
                    <a:pt x="64" y="85"/>
                  </a:cubicBezTo>
                  <a:cubicBezTo>
                    <a:pt x="61" y="85"/>
                    <a:pt x="62" y="87"/>
                    <a:pt x="59" y="87"/>
                  </a:cubicBezTo>
                  <a:cubicBezTo>
                    <a:pt x="56" y="85"/>
                    <a:pt x="59" y="88"/>
                    <a:pt x="58" y="88"/>
                  </a:cubicBezTo>
                  <a:cubicBezTo>
                    <a:pt x="56" y="90"/>
                    <a:pt x="56" y="87"/>
                    <a:pt x="55" y="90"/>
                  </a:cubicBezTo>
                  <a:cubicBezTo>
                    <a:pt x="55" y="93"/>
                    <a:pt x="53" y="91"/>
                    <a:pt x="50" y="93"/>
                  </a:cubicBezTo>
                  <a:cubicBezTo>
                    <a:pt x="47" y="94"/>
                    <a:pt x="47" y="90"/>
                    <a:pt x="47" y="93"/>
                  </a:cubicBezTo>
                  <a:cubicBezTo>
                    <a:pt x="46" y="96"/>
                    <a:pt x="44" y="94"/>
                    <a:pt x="46" y="97"/>
                  </a:cubicBezTo>
                  <a:cubicBezTo>
                    <a:pt x="47" y="101"/>
                    <a:pt x="42" y="97"/>
                    <a:pt x="44" y="102"/>
                  </a:cubicBezTo>
                  <a:cubicBezTo>
                    <a:pt x="46" y="107"/>
                    <a:pt x="41" y="102"/>
                    <a:pt x="41" y="105"/>
                  </a:cubicBezTo>
                  <a:cubicBezTo>
                    <a:pt x="42" y="108"/>
                    <a:pt x="44" y="104"/>
                    <a:pt x="44" y="108"/>
                  </a:cubicBezTo>
                  <a:cubicBezTo>
                    <a:pt x="44" y="113"/>
                    <a:pt x="46" y="115"/>
                    <a:pt x="49" y="118"/>
                  </a:cubicBezTo>
                  <a:cubicBezTo>
                    <a:pt x="50" y="121"/>
                    <a:pt x="50" y="118"/>
                    <a:pt x="50" y="121"/>
                  </a:cubicBezTo>
                  <a:cubicBezTo>
                    <a:pt x="50" y="124"/>
                    <a:pt x="52" y="127"/>
                    <a:pt x="52" y="127"/>
                  </a:cubicBezTo>
                  <a:cubicBezTo>
                    <a:pt x="55" y="122"/>
                    <a:pt x="55" y="129"/>
                    <a:pt x="52" y="129"/>
                  </a:cubicBezTo>
                  <a:cubicBezTo>
                    <a:pt x="50" y="129"/>
                    <a:pt x="52" y="136"/>
                    <a:pt x="50" y="136"/>
                  </a:cubicBezTo>
                  <a:cubicBezTo>
                    <a:pt x="49" y="135"/>
                    <a:pt x="50" y="138"/>
                    <a:pt x="49" y="136"/>
                  </a:cubicBezTo>
                  <a:cubicBezTo>
                    <a:pt x="47" y="136"/>
                    <a:pt x="47" y="141"/>
                    <a:pt x="52" y="146"/>
                  </a:cubicBezTo>
                  <a:cubicBezTo>
                    <a:pt x="56" y="150"/>
                    <a:pt x="58" y="153"/>
                    <a:pt x="55" y="158"/>
                  </a:cubicBezTo>
                  <a:cubicBezTo>
                    <a:pt x="58" y="163"/>
                    <a:pt x="58" y="166"/>
                    <a:pt x="58" y="167"/>
                  </a:cubicBezTo>
                  <a:cubicBezTo>
                    <a:pt x="58" y="169"/>
                    <a:pt x="59" y="167"/>
                    <a:pt x="59" y="169"/>
                  </a:cubicBezTo>
                  <a:cubicBezTo>
                    <a:pt x="59" y="172"/>
                    <a:pt x="61" y="170"/>
                    <a:pt x="59" y="172"/>
                  </a:cubicBezTo>
                  <a:cubicBezTo>
                    <a:pt x="56" y="175"/>
                    <a:pt x="58" y="175"/>
                    <a:pt x="55" y="180"/>
                  </a:cubicBezTo>
                  <a:cubicBezTo>
                    <a:pt x="52" y="183"/>
                    <a:pt x="53" y="183"/>
                    <a:pt x="52" y="186"/>
                  </a:cubicBezTo>
                  <a:cubicBezTo>
                    <a:pt x="52" y="189"/>
                    <a:pt x="50" y="191"/>
                    <a:pt x="50" y="188"/>
                  </a:cubicBezTo>
                  <a:cubicBezTo>
                    <a:pt x="50" y="178"/>
                    <a:pt x="52" y="181"/>
                    <a:pt x="52" y="178"/>
                  </a:cubicBezTo>
                  <a:cubicBezTo>
                    <a:pt x="52" y="175"/>
                    <a:pt x="55" y="172"/>
                    <a:pt x="52" y="172"/>
                  </a:cubicBezTo>
                  <a:cubicBezTo>
                    <a:pt x="49" y="172"/>
                    <a:pt x="53" y="169"/>
                    <a:pt x="52" y="167"/>
                  </a:cubicBezTo>
                  <a:cubicBezTo>
                    <a:pt x="50" y="166"/>
                    <a:pt x="52" y="164"/>
                    <a:pt x="52" y="161"/>
                  </a:cubicBezTo>
                  <a:cubicBezTo>
                    <a:pt x="50" y="160"/>
                    <a:pt x="50" y="157"/>
                    <a:pt x="49" y="153"/>
                  </a:cubicBezTo>
                  <a:cubicBezTo>
                    <a:pt x="47" y="149"/>
                    <a:pt x="47" y="158"/>
                    <a:pt x="47" y="149"/>
                  </a:cubicBezTo>
                  <a:cubicBezTo>
                    <a:pt x="47" y="146"/>
                    <a:pt x="44" y="144"/>
                    <a:pt x="44" y="136"/>
                  </a:cubicBezTo>
                  <a:cubicBezTo>
                    <a:pt x="44" y="130"/>
                    <a:pt x="42" y="130"/>
                    <a:pt x="42" y="127"/>
                  </a:cubicBezTo>
                  <a:cubicBezTo>
                    <a:pt x="42" y="125"/>
                    <a:pt x="46" y="124"/>
                    <a:pt x="44" y="124"/>
                  </a:cubicBezTo>
                  <a:cubicBezTo>
                    <a:pt x="42" y="124"/>
                    <a:pt x="41" y="125"/>
                    <a:pt x="41" y="122"/>
                  </a:cubicBezTo>
                  <a:cubicBezTo>
                    <a:pt x="39" y="118"/>
                    <a:pt x="39" y="119"/>
                    <a:pt x="39" y="118"/>
                  </a:cubicBezTo>
                  <a:cubicBezTo>
                    <a:pt x="39" y="116"/>
                    <a:pt x="38" y="116"/>
                    <a:pt x="38" y="115"/>
                  </a:cubicBezTo>
                  <a:cubicBezTo>
                    <a:pt x="39" y="122"/>
                    <a:pt x="35" y="124"/>
                    <a:pt x="32" y="125"/>
                  </a:cubicBezTo>
                  <a:cubicBezTo>
                    <a:pt x="27" y="127"/>
                    <a:pt x="27" y="135"/>
                    <a:pt x="24" y="132"/>
                  </a:cubicBezTo>
                  <a:cubicBezTo>
                    <a:pt x="21" y="129"/>
                    <a:pt x="23" y="133"/>
                    <a:pt x="20" y="130"/>
                  </a:cubicBezTo>
                  <a:cubicBezTo>
                    <a:pt x="18" y="129"/>
                    <a:pt x="21" y="127"/>
                    <a:pt x="20" y="127"/>
                  </a:cubicBezTo>
                  <a:cubicBezTo>
                    <a:pt x="18" y="125"/>
                    <a:pt x="18" y="130"/>
                    <a:pt x="16" y="130"/>
                  </a:cubicBezTo>
                  <a:cubicBezTo>
                    <a:pt x="15" y="130"/>
                    <a:pt x="18" y="122"/>
                    <a:pt x="20" y="116"/>
                  </a:cubicBezTo>
                  <a:cubicBezTo>
                    <a:pt x="21" y="111"/>
                    <a:pt x="16" y="105"/>
                    <a:pt x="15" y="101"/>
                  </a:cubicBezTo>
                  <a:cubicBezTo>
                    <a:pt x="15" y="96"/>
                    <a:pt x="13" y="99"/>
                    <a:pt x="13" y="101"/>
                  </a:cubicBezTo>
                  <a:cubicBezTo>
                    <a:pt x="13" y="102"/>
                    <a:pt x="9" y="97"/>
                    <a:pt x="10" y="96"/>
                  </a:cubicBezTo>
                  <a:cubicBezTo>
                    <a:pt x="12" y="94"/>
                    <a:pt x="12" y="97"/>
                    <a:pt x="13" y="96"/>
                  </a:cubicBezTo>
                  <a:cubicBezTo>
                    <a:pt x="16" y="94"/>
                    <a:pt x="13" y="94"/>
                    <a:pt x="12" y="93"/>
                  </a:cubicBezTo>
                  <a:cubicBezTo>
                    <a:pt x="10" y="90"/>
                    <a:pt x="9" y="87"/>
                    <a:pt x="7" y="90"/>
                  </a:cubicBezTo>
                  <a:cubicBezTo>
                    <a:pt x="7" y="93"/>
                    <a:pt x="7" y="90"/>
                    <a:pt x="4" y="87"/>
                  </a:cubicBezTo>
                  <a:cubicBezTo>
                    <a:pt x="1" y="84"/>
                    <a:pt x="1" y="79"/>
                    <a:pt x="0" y="79"/>
                  </a:cubicBezTo>
                  <a:cubicBezTo>
                    <a:pt x="0" y="68"/>
                    <a:pt x="4" y="85"/>
                    <a:pt x="3" y="69"/>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95" name="Google Shape;3262;p145">
              <a:extLst>
                <a:ext uri="{FF2B5EF4-FFF2-40B4-BE49-F238E27FC236}">
                  <a16:creationId xmlns:a16="http://schemas.microsoft.com/office/drawing/2014/main" id="{78FD49A6-1654-9CAD-F413-0165F5210FB0}"/>
                </a:ext>
              </a:extLst>
            </p:cNvPr>
            <p:cNvSpPr/>
            <p:nvPr/>
          </p:nvSpPr>
          <p:spPr>
            <a:xfrm>
              <a:off x="8214306" y="3313043"/>
              <a:ext cx="208881" cy="461138"/>
            </a:xfrm>
            <a:custGeom>
              <a:avLst/>
              <a:gdLst/>
              <a:ahLst/>
              <a:cxnLst/>
              <a:rect l="l" t="t" r="r" b="b"/>
              <a:pathLst>
                <a:path w="67" h="148" extrusionOk="0">
                  <a:moveTo>
                    <a:pt x="44" y="87"/>
                  </a:moveTo>
                  <a:cubicBezTo>
                    <a:pt x="43" y="87"/>
                    <a:pt x="44" y="84"/>
                    <a:pt x="41" y="82"/>
                  </a:cubicBezTo>
                  <a:cubicBezTo>
                    <a:pt x="40" y="82"/>
                    <a:pt x="38" y="79"/>
                    <a:pt x="35" y="78"/>
                  </a:cubicBezTo>
                  <a:cubicBezTo>
                    <a:pt x="34" y="76"/>
                    <a:pt x="34" y="79"/>
                    <a:pt x="32" y="78"/>
                  </a:cubicBezTo>
                  <a:cubicBezTo>
                    <a:pt x="29" y="76"/>
                    <a:pt x="27" y="81"/>
                    <a:pt x="27" y="76"/>
                  </a:cubicBezTo>
                  <a:cubicBezTo>
                    <a:pt x="29" y="70"/>
                    <a:pt x="30" y="69"/>
                    <a:pt x="26" y="69"/>
                  </a:cubicBezTo>
                  <a:cubicBezTo>
                    <a:pt x="21" y="69"/>
                    <a:pt x="20" y="72"/>
                    <a:pt x="21" y="73"/>
                  </a:cubicBezTo>
                  <a:cubicBezTo>
                    <a:pt x="23" y="73"/>
                    <a:pt x="20" y="86"/>
                    <a:pt x="18" y="89"/>
                  </a:cubicBezTo>
                  <a:cubicBezTo>
                    <a:pt x="18" y="90"/>
                    <a:pt x="18" y="95"/>
                    <a:pt x="17" y="96"/>
                  </a:cubicBezTo>
                  <a:cubicBezTo>
                    <a:pt x="14" y="100"/>
                    <a:pt x="15" y="109"/>
                    <a:pt x="15" y="110"/>
                  </a:cubicBezTo>
                  <a:cubicBezTo>
                    <a:pt x="15" y="115"/>
                    <a:pt x="20" y="109"/>
                    <a:pt x="20" y="112"/>
                  </a:cubicBezTo>
                  <a:cubicBezTo>
                    <a:pt x="20" y="115"/>
                    <a:pt x="21" y="120"/>
                    <a:pt x="23" y="120"/>
                  </a:cubicBezTo>
                  <a:cubicBezTo>
                    <a:pt x="24" y="118"/>
                    <a:pt x="24" y="129"/>
                    <a:pt x="27" y="132"/>
                  </a:cubicBezTo>
                  <a:cubicBezTo>
                    <a:pt x="32" y="138"/>
                    <a:pt x="30" y="132"/>
                    <a:pt x="34" y="135"/>
                  </a:cubicBezTo>
                  <a:cubicBezTo>
                    <a:pt x="37" y="138"/>
                    <a:pt x="37" y="140"/>
                    <a:pt x="38" y="142"/>
                  </a:cubicBezTo>
                  <a:cubicBezTo>
                    <a:pt x="37" y="146"/>
                    <a:pt x="37" y="146"/>
                    <a:pt x="35" y="145"/>
                  </a:cubicBezTo>
                  <a:cubicBezTo>
                    <a:pt x="32" y="142"/>
                    <a:pt x="32" y="148"/>
                    <a:pt x="30" y="146"/>
                  </a:cubicBezTo>
                  <a:cubicBezTo>
                    <a:pt x="29" y="145"/>
                    <a:pt x="30" y="143"/>
                    <a:pt x="30" y="142"/>
                  </a:cubicBezTo>
                  <a:cubicBezTo>
                    <a:pt x="30" y="138"/>
                    <a:pt x="29" y="142"/>
                    <a:pt x="27" y="140"/>
                  </a:cubicBezTo>
                  <a:cubicBezTo>
                    <a:pt x="27" y="137"/>
                    <a:pt x="26" y="138"/>
                    <a:pt x="24" y="137"/>
                  </a:cubicBezTo>
                  <a:cubicBezTo>
                    <a:pt x="23" y="135"/>
                    <a:pt x="23" y="135"/>
                    <a:pt x="23" y="138"/>
                  </a:cubicBezTo>
                  <a:cubicBezTo>
                    <a:pt x="21" y="137"/>
                    <a:pt x="21" y="137"/>
                    <a:pt x="20" y="135"/>
                  </a:cubicBezTo>
                  <a:cubicBezTo>
                    <a:pt x="18" y="134"/>
                    <a:pt x="18" y="132"/>
                    <a:pt x="18" y="131"/>
                  </a:cubicBezTo>
                  <a:cubicBezTo>
                    <a:pt x="18" y="131"/>
                    <a:pt x="17" y="132"/>
                    <a:pt x="15" y="129"/>
                  </a:cubicBezTo>
                  <a:cubicBezTo>
                    <a:pt x="12" y="126"/>
                    <a:pt x="12" y="121"/>
                    <a:pt x="11" y="120"/>
                  </a:cubicBezTo>
                  <a:cubicBezTo>
                    <a:pt x="9" y="120"/>
                    <a:pt x="9" y="124"/>
                    <a:pt x="8" y="121"/>
                  </a:cubicBezTo>
                  <a:cubicBezTo>
                    <a:pt x="8" y="121"/>
                    <a:pt x="6" y="118"/>
                    <a:pt x="8" y="115"/>
                  </a:cubicBezTo>
                  <a:cubicBezTo>
                    <a:pt x="9" y="112"/>
                    <a:pt x="8" y="114"/>
                    <a:pt x="9" y="109"/>
                  </a:cubicBezTo>
                  <a:cubicBezTo>
                    <a:pt x="11" y="107"/>
                    <a:pt x="8" y="109"/>
                    <a:pt x="9" y="106"/>
                  </a:cubicBezTo>
                  <a:cubicBezTo>
                    <a:pt x="11" y="103"/>
                    <a:pt x="12" y="103"/>
                    <a:pt x="11" y="101"/>
                  </a:cubicBezTo>
                  <a:cubicBezTo>
                    <a:pt x="12" y="98"/>
                    <a:pt x="11" y="98"/>
                    <a:pt x="14" y="95"/>
                  </a:cubicBezTo>
                  <a:cubicBezTo>
                    <a:pt x="17" y="90"/>
                    <a:pt x="15" y="90"/>
                    <a:pt x="18" y="87"/>
                  </a:cubicBezTo>
                  <a:cubicBezTo>
                    <a:pt x="20" y="86"/>
                    <a:pt x="18" y="87"/>
                    <a:pt x="18" y="84"/>
                  </a:cubicBezTo>
                  <a:cubicBezTo>
                    <a:pt x="18" y="82"/>
                    <a:pt x="17" y="84"/>
                    <a:pt x="17" y="82"/>
                  </a:cubicBezTo>
                  <a:cubicBezTo>
                    <a:pt x="17" y="81"/>
                    <a:pt x="17" y="78"/>
                    <a:pt x="14" y="73"/>
                  </a:cubicBezTo>
                  <a:cubicBezTo>
                    <a:pt x="17" y="69"/>
                    <a:pt x="15" y="65"/>
                    <a:pt x="11" y="61"/>
                  </a:cubicBezTo>
                  <a:cubicBezTo>
                    <a:pt x="6" y="56"/>
                    <a:pt x="6" y="51"/>
                    <a:pt x="8" y="51"/>
                  </a:cubicBezTo>
                  <a:cubicBezTo>
                    <a:pt x="9" y="53"/>
                    <a:pt x="8" y="50"/>
                    <a:pt x="9" y="51"/>
                  </a:cubicBezTo>
                  <a:cubicBezTo>
                    <a:pt x="11" y="51"/>
                    <a:pt x="9" y="44"/>
                    <a:pt x="11" y="44"/>
                  </a:cubicBezTo>
                  <a:cubicBezTo>
                    <a:pt x="14" y="44"/>
                    <a:pt x="14" y="37"/>
                    <a:pt x="11" y="42"/>
                  </a:cubicBezTo>
                  <a:cubicBezTo>
                    <a:pt x="11" y="42"/>
                    <a:pt x="9" y="39"/>
                    <a:pt x="9" y="36"/>
                  </a:cubicBezTo>
                  <a:cubicBezTo>
                    <a:pt x="9" y="33"/>
                    <a:pt x="9" y="36"/>
                    <a:pt x="8" y="33"/>
                  </a:cubicBezTo>
                  <a:cubicBezTo>
                    <a:pt x="5" y="30"/>
                    <a:pt x="3" y="28"/>
                    <a:pt x="3" y="23"/>
                  </a:cubicBezTo>
                  <a:cubicBezTo>
                    <a:pt x="3" y="19"/>
                    <a:pt x="2" y="23"/>
                    <a:pt x="0" y="20"/>
                  </a:cubicBezTo>
                  <a:cubicBezTo>
                    <a:pt x="0" y="17"/>
                    <a:pt x="5" y="22"/>
                    <a:pt x="3" y="17"/>
                  </a:cubicBezTo>
                  <a:cubicBezTo>
                    <a:pt x="2" y="13"/>
                    <a:pt x="6" y="16"/>
                    <a:pt x="5" y="13"/>
                  </a:cubicBezTo>
                  <a:cubicBezTo>
                    <a:pt x="3" y="9"/>
                    <a:pt x="5" y="11"/>
                    <a:pt x="6" y="8"/>
                  </a:cubicBezTo>
                  <a:cubicBezTo>
                    <a:pt x="6" y="5"/>
                    <a:pt x="6" y="9"/>
                    <a:pt x="9" y="8"/>
                  </a:cubicBezTo>
                  <a:cubicBezTo>
                    <a:pt x="12" y="6"/>
                    <a:pt x="14" y="8"/>
                    <a:pt x="14" y="5"/>
                  </a:cubicBezTo>
                  <a:cubicBezTo>
                    <a:pt x="15" y="2"/>
                    <a:pt x="15" y="5"/>
                    <a:pt x="17" y="3"/>
                  </a:cubicBezTo>
                  <a:cubicBezTo>
                    <a:pt x="18" y="3"/>
                    <a:pt x="15" y="0"/>
                    <a:pt x="18" y="2"/>
                  </a:cubicBezTo>
                  <a:cubicBezTo>
                    <a:pt x="21" y="2"/>
                    <a:pt x="20" y="0"/>
                    <a:pt x="23" y="0"/>
                  </a:cubicBezTo>
                  <a:cubicBezTo>
                    <a:pt x="23" y="3"/>
                    <a:pt x="23" y="0"/>
                    <a:pt x="24" y="2"/>
                  </a:cubicBezTo>
                  <a:cubicBezTo>
                    <a:pt x="27" y="5"/>
                    <a:pt x="23" y="9"/>
                    <a:pt x="26" y="9"/>
                  </a:cubicBezTo>
                  <a:cubicBezTo>
                    <a:pt x="29" y="9"/>
                    <a:pt x="27" y="8"/>
                    <a:pt x="30" y="8"/>
                  </a:cubicBezTo>
                  <a:cubicBezTo>
                    <a:pt x="34" y="9"/>
                    <a:pt x="30" y="11"/>
                    <a:pt x="32" y="13"/>
                  </a:cubicBezTo>
                  <a:cubicBezTo>
                    <a:pt x="34" y="16"/>
                    <a:pt x="29" y="20"/>
                    <a:pt x="30" y="22"/>
                  </a:cubicBezTo>
                  <a:cubicBezTo>
                    <a:pt x="32" y="23"/>
                    <a:pt x="27" y="28"/>
                    <a:pt x="29" y="30"/>
                  </a:cubicBezTo>
                  <a:cubicBezTo>
                    <a:pt x="30" y="30"/>
                    <a:pt x="30" y="30"/>
                    <a:pt x="35" y="25"/>
                  </a:cubicBezTo>
                  <a:cubicBezTo>
                    <a:pt x="40" y="20"/>
                    <a:pt x="38" y="25"/>
                    <a:pt x="41" y="25"/>
                  </a:cubicBezTo>
                  <a:cubicBezTo>
                    <a:pt x="43" y="25"/>
                    <a:pt x="41" y="26"/>
                    <a:pt x="43" y="25"/>
                  </a:cubicBezTo>
                  <a:cubicBezTo>
                    <a:pt x="47" y="23"/>
                    <a:pt x="46" y="19"/>
                    <a:pt x="50" y="20"/>
                  </a:cubicBezTo>
                  <a:cubicBezTo>
                    <a:pt x="53" y="22"/>
                    <a:pt x="53" y="20"/>
                    <a:pt x="55" y="23"/>
                  </a:cubicBezTo>
                  <a:cubicBezTo>
                    <a:pt x="56" y="30"/>
                    <a:pt x="61" y="28"/>
                    <a:pt x="59" y="36"/>
                  </a:cubicBezTo>
                  <a:cubicBezTo>
                    <a:pt x="58" y="44"/>
                    <a:pt x="64" y="44"/>
                    <a:pt x="64" y="45"/>
                  </a:cubicBezTo>
                  <a:cubicBezTo>
                    <a:pt x="64" y="47"/>
                    <a:pt x="67" y="47"/>
                    <a:pt x="65" y="56"/>
                  </a:cubicBezTo>
                  <a:cubicBezTo>
                    <a:pt x="65" y="58"/>
                    <a:pt x="67" y="59"/>
                    <a:pt x="62" y="61"/>
                  </a:cubicBezTo>
                  <a:cubicBezTo>
                    <a:pt x="61" y="62"/>
                    <a:pt x="62" y="59"/>
                    <a:pt x="58" y="61"/>
                  </a:cubicBezTo>
                  <a:cubicBezTo>
                    <a:pt x="53" y="61"/>
                    <a:pt x="46" y="59"/>
                    <a:pt x="44" y="64"/>
                  </a:cubicBezTo>
                  <a:cubicBezTo>
                    <a:pt x="43" y="69"/>
                    <a:pt x="41" y="67"/>
                    <a:pt x="41" y="69"/>
                  </a:cubicBezTo>
                  <a:cubicBezTo>
                    <a:pt x="41" y="70"/>
                    <a:pt x="38" y="67"/>
                    <a:pt x="40" y="72"/>
                  </a:cubicBezTo>
                  <a:cubicBezTo>
                    <a:pt x="43" y="76"/>
                    <a:pt x="40" y="78"/>
                    <a:pt x="43" y="79"/>
                  </a:cubicBezTo>
                  <a:cubicBezTo>
                    <a:pt x="44" y="81"/>
                    <a:pt x="41" y="82"/>
                    <a:pt x="44" y="87"/>
                  </a:cubicBezTo>
                </a:path>
              </a:pathLst>
            </a:custGeom>
            <a:solidFill>
              <a:srgbClr val="D9DAE4"/>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96" name="Google Shape;3263;p145">
              <a:extLst>
                <a:ext uri="{FF2B5EF4-FFF2-40B4-BE49-F238E27FC236}">
                  <a16:creationId xmlns:a16="http://schemas.microsoft.com/office/drawing/2014/main" id="{F6804532-720C-449F-9860-1AA0066C14DF}"/>
                </a:ext>
              </a:extLst>
            </p:cNvPr>
            <p:cNvSpPr/>
            <p:nvPr/>
          </p:nvSpPr>
          <p:spPr>
            <a:xfrm>
              <a:off x="8095404" y="3526742"/>
              <a:ext cx="16068" cy="72304"/>
            </a:xfrm>
            <a:custGeom>
              <a:avLst/>
              <a:gdLst/>
              <a:ahLst/>
              <a:cxnLst/>
              <a:rect l="l" t="t" r="r" b="b"/>
              <a:pathLst>
                <a:path w="5" h="23" extrusionOk="0">
                  <a:moveTo>
                    <a:pt x="3" y="0"/>
                  </a:moveTo>
                  <a:cubicBezTo>
                    <a:pt x="5" y="1"/>
                    <a:pt x="5" y="4"/>
                    <a:pt x="3" y="6"/>
                  </a:cubicBezTo>
                  <a:cubicBezTo>
                    <a:pt x="3" y="6"/>
                    <a:pt x="5" y="11"/>
                    <a:pt x="3" y="11"/>
                  </a:cubicBezTo>
                  <a:cubicBezTo>
                    <a:pt x="1" y="12"/>
                    <a:pt x="3" y="12"/>
                    <a:pt x="3" y="15"/>
                  </a:cubicBezTo>
                  <a:cubicBezTo>
                    <a:pt x="1" y="17"/>
                    <a:pt x="1" y="23"/>
                    <a:pt x="1" y="20"/>
                  </a:cubicBezTo>
                  <a:cubicBezTo>
                    <a:pt x="0" y="15"/>
                    <a:pt x="1" y="17"/>
                    <a:pt x="1" y="9"/>
                  </a:cubicBezTo>
                  <a:cubicBezTo>
                    <a:pt x="1" y="3"/>
                    <a:pt x="3" y="0"/>
                    <a:pt x="3"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97" name="Google Shape;3264;p145">
              <a:extLst>
                <a:ext uri="{FF2B5EF4-FFF2-40B4-BE49-F238E27FC236}">
                  <a16:creationId xmlns:a16="http://schemas.microsoft.com/office/drawing/2014/main" id="{EA13EEFB-2591-7923-5960-2E495B811510}"/>
                </a:ext>
              </a:extLst>
            </p:cNvPr>
            <p:cNvSpPr/>
            <p:nvPr/>
          </p:nvSpPr>
          <p:spPr>
            <a:xfrm>
              <a:off x="8088978" y="3608686"/>
              <a:ext cx="9641" cy="16068"/>
            </a:xfrm>
            <a:custGeom>
              <a:avLst/>
              <a:gdLst/>
              <a:ahLst/>
              <a:cxnLst/>
              <a:rect l="l" t="t" r="r" b="b"/>
              <a:pathLst>
                <a:path w="3" h="5" extrusionOk="0">
                  <a:moveTo>
                    <a:pt x="2" y="0"/>
                  </a:moveTo>
                  <a:cubicBezTo>
                    <a:pt x="3" y="0"/>
                    <a:pt x="2" y="5"/>
                    <a:pt x="0" y="5"/>
                  </a:cubicBezTo>
                  <a:cubicBezTo>
                    <a:pt x="0" y="3"/>
                    <a:pt x="0" y="0"/>
                    <a:pt x="2"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98" name="Google Shape;3265;p145">
              <a:extLst>
                <a:ext uri="{FF2B5EF4-FFF2-40B4-BE49-F238E27FC236}">
                  <a16:creationId xmlns:a16="http://schemas.microsoft.com/office/drawing/2014/main" id="{FA75F265-3761-E18A-B933-771F0575B836}"/>
                </a:ext>
              </a:extLst>
            </p:cNvPr>
            <p:cNvSpPr/>
            <p:nvPr/>
          </p:nvSpPr>
          <p:spPr>
            <a:xfrm>
              <a:off x="8121113" y="3721158"/>
              <a:ext cx="12854" cy="17674"/>
            </a:xfrm>
            <a:custGeom>
              <a:avLst/>
              <a:gdLst/>
              <a:ahLst/>
              <a:cxnLst/>
              <a:rect l="l" t="t" r="r" b="b"/>
              <a:pathLst>
                <a:path w="4" h="6" extrusionOk="0">
                  <a:moveTo>
                    <a:pt x="1" y="1"/>
                  </a:moveTo>
                  <a:cubicBezTo>
                    <a:pt x="3" y="0"/>
                    <a:pt x="4" y="3"/>
                    <a:pt x="3" y="4"/>
                  </a:cubicBezTo>
                  <a:cubicBezTo>
                    <a:pt x="1" y="6"/>
                    <a:pt x="0" y="1"/>
                    <a:pt x="1"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299" name="Google Shape;3266;p145">
              <a:extLst>
                <a:ext uri="{FF2B5EF4-FFF2-40B4-BE49-F238E27FC236}">
                  <a16:creationId xmlns:a16="http://schemas.microsoft.com/office/drawing/2014/main" id="{33C2C725-CCF6-4F66-9FE6-BC86FEE4A6BF}"/>
                </a:ext>
              </a:extLst>
            </p:cNvPr>
            <p:cNvSpPr/>
            <p:nvPr/>
          </p:nvSpPr>
          <p:spPr>
            <a:xfrm>
              <a:off x="8095404" y="3655281"/>
              <a:ext cx="9641" cy="12854"/>
            </a:xfrm>
            <a:custGeom>
              <a:avLst/>
              <a:gdLst/>
              <a:ahLst/>
              <a:cxnLst/>
              <a:rect l="l" t="t" r="r" b="b"/>
              <a:pathLst>
                <a:path w="3" h="4" extrusionOk="0">
                  <a:moveTo>
                    <a:pt x="1" y="0"/>
                  </a:moveTo>
                  <a:cubicBezTo>
                    <a:pt x="1" y="0"/>
                    <a:pt x="3" y="2"/>
                    <a:pt x="1" y="4"/>
                  </a:cubicBezTo>
                  <a:cubicBezTo>
                    <a:pt x="1" y="4"/>
                    <a:pt x="0" y="2"/>
                    <a:pt x="1"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00" name="Google Shape;3267;p145">
              <a:extLst>
                <a:ext uri="{FF2B5EF4-FFF2-40B4-BE49-F238E27FC236}">
                  <a16:creationId xmlns:a16="http://schemas.microsoft.com/office/drawing/2014/main" id="{F05A9014-6B94-12B6-6DB9-E456DDBE2FC7}"/>
                </a:ext>
              </a:extLst>
            </p:cNvPr>
            <p:cNvSpPr/>
            <p:nvPr/>
          </p:nvSpPr>
          <p:spPr>
            <a:xfrm>
              <a:off x="8114685" y="3695450"/>
              <a:ext cx="6427" cy="6427"/>
            </a:xfrm>
            <a:custGeom>
              <a:avLst/>
              <a:gdLst/>
              <a:ahLst/>
              <a:cxnLst/>
              <a:rect l="l" t="t" r="r" b="b"/>
              <a:pathLst>
                <a:path w="2" h="2" extrusionOk="0">
                  <a:moveTo>
                    <a:pt x="0" y="2"/>
                  </a:moveTo>
                  <a:cubicBezTo>
                    <a:pt x="0" y="2"/>
                    <a:pt x="0" y="0"/>
                    <a:pt x="2" y="0"/>
                  </a:cubicBezTo>
                  <a:cubicBezTo>
                    <a:pt x="2" y="2"/>
                    <a:pt x="2" y="2"/>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01" name="Google Shape;3268;p145">
              <a:extLst>
                <a:ext uri="{FF2B5EF4-FFF2-40B4-BE49-F238E27FC236}">
                  <a16:creationId xmlns:a16="http://schemas.microsoft.com/office/drawing/2014/main" id="{37960BCB-A003-0A14-1DF0-27BE7691AB55}"/>
                </a:ext>
              </a:extLst>
            </p:cNvPr>
            <p:cNvSpPr/>
            <p:nvPr/>
          </p:nvSpPr>
          <p:spPr>
            <a:xfrm>
              <a:off x="8333208" y="3215032"/>
              <a:ext cx="183173" cy="473992"/>
            </a:xfrm>
            <a:custGeom>
              <a:avLst/>
              <a:gdLst/>
              <a:ahLst/>
              <a:cxnLst/>
              <a:rect l="l" t="t" r="r" b="b"/>
              <a:pathLst>
                <a:path w="59" h="152" extrusionOk="0">
                  <a:moveTo>
                    <a:pt x="43" y="22"/>
                  </a:moveTo>
                  <a:cubicBezTo>
                    <a:pt x="41" y="23"/>
                    <a:pt x="43" y="25"/>
                    <a:pt x="41" y="25"/>
                  </a:cubicBezTo>
                  <a:cubicBezTo>
                    <a:pt x="40" y="27"/>
                    <a:pt x="40" y="25"/>
                    <a:pt x="38" y="27"/>
                  </a:cubicBezTo>
                  <a:cubicBezTo>
                    <a:pt x="35" y="28"/>
                    <a:pt x="38" y="31"/>
                    <a:pt x="34" y="34"/>
                  </a:cubicBezTo>
                  <a:cubicBezTo>
                    <a:pt x="31" y="37"/>
                    <a:pt x="27" y="44"/>
                    <a:pt x="29" y="50"/>
                  </a:cubicBezTo>
                  <a:cubicBezTo>
                    <a:pt x="32" y="54"/>
                    <a:pt x="34" y="53"/>
                    <a:pt x="35" y="56"/>
                  </a:cubicBezTo>
                  <a:cubicBezTo>
                    <a:pt x="35" y="59"/>
                    <a:pt x="38" y="64"/>
                    <a:pt x="43" y="68"/>
                  </a:cubicBezTo>
                  <a:cubicBezTo>
                    <a:pt x="47" y="73"/>
                    <a:pt x="49" y="72"/>
                    <a:pt x="49" y="76"/>
                  </a:cubicBezTo>
                  <a:cubicBezTo>
                    <a:pt x="50" y="79"/>
                    <a:pt x="53" y="79"/>
                    <a:pt x="56" y="89"/>
                  </a:cubicBezTo>
                  <a:cubicBezTo>
                    <a:pt x="58" y="98"/>
                    <a:pt x="56" y="103"/>
                    <a:pt x="56" y="104"/>
                  </a:cubicBezTo>
                  <a:cubicBezTo>
                    <a:pt x="58" y="106"/>
                    <a:pt x="59" y="109"/>
                    <a:pt x="58" y="109"/>
                  </a:cubicBezTo>
                  <a:cubicBezTo>
                    <a:pt x="56" y="109"/>
                    <a:pt x="58" y="113"/>
                    <a:pt x="56" y="118"/>
                  </a:cubicBezTo>
                  <a:cubicBezTo>
                    <a:pt x="55" y="124"/>
                    <a:pt x="50" y="123"/>
                    <a:pt x="46" y="127"/>
                  </a:cubicBezTo>
                  <a:cubicBezTo>
                    <a:pt x="40" y="134"/>
                    <a:pt x="40" y="130"/>
                    <a:pt x="38" y="129"/>
                  </a:cubicBezTo>
                  <a:cubicBezTo>
                    <a:pt x="37" y="127"/>
                    <a:pt x="37" y="138"/>
                    <a:pt x="34" y="140"/>
                  </a:cubicBezTo>
                  <a:cubicBezTo>
                    <a:pt x="32" y="140"/>
                    <a:pt x="35" y="140"/>
                    <a:pt x="32" y="141"/>
                  </a:cubicBezTo>
                  <a:cubicBezTo>
                    <a:pt x="29" y="143"/>
                    <a:pt x="27" y="144"/>
                    <a:pt x="24" y="148"/>
                  </a:cubicBezTo>
                  <a:cubicBezTo>
                    <a:pt x="21" y="152"/>
                    <a:pt x="21" y="149"/>
                    <a:pt x="21" y="143"/>
                  </a:cubicBezTo>
                  <a:cubicBezTo>
                    <a:pt x="21" y="135"/>
                    <a:pt x="24" y="137"/>
                    <a:pt x="23" y="134"/>
                  </a:cubicBezTo>
                  <a:cubicBezTo>
                    <a:pt x="21" y="130"/>
                    <a:pt x="20" y="135"/>
                    <a:pt x="18" y="130"/>
                  </a:cubicBezTo>
                  <a:cubicBezTo>
                    <a:pt x="20" y="129"/>
                    <a:pt x="24" y="130"/>
                    <a:pt x="23" y="127"/>
                  </a:cubicBezTo>
                  <a:cubicBezTo>
                    <a:pt x="23" y="127"/>
                    <a:pt x="24" y="124"/>
                    <a:pt x="24" y="126"/>
                  </a:cubicBezTo>
                  <a:cubicBezTo>
                    <a:pt x="26" y="127"/>
                    <a:pt x="29" y="123"/>
                    <a:pt x="29" y="126"/>
                  </a:cubicBezTo>
                  <a:cubicBezTo>
                    <a:pt x="31" y="127"/>
                    <a:pt x="35" y="127"/>
                    <a:pt x="31" y="124"/>
                  </a:cubicBezTo>
                  <a:cubicBezTo>
                    <a:pt x="29" y="123"/>
                    <a:pt x="31" y="121"/>
                    <a:pt x="31" y="120"/>
                  </a:cubicBezTo>
                  <a:cubicBezTo>
                    <a:pt x="29" y="118"/>
                    <a:pt x="31" y="117"/>
                    <a:pt x="34" y="118"/>
                  </a:cubicBezTo>
                  <a:cubicBezTo>
                    <a:pt x="37" y="120"/>
                    <a:pt x="32" y="115"/>
                    <a:pt x="37" y="115"/>
                  </a:cubicBezTo>
                  <a:cubicBezTo>
                    <a:pt x="40" y="115"/>
                    <a:pt x="40" y="112"/>
                    <a:pt x="41" y="112"/>
                  </a:cubicBezTo>
                  <a:cubicBezTo>
                    <a:pt x="44" y="113"/>
                    <a:pt x="44" y="110"/>
                    <a:pt x="43" y="107"/>
                  </a:cubicBezTo>
                  <a:cubicBezTo>
                    <a:pt x="43" y="104"/>
                    <a:pt x="44" y="103"/>
                    <a:pt x="43" y="99"/>
                  </a:cubicBezTo>
                  <a:cubicBezTo>
                    <a:pt x="43" y="96"/>
                    <a:pt x="43" y="96"/>
                    <a:pt x="41" y="95"/>
                  </a:cubicBezTo>
                  <a:cubicBezTo>
                    <a:pt x="41" y="95"/>
                    <a:pt x="43" y="90"/>
                    <a:pt x="43" y="89"/>
                  </a:cubicBezTo>
                  <a:cubicBezTo>
                    <a:pt x="43" y="85"/>
                    <a:pt x="46" y="84"/>
                    <a:pt x="43" y="81"/>
                  </a:cubicBezTo>
                  <a:cubicBezTo>
                    <a:pt x="40" y="78"/>
                    <a:pt x="40" y="78"/>
                    <a:pt x="41" y="76"/>
                  </a:cubicBezTo>
                  <a:cubicBezTo>
                    <a:pt x="43" y="76"/>
                    <a:pt x="43" y="75"/>
                    <a:pt x="41" y="75"/>
                  </a:cubicBezTo>
                  <a:cubicBezTo>
                    <a:pt x="41" y="76"/>
                    <a:pt x="38" y="70"/>
                    <a:pt x="37" y="72"/>
                  </a:cubicBezTo>
                  <a:cubicBezTo>
                    <a:pt x="35" y="72"/>
                    <a:pt x="37" y="64"/>
                    <a:pt x="34" y="62"/>
                  </a:cubicBezTo>
                  <a:cubicBezTo>
                    <a:pt x="31" y="62"/>
                    <a:pt x="27" y="59"/>
                    <a:pt x="27" y="56"/>
                  </a:cubicBezTo>
                  <a:cubicBezTo>
                    <a:pt x="26" y="51"/>
                    <a:pt x="26" y="54"/>
                    <a:pt x="24" y="51"/>
                  </a:cubicBezTo>
                  <a:cubicBezTo>
                    <a:pt x="23" y="50"/>
                    <a:pt x="24" y="50"/>
                    <a:pt x="24" y="48"/>
                  </a:cubicBezTo>
                  <a:cubicBezTo>
                    <a:pt x="23" y="48"/>
                    <a:pt x="21" y="48"/>
                    <a:pt x="17" y="45"/>
                  </a:cubicBezTo>
                  <a:cubicBezTo>
                    <a:pt x="12" y="40"/>
                    <a:pt x="17" y="42"/>
                    <a:pt x="15" y="40"/>
                  </a:cubicBezTo>
                  <a:cubicBezTo>
                    <a:pt x="14" y="36"/>
                    <a:pt x="20" y="40"/>
                    <a:pt x="21" y="39"/>
                  </a:cubicBezTo>
                  <a:cubicBezTo>
                    <a:pt x="21" y="36"/>
                    <a:pt x="24" y="36"/>
                    <a:pt x="23" y="34"/>
                  </a:cubicBezTo>
                  <a:cubicBezTo>
                    <a:pt x="21" y="33"/>
                    <a:pt x="21" y="34"/>
                    <a:pt x="20" y="33"/>
                  </a:cubicBezTo>
                  <a:cubicBezTo>
                    <a:pt x="20" y="31"/>
                    <a:pt x="17" y="33"/>
                    <a:pt x="18" y="31"/>
                  </a:cubicBezTo>
                  <a:cubicBezTo>
                    <a:pt x="21" y="30"/>
                    <a:pt x="21" y="28"/>
                    <a:pt x="18" y="27"/>
                  </a:cubicBezTo>
                  <a:cubicBezTo>
                    <a:pt x="15" y="25"/>
                    <a:pt x="15" y="25"/>
                    <a:pt x="14" y="27"/>
                  </a:cubicBezTo>
                  <a:cubicBezTo>
                    <a:pt x="12" y="31"/>
                    <a:pt x="11" y="27"/>
                    <a:pt x="9" y="27"/>
                  </a:cubicBezTo>
                  <a:cubicBezTo>
                    <a:pt x="8" y="28"/>
                    <a:pt x="8" y="25"/>
                    <a:pt x="6" y="23"/>
                  </a:cubicBezTo>
                  <a:cubicBezTo>
                    <a:pt x="6" y="22"/>
                    <a:pt x="8" y="22"/>
                    <a:pt x="6" y="22"/>
                  </a:cubicBezTo>
                  <a:cubicBezTo>
                    <a:pt x="6" y="20"/>
                    <a:pt x="8" y="19"/>
                    <a:pt x="6" y="19"/>
                  </a:cubicBezTo>
                  <a:cubicBezTo>
                    <a:pt x="6" y="19"/>
                    <a:pt x="6" y="16"/>
                    <a:pt x="5" y="19"/>
                  </a:cubicBezTo>
                  <a:cubicBezTo>
                    <a:pt x="5" y="20"/>
                    <a:pt x="6" y="17"/>
                    <a:pt x="0" y="11"/>
                  </a:cubicBezTo>
                  <a:cubicBezTo>
                    <a:pt x="3" y="11"/>
                    <a:pt x="2" y="6"/>
                    <a:pt x="5" y="8"/>
                  </a:cubicBezTo>
                  <a:cubicBezTo>
                    <a:pt x="8" y="9"/>
                    <a:pt x="6" y="11"/>
                    <a:pt x="8" y="11"/>
                  </a:cubicBezTo>
                  <a:cubicBezTo>
                    <a:pt x="9" y="11"/>
                    <a:pt x="9" y="5"/>
                    <a:pt x="11" y="8"/>
                  </a:cubicBezTo>
                  <a:cubicBezTo>
                    <a:pt x="12" y="9"/>
                    <a:pt x="12" y="8"/>
                    <a:pt x="12" y="8"/>
                  </a:cubicBezTo>
                  <a:cubicBezTo>
                    <a:pt x="14" y="9"/>
                    <a:pt x="15" y="13"/>
                    <a:pt x="15" y="9"/>
                  </a:cubicBezTo>
                  <a:cubicBezTo>
                    <a:pt x="15" y="6"/>
                    <a:pt x="17" y="6"/>
                    <a:pt x="17" y="8"/>
                  </a:cubicBezTo>
                  <a:cubicBezTo>
                    <a:pt x="18" y="9"/>
                    <a:pt x="23" y="6"/>
                    <a:pt x="21" y="5"/>
                  </a:cubicBezTo>
                  <a:cubicBezTo>
                    <a:pt x="21" y="3"/>
                    <a:pt x="23" y="5"/>
                    <a:pt x="24" y="2"/>
                  </a:cubicBezTo>
                  <a:cubicBezTo>
                    <a:pt x="26" y="0"/>
                    <a:pt x="27" y="6"/>
                    <a:pt x="31" y="6"/>
                  </a:cubicBezTo>
                  <a:cubicBezTo>
                    <a:pt x="34" y="5"/>
                    <a:pt x="32" y="8"/>
                    <a:pt x="35" y="6"/>
                  </a:cubicBezTo>
                  <a:cubicBezTo>
                    <a:pt x="37" y="6"/>
                    <a:pt x="38" y="6"/>
                    <a:pt x="37" y="9"/>
                  </a:cubicBezTo>
                  <a:cubicBezTo>
                    <a:pt x="34" y="13"/>
                    <a:pt x="37" y="11"/>
                    <a:pt x="37" y="14"/>
                  </a:cubicBezTo>
                  <a:cubicBezTo>
                    <a:pt x="37" y="16"/>
                    <a:pt x="38" y="14"/>
                    <a:pt x="40" y="17"/>
                  </a:cubicBezTo>
                  <a:cubicBezTo>
                    <a:pt x="40" y="19"/>
                    <a:pt x="41" y="17"/>
                    <a:pt x="41" y="19"/>
                  </a:cubicBezTo>
                  <a:cubicBezTo>
                    <a:pt x="43" y="20"/>
                    <a:pt x="44" y="19"/>
                    <a:pt x="47" y="20"/>
                  </a:cubicBezTo>
                  <a:cubicBezTo>
                    <a:pt x="47" y="20"/>
                    <a:pt x="46" y="20"/>
                    <a:pt x="43" y="22"/>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02" name="Google Shape;3269;p145">
              <a:extLst>
                <a:ext uri="{FF2B5EF4-FFF2-40B4-BE49-F238E27FC236}">
                  <a16:creationId xmlns:a16="http://schemas.microsoft.com/office/drawing/2014/main" id="{95F181F9-7268-B4F1-A633-39D7FD488F28}"/>
                </a:ext>
              </a:extLst>
            </p:cNvPr>
            <p:cNvSpPr/>
            <p:nvPr/>
          </p:nvSpPr>
          <p:spPr>
            <a:xfrm>
              <a:off x="8286611" y="3250381"/>
              <a:ext cx="186387" cy="271541"/>
            </a:xfrm>
            <a:custGeom>
              <a:avLst/>
              <a:gdLst/>
              <a:ahLst/>
              <a:cxnLst/>
              <a:rect l="l" t="t" r="r" b="b"/>
              <a:pathLst>
                <a:path w="60" h="87" extrusionOk="0">
                  <a:moveTo>
                    <a:pt x="0" y="20"/>
                  </a:moveTo>
                  <a:cubicBezTo>
                    <a:pt x="0" y="23"/>
                    <a:pt x="0" y="20"/>
                    <a:pt x="2" y="22"/>
                  </a:cubicBezTo>
                  <a:cubicBezTo>
                    <a:pt x="5" y="25"/>
                    <a:pt x="0" y="29"/>
                    <a:pt x="3" y="29"/>
                  </a:cubicBezTo>
                  <a:cubicBezTo>
                    <a:pt x="6" y="29"/>
                    <a:pt x="5" y="28"/>
                    <a:pt x="8" y="28"/>
                  </a:cubicBezTo>
                  <a:cubicBezTo>
                    <a:pt x="11" y="29"/>
                    <a:pt x="8" y="31"/>
                    <a:pt x="9" y="32"/>
                  </a:cubicBezTo>
                  <a:cubicBezTo>
                    <a:pt x="11" y="36"/>
                    <a:pt x="6" y="40"/>
                    <a:pt x="8" y="42"/>
                  </a:cubicBezTo>
                  <a:cubicBezTo>
                    <a:pt x="9" y="43"/>
                    <a:pt x="5" y="48"/>
                    <a:pt x="6" y="50"/>
                  </a:cubicBezTo>
                  <a:cubicBezTo>
                    <a:pt x="8" y="50"/>
                    <a:pt x="8" y="50"/>
                    <a:pt x="12" y="45"/>
                  </a:cubicBezTo>
                  <a:cubicBezTo>
                    <a:pt x="17" y="40"/>
                    <a:pt x="15" y="45"/>
                    <a:pt x="18" y="45"/>
                  </a:cubicBezTo>
                  <a:cubicBezTo>
                    <a:pt x="20" y="45"/>
                    <a:pt x="18" y="46"/>
                    <a:pt x="20" y="45"/>
                  </a:cubicBezTo>
                  <a:cubicBezTo>
                    <a:pt x="24" y="43"/>
                    <a:pt x="23" y="39"/>
                    <a:pt x="27" y="40"/>
                  </a:cubicBezTo>
                  <a:cubicBezTo>
                    <a:pt x="30" y="42"/>
                    <a:pt x="30" y="40"/>
                    <a:pt x="32" y="43"/>
                  </a:cubicBezTo>
                  <a:cubicBezTo>
                    <a:pt x="33" y="50"/>
                    <a:pt x="38" y="48"/>
                    <a:pt x="36" y="56"/>
                  </a:cubicBezTo>
                  <a:cubicBezTo>
                    <a:pt x="35" y="64"/>
                    <a:pt x="41" y="64"/>
                    <a:pt x="41" y="65"/>
                  </a:cubicBezTo>
                  <a:cubicBezTo>
                    <a:pt x="41" y="67"/>
                    <a:pt x="44" y="67"/>
                    <a:pt x="42" y="76"/>
                  </a:cubicBezTo>
                  <a:cubicBezTo>
                    <a:pt x="42" y="78"/>
                    <a:pt x="44" y="79"/>
                    <a:pt x="39" y="81"/>
                  </a:cubicBezTo>
                  <a:cubicBezTo>
                    <a:pt x="41" y="86"/>
                    <a:pt x="42" y="81"/>
                    <a:pt x="44" y="84"/>
                  </a:cubicBezTo>
                  <a:cubicBezTo>
                    <a:pt x="45" y="87"/>
                    <a:pt x="48" y="86"/>
                    <a:pt x="47" y="83"/>
                  </a:cubicBezTo>
                  <a:cubicBezTo>
                    <a:pt x="44" y="79"/>
                    <a:pt x="48" y="81"/>
                    <a:pt x="50" y="79"/>
                  </a:cubicBezTo>
                  <a:cubicBezTo>
                    <a:pt x="51" y="78"/>
                    <a:pt x="51" y="83"/>
                    <a:pt x="53" y="81"/>
                  </a:cubicBezTo>
                  <a:cubicBezTo>
                    <a:pt x="54" y="81"/>
                    <a:pt x="56" y="78"/>
                    <a:pt x="56" y="79"/>
                  </a:cubicBezTo>
                  <a:cubicBezTo>
                    <a:pt x="57" y="79"/>
                    <a:pt x="57" y="78"/>
                    <a:pt x="57" y="78"/>
                  </a:cubicBezTo>
                  <a:cubicBezTo>
                    <a:pt x="57" y="75"/>
                    <a:pt x="60" y="73"/>
                    <a:pt x="57" y="70"/>
                  </a:cubicBezTo>
                  <a:cubicBezTo>
                    <a:pt x="54" y="67"/>
                    <a:pt x="54" y="67"/>
                    <a:pt x="56" y="65"/>
                  </a:cubicBezTo>
                  <a:cubicBezTo>
                    <a:pt x="57" y="65"/>
                    <a:pt x="57" y="64"/>
                    <a:pt x="56" y="64"/>
                  </a:cubicBezTo>
                  <a:cubicBezTo>
                    <a:pt x="56" y="65"/>
                    <a:pt x="53" y="59"/>
                    <a:pt x="51" y="61"/>
                  </a:cubicBezTo>
                  <a:cubicBezTo>
                    <a:pt x="50" y="61"/>
                    <a:pt x="51" y="53"/>
                    <a:pt x="48" y="51"/>
                  </a:cubicBezTo>
                  <a:cubicBezTo>
                    <a:pt x="45" y="51"/>
                    <a:pt x="42" y="48"/>
                    <a:pt x="42" y="45"/>
                  </a:cubicBezTo>
                  <a:cubicBezTo>
                    <a:pt x="41" y="40"/>
                    <a:pt x="41" y="43"/>
                    <a:pt x="39" y="40"/>
                  </a:cubicBezTo>
                  <a:cubicBezTo>
                    <a:pt x="38" y="39"/>
                    <a:pt x="39" y="39"/>
                    <a:pt x="39" y="37"/>
                  </a:cubicBezTo>
                  <a:cubicBezTo>
                    <a:pt x="38" y="37"/>
                    <a:pt x="36" y="37"/>
                    <a:pt x="32" y="34"/>
                  </a:cubicBezTo>
                  <a:cubicBezTo>
                    <a:pt x="27" y="29"/>
                    <a:pt x="32" y="31"/>
                    <a:pt x="30" y="29"/>
                  </a:cubicBezTo>
                  <a:cubicBezTo>
                    <a:pt x="29" y="25"/>
                    <a:pt x="35" y="29"/>
                    <a:pt x="36" y="28"/>
                  </a:cubicBezTo>
                  <a:cubicBezTo>
                    <a:pt x="36" y="25"/>
                    <a:pt x="39" y="25"/>
                    <a:pt x="38" y="23"/>
                  </a:cubicBezTo>
                  <a:cubicBezTo>
                    <a:pt x="36" y="22"/>
                    <a:pt x="36" y="23"/>
                    <a:pt x="35" y="22"/>
                  </a:cubicBezTo>
                  <a:cubicBezTo>
                    <a:pt x="35" y="20"/>
                    <a:pt x="32" y="22"/>
                    <a:pt x="33" y="20"/>
                  </a:cubicBezTo>
                  <a:cubicBezTo>
                    <a:pt x="36" y="18"/>
                    <a:pt x="36" y="17"/>
                    <a:pt x="33" y="15"/>
                  </a:cubicBezTo>
                  <a:cubicBezTo>
                    <a:pt x="30" y="14"/>
                    <a:pt x="30" y="14"/>
                    <a:pt x="29" y="15"/>
                  </a:cubicBezTo>
                  <a:cubicBezTo>
                    <a:pt x="27" y="20"/>
                    <a:pt x="26" y="15"/>
                    <a:pt x="24" y="15"/>
                  </a:cubicBezTo>
                  <a:cubicBezTo>
                    <a:pt x="23" y="17"/>
                    <a:pt x="23" y="14"/>
                    <a:pt x="21" y="12"/>
                  </a:cubicBezTo>
                  <a:cubicBezTo>
                    <a:pt x="21" y="11"/>
                    <a:pt x="23" y="11"/>
                    <a:pt x="21" y="11"/>
                  </a:cubicBezTo>
                  <a:cubicBezTo>
                    <a:pt x="21" y="9"/>
                    <a:pt x="23" y="7"/>
                    <a:pt x="21" y="7"/>
                  </a:cubicBezTo>
                  <a:cubicBezTo>
                    <a:pt x="21" y="7"/>
                    <a:pt x="21" y="4"/>
                    <a:pt x="20" y="7"/>
                  </a:cubicBezTo>
                  <a:cubicBezTo>
                    <a:pt x="20" y="9"/>
                    <a:pt x="21" y="6"/>
                    <a:pt x="15" y="0"/>
                  </a:cubicBezTo>
                  <a:cubicBezTo>
                    <a:pt x="14" y="0"/>
                    <a:pt x="9" y="0"/>
                    <a:pt x="12" y="4"/>
                  </a:cubicBezTo>
                  <a:cubicBezTo>
                    <a:pt x="14" y="11"/>
                    <a:pt x="12" y="9"/>
                    <a:pt x="12" y="11"/>
                  </a:cubicBezTo>
                  <a:cubicBezTo>
                    <a:pt x="14" y="12"/>
                    <a:pt x="12" y="14"/>
                    <a:pt x="12" y="12"/>
                  </a:cubicBezTo>
                  <a:cubicBezTo>
                    <a:pt x="11" y="11"/>
                    <a:pt x="9" y="15"/>
                    <a:pt x="8" y="9"/>
                  </a:cubicBezTo>
                  <a:cubicBezTo>
                    <a:pt x="6" y="11"/>
                    <a:pt x="3" y="9"/>
                    <a:pt x="3" y="14"/>
                  </a:cubicBezTo>
                  <a:cubicBezTo>
                    <a:pt x="2" y="18"/>
                    <a:pt x="0" y="14"/>
                    <a:pt x="0" y="2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03" name="Google Shape;3270;p145">
              <a:extLst>
                <a:ext uri="{FF2B5EF4-FFF2-40B4-BE49-F238E27FC236}">
                  <a16:creationId xmlns:a16="http://schemas.microsoft.com/office/drawing/2014/main" id="{7D373C3C-4ECD-B00E-3137-43AC18542330}"/>
                </a:ext>
              </a:extLst>
            </p:cNvPr>
            <p:cNvSpPr/>
            <p:nvPr/>
          </p:nvSpPr>
          <p:spPr>
            <a:xfrm>
              <a:off x="8333208" y="3493000"/>
              <a:ext cx="136577" cy="131754"/>
            </a:xfrm>
            <a:custGeom>
              <a:avLst/>
              <a:gdLst/>
              <a:ahLst/>
              <a:cxnLst/>
              <a:rect l="l" t="t" r="r" b="b"/>
              <a:pathLst>
                <a:path w="44" h="42" extrusionOk="0">
                  <a:moveTo>
                    <a:pt x="42" y="0"/>
                  </a:moveTo>
                  <a:cubicBezTo>
                    <a:pt x="42" y="1"/>
                    <a:pt x="41" y="6"/>
                    <a:pt x="41" y="6"/>
                  </a:cubicBezTo>
                  <a:cubicBezTo>
                    <a:pt x="42" y="7"/>
                    <a:pt x="42" y="7"/>
                    <a:pt x="42" y="11"/>
                  </a:cubicBezTo>
                  <a:cubicBezTo>
                    <a:pt x="44" y="14"/>
                    <a:pt x="42" y="15"/>
                    <a:pt x="42" y="18"/>
                  </a:cubicBezTo>
                  <a:cubicBezTo>
                    <a:pt x="44" y="21"/>
                    <a:pt x="44" y="25"/>
                    <a:pt x="41" y="23"/>
                  </a:cubicBezTo>
                  <a:cubicBezTo>
                    <a:pt x="39" y="23"/>
                    <a:pt x="39" y="26"/>
                    <a:pt x="36" y="26"/>
                  </a:cubicBezTo>
                  <a:cubicBezTo>
                    <a:pt x="32" y="26"/>
                    <a:pt x="36" y="31"/>
                    <a:pt x="33" y="29"/>
                  </a:cubicBezTo>
                  <a:cubicBezTo>
                    <a:pt x="30" y="28"/>
                    <a:pt x="29" y="29"/>
                    <a:pt x="30" y="31"/>
                  </a:cubicBezTo>
                  <a:cubicBezTo>
                    <a:pt x="30" y="32"/>
                    <a:pt x="29" y="34"/>
                    <a:pt x="30" y="35"/>
                  </a:cubicBezTo>
                  <a:cubicBezTo>
                    <a:pt x="35" y="39"/>
                    <a:pt x="30" y="39"/>
                    <a:pt x="29" y="37"/>
                  </a:cubicBezTo>
                  <a:cubicBezTo>
                    <a:pt x="29" y="34"/>
                    <a:pt x="26" y="39"/>
                    <a:pt x="24" y="37"/>
                  </a:cubicBezTo>
                  <a:cubicBezTo>
                    <a:pt x="24" y="35"/>
                    <a:pt x="23" y="39"/>
                    <a:pt x="23" y="39"/>
                  </a:cubicBezTo>
                  <a:cubicBezTo>
                    <a:pt x="24" y="42"/>
                    <a:pt x="20" y="40"/>
                    <a:pt x="18" y="42"/>
                  </a:cubicBezTo>
                  <a:cubicBezTo>
                    <a:pt x="17" y="40"/>
                    <a:pt x="15" y="42"/>
                    <a:pt x="14" y="40"/>
                  </a:cubicBezTo>
                  <a:cubicBezTo>
                    <a:pt x="14" y="39"/>
                    <a:pt x="14" y="42"/>
                    <a:pt x="12" y="40"/>
                  </a:cubicBezTo>
                  <a:cubicBezTo>
                    <a:pt x="9" y="39"/>
                    <a:pt x="14" y="39"/>
                    <a:pt x="12" y="35"/>
                  </a:cubicBezTo>
                  <a:cubicBezTo>
                    <a:pt x="9" y="32"/>
                    <a:pt x="11" y="37"/>
                    <a:pt x="11" y="37"/>
                  </a:cubicBezTo>
                  <a:cubicBezTo>
                    <a:pt x="9" y="37"/>
                    <a:pt x="8" y="40"/>
                    <a:pt x="8" y="35"/>
                  </a:cubicBezTo>
                  <a:cubicBezTo>
                    <a:pt x="8" y="32"/>
                    <a:pt x="9" y="34"/>
                    <a:pt x="6" y="29"/>
                  </a:cubicBezTo>
                  <a:cubicBezTo>
                    <a:pt x="3" y="25"/>
                    <a:pt x="6" y="23"/>
                    <a:pt x="5" y="21"/>
                  </a:cubicBezTo>
                  <a:cubicBezTo>
                    <a:pt x="2" y="20"/>
                    <a:pt x="5" y="18"/>
                    <a:pt x="2" y="14"/>
                  </a:cubicBezTo>
                  <a:cubicBezTo>
                    <a:pt x="0" y="9"/>
                    <a:pt x="3" y="12"/>
                    <a:pt x="3" y="11"/>
                  </a:cubicBezTo>
                  <a:cubicBezTo>
                    <a:pt x="3" y="9"/>
                    <a:pt x="5" y="11"/>
                    <a:pt x="6" y="6"/>
                  </a:cubicBezTo>
                  <a:cubicBezTo>
                    <a:pt x="8" y="1"/>
                    <a:pt x="15" y="3"/>
                    <a:pt x="20" y="3"/>
                  </a:cubicBezTo>
                  <a:cubicBezTo>
                    <a:pt x="24" y="1"/>
                    <a:pt x="23" y="4"/>
                    <a:pt x="24" y="3"/>
                  </a:cubicBezTo>
                  <a:cubicBezTo>
                    <a:pt x="26" y="7"/>
                    <a:pt x="27" y="3"/>
                    <a:pt x="29" y="6"/>
                  </a:cubicBezTo>
                  <a:cubicBezTo>
                    <a:pt x="30" y="9"/>
                    <a:pt x="33" y="7"/>
                    <a:pt x="32" y="4"/>
                  </a:cubicBezTo>
                  <a:cubicBezTo>
                    <a:pt x="29" y="1"/>
                    <a:pt x="33" y="3"/>
                    <a:pt x="35" y="1"/>
                  </a:cubicBezTo>
                  <a:cubicBezTo>
                    <a:pt x="36" y="0"/>
                    <a:pt x="36" y="4"/>
                    <a:pt x="38" y="3"/>
                  </a:cubicBezTo>
                  <a:cubicBezTo>
                    <a:pt x="39" y="3"/>
                    <a:pt x="41" y="0"/>
                    <a:pt x="41" y="1"/>
                  </a:cubicBezTo>
                  <a:cubicBezTo>
                    <a:pt x="42" y="1"/>
                    <a:pt x="42" y="0"/>
                    <a:pt x="42"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04" name="Google Shape;3271;p145">
              <a:extLst>
                <a:ext uri="{FF2B5EF4-FFF2-40B4-BE49-F238E27FC236}">
                  <a16:creationId xmlns:a16="http://schemas.microsoft.com/office/drawing/2014/main" id="{AA39C4E0-B617-4C54-1A89-D664BCBE9543}"/>
                </a:ext>
              </a:extLst>
            </p:cNvPr>
            <p:cNvSpPr/>
            <p:nvPr/>
          </p:nvSpPr>
          <p:spPr>
            <a:xfrm>
              <a:off x="6665369" y="2932243"/>
              <a:ext cx="517383" cy="530228"/>
            </a:xfrm>
            <a:custGeom>
              <a:avLst/>
              <a:gdLst/>
              <a:ahLst/>
              <a:cxnLst/>
              <a:rect l="l" t="t" r="r" b="b"/>
              <a:pathLst>
                <a:path w="166" h="170" extrusionOk="0">
                  <a:moveTo>
                    <a:pt x="138" y="136"/>
                  </a:moveTo>
                  <a:cubicBezTo>
                    <a:pt x="133" y="137"/>
                    <a:pt x="130" y="139"/>
                    <a:pt x="125" y="141"/>
                  </a:cubicBezTo>
                  <a:cubicBezTo>
                    <a:pt x="122" y="141"/>
                    <a:pt x="115" y="142"/>
                    <a:pt x="112" y="144"/>
                  </a:cubicBezTo>
                  <a:cubicBezTo>
                    <a:pt x="110" y="145"/>
                    <a:pt x="107" y="150"/>
                    <a:pt x="107" y="151"/>
                  </a:cubicBezTo>
                  <a:cubicBezTo>
                    <a:pt x="103" y="158"/>
                    <a:pt x="97" y="164"/>
                    <a:pt x="92" y="170"/>
                  </a:cubicBezTo>
                  <a:cubicBezTo>
                    <a:pt x="92" y="167"/>
                    <a:pt x="92" y="164"/>
                    <a:pt x="92" y="162"/>
                  </a:cubicBezTo>
                  <a:cubicBezTo>
                    <a:pt x="92" y="161"/>
                    <a:pt x="92" y="159"/>
                    <a:pt x="92" y="159"/>
                  </a:cubicBezTo>
                  <a:cubicBezTo>
                    <a:pt x="92" y="159"/>
                    <a:pt x="77" y="151"/>
                    <a:pt x="75" y="153"/>
                  </a:cubicBezTo>
                  <a:cubicBezTo>
                    <a:pt x="75" y="153"/>
                    <a:pt x="75" y="153"/>
                    <a:pt x="74" y="153"/>
                  </a:cubicBezTo>
                  <a:cubicBezTo>
                    <a:pt x="74" y="153"/>
                    <a:pt x="74" y="153"/>
                    <a:pt x="74" y="153"/>
                  </a:cubicBezTo>
                  <a:cubicBezTo>
                    <a:pt x="74" y="153"/>
                    <a:pt x="74" y="153"/>
                    <a:pt x="74" y="153"/>
                  </a:cubicBezTo>
                  <a:cubicBezTo>
                    <a:pt x="72" y="153"/>
                    <a:pt x="72" y="153"/>
                    <a:pt x="72" y="153"/>
                  </a:cubicBezTo>
                  <a:cubicBezTo>
                    <a:pt x="72" y="153"/>
                    <a:pt x="71" y="151"/>
                    <a:pt x="69" y="151"/>
                  </a:cubicBezTo>
                  <a:cubicBezTo>
                    <a:pt x="68" y="153"/>
                    <a:pt x="68" y="153"/>
                    <a:pt x="68" y="153"/>
                  </a:cubicBezTo>
                  <a:cubicBezTo>
                    <a:pt x="68" y="153"/>
                    <a:pt x="69" y="153"/>
                    <a:pt x="68" y="153"/>
                  </a:cubicBezTo>
                  <a:cubicBezTo>
                    <a:pt x="68" y="155"/>
                    <a:pt x="68" y="156"/>
                    <a:pt x="68" y="158"/>
                  </a:cubicBezTo>
                  <a:cubicBezTo>
                    <a:pt x="68" y="158"/>
                    <a:pt x="68" y="158"/>
                    <a:pt x="68" y="159"/>
                  </a:cubicBezTo>
                  <a:cubicBezTo>
                    <a:pt x="68" y="159"/>
                    <a:pt x="66" y="161"/>
                    <a:pt x="65" y="162"/>
                  </a:cubicBezTo>
                  <a:cubicBezTo>
                    <a:pt x="62" y="151"/>
                    <a:pt x="62" y="159"/>
                    <a:pt x="60" y="155"/>
                  </a:cubicBezTo>
                  <a:cubicBezTo>
                    <a:pt x="60" y="150"/>
                    <a:pt x="54" y="147"/>
                    <a:pt x="54" y="144"/>
                  </a:cubicBezTo>
                  <a:cubicBezTo>
                    <a:pt x="54" y="141"/>
                    <a:pt x="53" y="141"/>
                    <a:pt x="53" y="137"/>
                  </a:cubicBezTo>
                  <a:cubicBezTo>
                    <a:pt x="53" y="134"/>
                    <a:pt x="51" y="136"/>
                    <a:pt x="50" y="133"/>
                  </a:cubicBezTo>
                  <a:cubicBezTo>
                    <a:pt x="48" y="130"/>
                    <a:pt x="47" y="125"/>
                    <a:pt x="44" y="123"/>
                  </a:cubicBezTo>
                  <a:cubicBezTo>
                    <a:pt x="39" y="123"/>
                    <a:pt x="40" y="122"/>
                    <a:pt x="36" y="117"/>
                  </a:cubicBezTo>
                  <a:cubicBezTo>
                    <a:pt x="33" y="111"/>
                    <a:pt x="37" y="114"/>
                    <a:pt x="34" y="109"/>
                  </a:cubicBezTo>
                  <a:cubicBezTo>
                    <a:pt x="33" y="105"/>
                    <a:pt x="37" y="106"/>
                    <a:pt x="34" y="100"/>
                  </a:cubicBezTo>
                  <a:cubicBezTo>
                    <a:pt x="33" y="95"/>
                    <a:pt x="30" y="85"/>
                    <a:pt x="27" y="85"/>
                  </a:cubicBezTo>
                  <a:cubicBezTo>
                    <a:pt x="22" y="83"/>
                    <a:pt x="19" y="78"/>
                    <a:pt x="21" y="77"/>
                  </a:cubicBezTo>
                  <a:cubicBezTo>
                    <a:pt x="22" y="74"/>
                    <a:pt x="21" y="71"/>
                    <a:pt x="18" y="69"/>
                  </a:cubicBezTo>
                  <a:cubicBezTo>
                    <a:pt x="16" y="66"/>
                    <a:pt x="18" y="66"/>
                    <a:pt x="15" y="64"/>
                  </a:cubicBezTo>
                  <a:cubicBezTo>
                    <a:pt x="12" y="60"/>
                    <a:pt x="7" y="44"/>
                    <a:pt x="4" y="44"/>
                  </a:cubicBezTo>
                  <a:cubicBezTo>
                    <a:pt x="0" y="43"/>
                    <a:pt x="0" y="47"/>
                    <a:pt x="1" y="41"/>
                  </a:cubicBezTo>
                  <a:cubicBezTo>
                    <a:pt x="3" y="36"/>
                    <a:pt x="1" y="39"/>
                    <a:pt x="3" y="30"/>
                  </a:cubicBezTo>
                  <a:cubicBezTo>
                    <a:pt x="4" y="30"/>
                    <a:pt x="10" y="32"/>
                    <a:pt x="12" y="32"/>
                  </a:cubicBezTo>
                  <a:cubicBezTo>
                    <a:pt x="15" y="32"/>
                    <a:pt x="15" y="27"/>
                    <a:pt x="18" y="25"/>
                  </a:cubicBezTo>
                  <a:cubicBezTo>
                    <a:pt x="18" y="24"/>
                    <a:pt x="22" y="25"/>
                    <a:pt x="24" y="24"/>
                  </a:cubicBezTo>
                  <a:cubicBezTo>
                    <a:pt x="24" y="22"/>
                    <a:pt x="24" y="21"/>
                    <a:pt x="24" y="21"/>
                  </a:cubicBezTo>
                  <a:cubicBezTo>
                    <a:pt x="25" y="19"/>
                    <a:pt x="27" y="19"/>
                    <a:pt x="27" y="18"/>
                  </a:cubicBezTo>
                  <a:cubicBezTo>
                    <a:pt x="19" y="8"/>
                    <a:pt x="19" y="8"/>
                    <a:pt x="19" y="8"/>
                  </a:cubicBezTo>
                  <a:cubicBezTo>
                    <a:pt x="19" y="7"/>
                    <a:pt x="22" y="7"/>
                    <a:pt x="24" y="7"/>
                  </a:cubicBezTo>
                  <a:cubicBezTo>
                    <a:pt x="25" y="5"/>
                    <a:pt x="34" y="4"/>
                    <a:pt x="36" y="0"/>
                  </a:cubicBezTo>
                  <a:cubicBezTo>
                    <a:pt x="39" y="2"/>
                    <a:pt x="44" y="2"/>
                    <a:pt x="47" y="4"/>
                  </a:cubicBezTo>
                  <a:cubicBezTo>
                    <a:pt x="50" y="4"/>
                    <a:pt x="51" y="7"/>
                    <a:pt x="54" y="10"/>
                  </a:cubicBezTo>
                  <a:cubicBezTo>
                    <a:pt x="56" y="10"/>
                    <a:pt x="57" y="11"/>
                    <a:pt x="59" y="11"/>
                  </a:cubicBezTo>
                  <a:cubicBezTo>
                    <a:pt x="62" y="15"/>
                    <a:pt x="65" y="16"/>
                    <a:pt x="66" y="19"/>
                  </a:cubicBezTo>
                  <a:cubicBezTo>
                    <a:pt x="69" y="21"/>
                    <a:pt x="78" y="32"/>
                    <a:pt x="80" y="32"/>
                  </a:cubicBezTo>
                  <a:cubicBezTo>
                    <a:pt x="81" y="33"/>
                    <a:pt x="94" y="33"/>
                    <a:pt x="95" y="33"/>
                  </a:cubicBezTo>
                  <a:cubicBezTo>
                    <a:pt x="95" y="33"/>
                    <a:pt x="101" y="33"/>
                    <a:pt x="101" y="35"/>
                  </a:cubicBezTo>
                  <a:cubicBezTo>
                    <a:pt x="103" y="35"/>
                    <a:pt x="103" y="38"/>
                    <a:pt x="103" y="38"/>
                  </a:cubicBezTo>
                  <a:cubicBezTo>
                    <a:pt x="104" y="39"/>
                    <a:pt x="109" y="39"/>
                    <a:pt x="109" y="39"/>
                  </a:cubicBezTo>
                  <a:cubicBezTo>
                    <a:pt x="112" y="44"/>
                    <a:pt x="113" y="46"/>
                    <a:pt x="113" y="47"/>
                  </a:cubicBezTo>
                  <a:cubicBezTo>
                    <a:pt x="113" y="49"/>
                    <a:pt x="116" y="47"/>
                    <a:pt x="116" y="50"/>
                  </a:cubicBezTo>
                  <a:cubicBezTo>
                    <a:pt x="116" y="53"/>
                    <a:pt x="122" y="57"/>
                    <a:pt x="122" y="58"/>
                  </a:cubicBezTo>
                  <a:cubicBezTo>
                    <a:pt x="124" y="60"/>
                    <a:pt x="121" y="57"/>
                    <a:pt x="122" y="60"/>
                  </a:cubicBezTo>
                  <a:cubicBezTo>
                    <a:pt x="124" y="63"/>
                    <a:pt x="121" y="64"/>
                    <a:pt x="122" y="67"/>
                  </a:cubicBezTo>
                  <a:cubicBezTo>
                    <a:pt x="124" y="69"/>
                    <a:pt x="122" y="69"/>
                    <a:pt x="124" y="71"/>
                  </a:cubicBezTo>
                  <a:cubicBezTo>
                    <a:pt x="127" y="72"/>
                    <a:pt x="125" y="75"/>
                    <a:pt x="128" y="78"/>
                  </a:cubicBezTo>
                  <a:cubicBezTo>
                    <a:pt x="128" y="80"/>
                    <a:pt x="130" y="80"/>
                    <a:pt x="130" y="80"/>
                  </a:cubicBezTo>
                  <a:cubicBezTo>
                    <a:pt x="130" y="83"/>
                    <a:pt x="130" y="83"/>
                    <a:pt x="133" y="85"/>
                  </a:cubicBezTo>
                  <a:cubicBezTo>
                    <a:pt x="136" y="88"/>
                    <a:pt x="136" y="88"/>
                    <a:pt x="136" y="92"/>
                  </a:cubicBezTo>
                  <a:cubicBezTo>
                    <a:pt x="138" y="95"/>
                    <a:pt x="136" y="95"/>
                    <a:pt x="145" y="97"/>
                  </a:cubicBezTo>
                  <a:cubicBezTo>
                    <a:pt x="154" y="99"/>
                    <a:pt x="162" y="103"/>
                    <a:pt x="163" y="99"/>
                  </a:cubicBezTo>
                  <a:cubicBezTo>
                    <a:pt x="163" y="100"/>
                    <a:pt x="166" y="105"/>
                    <a:pt x="166" y="106"/>
                  </a:cubicBezTo>
                  <a:cubicBezTo>
                    <a:pt x="166" y="108"/>
                    <a:pt x="165" y="111"/>
                    <a:pt x="165" y="113"/>
                  </a:cubicBezTo>
                  <a:cubicBezTo>
                    <a:pt x="165" y="114"/>
                    <a:pt x="162" y="125"/>
                    <a:pt x="162" y="127"/>
                  </a:cubicBezTo>
                  <a:cubicBezTo>
                    <a:pt x="160" y="128"/>
                    <a:pt x="153" y="130"/>
                    <a:pt x="150" y="131"/>
                  </a:cubicBezTo>
                  <a:cubicBezTo>
                    <a:pt x="145" y="133"/>
                    <a:pt x="142" y="134"/>
                    <a:pt x="138" y="136"/>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05" name="Google Shape;3272;p145">
              <a:extLst>
                <a:ext uri="{FF2B5EF4-FFF2-40B4-BE49-F238E27FC236}">
                  <a16:creationId xmlns:a16="http://schemas.microsoft.com/office/drawing/2014/main" id="{EF729579-F6BC-05C3-C6CC-329A6FB2B6C1}"/>
                </a:ext>
              </a:extLst>
            </p:cNvPr>
            <p:cNvSpPr/>
            <p:nvPr/>
          </p:nvSpPr>
          <p:spPr>
            <a:xfrm>
              <a:off x="6764990" y="2760321"/>
              <a:ext cx="242624" cy="277968"/>
            </a:xfrm>
            <a:custGeom>
              <a:avLst/>
              <a:gdLst/>
              <a:ahLst/>
              <a:cxnLst/>
              <a:rect l="l" t="t" r="r" b="b"/>
              <a:pathLst>
                <a:path w="78" h="89" extrusionOk="0">
                  <a:moveTo>
                    <a:pt x="48" y="3"/>
                  </a:moveTo>
                  <a:cubicBezTo>
                    <a:pt x="49" y="8"/>
                    <a:pt x="52" y="11"/>
                    <a:pt x="52" y="14"/>
                  </a:cubicBezTo>
                  <a:cubicBezTo>
                    <a:pt x="52" y="17"/>
                    <a:pt x="60" y="16"/>
                    <a:pt x="61" y="17"/>
                  </a:cubicBezTo>
                  <a:cubicBezTo>
                    <a:pt x="61" y="19"/>
                    <a:pt x="57" y="17"/>
                    <a:pt x="58" y="22"/>
                  </a:cubicBezTo>
                  <a:cubicBezTo>
                    <a:pt x="61" y="26"/>
                    <a:pt x="54" y="28"/>
                    <a:pt x="54" y="34"/>
                  </a:cubicBezTo>
                  <a:cubicBezTo>
                    <a:pt x="52" y="40"/>
                    <a:pt x="58" y="39"/>
                    <a:pt x="60" y="45"/>
                  </a:cubicBezTo>
                  <a:cubicBezTo>
                    <a:pt x="60" y="50"/>
                    <a:pt x="67" y="51"/>
                    <a:pt x="70" y="56"/>
                  </a:cubicBezTo>
                  <a:cubicBezTo>
                    <a:pt x="73" y="62"/>
                    <a:pt x="70" y="65"/>
                    <a:pt x="72" y="68"/>
                  </a:cubicBezTo>
                  <a:cubicBezTo>
                    <a:pt x="73" y="71"/>
                    <a:pt x="73" y="75"/>
                    <a:pt x="75" y="75"/>
                  </a:cubicBezTo>
                  <a:cubicBezTo>
                    <a:pt x="76" y="76"/>
                    <a:pt x="78" y="76"/>
                    <a:pt x="78" y="79"/>
                  </a:cubicBezTo>
                  <a:cubicBezTo>
                    <a:pt x="76" y="81"/>
                    <a:pt x="72" y="76"/>
                    <a:pt x="73" y="79"/>
                  </a:cubicBezTo>
                  <a:cubicBezTo>
                    <a:pt x="72" y="79"/>
                    <a:pt x="69" y="78"/>
                    <a:pt x="67" y="79"/>
                  </a:cubicBezTo>
                  <a:cubicBezTo>
                    <a:pt x="66" y="81"/>
                    <a:pt x="64" y="87"/>
                    <a:pt x="63" y="89"/>
                  </a:cubicBezTo>
                  <a:cubicBezTo>
                    <a:pt x="61" y="89"/>
                    <a:pt x="49" y="89"/>
                    <a:pt x="48" y="87"/>
                  </a:cubicBezTo>
                  <a:cubicBezTo>
                    <a:pt x="46" y="87"/>
                    <a:pt x="37" y="76"/>
                    <a:pt x="34" y="75"/>
                  </a:cubicBezTo>
                  <a:cubicBezTo>
                    <a:pt x="32" y="71"/>
                    <a:pt x="29" y="70"/>
                    <a:pt x="26" y="67"/>
                  </a:cubicBezTo>
                  <a:cubicBezTo>
                    <a:pt x="25" y="67"/>
                    <a:pt x="23" y="65"/>
                    <a:pt x="22" y="65"/>
                  </a:cubicBezTo>
                  <a:cubicBezTo>
                    <a:pt x="19" y="62"/>
                    <a:pt x="17" y="59"/>
                    <a:pt x="14" y="59"/>
                  </a:cubicBezTo>
                  <a:cubicBezTo>
                    <a:pt x="11" y="57"/>
                    <a:pt x="7" y="57"/>
                    <a:pt x="3" y="56"/>
                  </a:cubicBezTo>
                  <a:cubicBezTo>
                    <a:pt x="5" y="56"/>
                    <a:pt x="5" y="56"/>
                    <a:pt x="5" y="56"/>
                  </a:cubicBezTo>
                  <a:cubicBezTo>
                    <a:pt x="5" y="53"/>
                    <a:pt x="3" y="54"/>
                    <a:pt x="2" y="54"/>
                  </a:cubicBezTo>
                  <a:cubicBezTo>
                    <a:pt x="2" y="53"/>
                    <a:pt x="2" y="53"/>
                    <a:pt x="2" y="53"/>
                  </a:cubicBezTo>
                  <a:cubicBezTo>
                    <a:pt x="3" y="53"/>
                    <a:pt x="3" y="53"/>
                    <a:pt x="3" y="53"/>
                  </a:cubicBezTo>
                  <a:cubicBezTo>
                    <a:pt x="3" y="53"/>
                    <a:pt x="3" y="53"/>
                    <a:pt x="3" y="51"/>
                  </a:cubicBezTo>
                  <a:cubicBezTo>
                    <a:pt x="2" y="50"/>
                    <a:pt x="2" y="47"/>
                    <a:pt x="0" y="43"/>
                  </a:cubicBezTo>
                  <a:cubicBezTo>
                    <a:pt x="3" y="40"/>
                    <a:pt x="8" y="39"/>
                    <a:pt x="11" y="37"/>
                  </a:cubicBezTo>
                  <a:cubicBezTo>
                    <a:pt x="13" y="36"/>
                    <a:pt x="16" y="34"/>
                    <a:pt x="19" y="33"/>
                  </a:cubicBezTo>
                  <a:cubicBezTo>
                    <a:pt x="19" y="31"/>
                    <a:pt x="20" y="30"/>
                    <a:pt x="20" y="28"/>
                  </a:cubicBezTo>
                  <a:cubicBezTo>
                    <a:pt x="20" y="28"/>
                    <a:pt x="20" y="28"/>
                    <a:pt x="20" y="28"/>
                  </a:cubicBezTo>
                  <a:cubicBezTo>
                    <a:pt x="20" y="28"/>
                    <a:pt x="20" y="28"/>
                    <a:pt x="20" y="26"/>
                  </a:cubicBezTo>
                  <a:cubicBezTo>
                    <a:pt x="20" y="26"/>
                    <a:pt x="20" y="25"/>
                    <a:pt x="20" y="23"/>
                  </a:cubicBezTo>
                  <a:cubicBezTo>
                    <a:pt x="20" y="22"/>
                    <a:pt x="22" y="19"/>
                    <a:pt x="22" y="17"/>
                  </a:cubicBezTo>
                  <a:cubicBezTo>
                    <a:pt x="20" y="16"/>
                    <a:pt x="20" y="14"/>
                    <a:pt x="20" y="11"/>
                  </a:cubicBezTo>
                  <a:cubicBezTo>
                    <a:pt x="22" y="9"/>
                    <a:pt x="23" y="9"/>
                    <a:pt x="25" y="9"/>
                  </a:cubicBezTo>
                  <a:cubicBezTo>
                    <a:pt x="26" y="8"/>
                    <a:pt x="28" y="5"/>
                    <a:pt x="29" y="3"/>
                  </a:cubicBezTo>
                  <a:cubicBezTo>
                    <a:pt x="31" y="3"/>
                    <a:pt x="31" y="2"/>
                    <a:pt x="32" y="0"/>
                  </a:cubicBezTo>
                  <a:cubicBezTo>
                    <a:pt x="32" y="0"/>
                    <a:pt x="32" y="0"/>
                    <a:pt x="32" y="0"/>
                  </a:cubicBezTo>
                  <a:cubicBezTo>
                    <a:pt x="32" y="0"/>
                    <a:pt x="32" y="0"/>
                    <a:pt x="32" y="0"/>
                  </a:cubicBezTo>
                  <a:cubicBezTo>
                    <a:pt x="34" y="0"/>
                    <a:pt x="34" y="2"/>
                    <a:pt x="34" y="2"/>
                  </a:cubicBezTo>
                  <a:cubicBezTo>
                    <a:pt x="34" y="0"/>
                    <a:pt x="34" y="0"/>
                    <a:pt x="34" y="0"/>
                  </a:cubicBezTo>
                  <a:cubicBezTo>
                    <a:pt x="35" y="0"/>
                    <a:pt x="35" y="0"/>
                    <a:pt x="35" y="0"/>
                  </a:cubicBezTo>
                  <a:cubicBezTo>
                    <a:pt x="37" y="0"/>
                    <a:pt x="37" y="2"/>
                    <a:pt x="38" y="2"/>
                  </a:cubicBezTo>
                  <a:cubicBezTo>
                    <a:pt x="41" y="3"/>
                    <a:pt x="41" y="0"/>
                    <a:pt x="43" y="2"/>
                  </a:cubicBezTo>
                  <a:cubicBezTo>
                    <a:pt x="44" y="2"/>
                    <a:pt x="43" y="3"/>
                    <a:pt x="44" y="5"/>
                  </a:cubicBezTo>
                  <a:cubicBezTo>
                    <a:pt x="46" y="3"/>
                    <a:pt x="46" y="3"/>
                    <a:pt x="46" y="3"/>
                  </a:cubicBezTo>
                  <a:cubicBezTo>
                    <a:pt x="48" y="3"/>
                    <a:pt x="48" y="3"/>
                    <a:pt x="48"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06" name="Google Shape;3273;p145">
              <a:extLst>
                <a:ext uri="{FF2B5EF4-FFF2-40B4-BE49-F238E27FC236}">
                  <a16:creationId xmlns:a16="http://schemas.microsoft.com/office/drawing/2014/main" id="{BB4DFE82-5B79-A400-57D2-21CC594C2F93}"/>
                </a:ext>
              </a:extLst>
            </p:cNvPr>
            <p:cNvSpPr/>
            <p:nvPr/>
          </p:nvSpPr>
          <p:spPr>
            <a:xfrm>
              <a:off x="6961017" y="3004548"/>
              <a:ext cx="43383" cy="53023"/>
            </a:xfrm>
            <a:custGeom>
              <a:avLst/>
              <a:gdLst/>
              <a:ahLst/>
              <a:cxnLst/>
              <a:rect l="l" t="t" r="r" b="b"/>
              <a:pathLst>
                <a:path w="14" h="17" extrusionOk="0">
                  <a:moveTo>
                    <a:pt x="14" y="17"/>
                  </a:moveTo>
                  <a:cubicBezTo>
                    <a:pt x="14" y="17"/>
                    <a:pt x="9" y="17"/>
                    <a:pt x="8" y="15"/>
                  </a:cubicBezTo>
                  <a:cubicBezTo>
                    <a:pt x="8" y="15"/>
                    <a:pt x="8" y="12"/>
                    <a:pt x="6" y="12"/>
                  </a:cubicBezTo>
                  <a:cubicBezTo>
                    <a:pt x="6" y="10"/>
                    <a:pt x="0" y="10"/>
                    <a:pt x="0" y="10"/>
                  </a:cubicBezTo>
                  <a:cubicBezTo>
                    <a:pt x="1" y="9"/>
                    <a:pt x="3" y="3"/>
                    <a:pt x="5" y="1"/>
                  </a:cubicBezTo>
                  <a:cubicBezTo>
                    <a:pt x="6" y="0"/>
                    <a:pt x="9" y="1"/>
                    <a:pt x="11" y="1"/>
                  </a:cubicBezTo>
                  <a:cubicBezTo>
                    <a:pt x="14" y="9"/>
                    <a:pt x="11" y="3"/>
                    <a:pt x="9" y="6"/>
                  </a:cubicBezTo>
                  <a:cubicBezTo>
                    <a:pt x="8" y="9"/>
                    <a:pt x="12" y="6"/>
                    <a:pt x="12" y="9"/>
                  </a:cubicBezTo>
                  <a:cubicBezTo>
                    <a:pt x="12" y="13"/>
                    <a:pt x="14" y="10"/>
                    <a:pt x="14" y="17"/>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07" name="Google Shape;3274;p145">
              <a:extLst>
                <a:ext uri="{FF2B5EF4-FFF2-40B4-BE49-F238E27FC236}">
                  <a16:creationId xmlns:a16="http://schemas.microsoft.com/office/drawing/2014/main" id="{10D1FD34-93C0-FDAD-B444-36F8707BCCDE}"/>
                </a:ext>
              </a:extLst>
            </p:cNvPr>
            <p:cNvSpPr/>
            <p:nvPr/>
          </p:nvSpPr>
          <p:spPr>
            <a:xfrm>
              <a:off x="7089560" y="3162009"/>
              <a:ext cx="199241" cy="268327"/>
            </a:xfrm>
            <a:custGeom>
              <a:avLst/>
              <a:gdLst/>
              <a:ahLst/>
              <a:cxnLst/>
              <a:rect l="l" t="t" r="r" b="b"/>
              <a:pathLst>
                <a:path w="64" h="86" extrusionOk="0">
                  <a:moveTo>
                    <a:pt x="1" y="62"/>
                  </a:moveTo>
                  <a:cubicBezTo>
                    <a:pt x="1" y="64"/>
                    <a:pt x="0" y="65"/>
                    <a:pt x="0" y="67"/>
                  </a:cubicBezTo>
                  <a:cubicBezTo>
                    <a:pt x="1" y="70"/>
                    <a:pt x="5" y="75"/>
                    <a:pt x="6" y="78"/>
                  </a:cubicBezTo>
                  <a:cubicBezTo>
                    <a:pt x="8" y="79"/>
                    <a:pt x="6" y="79"/>
                    <a:pt x="8" y="82"/>
                  </a:cubicBezTo>
                  <a:cubicBezTo>
                    <a:pt x="8" y="84"/>
                    <a:pt x="9" y="86"/>
                    <a:pt x="11" y="86"/>
                  </a:cubicBezTo>
                  <a:cubicBezTo>
                    <a:pt x="11" y="86"/>
                    <a:pt x="12" y="86"/>
                    <a:pt x="14" y="86"/>
                  </a:cubicBezTo>
                  <a:cubicBezTo>
                    <a:pt x="15" y="86"/>
                    <a:pt x="17" y="82"/>
                    <a:pt x="23" y="82"/>
                  </a:cubicBezTo>
                  <a:cubicBezTo>
                    <a:pt x="29" y="84"/>
                    <a:pt x="26" y="73"/>
                    <a:pt x="32" y="73"/>
                  </a:cubicBezTo>
                  <a:cubicBezTo>
                    <a:pt x="41" y="73"/>
                    <a:pt x="35" y="65"/>
                    <a:pt x="44" y="64"/>
                  </a:cubicBezTo>
                  <a:cubicBezTo>
                    <a:pt x="52" y="62"/>
                    <a:pt x="44" y="61"/>
                    <a:pt x="47" y="51"/>
                  </a:cubicBezTo>
                  <a:cubicBezTo>
                    <a:pt x="52" y="40"/>
                    <a:pt x="50" y="54"/>
                    <a:pt x="54" y="45"/>
                  </a:cubicBezTo>
                  <a:cubicBezTo>
                    <a:pt x="57" y="39"/>
                    <a:pt x="60" y="42"/>
                    <a:pt x="63" y="34"/>
                  </a:cubicBezTo>
                  <a:cubicBezTo>
                    <a:pt x="64" y="28"/>
                    <a:pt x="64" y="28"/>
                    <a:pt x="61" y="26"/>
                  </a:cubicBezTo>
                  <a:cubicBezTo>
                    <a:pt x="60" y="25"/>
                    <a:pt x="57" y="15"/>
                    <a:pt x="54" y="15"/>
                  </a:cubicBezTo>
                  <a:cubicBezTo>
                    <a:pt x="50" y="17"/>
                    <a:pt x="52" y="14"/>
                    <a:pt x="46" y="14"/>
                  </a:cubicBezTo>
                  <a:cubicBezTo>
                    <a:pt x="41" y="14"/>
                    <a:pt x="37" y="6"/>
                    <a:pt x="37" y="1"/>
                  </a:cubicBezTo>
                  <a:cubicBezTo>
                    <a:pt x="34" y="3"/>
                    <a:pt x="35" y="6"/>
                    <a:pt x="34" y="3"/>
                  </a:cubicBezTo>
                  <a:cubicBezTo>
                    <a:pt x="32" y="0"/>
                    <a:pt x="32" y="3"/>
                    <a:pt x="32" y="6"/>
                  </a:cubicBezTo>
                  <a:cubicBezTo>
                    <a:pt x="32" y="9"/>
                    <a:pt x="31" y="9"/>
                    <a:pt x="32" y="9"/>
                  </a:cubicBezTo>
                  <a:cubicBezTo>
                    <a:pt x="34" y="9"/>
                    <a:pt x="35" y="11"/>
                    <a:pt x="32" y="11"/>
                  </a:cubicBezTo>
                  <a:cubicBezTo>
                    <a:pt x="31" y="12"/>
                    <a:pt x="29" y="12"/>
                    <a:pt x="29" y="12"/>
                  </a:cubicBezTo>
                  <a:cubicBezTo>
                    <a:pt x="31" y="14"/>
                    <a:pt x="31" y="12"/>
                    <a:pt x="29" y="17"/>
                  </a:cubicBezTo>
                  <a:cubicBezTo>
                    <a:pt x="26" y="21"/>
                    <a:pt x="28" y="23"/>
                    <a:pt x="28" y="25"/>
                  </a:cubicBezTo>
                  <a:cubicBezTo>
                    <a:pt x="28" y="26"/>
                    <a:pt x="31" y="31"/>
                    <a:pt x="31" y="32"/>
                  </a:cubicBezTo>
                  <a:cubicBezTo>
                    <a:pt x="31" y="34"/>
                    <a:pt x="29" y="37"/>
                    <a:pt x="29" y="39"/>
                  </a:cubicBezTo>
                  <a:cubicBezTo>
                    <a:pt x="29" y="40"/>
                    <a:pt x="26" y="51"/>
                    <a:pt x="26" y="53"/>
                  </a:cubicBezTo>
                  <a:cubicBezTo>
                    <a:pt x="24" y="54"/>
                    <a:pt x="17" y="56"/>
                    <a:pt x="14" y="57"/>
                  </a:cubicBezTo>
                  <a:cubicBezTo>
                    <a:pt x="9" y="59"/>
                    <a:pt x="6" y="61"/>
                    <a:pt x="1" y="62"/>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08" name="Google Shape;3275;p145">
              <a:extLst>
                <a:ext uri="{FF2B5EF4-FFF2-40B4-BE49-F238E27FC236}">
                  <a16:creationId xmlns:a16="http://schemas.microsoft.com/office/drawing/2014/main" id="{BF38DF05-B3DE-6F37-EFCF-1F4CC157B36E}"/>
                </a:ext>
              </a:extLst>
            </p:cNvPr>
            <p:cNvSpPr/>
            <p:nvPr/>
          </p:nvSpPr>
          <p:spPr>
            <a:xfrm>
              <a:off x="6854969" y="3356426"/>
              <a:ext cx="268333" cy="202450"/>
            </a:xfrm>
            <a:custGeom>
              <a:avLst/>
              <a:gdLst/>
              <a:ahLst/>
              <a:cxnLst/>
              <a:rect l="l" t="t" r="r" b="b"/>
              <a:pathLst>
                <a:path w="86" h="65" extrusionOk="0">
                  <a:moveTo>
                    <a:pt x="77" y="0"/>
                  </a:moveTo>
                  <a:cubicBezTo>
                    <a:pt x="77" y="2"/>
                    <a:pt x="75" y="3"/>
                    <a:pt x="75" y="5"/>
                  </a:cubicBezTo>
                  <a:cubicBezTo>
                    <a:pt x="77" y="8"/>
                    <a:pt x="80" y="12"/>
                    <a:pt x="81" y="16"/>
                  </a:cubicBezTo>
                  <a:cubicBezTo>
                    <a:pt x="83" y="17"/>
                    <a:pt x="81" y="17"/>
                    <a:pt x="83" y="20"/>
                  </a:cubicBezTo>
                  <a:cubicBezTo>
                    <a:pt x="83" y="22"/>
                    <a:pt x="84" y="23"/>
                    <a:pt x="86" y="23"/>
                  </a:cubicBezTo>
                  <a:cubicBezTo>
                    <a:pt x="74" y="30"/>
                    <a:pt x="83" y="34"/>
                    <a:pt x="77" y="36"/>
                  </a:cubicBezTo>
                  <a:cubicBezTo>
                    <a:pt x="74" y="36"/>
                    <a:pt x="77" y="37"/>
                    <a:pt x="69" y="39"/>
                  </a:cubicBezTo>
                  <a:cubicBezTo>
                    <a:pt x="63" y="40"/>
                    <a:pt x="63" y="43"/>
                    <a:pt x="61" y="42"/>
                  </a:cubicBezTo>
                  <a:cubicBezTo>
                    <a:pt x="54" y="42"/>
                    <a:pt x="52" y="53"/>
                    <a:pt x="46" y="50"/>
                  </a:cubicBezTo>
                  <a:cubicBezTo>
                    <a:pt x="42" y="48"/>
                    <a:pt x="40" y="57"/>
                    <a:pt x="31" y="56"/>
                  </a:cubicBezTo>
                  <a:cubicBezTo>
                    <a:pt x="25" y="56"/>
                    <a:pt x="26" y="61"/>
                    <a:pt x="23" y="61"/>
                  </a:cubicBezTo>
                  <a:cubicBezTo>
                    <a:pt x="20" y="61"/>
                    <a:pt x="23" y="64"/>
                    <a:pt x="19" y="62"/>
                  </a:cubicBezTo>
                  <a:cubicBezTo>
                    <a:pt x="16" y="62"/>
                    <a:pt x="17" y="64"/>
                    <a:pt x="16" y="64"/>
                  </a:cubicBezTo>
                  <a:cubicBezTo>
                    <a:pt x="14" y="64"/>
                    <a:pt x="14" y="65"/>
                    <a:pt x="13" y="64"/>
                  </a:cubicBezTo>
                  <a:cubicBezTo>
                    <a:pt x="10" y="62"/>
                    <a:pt x="10" y="65"/>
                    <a:pt x="8" y="62"/>
                  </a:cubicBezTo>
                  <a:cubicBezTo>
                    <a:pt x="8" y="57"/>
                    <a:pt x="7" y="59"/>
                    <a:pt x="7" y="56"/>
                  </a:cubicBezTo>
                  <a:cubicBezTo>
                    <a:pt x="8" y="53"/>
                    <a:pt x="5" y="51"/>
                    <a:pt x="5" y="47"/>
                  </a:cubicBezTo>
                  <a:cubicBezTo>
                    <a:pt x="5" y="43"/>
                    <a:pt x="4" y="43"/>
                    <a:pt x="4" y="40"/>
                  </a:cubicBezTo>
                  <a:cubicBezTo>
                    <a:pt x="4" y="39"/>
                    <a:pt x="0" y="39"/>
                    <a:pt x="2" y="37"/>
                  </a:cubicBezTo>
                  <a:cubicBezTo>
                    <a:pt x="5" y="36"/>
                    <a:pt x="2" y="36"/>
                    <a:pt x="2" y="33"/>
                  </a:cubicBezTo>
                  <a:cubicBezTo>
                    <a:pt x="4" y="31"/>
                    <a:pt x="4" y="30"/>
                    <a:pt x="4" y="26"/>
                  </a:cubicBezTo>
                  <a:cubicBezTo>
                    <a:pt x="5" y="25"/>
                    <a:pt x="7" y="23"/>
                    <a:pt x="7" y="23"/>
                  </a:cubicBezTo>
                  <a:cubicBezTo>
                    <a:pt x="7" y="22"/>
                    <a:pt x="7" y="22"/>
                    <a:pt x="7" y="22"/>
                  </a:cubicBezTo>
                  <a:cubicBezTo>
                    <a:pt x="7" y="20"/>
                    <a:pt x="7" y="19"/>
                    <a:pt x="7" y="17"/>
                  </a:cubicBezTo>
                  <a:cubicBezTo>
                    <a:pt x="8" y="17"/>
                    <a:pt x="7" y="17"/>
                    <a:pt x="7" y="17"/>
                  </a:cubicBezTo>
                  <a:cubicBezTo>
                    <a:pt x="8" y="16"/>
                    <a:pt x="8" y="16"/>
                    <a:pt x="8" y="16"/>
                  </a:cubicBezTo>
                  <a:cubicBezTo>
                    <a:pt x="10" y="16"/>
                    <a:pt x="11" y="17"/>
                    <a:pt x="11" y="17"/>
                  </a:cubicBezTo>
                  <a:cubicBezTo>
                    <a:pt x="13" y="17"/>
                    <a:pt x="13" y="17"/>
                    <a:pt x="13" y="17"/>
                  </a:cubicBezTo>
                  <a:cubicBezTo>
                    <a:pt x="13" y="17"/>
                    <a:pt x="13" y="17"/>
                    <a:pt x="13" y="17"/>
                  </a:cubicBezTo>
                  <a:cubicBezTo>
                    <a:pt x="13" y="17"/>
                    <a:pt x="13" y="17"/>
                    <a:pt x="13" y="17"/>
                  </a:cubicBezTo>
                  <a:cubicBezTo>
                    <a:pt x="14" y="17"/>
                    <a:pt x="14" y="17"/>
                    <a:pt x="14" y="17"/>
                  </a:cubicBezTo>
                  <a:cubicBezTo>
                    <a:pt x="16" y="16"/>
                    <a:pt x="31" y="23"/>
                    <a:pt x="31" y="23"/>
                  </a:cubicBezTo>
                  <a:cubicBezTo>
                    <a:pt x="31" y="23"/>
                    <a:pt x="31" y="25"/>
                    <a:pt x="31" y="26"/>
                  </a:cubicBezTo>
                  <a:cubicBezTo>
                    <a:pt x="31" y="28"/>
                    <a:pt x="31" y="31"/>
                    <a:pt x="31" y="34"/>
                  </a:cubicBezTo>
                  <a:cubicBezTo>
                    <a:pt x="36" y="28"/>
                    <a:pt x="42" y="22"/>
                    <a:pt x="46" y="16"/>
                  </a:cubicBezTo>
                  <a:cubicBezTo>
                    <a:pt x="46" y="14"/>
                    <a:pt x="49" y="9"/>
                    <a:pt x="51" y="8"/>
                  </a:cubicBezTo>
                  <a:cubicBezTo>
                    <a:pt x="54" y="6"/>
                    <a:pt x="61" y="5"/>
                    <a:pt x="65" y="5"/>
                  </a:cubicBezTo>
                  <a:cubicBezTo>
                    <a:pt x="69" y="3"/>
                    <a:pt x="72" y="2"/>
                    <a:pt x="77"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09" name="Google Shape;3276;p145">
              <a:extLst>
                <a:ext uri="{FF2B5EF4-FFF2-40B4-BE49-F238E27FC236}">
                  <a16:creationId xmlns:a16="http://schemas.microsoft.com/office/drawing/2014/main" id="{3206BC1C-8887-5606-315E-DCA81556AADD}"/>
                </a:ext>
              </a:extLst>
            </p:cNvPr>
            <p:cNvSpPr/>
            <p:nvPr/>
          </p:nvSpPr>
          <p:spPr>
            <a:xfrm>
              <a:off x="6029084" y="2903322"/>
              <a:ext cx="404908" cy="437036"/>
            </a:xfrm>
            <a:custGeom>
              <a:avLst/>
              <a:gdLst/>
              <a:ahLst/>
              <a:cxnLst/>
              <a:rect l="l" t="t" r="r" b="b"/>
              <a:pathLst>
                <a:path w="130" h="140" extrusionOk="0">
                  <a:moveTo>
                    <a:pt x="119" y="140"/>
                  </a:moveTo>
                  <a:cubicBezTo>
                    <a:pt x="119" y="135"/>
                    <a:pt x="119" y="135"/>
                    <a:pt x="119" y="135"/>
                  </a:cubicBezTo>
                  <a:cubicBezTo>
                    <a:pt x="129" y="135"/>
                    <a:pt x="129" y="135"/>
                    <a:pt x="129" y="135"/>
                  </a:cubicBezTo>
                  <a:cubicBezTo>
                    <a:pt x="129" y="115"/>
                    <a:pt x="129" y="115"/>
                    <a:pt x="129" y="115"/>
                  </a:cubicBezTo>
                  <a:cubicBezTo>
                    <a:pt x="129" y="39"/>
                    <a:pt x="129" y="39"/>
                    <a:pt x="129" y="39"/>
                  </a:cubicBezTo>
                  <a:cubicBezTo>
                    <a:pt x="129" y="36"/>
                    <a:pt x="124" y="35"/>
                    <a:pt x="127" y="28"/>
                  </a:cubicBezTo>
                  <a:cubicBezTo>
                    <a:pt x="130" y="24"/>
                    <a:pt x="125" y="21"/>
                    <a:pt x="129" y="18"/>
                  </a:cubicBezTo>
                  <a:cubicBezTo>
                    <a:pt x="129" y="16"/>
                    <a:pt x="129" y="16"/>
                    <a:pt x="129" y="16"/>
                  </a:cubicBezTo>
                  <a:cubicBezTo>
                    <a:pt x="129" y="14"/>
                    <a:pt x="129" y="11"/>
                    <a:pt x="124" y="11"/>
                  </a:cubicBezTo>
                  <a:cubicBezTo>
                    <a:pt x="119" y="11"/>
                    <a:pt x="121" y="11"/>
                    <a:pt x="116" y="10"/>
                  </a:cubicBezTo>
                  <a:cubicBezTo>
                    <a:pt x="112" y="10"/>
                    <a:pt x="116" y="7"/>
                    <a:pt x="109" y="4"/>
                  </a:cubicBezTo>
                  <a:cubicBezTo>
                    <a:pt x="103" y="0"/>
                    <a:pt x="101" y="2"/>
                    <a:pt x="100" y="4"/>
                  </a:cubicBezTo>
                  <a:cubicBezTo>
                    <a:pt x="98" y="5"/>
                    <a:pt x="96" y="2"/>
                    <a:pt x="89" y="10"/>
                  </a:cubicBezTo>
                  <a:cubicBezTo>
                    <a:pt x="86" y="14"/>
                    <a:pt x="92" y="21"/>
                    <a:pt x="87" y="25"/>
                  </a:cubicBezTo>
                  <a:cubicBezTo>
                    <a:pt x="83" y="32"/>
                    <a:pt x="80" y="32"/>
                    <a:pt x="77" y="27"/>
                  </a:cubicBezTo>
                  <a:cubicBezTo>
                    <a:pt x="74" y="24"/>
                    <a:pt x="67" y="21"/>
                    <a:pt x="61" y="21"/>
                  </a:cubicBezTo>
                  <a:cubicBezTo>
                    <a:pt x="57" y="19"/>
                    <a:pt x="54" y="19"/>
                    <a:pt x="52" y="13"/>
                  </a:cubicBezTo>
                  <a:cubicBezTo>
                    <a:pt x="51" y="5"/>
                    <a:pt x="46" y="8"/>
                    <a:pt x="43" y="5"/>
                  </a:cubicBezTo>
                  <a:cubicBezTo>
                    <a:pt x="41" y="4"/>
                    <a:pt x="35" y="2"/>
                    <a:pt x="31" y="4"/>
                  </a:cubicBezTo>
                  <a:cubicBezTo>
                    <a:pt x="28" y="4"/>
                    <a:pt x="23" y="0"/>
                    <a:pt x="22" y="0"/>
                  </a:cubicBezTo>
                  <a:cubicBezTo>
                    <a:pt x="19" y="5"/>
                    <a:pt x="23" y="7"/>
                    <a:pt x="20" y="8"/>
                  </a:cubicBezTo>
                  <a:cubicBezTo>
                    <a:pt x="17" y="10"/>
                    <a:pt x="15" y="11"/>
                    <a:pt x="11" y="14"/>
                  </a:cubicBezTo>
                  <a:cubicBezTo>
                    <a:pt x="6" y="19"/>
                    <a:pt x="15" y="24"/>
                    <a:pt x="5" y="30"/>
                  </a:cubicBezTo>
                  <a:cubicBezTo>
                    <a:pt x="9" y="44"/>
                    <a:pt x="6" y="47"/>
                    <a:pt x="8" y="53"/>
                  </a:cubicBezTo>
                  <a:cubicBezTo>
                    <a:pt x="9" y="58"/>
                    <a:pt x="6" y="59"/>
                    <a:pt x="8" y="64"/>
                  </a:cubicBezTo>
                  <a:cubicBezTo>
                    <a:pt x="9" y="72"/>
                    <a:pt x="0" y="69"/>
                    <a:pt x="6" y="76"/>
                  </a:cubicBezTo>
                  <a:cubicBezTo>
                    <a:pt x="11" y="84"/>
                    <a:pt x="8" y="83"/>
                    <a:pt x="9" y="87"/>
                  </a:cubicBezTo>
                  <a:cubicBezTo>
                    <a:pt x="12" y="92"/>
                    <a:pt x="12" y="87"/>
                    <a:pt x="19" y="90"/>
                  </a:cubicBezTo>
                  <a:cubicBezTo>
                    <a:pt x="23" y="94"/>
                    <a:pt x="22" y="94"/>
                    <a:pt x="25" y="100"/>
                  </a:cubicBezTo>
                  <a:cubicBezTo>
                    <a:pt x="28" y="103"/>
                    <a:pt x="37" y="101"/>
                    <a:pt x="40" y="106"/>
                  </a:cubicBezTo>
                  <a:cubicBezTo>
                    <a:pt x="43" y="111"/>
                    <a:pt x="41" y="109"/>
                    <a:pt x="48" y="104"/>
                  </a:cubicBezTo>
                  <a:cubicBezTo>
                    <a:pt x="51" y="103"/>
                    <a:pt x="55" y="100"/>
                    <a:pt x="57" y="100"/>
                  </a:cubicBezTo>
                  <a:cubicBezTo>
                    <a:pt x="78" y="112"/>
                    <a:pt x="119" y="140"/>
                    <a:pt x="119" y="14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10" name="Google Shape;3277;p145">
              <a:extLst>
                <a:ext uri="{FF2B5EF4-FFF2-40B4-BE49-F238E27FC236}">
                  <a16:creationId xmlns:a16="http://schemas.microsoft.com/office/drawing/2014/main" id="{E35861B1-7D53-789F-B3D6-8EEDFC9568D5}"/>
                </a:ext>
              </a:extLst>
            </p:cNvPr>
            <p:cNvSpPr/>
            <p:nvPr/>
          </p:nvSpPr>
          <p:spPr>
            <a:xfrm>
              <a:off x="6605918" y="2819771"/>
              <a:ext cx="59451" cy="36955"/>
            </a:xfrm>
            <a:custGeom>
              <a:avLst/>
              <a:gdLst/>
              <a:ahLst/>
              <a:cxnLst/>
              <a:rect l="l" t="t" r="r" b="b"/>
              <a:pathLst>
                <a:path w="19" h="12" extrusionOk="0">
                  <a:moveTo>
                    <a:pt x="2" y="9"/>
                  </a:moveTo>
                  <a:cubicBezTo>
                    <a:pt x="0" y="6"/>
                    <a:pt x="0" y="6"/>
                    <a:pt x="0" y="6"/>
                  </a:cubicBezTo>
                  <a:cubicBezTo>
                    <a:pt x="2" y="7"/>
                    <a:pt x="2" y="4"/>
                    <a:pt x="5" y="6"/>
                  </a:cubicBezTo>
                  <a:cubicBezTo>
                    <a:pt x="6" y="6"/>
                    <a:pt x="3" y="3"/>
                    <a:pt x="8" y="3"/>
                  </a:cubicBezTo>
                  <a:cubicBezTo>
                    <a:pt x="12" y="4"/>
                    <a:pt x="15" y="1"/>
                    <a:pt x="17" y="0"/>
                  </a:cubicBezTo>
                  <a:cubicBezTo>
                    <a:pt x="19" y="0"/>
                    <a:pt x="19" y="0"/>
                    <a:pt x="17" y="1"/>
                  </a:cubicBezTo>
                  <a:cubicBezTo>
                    <a:pt x="14" y="4"/>
                    <a:pt x="12" y="4"/>
                    <a:pt x="14" y="6"/>
                  </a:cubicBezTo>
                  <a:cubicBezTo>
                    <a:pt x="15" y="7"/>
                    <a:pt x="12" y="6"/>
                    <a:pt x="11" y="7"/>
                  </a:cubicBezTo>
                  <a:cubicBezTo>
                    <a:pt x="9" y="10"/>
                    <a:pt x="6" y="10"/>
                    <a:pt x="6" y="10"/>
                  </a:cubicBezTo>
                  <a:cubicBezTo>
                    <a:pt x="6" y="12"/>
                    <a:pt x="6" y="10"/>
                    <a:pt x="5" y="10"/>
                  </a:cubicBezTo>
                  <a:cubicBezTo>
                    <a:pt x="3" y="10"/>
                    <a:pt x="2" y="10"/>
                    <a:pt x="2" y="9"/>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11" name="Google Shape;3278;p145">
              <a:extLst>
                <a:ext uri="{FF2B5EF4-FFF2-40B4-BE49-F238E27FC236}">
                  <a16:creationId xmlns:a16="http://schemas.microsoft.com/office/drawing/2014/main" id="{98C9861B-1F98-AC67-E6D2-EC5EABF5439B}"/>
                </a:ext>
              </a:extLst>
            </p:cNvPr>
            <p:cNvSpPr/>
            <p:nvPr/>
          </p:nvSpPr>
          <p:spPr>
            <a:xfrm>
              <a:off x="6160840" y="2803704"/>
              <a:ext cx="8034" cy="9640"/>
            </a:xfrm>
            <a:custGeom>
              <a:avLst/>
              <a:gdLst/>
              <a:ahLst/>
              <a:cxnLst/>
              <a:rect l="l" t="t" r="r" b="b"/>
              <a:pathLst>
                <a:path w="3" h="3" extrusionOk="0">
                  <a:moveTo>
                    <a:pt x="1" y="2"/>
                  </a:moveTo>
                  <a:cubicBezTo>
                    <a:pt x="1" y="0"/>
                    <a:pt x="3" y="3"/>
                    <a:pt x="3" y="3"/>
                  </a:cubicBezTo>
                  <a:cubicBezTo>
                    <a:pt x="1" y="3"/>
                    <a:pt x="0" y="2"/>
                    <a:pt x="1"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12" name="Google Shape;3279;p145">
              <a:extLst>
                <a:ext uri="{FF2B5EF4-FFF2-40B4-BE49-F238E27FC236}">
                  <a16:creationId xmlns:a16="http://schemas.microsoft.com/office/drawing/2014/main" id="{102E354E-581A-B106-FA2A-6522DCBFD774}"/>
                </a:ext>
              </a:extLst>
            </p:cNvPr>
            <p:cNvSpPr/>
            <p:nvPr/>
          </p:nvSpPr>
          <p:spPr>
            <a:xfrm>
              <a:off x="5596859" y="2763534"/>
              <a:ext cx="510957" cy="599318"/>
            </a:xfrm>
            <a:custGeom>
              <a:avLst/>
              <a:gdLst/>
              <a:ahLst/>
              <a:cxnLst/>
              <a:rect l="l" t="t" r="r" b="b"/>
              <a:pathLst>
                <a:path w="164" h="192" extrusionOk="0">
                  <a:moveTo>
                    <a:pt x="0" y="102"/>
                  </a:moveTo>
                  <a:cubicBezTo>
                    <a:pt x="0" y="106"/>
                    <a:pt x="0" y="106"/>
                    <a:pt x="0" y="106"/>
                  </a:cubicBezTo>
                  <a:cubicBezTo>
                    <a:pt x="32" y="129"/>
                    <a:pt x="32" y="129"/>
                    <a:pt x="32" y="129"/>
                  </a:cubicBezTo>
                  <a:cubicBezTo>
                    <a:pt x="32" y="129"/>
                    <a:pt x="76" y="167"/>
                    <a:pt x="77" y="168"/>
                  </a:cubicBezTo>
                  <a:cubicBezTo>
                    <a:pt x="80" y="171"/>
                    <a:pt x="77" y="171"/>
                    <a:pt x="80" y="173"/>
                  </a:cubicBezTo>
                  <a:cubicBezTo>
                    <a:pt x="83" y="175"/>
                    <a:pt x="82" y="179"/>
                    <a:pt x="85" y="178"/>
                  </a:cubicBezTo>
                  <a:cubicBezTo>
                    <a:pt x="89" y="178"/>
                    <a:pt x="86" y="181"/>
                    <a:pt x="91" y="181"/>
                  </a:cubicBezTo>
                  <a:cubicBezTo>
                    <a:pt x="95" y="181"/>
                    <a:pt x="95" y="185"/>
                    <a:pt x="94" y="188"/>
                  </a:cubicBezTo>
                  <a:cubicBezTo>
                    <a:pt x="92" y="190"/>
                    <a:pt x="94" y="192"/>
                    <a:pt x="102" y="188"/>
                  </a:cubicBezTo>
                  <a:cubicBezTo>
                    <a:pt x="123" y="188"/>
                    <a:pt x="120" y="178"/>
                    <a:pt x="129" y="171"/>
                  </a:cubicBezTo>
                  <a:cubicBezTo>
                    <a:pt x="138" y="164"/>
                    <a:pt x="159" y="148"/>
                    <a:pt x="164" y="145"/>
                  </a:cubicBezTo>
                  <a:cubicBezTo>
                    <a:pt x="161" y="139"/>
                    <a:pt x="162" y="139"/>
                    <a:pt x="158" y="136"/>
                  </a:cubicBezTo>
                  <a:cubicBezTo>
                    <a:pt x="152" y="133"/>
                    <a:pt x="152" y="137"/>
                    <a:pt x="148" y="133"/>
                  </a:cubicBezTo>
                  <a:cubicBezTo>
                    <a:pt x="147" y="128"/>
                    <a:pt x="150" y="129"/>
                    <a:pt x="145" y="122"/>
                  </a:cubicBezTo>
                  <a:cubicBezTo>
                    <a:pt x="139" y="114"/>
                    <a:pt x="148" y="117"/>
                    <a:pt x="147" y="109"/>
                  </a:cubicBezTo>
                  <a:cubicBezTo>
                    <a:pt x="145" y="105"/>
                    <a:pt x="148" y="103"/>
                    <a:pt x="147" y="98"/>
                  </a:cubicBezTo>
                  <a:cubicBezTo>
                    <a:pt x="145" y="92"/>
                    <a:pt x="148" y="89"/>
                    <a:pt x="144" y="75"/>
                  </a:cubicBezTo>
                  <a:cubicBezTo>
                    <a:pt x="141" y="47"/>
                    <a:pt x="136" y="58"/>
                    <a:pt x="133" y="49"/>
                  </a:cubicBezTo>
                  <a:cubicBezTo>
                    <a:pt x="133" y="46"/>
                    <a:pt x="127" y="39"/>
                    <a:pt x="127" y="36"/>
                  </a:cubicBezTo>
                  <a:cubicBezTo>
                    <a:pt x="129" y="33"/>
                    <a:pt x="133" y="30"/>
                    <a:pt x="133" y="28"/>
                  </a:cubicBezTo>
                  <a:cubicBezTo>
                    <a:pt x="133" y="22"/>
                    <a:pt x="136" y="25"/>
                    <a:pt x="135" y="18"/>
                  </a:cubicBezTo>
                  <a:cubicBezTo>
                    <a:pt x="133" y="13"/>
                    <a:pt x="135" y="10"/>
                    <a:pt x="133" y="10"/>
                  </a:cubicBezTo>
                  <a:cubicBezTo>
                    <a:pt x="132" y="8"/>
                    <a:pt x="136" y="7"/>
                    <a:pt x="136" y="4"/>
                  </a:cubicBezTo>
                  <a:cubicBezTo>
                    <a:pt x="135" y="4"/>
                    <a:pt x="133" y="4"/>
                    <a:pt x="132" y="5"/>
                  </a:cubicBezTo>
                  <a:cubicBezTo>
                    <a:pt x="130" y="7"/>
                    <a:pt x="130" y="4"/>
                    <a:pt x="127" y="2"/>
                  </a:cubicBezTo>
                  <a:cubicBezTo>
                    <a:pt x="124" y="0"/>
                    <a:pt x="126" y="5"/>
                    <a:pt x="123" y="4"/>
                  </a:cubicBezTo>
                  <a:cubicBezTo>
                    <a:pt x="118" y="2"/>
                    <a:pt x="120" y="4"/>
                    <a:pt x="115" y="5"/>
                  </a:cubicBezTo>
                  <a:cubicBezTo>
                    <a:pt x="111" y="5"/>
                    <a:pt x="112" y="8"/>
                    <a:pt x="109" y="7"/>
                  </a:cubicBezTo>
                  <a:cubicBezTo>
                    <a:pt x="108" y="4"/>
                    <a:pt x="102" y="4"/>
                    <a:pt x="98" y="5"/>
                  </a:cubicBezTo>
                  <a:cubicBezTo>
                    <a:pt x="94" y="7"/>
                    <a:pt x="92" y="4"/>
                    <a:pt x="91" y="7"/>
                  </a:cubicBezTo>
                  <a:cubicBezTo>
                    <a:pt x="89" y="8"/>
                    <a:pt x="88" y="8"/>
                    <a:pt x="83" y="8"/>
                  </a:cubicBezTo>
                  <a:cubicBezTo>
                    <a:pt x="77" y="8"/>
                    <a:pt x="70" y="11"/>
                    <a:pt x="70" y="14"/>
                  </a:cubicBezTo>
                  <a:cubicBezTo>
                    <a:pt x="68" y="19"/>
                    <a:pt x="67" y="14"/>
                    <a:pt x="65" y="16"/>
                  </a:cubicBezTo>
                  <a:cubicBezTo>
                    <a:pt x="62" y="19"/>
                    <a:pt x="62" y="14"/>
                    <a:pt x="59" y="19"/>
                  </a:cubicBezTo>
                  <a:cubicBezTo>
                    <a:pt x="58" y="21"/>
                    <a:pt x="54" y="25"/>
                    <a:pt x="51" y="24"/>
                  </a:cubicBezTo>
                  <a:cubicBezTo>
                    <a:pt x="58" y="27"/>
                    <a:pt x="53" y="47"/>
                    <a:pt x="59" y="50"/>
                  </a:cubicBezTo>
                  <a:cubicBezTo>
                    <a:pt x="62" y="52"/>
                    <a:pt x="59" y="52"/>
                    <a:pt x="59" y="55"/>
                  </a:cubicBezTo>
                  <a:cubicBezTo>
                    <a:pt x="59" y="58"/>
                    <a:pt x="48" y="53"/>
                    <a:pt x="45" y="58"/>
                  </a:cubicBezTo>
                  <a:cubicBezTo>
                    <a:pt x="42" y="61"/>
                    <a:pt x="36" y="58"/>
                    <a:pt x="38" y="63"/>
                  </a:cubicBezTo>
                  <a:cubicBezTo>
                    <a:pt x="41" y="67"/>
                    <a:pt x="42" y="67"/>
                    <a:pt x="36" y="70"/>
                  </a:cubicBezTo>
                  <a:cubicBezTo>
                    <a:pt x="30" y="72"/>
                    <a:pt x="30" y="72"/>
                    <a:pt x="27" y="77"/>
                  </a:cubicBezTo>
                  <a:cubicBezTo>
                    <a:pt x="27" y="78"/>
                    <a:pt x="9" y="83"/>
                    <a:pt x="7" y="86"/>
                  </a:cubicBezTo>
                  <a:cubicBezTo>
                    <a:pt x="0" y="91"/>
                    <a:pt x="0" y="91"/>
                    <a:pt x="0" y="91"/>
                  </a:cubicBezTo>
                  <a:cubicBezTo>
                    <a:pt x="0" y="102"/>
                    <a:pt x="0" y="102"/>
                    <a:pt x="0" y="102"/>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13" name="Google Shape;3280;p145">
              <a:extLst>
                <a:ext uri="{FF2B5EF4-FFF2-40B4-BE49-F238E27FC236}">
                  <a16:creationId xmlns:a16="http://schemas.microsoft.com/office/drawing/2014/main" id="{D87D77DB-6DF4-64AC-9D86-8A0948E2EC0C}"/>
                </a:ext>
              </a:extLst>
            </p:cNvPr>
            <p:cNvSpPr/>
            <p:nvPr/>
          </p:nvSpPr>
          <p:spPr>
            <a:xfrm>
              <a:off x="5992128" y="2760321"/>
              <a:ext cx="109261" cy="237799"/>
            </a:xfrm>
            <a:custGeom>
              <a:avLst/>
              <a:gdLst/>
              <a:ahLst/>
              <a:cxnLst/>
              <a:rect l="l" t="t" r="r" b="b"/>
              <a:pathLst>
                <a:path w="35" h="76" extrusionOk="0">
                  <a:moveTo>
                    <a:pt x="9" y="5"/>
                  </a:moveTo>
                  <a:cubicBezTo>
                    <a:pt x="9" y="8"/>
                    <a:pt x="5" y="9"/>
                    <a:pt x="6" y="11"/>
                  </a:cubicBezTo>
                  <a:cubicBezTo>
                    <a:pt x="8" y="11"/>
                    <a:pt x="6" y="14"/>
                    <a:pt x="8" y="19"/>
                  </a:cubicBezTo>
                  <a:cubicBezTo>
                    <a:pt x="9" y="26"/>
                    <a:pt x="6" y="23"/>
                    <a:pt x="6" y="30"/>
                  </a:cubicBezTo>
                  <a:cubicBezTo>
                    <a:pt x="6" y="31"/>
                    <a:pt x="2" y="34"/>
                    <a:pt x="0" y="37"/>
                  </a:cubicBezTo>
                  <a:cubicBezTo>
                    <a:pt x="0" y="40"/>
                    <a:pt x="6" y="47"/>
                    <a:pt x="6" y="50"/>
                  </a:cubicBezTo>
                  <a:cubicBezTo>
                    <a:pt x="9" y="59"/>
                    <a:pt x="14" y="48"/>
                    <a:pt x="17" y="76"/>
                  </a:cubicBezTo>
                  <a:cubicBezTo>
                    <a:pt x="28" y="70"/>
                    <a:pt x="18" y="65"/>
                    <a:pt x="23" y="61"/>
                  </a:cubicBezTo>
                  <a:cubicBezTo>
                    <a:pt x="28" y="57"/>
                    <a:pt x="29" y="56"/>
                    <a:pt x="32" y="54"/>
                  </a:cubicBezTo>
                  <a:cubicBezTo>
                    <a:pt x="35" y="53"/>
                    <a:pt x="31" y="51"/>
                    <a:pt x="34" y="47"/>
                  </a:cubicBezTo>
                  <a:cubicBezTo>
                    <a:pt x="31" y="45"/>
                    <a:pt x="31" y="45"/>
                    <a:pt x="29" y="42"/>
                  </a:cubicBezTo>
                  <a:cubicBezTo>
                    <a:pt x="29" y="39"/>
                    <a:pt x="28" y="42"/>
                    <a:pt x="28" y="40"/>
                  </a:cubicBezTo>
                  <a:cubicBezTo>
                    <a:pt x="26" y="40"/>
                    <a:pt x="21" y="40"/>
                    <a:pt x="21" y="36"/>
                  </a:cubicBezTo>
                  <a:cubicBezTo>
                    <a:pt x="20" y="33"/>
                    <a:pt x="32" y="26"/>
                    <a:pt x="29" y="23"/>
                  </a:cubicBezTo>
                  <a:cubicBezTo>
                    <a:pt x="28" y="20"/>
                    <a:pt x="31" y="20"/>
                    <a:pt x="26" y="17"/>
                  </a:cubicBezTo>
                  <a:cubicBezTo>
                    <a:pt x="23" y="16"/>
                    <a:pt x="23" y="12"/>
                    <a:pt x="25" y="11"/>
                  </a:cubicBezTo>
                  <a:cubicBezTo>
                    <a:pt x="28" y="9"/>
                    <a:pt x="31" y="6"/>
                    <a:pt x="29" y="5"/>
                  </a:cubicBezTo>
                  <a:cubicBezTo>
                    <a:pt x="28" y="2"/>
                    <a:pt x="25" y="8"/>
                    <a:pt x="23" y="8"/>
                  </a:cubicBezTo>
                  <a:cubicBezTo>
                    <a:pt x="21" y="6"/>
                    <a:pt x="25" y="3"/>
                    <a:pt x="20" y="2"/>
                  </a:cubicBezTo>
                  <a:cubicBezTo>
                    <a:pt x="14" y="0"/>
                    <a:pt x="12" y="5"/>
                    <a:pt x="11" y="5"/>
                  </a:cubicBezTo>
                  <a:cubicBezTo>
                    <a:pt x="11" y="5"/>
                    <a:pt x="11" y="5"/>
                    <a:pt x="9" y="5"/>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14" name="Google Shape;3281;p145">
              <a:extLst>
                <a:ext uri="{FF2B5EF4-FFF2-40B4-BE49-F238E27FC236}">
                  <a16:creationId xmlns:a16="http://schemas.microsoft.com/office/drawing/2014/main" id="{574C0FDD-8542-1E78-CE7B-CD88EC0516E1}"/>
                </a:ext>
              </a:extLst>
            </p:cNvPr>
            <p:cNvSpPr/>
            <p:nvPr/>
          </p:nvSpPr>
          <p:spPr>
            <a:xfrm>
              <a:off x="6416317" y="2948311"/>
              <a:ext cx="282793" cy="332598"/>
            </a:xfrm>
            <a:custGeom>
              <a:avLst/>
              <a:gdLst/>
              <a:ahLst/>
              <a:cxnLst/>
              <a:rect l="l" t="t" r="r" b="b"/>
              <a:pathLst>
                <a:path w="91" h="107" extrusionOk="0">
                  <a:moveTo>
                    <a:pt x="82" y="24"/>
                  </a:moveTo>
                  <a:cubicBezTo>
                    <a:pt x="77" y="38"/>
                    <a:pt x="79" y="38"/>
                    <a:pt x="77" y="41"/>
                  </a:cubicBezTo>
                  <a:cubicBezTo>
                    <a:pt x="76" y="44"/>
                    <a:pt x="74" y="41"/>
                    <a:pt x="70" y="36"/>
                  </a:cubicBezTo>
                  <a:cubicBezTo>
                    <a:pt x="67" y="33"/>
                    <a:pt x="70" y="30"/>
                    <a:pt x="67" y="27"/>
                  </a:cubicBezTo>
                  <a:cubicBezTo>
                    <a:pt x="62" y="22"/>
                    <a:pt x="65" y="20"/>
                    <a:pt x="64" y="19"/>
                  </a:cubicBezTo>
                  <a:cubicBezTo>
                    <a:pt x="59" y="25"/>
                    <a:pt x="64" y="22"/>
                    <a:pt x="64" y="27"/>
                  </a:cubicBezTo>
                  <a:cubicBezTo>
                    <a:pt x="64" y="33"/>
                    <a:pt x="71" y="39"/>
                    <a:pt x="71" y="44"/>
                  </a:cubicBezTo>
                  <a:cubicBezTo>
                    <a:pt x="71" y="47"/>
                    <a:pt x="74" y="49"/>
                    <a:pt x="74" y="52"/>
                  </a:cubicBezTo>
                  <a:cubicBezTo>
                    <a:pt x="73" y="56"/>
                    <a:pt x="79" y="63"/>
                    <a:pt x="83" y="74"/>
                  </a:cubicBezTo>
                  <a:cubicBezTo>
                    <a:pt x="86" y="82"/>
                    <a:pt x="91" y="82"/>
                    <a:pt x="88" y="82"/>
                  </a:cubicBezTo>
                  <a:cubicBezTo>
                    <a:pt x="85" y="82"/>
                    <a:pt x="86" y="88"/>
                    <a:pt x="88" y="91"/>
                  </a:cubicBezTo>
                  <a:cubicBezTo>
                    <a:pt x="85" y="96"/>
                    <a:pt x="83" y="91"/>
                    <a:pt x="82" y="96"/>
                  </a:cubicBezTo>
                  <a:cubicBezTo>
                    <a:pt x="80" y="100"/>
                    <a:pt x="77" y="99"/>
                    <a:pt x="76" y="102"/>
                  </a:cubicBezTo>
                  <a:cubicBezTo>
                    <a:pt x="74" y="105"/>
                    <a:pt x="71" y="107"/>
                    <a:pt x="68" y="102"/>
                  </a:cubicBezTo>
                  <a:cubicBezTo>
                    <a:pt x="54" y="102"/>
                    <a:pt x="54" y="102"/>
                    <a:pt x="54" y="102"/>
                  </a:cubicBezTo>
                  <a:cubicBezTo>
                    <a:pt x="54" y="100"/>
                    <a:pt x="54" y="100"/>
                    <a:pt x="54" y="100"/>
                  </a:cubicBezTo>
                  <a:cubicBezTo>
                    <a:pt x="53" y="102"/>
                    <a:pt x="53" y="102"/>
                    <a:pt x="53" y="102"/>
                  </a:cubicBezTo>
                  <a:cubicBezTo>
                    <a:pt x="4" y="102"/>
                    <a:pt x="4" y="102"/>
                    <a:pt x="4" y="102"/>
                  </a:cubicBezTo>
                  <a:cubicBezTo>
                    <a:pt x="4" y="25"/>
                    <a:pt x="4" y="25"/>
                    <a:pt x="4" y="25"/>
                  </a:cubicBezTo>
                  <a:cubicBezTo>
                    <a:pt x="4" y="22"/>
                    <a:pt x="0" y="20"/>
                    <a:pt x="3" y="14"/>
                  </a:cubicBezTo>
                  <a:cubicBezTo>
                    <a:pt x="6" y="9"/>
                    <a:pt x="1" y="6"/>
                    <a:pt x="4" y="3"/>
                  </a:cubicBezTo>
                  <a:cubicBezTo>
                    <a:pt x="6" y="3"/>
                    <a:pt x="7" y="0"/>
                    <a:pt x="16" y="3"/>
                  </a:cubicBezTo>
                  <a:cubicBezTo>
                    <a:pt x="27" y="5"/>
                    <a:pt x="22" y="6"/>
                    <a:pt x="24" y="6"/>
                  </a:cubicBezTo>
                  <a:cubicBezTo>
                    <a:pt x="27" y="5"/>
                    <a:pt x="27" y="8"/>
                    <a:pt x="30" y="8"/>
                  </a:cubicBezTo>
                  <a:cubicBezTo>
                    <a:pt x="32" y="6"/>
                    <a:pt x="36" y="13"/>
                    <a:pt x="39" y="9"/>
                  </a:cubicBezTo>
                  <a:cubicBezTo>
                    <a:pt x="45" y="3"/>
                    <a:pt x="44" y="6"/>
                    <a:pt x="45" y="5"/>
                  </a:cubicBezTo>
                  <a:cubicBezTo>
                    <a:pt x="47" y="2"/>
                    <a:pt x="47" y="3"/>
                    <a:pt x="50" y="2"/>
                  </a:cubicBezTo>
                  <a:cubicBezTo>
                    <a:pt x="53" y="0"/>
                    <a:pt x="54" y="5"/>
                    <a:pt x="56" y="3"/>
                  </a:cubicBezTo>
                  <a:cubicBezTo>
                    <a:pt x="57" y="2"/>
                    <a:pt x="57" y="2"/>
                    <a:pt x="59" y="3"/>
                  </a:cubicBezTo>
                  <a:cubicBezTo>
                    <a:pt x="61" y="5"/>
                    <a:pt x="61" y="5"/>
                    <a:pt x="61" y="5"/>
                  </a:cubicBezTo>
                  <a:cubicBezTo>
                    <a:pt x="59" y="5"/>
                    <a:pt x="57" y="3"/>
                    <a:pt x="57" y="3"/>
                  </a:cubicBezTo>
                  <a:cubicBezTo>
                    <a:pt x="57" y="5"/>
                    <a:pt x="56" y="5"/>
                    <a:pt x="57" y="5"/>
                  </a:cubicBezTo>
                  <a:cubicBezTo>
                    <a:pt x="57" y="6"/>
                    <a:pt x="59" y="5"/>
                    <a:pt x="59" y="6"/>
                  </a:cubicBezTo>
                  <a:cubicBezTo>
                    <a:pt x="61" y="8"/>
                    <a:pt x="62" y="6"/>
                    <a:pt x="61" y="6"/>
                  </a:cubicBezTo>
                  <a:cubicBezTo>
                    <a:pt x="61" y="5"/>
                    <a:pt x="61" y="5"/>
                    <a:pt x="62" y="6"/>
                  </a:cubicBezTo>
                  <a:cubicBezTo>
                    <a:pt x="65" y="9"/>
                    <a:pt x="67" y="5"/>
                    <a:pt x="68" y="6"/>
                  </a:cubicBezTo>
                  <a:cubicBezTo>
                    <a:pt x="70" y="8"/>
                    <a:pt x="68" y="8"/>
                    <a:pt x="76" y="5"/>
                  </a:cubicBezTo>
                  <a:cubicBezTo>
                    <a:pt x="76" y="5"/>
                    <a:pt x="76" y="6"/>
                    <a:pt x="77" y="6"/>
                  </a:cubicBezTo>
                  <a:cubicBezTo>
                    <a:pt x="79" y="11"/>
                    <a:pt x="80" y="17"/>
                    <a:pt x="82" y="24"/>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15" name="Google Shape;3282;p145">
              <a:extLst>
                <a:ext uri="{FF2B5EF4-FFF2-40B4-BE49-F238E27FC236}">
                  <a16:creationId xmlns:a16="http://schemas.microsoft.com/office/drawing/2014/main" id="{D1C95F68-B63B-FF39-784A-5C60E6597B1C}"/>
                </a:ext>
              </a:extLst>
            </p:cNvPr>
            <p:cNvSpPr/>
            <p:nvPr/>
          </p:nvSpPr>
          <p:spPr>
            <a:xfrm>
              <a:off x="6689471" y="2760321"/>
              <a:ext cx="165499" cy="168709"/>
            </a:xfrm>
            <a:custGeom>
              <a:avLst/>
              <a:gdLst/>
              <a:ahLst/>
              <a:cxnLst/>
              <a:rect l="l" t="t" r="r" b="b"/>
              <a:pathLst>
                <a:path w="53" h="54" extrusionOk="0">
                  <a:moveTo>
                    <a:pt x="2" y="29"/>
                  </a:moveTo>
                  <a:cubicBezTo>
                    <a:pt x="3" y="29"/>
                    <a:pt x="3" y="29"/>
                    <a:pt x="5" y="29"/>
                  </a:cubicBezTo>
                  <a:cubicBezTo>
                    <a:pt x="5" y="29"/>
                    <a:pt x="5" y="29"/>
                    <a:pt x="5" y="29"/>
                  </a:cubicBezTo>
                  <a:cubicBezTo>
                    <a:pt x="6" y="31"/>
                    <a:pt x="5" y="31"/>
                    <a:pt x="5" y="31"/>
                  </a:cubicBezTo>
                  <a:cubicBezTo>
                    <a:pt x="6" y="31"/>
                    <a:pt x="8" y="32"/>
                    <a:pt x="8" y="34"/>
                  </a:cubicBezTo>
                  <a:cubicBezTo>
                    <a:pt x="8" y="36"/>
                    <a:pt x="5" y="36"/>
                    <a:pt x="5" y="37"/>
                  </a:cubicBezTo>
                  <a:cubicBezTo>
                    <a:pt x="5" y="37"/>
                    <a:pt x="6" y="37"/>
                    <a:pt x="6" y="39"/>
                  </a:cubicBezTo>
                  <a:cubicBezTo>
                    <a:pt x="3" y="39"/>
                    <a:pt x="3" y="39"/>
                    <a:pt x="3" y="39"/>
                  </a:cubicBezTo>
                  <a:cubicBezTo>
                    <a:pt x="3" y="39"/>
                    <a:pt x="3" y="39"/>
                    <a:pt x="2" y="40"/>
                  </a:cubicBezTo>
                  <a:cubicBezTo>
                    <a:pt x="3" y="40"/>
                    <a:pt x="3" y="40"/>
                    <a:pt x="3" y="40"/>
                  </a:cubicBezTo>
                  <a:cubicBezTo>
                    <a:pt x="3" y="42"/>
                    <a:pt x="0" y="45"/>
                    <a:pt x="0" y="45"/>
                  </a:cubicBezTo>
                  <a:cubicBezTo>
                    <a:pt x="0" y="45"/>
                    <a:pt x="0" y="45"/>
                    <a:pt x="0" y="45"/>
                  </a:cubicBezTo>
                  <a:cubicBezTo>
                    <a:pt x="0" y="45"/>
                    <a:pt x="0" y="45"/>
                    <a:pt x="0" y="45"/>
                  </a:cubicBezTo>
                  <a:cubicBezTo>
                    <a:pt x="0" y="46"/>
                    <a:pt x="0" y="48"/>
                    <a:pt x="0" y="48"/>
                  </a:cubicBezTo>
                  <a:cubicBezTo>
                    <a:pt x="0" y="49"/>
                    <a:pt x="0" y="49"/>
                    <a:pt x="0" y="49"/>
                  </a:cubicBezTo>
                  <a:cubicBezTo>
                    <a:pt x="0" y="51"/>
                    <a:pt x="0" y="49"/>
                    <a:pt x="2" y="49"/>
                  </a:cubicBezTo>
                  <a:cubicBezTo>
                    <a:pt x="3" y="51"/>
                    <a:pt x="3" y="51"/>
                    <a:pt x="3" y="52"/>
                  </a:cubicBezTo>
                  <a:cubicBezTo>
                    <a:pt x="5" y="52"/>
                    <a:pt x="8" y="54"/>
                    <a:pt x="9" y="54"/>
                  </a:cubicBezTo>
                  <a:cubicBezTo>
                    <a:pt x="11" y="54"/>
                    <a:pt x="15" y="49"/>
                    <a:pt x="18" y="48"/>
                  </a:cubicBezTo>
                  <a:cubicBezTo>
                    <a:pt x="20" y="46"/>
                    <a:pt x="23" y="45"/>
                    <a:pt x="24" y="43"/>
                  </a:cubicBezTo>
                  <a:cubicBezTo>
                    <a:pt x="27" y="40"/>
                    <a:pt x="32" y="39"/>
                    <a:pt x="35" y="37"/>
                  </a:cubicBezTo>
                  <a:cubicBezTo>
                    <a:pt x="37" y="36"/>
                    <a:pt x="40" y="34"/>
                    <a:pt x="43" y="32"/>
                  </a:cubicBezTo>
                  <a:cubicBezTo>
                    <a:pt x="43" y="31"/>
                    <a:pt x="44" y="29"/>
                    <a:pt x="44" y="28"/>
                  </a:cubicBezTo>
                  <a:cubicBezTo>
                    <a:pt x="44" y="28"/>
                    <a:pt x="44" y="28"/>
                    <a:pt x="44" y="28"/>
                  </a:cubicBezTo>
                  <a:cubicBezTo>
                    <a:pt x="44" y="28"/>
                    <a:pt x="44" y="28"/>
                    <a:pt x="44" y="26"/>
                  </a:cubicBezTo>
                  <a:cubicBezTo>
                    <a:pt x="44" y="26"/>
                    <a:pt x="44" y="25"/>
                    <a:pt x="44" y="23"/>
                  </a:cubicBezTo>
                  <a:cubicBezTo>
                    <a:pt x="44" y="22"/>
                    <a:pt x="46" y="19"/>
                    <a:pt x="46" y="17"/>
                  </a:cubicBezTo>
                  <a:cubicBezTo>
                    <a:pt x="44" y="15"/>
                    <a:pt x="44" y="14"/>
                    <a:pt x="44" y="11"/>
                  </a:cubicBezTo>
                  <a:cubicBezTo>
                    <a:pt x="46" y="9"/>
                    <a:pt x="47" y="9"/>
                    <a:pt x="49" y="9"/>
                  </a:cubicBezTo>
                  <a:cubicBezTo>
                    <a:pt x="50" y="8"/>
                    <a:pt x="52" y="5"/>
                    <a:pt x="53" y="3"/>
                  </a:cubicBezTo>
                  <a:cubicBezTo>
                    <a:pt x="53" y="2"/>
                    <a:pt x="53" y="2"/>
                    <a:pt x="53" y="2"/>
                  </a:cubicBezTo>
                  <a:cubicBezTo>
                    <a:pt x="53" y="2"/>
                    <a:pt x="52" y="0"/>
                    <a:pt x="52" y="2"/>
                  </a:cubicBezTo>
                  <a:cubicBezTo>
                    <a:pt x="50" y="3"/>
                    <a:pt x="49" y="3"/>
                    <a:pt x="47" y="3"/>
                  </a:cubicBezTo>
                  <a:cubicBezTo>
                    <a:pt x="44" y="3"/>
                    <a:pt x="43" y="3"/>
                    <a:pt x="41" y="3"/>
                  </a:cubicBezTo>
                  <a:cubicBezTo>
                    <a:pt x="37" y="5"/>
                    <a:pt x="34" y="8"/>
                    <a:pt x="27" y="8"/>
                  </a:cubicBezTo>
                  <a:cubicBezTo>
                    <a:pt x="24" y="8"/>
                    <a:pt x="24" y="6"/>
                    <a:pt x="21" y="5"/>
                  </a:cubicBezTo>
                  <a:cubicBezTo>
                    <a:pt x="18" y="5"/>
                    <a:pt x="17" y="8"/>
                    <a:pt x="14" y="8"/>
                  </a:cubicBezTo>
                  <a:cubicBezTo>
                    <a:pt x="12" y="8"/>
                    <a:pt x="12" y="8"/>
                    <a:pt x="12" y="8"/>
                  </a:cubicBezTo>
                  <a:cubicBezTo>
                    <a:pt x="11" y="8"/>
                    <a:pt x="8" y="6"/>
                    <a:pt x="8" y="6"/>
                  </a:cubicBezTo>
                  <a:cubicBezTo>
                    <a:pt x="8" y="6"/>
                    <a:pt x="6" y="9"/>
                    <a:pt x="8" y="11"/>
                  </a:cubicBezTo>
                  <a:cubicBezTo>
                    <a:pt x="8" y="12"/>
                    <a:pt x="8" y="12"/>
                    <a:pt x="8" y="12"/>
                  </a:cubicBezTo>
                  <a:cubicBezTo>
                    <a:pt x="6" y="12"/>
                    <a:pt x="6" y="12"/>
                    <a:pt x="6" y="12"/>
                  </a:cubicBezTo>
                  <a:cubicBezTo>
                    <a:pt x="5" y="12"/>
                    <a:pt x="5" y="17"/>
                    <a:pt x="3" y="17"/>
                  </a:cubicBezTo>
                  <a:cubicBezTo>
                    <a:pt x="3" y="17"/>
                    <a:pt x="3" y="15"/>
                    <a:pt x="2" y="15"/>
                  </a:cubicBezTo>
                  <a:cubicBezTo>
                    <a:pt x="2" y="17"/>
                    <a:pt x="0" y="19"/>
                    <a:pt x="2" y="22"/>
                  </a:cubicBezTo>
                  <a:cubicBezTo>
                    <a:pt x="3" y="23"/>
                    <a:pt x="2" y="25"/>
                    <a:pt x="2" y="29"/>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16" name="Google Shape;3283;p145">
              <a:extLst>
                <a:ext uri="{FF2B5EF4-FFF2-40B4-BE49-F238E27FC236}">
                  <a16:creationId xmlns:a16="http://schemas.microsoft.com/office/drawing/2014/main" id="{EDB5A426-71F0-5935-E2AD-2606B6D642EE}"/>
                </a:ext>
              </a:extLst>
            </p:cNvPr>
            <p:cNvSpPr/>
            <p:nvPr/>
          </p:nvSpPr>
          <p:spPr>
            <a:xfrm>
              <a:off x="6675010" y="2850299"/>
              <a:ext cx="36956" cy="53023"/>
            </a:xfrm>
            <a:custGeom>
              <a:avLst/>
              <a:gdLst/>
              <a:ahLst/>
              <a:cxnLst/>
              <a:rect l="l" t="t" r="r" b="b"/>
              <a:pathLst>
                <a:path w="12" h="17" extrusionOk="0">
                  <a:moveTo>
                    <a:pt x="5" y="16"/>
                  </a:moveTo>
                  <a:cubicBezTo>
                    <a:pt x="3" y="16"/>
                    <a:pt x="3" y="14"/>
                    <a:pt x="3" y="16"/>
                  </a:cubicBezTo>
                  <a:cubicBezTo>
                    <a:pt x="3" y="17"/>
                    <a:pt x="3" y="17"/>
                    <a:pt x="3" y="17"/>
                  </a:cubicBezTo>
                  <a:cubicBezTo>
                    <a:pt x="3" y="17"/>
                    <a:pt x="2" y="17"/>
                    <a:pt x="0" y="17"/>
                  </a:cubicBezTo>
                  <a:cubicBezTo>
                    <a:pt x="2" y="13"/>
                    <a:pt x="2" y="14"/>
                    <a:pt x="3" y="11"/>
                  </a:cubicBezTo>
                  <a:cubicBezTo>
                    <a:pt x="3" y="6"/>
                    <a:pt x="5" y="10"/>
                    <a:pt x="5" y="6"/>
                  </a:cubicBezTo>
                  <a:cubicBezTo>
                    <a:pt x="3" y="2"/>
                    <a:pt x="8" y="3"/>
                    <a:pt x="6" y="0"/>
                  </a:cubicBezTo>
                  <a:cubicBezTo>
                    <a:pt x="8" y="0"/>
                    <a:pt x="8" y="0"/>
                    <a:pt x="9" y="0"/>
                  </a:cubicBezTo>
                  <a:cubicBezTo>
                    <a:pt x="9" y="0"/>
                    <a:pt x="9" y="0"/>
                    <a:pt x="9" y="0"/>
                  </a:cubicBezTo>
                  <a:cubicBezTo>
                    <a:pt x="11" y="2"/>
                    <a:pt x="9" y="2"/>
                    <a:pt x="9" y="2"/>
                  </a:cubicBezTo>
                  <a:cubicBezTo>
                    <a:pt x="11" y="2"/>
                    <a:pt x="12" y="3"/>
                    <a:pt x="12" y="5"/>
                  </a:cubicBezTo>
                  <a:cubicBezTo>
                    <a:pt x="12" y="6"/>
                    <a:pt x="9" y="6"/>
                    <a:pt x="9" y="8"/>
                  </a:cubicBezTo>
                  <a:cubicBezTo>
                    <a:pt x="9" y="8"/>
                    <a:pt x="11" y="8"/>
                    <a:pt x="11" y="10"/>
                  </a:cubicBezTo>
                  <a:cubicBezTo>
                    <a:pt x="8" y="10"/>
                    <a:pt x="8" y="10"/>
                    <a:pt x="8" y="10"/>
                  </a:cubicBezTo>
                  <a:cubicBezTo>
                    <a:pt x="8" y="10"/>
                    <a:pt x="8" y="10"/>
                    <a:pt x="6" y="11"/>
                  </a:cubicBezTo>
                  <a:cubicBezTo>
                    <a:pt x="8" y="11"/>
                    <a:pt x="8" y="11"/>
                    <a:pt x="8" y="11"/>
                  </a:cubicBezTo>
                  <a:cubicBezTo>
                    <a:pt x="8" y="13"/>
                    <a:pt x="5" y="16"/>
                    <a:pt x="5" y="1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317" name="Google Shape;3284;p145">
              <a:extLst>
                <a:ext uri="{FF2B5EF4-FFF2-40B4-BE49-F238E27FC236}">
                  <a16:creationId xmlns:a16="http://schemas.microsoft.com/office/drawing/2014/main" id="{B322C705-AFD6-A676-91C4-104B3FC1ACA1}"/>
                </a:ext>
              </a:extLst>
            </p:cNvPr>
            <p:cNvSpPr/>
            <p:nvPr/>
          </p:nvSpPr>
          <p:spPr>
            <a:xfrm>
              <a:off x="6671796" y="2895288"/>
              <a:ext cx="109261" cy="136574"/>
            </a:xfrm>
            <a:custGeom>
              <a:avLst/>
              <a:gdLst/>
              <a:ahLst/>
              <a:cxnLst/>
              <a:rect l="l" t="t" r="r" b="b"/>
              <a:pathLst>
                <a:path w="35" h="44" extrusionOk="0">
                  <a:moveTo>
                    <a:pt x="6" y="7"/>
                  </a:moveTo>
                  <a:cubicBezTo>
                    <a:pt x="5" y="7"/>
                    <a:pt x="5" y="8"/>
                    <a:pt x="5" y="10"/>
                  </a:cubicBezTo>
                  <a:cubicBezTo>
                    <a:pt x="5" y="11"/>
                    <a:pt x="5" y="11"/>
                    <a:pt x="5" y="11"/>
                  </a:cubicBezTo>
                  <a:cubicBezTo>
                    <a:pt x="5" y="13"/>
                    <a:pt x="6" y="17"/>
                    <a:pt x="5" y="19"/>
                  </a:cubicBezTo>
                  <a:cubicBezTo>
                    <a:pt x="5" y="20"/>
                    <a:pt x="5" y="22"/>
                    <a:pt x="5" y="24"/>
                  </a:cubicBezTo>
                  <a:cubicBezTo>
                    <a:pt x="5" y="25"/>
                    <a:pt x="2" y="30"/>
                    <a:pt x="2" y="34"/>
                  </a:cubicBezTo>
                  <a:cubicBezTo>
                    <a:pt x="2" y="36"/>
                    <a:pt x="0" y="40"/>
                    <a:pt x="0" y="40"/>
                  </a:cubicBezTo>
                  <a:cubicBezTo>
                    <a:pt x="0" y="40"/>
                    <a:pt x="0" y="40"/>
                    <a:pt x="0" y="42"/>
                  </a:cubicBezTo>
                  <a:cubicBezTo>
                    <a:pt x="2" y="42"/>
                    <a:pt x="8" y="44"/>
                    <a:pt x="9" y="44"/>
                  </a:cubicBezTo>
                  <a:cubicBezTo>
                    <a:pt x="12" y="44"/>
                    <a:pt x="12" y="39"/>
                    <a:pt x="15" y="37"/>
                  </a:cubicBezTo>
                  <a:cubicBezTo>
                    <a:pt x="15" y="36"/>
                    <a:pt x="20" y="37"/>
                    <a:pt x="21" y="36"/>
                  </a:cubicBezTo>
                  <a:cubicBezTo>
                    <a:pt x="21" y="34"/>
                    <a:pt x="21" y="33"/>
                    <a:pt x="21" y="33"/>
                  </a:cubicBezTo>
                  <a:cubicBezTo>
                    <a:pt x="23" y="31"/>
                    <a:pt x="24" y="31"/>
                    <a:pt x="24" y="30"/>
                  </a:cubicBezTo>
                  <a:cubicBezTo>
                    <a:pt x="17" y="20"/>
                    <a:pt x="17" y="20"/>
                    <a:pt x="17" y="20"/>
                  </a:cubicBezTo>
                  <a:cubicBezTo>
                    <a:pt x="17" y="19"/>
                    <a:pt x="20" y="19"/>
                    <a:pt x="21" y="19"/>
                  </a:cubicBezTo>
                  <a:cubicBezTo>
                    <a:pt x="23" y="17"/>
                    <a:pt x="32" y="16"/>
                    <a:pt x="33" y="13"/>
                  </a:cubicBezTo>
                  <a:cubicBezTo>
                    <a:pt x="35" y="13"/>
                    <a:pt x="35" y="13"/>
                    <a:pt x="35" y="13"/>
                  </a:cubicBezTo>
                  <a:cubicBezTo>
                    <a:pt x="35" y="10"/>
                    <a:pt x="33" y="11"/>
                    <a:pt x="32" y="11"/>
                  </a:cubicBezTo>
                  <a:cubicBezTo>
                    <a:pt x="32" y="10"/>
                    <a:pt x="32" y="10"/>
                    <a:pt x="32" y="10"/>
                  </a:cubicBezTo>
                  <a:cubicBezTo>
                    <a:pt x="33" y="10"/>
                    <a:pt x="33" y="10"/>
                    <a:pt x="33" y="10"/>
                  </a:cubicBezTo>
                  <a:cubicBezTo>
                    <a:pt x="33" y="10"/>
                    <a:pt x="33" y="10"/>
                    <a:pt x="33" y="8"/>
                  </a:cubicBezTo>
                  <a:cubicBezTo>
                    <a:pt x="32" y="7"/>
                    <a:pt x="32" y="4"/>
                    <a:pt x="30" y="0"/>
                  </a:cubicBezTo>
                  <a:cubicBezTo>
                    <a:pt x="29" y="2"/>
                    <a:pt x="26" y="4"/>
                    <a:pt x="24" y="5"/>
                  </a:cubicBezTo>
                  <a:cubicBezTo>
                    <a:pt x="21" y="7"/>
                    <a:pt x="17" y="11"/>
                    <a:pt x="15" y="11"/>
                  </a:cubicBezTo>
                  <a:cubicBezTo>
                    <a:pt x="14" y="11"/>
                    <a:pt x="11" y="10"/>
                    <a:pt x="9" y="10"/>
                  </a:cubicBezTo>
                  <a:cubicBezTo>
                    <a:pt x="9" y="8"/>
                    <a:pt x="9" y="8"/>
                    <a:pt x="8" y="7"/>
                  </a:cubicBezTo>
                  <a:cubicBezTo>
                    <a:pt x="6" y="7"/>
                    <a:pt x="6" y="8"/>
                    <a:pt x="6" y="7"/>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72" name="Google Shape;3285;p145">
              <a:extLst>
                <a:ext uri="{FF2B5EF4-FFF2-40B4-BE49-F238E27FC236}">
                  <a16:creationId xmlns:a16="http://schemas.microsoft.com/office/drawing/2014/main" id="{1188ED63-FB3B-1E8A-B441-7458B273572D}"/>
                </a:ext>
              </a:extLst>
            </p:cNvPr>
            <p:cNvSpPr/>
            <p:nvPr/>
          </p:nvSpPr>
          <p:spPr>
            <a:xfrm>
              <a:off x="6824440" y="3568517"/>
              <a:ext cx="265119" cy="422575"/>
            </a:xfrm>
            <a:custGeom>
              <a:avLst/>
              <a:gdLst/>
              <a:ahLst/>
              <a:cxnLst/>
              <a:rect l="l" t="t" r="r" b="b"/>
              <a:pathLst>
                <a:path w="85" h="136" extrusionOk="0">
                  <a:moveTo>
                    <a:pt x="5" y="136"/>
                  </a:moveTo>
                  <a:cubicBezTo>
                    <a:pt x="3" y="131"/>
                    <a:pt x="0" y="133"/>
                    <a:pt x="0" y="126"/>
                  </a:cubicBezTo>
                  <a:cubicBezTo>
                    <a:pt x="0" y="119"/>
                    <a:pt x="0" y="92"/>
                    <a:pt x="0" y="92"/>
                  </a:cubicBezTo>
                  <a:cubicBezTo>
                    <a:pt x="0" y="92"/>
                    <a:pt x="5" y="84"/>
                    <a:pt x="8" y="81"/>
                  </a:cubicBezTo>
                  <a:cubicBezTo>
                    <a:pt x="9" y="78"/>
                    <a:pt x="9" y="78"/>
                    <a:pt x="12" y="78"/>
                  </a:cubicBezTo>
                  <a:cubicBezTo>
                    <a:pt x="18" y="78"/>
                    <a:pt x="11" y="77"/>
                    <a:pt x="18" y="73"/>
                  </a:cubicBezTo>
                  <a:cubicBezTo>
                    <a:pt x="27" y="69"/>
                    <a:pt x="27" y="77"/>
                    <a:pt x="33" y="69"/>
                  </a:cubicBezTo>
                  <a:cubicBezTo>
                    <a:pt x="39" y="61"/>
                    <a:pt x="42" y="56"/>
                    <a:pt x="49" y="48"/>
                  </a:cubicBezTo>
                  <a:cubicBezTo>
                    <a:pt x="56" y="41"/>
                    <a:pt x="56" y="41"/>
                    <a:pt x="53" y="41"/>
                  </a:cubicBezTo>
                  <a:cubicBezTo>
                    <a:pt x="52" y="41"/>
                    <a:pt x="49" y="42"/>
                    <a:pt x="38" y="38"/>
                  </a:cubicBezTo>
                  <a:cubicBezTo>
                    <a:pt x="27" y="33"/>
                    <a:pt x="26" y="34"/>
                    <a:pt x="23" y="30"/>
                  </a:cubicBezTo>
                  <a:cubicBezTo>
                    <a:pt x="20" y="27"/>
                    <a:pt x="18" y="28"/>
                    <a:pt x="18" y="25"/>
                  </a:cubicBezTo>
                  <a:cubicBezTo>
                    <a:pt x="17" y="22"/>
                    <a:pt x="17" y="24"/>
                    <a:pt x="15" y="20"/>
                  </a:cubicBezTo>
                  <a:cubicBezTo>
                    <a:pt x="14" y="16"/>
                    <a:pt x="12" y="16"/>
                    <a:pt x="15" y="13"/>
                  </a:cubicBezTo>
                  <a:cubicBezTo>
                    <a:pt x="18" y="6"/>
                    <a:pt x="18" y="6"/>
                    <a:pt x="18" y="6"/>
                  </a:cubicBezTo>
                  <a:cubicBezTo>
                    <a:pt x="21" y="11"/>
                    <a:pt x="20" y="14"/>
                    <a:pt x="27" y="17"/>
                  </a:cubicBezTo>
                  <a:cubicBezTo>
                    <a:pt x="32" y="20"/>
                    <a:pt x="33" y="11"/>
                    <a:pt x="41" y="14"/>
                  </a:cubicBezTo>
                  <a:cubicBezTo>
                    <a:pt x="47" y="17"/>
                    <a:pt x="45" y="10"/>
                    <a:pt x="53" y="11"/>
                  </a:cubicBezTo>
                  <a:cubicBezTo>
                    <a:pt x="61" y="11"/>
                    <a:pt x="52" y="8"/>
                    <a:pt x="62" y="8"/>
                  </a:cubicBezTo>
                  <a:cubicBezTo>
                    <a:pt x="73" y="10"/>
                    <a:pt x="74" y="0"/>
                    <a:pt x="79" y="3"/>
                  </a:cubicBezTo>
                  <a:cubicBezTo>
                    <a:pt x="83" y="5"/>
                    <a:pt x="76" y="8"/>
                    <a:pt x="80" y="16"/>
                  </a:cubicBezTo>
                  <a:cubicBezTo>
                    <a:pt x="85" y="22"/>
                    <a:pt x="79" y="13"/>
                    <a:pt x="77" y="24"/>
                  </a:cubicBezTo>
                  <a:cubicBezTo>
                    <a:pt x="77" y="30"/>
                    <a:pt x="73" y="34"/>
                    <a:pt x="68" y="48"/>
                  </a:cubicBezTo>
                  <a:cubicBezTo>
                    <a:pt x="59" y="72"/>
                    <a:pt x="47" y="89"/>
                    <a:pt x="35" y="98"/>
                  </a:cubicBezTo>
                  <a:cubicBezTo>
                    <a:pt x="21" y="109"/>
                    <a:pt x="21" y="111"/>
                    <a:pt x="12" y="122"/>
                  </a:cubicBezTo>
                  <a:cubicBezTo>
                    <a:pt x="5" y="131"/>
                    <a:pt x="9" y="130"/>
                    <a:pt x="5" y="13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73" name="Google Shape;3286;p145">
              <a:extLst>
                <a:ext uri="{FF2B5EF4-FFF2-40B4-BE49-F238E27FC236}">
                  <a16:creationId xmlns:a16="http://schemas.microsoft.com/office/drawing/2014/main" id="{CA24D583-CCAF-EC92-2FC3-ED416F6FB4D2}"/>
                </a:ext>
              </a:extLst>
            </p:cNvPr>
            <p:cNvSpPr/>
            <p:nvPr/>
          </p:nvSpPr>
          <p:spPr>
            <a:xfrm>
              <a:off x="6615559" y="3476932"/>
              <a:ext cx="382414" cy="364732"/>
            </a:xfrm>
            <a:custGeom>
              <a:avLst/>
              <a:gdLst/>
              <a:ahLst/>
              <a:cxnLst/>
              <a:rect l="l" t="t" r="r" b="b"/>
              <a:pathLst>
                <a:path w="123" h="117" extrusionOk="0">
                  <a:moveTo>
                    <a:pt x="26" y="104"/>
                  </a:moveTo>
                  <a:cubicBezTo>
                    <a:pt x="31" y="109"/>
                    <a:pt x="31" y="101"/>
                    <a:pt x="38" y="109"/>
                  </a:cubicBezTo>
                  <a:cubicBezTo>
                    <a:pt x="46" y="117"/>
                    <a:pt x="46" y="112"/>
                    <a:pt x="49" y="114"/>
                  </a:cubicBezTo>
                  <a:cubicBezTo>
                    <a:pt x="52" y="115"/>
                    <a:pt x="53" y="114"/>
                    <a:pt x="53" y="115"/>
                  </a:cubicBezTo>
                  <a:cubicBezTo>
                    <a:pt x="56" y="117"/>
                    <a:pt x="55" y="112"/>
                    <a:pt x="61" y="109"/>
                  </a:cubicBezTo>
                  <a:cubicBezTo>
                    <a:pt x="66" y="106"/>
                    <a:pt x="66" y="107"/>
                    <a:pt x="67" y="109"/>
                  </a:cubicBezTo>
                  <a:cubicBezTo>
                    <a:pt x="69" y="110"/>
                    <a:pt x="72" y="110"/>
                    <a:pt x="75" y="110"/>
                  </a:cubicBezTo>
                  <a:cubicBezTo>
                    <a:pt x="76" y="107"/>
                    <a:pt x="76" y="107"/>
                    <a:pt x="79" y="107"/>
                  </a:cubicBezTo>
                  <a:cubicBezTo>
                    <a:pt x="85" y="107"/>
                    <a:pt x="78" y="106"/>
                    <a:pt x="85" y="103"/>
                  </a:cubicBezTo>
                  <a:cubicBezTo>
                    <a:pt x="94" y="98"/>
                    <a:pt x="94" y="106"/>
                    <a:pt x="101" y="98"/>
                  </a:cubicBezTo>
                  <a:cubicBezTo>
                    <a:pt x="107" y="90"/>
                    <a:pt x="110" y="85"/>
                    <a:pt x="116" y="78"/>
                  </a:cubicBezTo>
                  <a:cubicBezTo>
                    <a:pt x="123" y="70"/>
                    <a:pt x="123" y="70"/>
                    <a:pt x="120" y="70"/>
                  </a:cubicBezTo>
                  <a:cubicBezTo>
                    <a:pt x="119" y="70"/>
                    <a:pt x="116" y="71"/>
                    <a:pt x="105" y="67"/>
                  </a:cubicBezTo>
                  <a:cubicBezTo>
                    <a:pt x="94" y="62"/>
                    <a:pt x="93" y="64"/>
                    <a:pt x="90" y="59"/>
                  </a:cubicBezTo>
                  <a:cubicBezTo>
                    <a:pt x="87" y="56"/>
                    <a:pt x="85" y="57"/>
                    <a:pt x="85" y="54"/>
                  </a:cubicBezTo>
                  <a:cubicBezTo>
                    <a:pt x="84" y="51"/>
                    <a:pt x="84" y="53"/>
                    <a:pt x="82" y="50"/>
                  </a:cubicBezTo>
                  <a:cubicBezTo>
                    <a:pt x="81" y="45"/>
                    <a:pt x="79" y="45"/>
                    <a:pt x="82" y="42"/>
                  </a:cubicBezTo>
                  <a:cubicBezTo>
                    <a:pt x="81" y="37"/>
                    <a:pt x="76" y="43"/>
                    <a:pt x="73" y="40"/>
                  </a:cubicBezTo>
                  <a:cubicBezTo>
                    <a:pt x="73" y="31"/>
                    <a:pt x="75" y="36"/>
                    <a:pt x="78" y="26"/>
                  </a:cubicBezTo>
                  <a:cubicBezTo>
                    <a:pt x="73" y="23"/>
                    <a:pt x="75" y="20"/>
                    <a:pt x="72" y="17"/>
                  </a:cubicBezTo>
                  <a:cubicBezTo>
                    <a:pt x="69" y="15"/>
                    <a:pt x="67" y="9"/>
                    <a:pt x="64" y="9"/>
                  </a:cubicBezTo>
                  <a:cubicBezTo>
                    <a:pt x="62" y="7"/>
                    <a:pt x="61" y="6"/>
                    <a:pt x="56" y="6"/>
                  </a:cubicBezTo>
                  <a:cubicBezTo>
                    <a:pt x="52" y="4"/>
                    <a:pt x="53" y="7"/>
                    <a:pt x="52" y="6"/>
                  </a:cubicBezTo>
                  <a:cubicBezTo>
                    <a:pt x="50" y="3"/>
                    <a:pt x="50" y="12"/>
                    <a:pt x="44" y="3"/>
                  </a:cubicBezTo>
                  <a:cubicBezTo>
                    <a:pt x="41" y="0"/>
                    <a:pt x="41" y="12"/>
                    <a:pt x="38" y="7"/>
                  </a:cubicBezTo>
                  <a:cubicBezTo>
                    <a:pt x="37" y="3"/>
                    <a:pt x="38" y="11"/>
                    <a:pt x="32" y="7"/>
                  </a:cubicBezTo>
                  <a:cubicBezTo>
                    <a:pt x="31" y="17"/>
                    <a:pt x="27" y="18"/>
                    <a:pt x="29" y="23"/>
                  </a:cubicBezTo>
                  <a:cubicBezTo>
                    <a:pt x="23" y="23"/>
                    <a:pt x="24" y="29"/>
                    <a:pt x="21" y="31"/>
                  </a:cubicBezTo>
                  <a:cubicBezTo>
                    <a:pt x="18" y="34"/>
                    <a:pt x="20" y="42"/>
                    <a:pt x="18" y="43"/>
                  </a:cubicBezTo>
                  <a:cubicBezTo>
                    <a:pt x="17" y="45"/>
                    <a:pt x="17" y="39"/>
                    <a:pt x="14" y="43"/>
                  </a:cubicBezTo>
                  <a:cubicBezTo>
                    <a:pt x="12" y="48"/>
                    <a:pt x="15" y="46"/>
                    <a:pt x="14" y="51"/>
                  </a:cubicBezTo>
                  <a:cubicBezTo>
                    <a:pt x="11" y="57"/>
                    <a:pt x="15" y="68"/>
                    <a:pt x="9" y="67"/>
                  </a:cubicBezTo>
                  <a:cubicBezTo>
                    <a:pt x="2" y="64"/>
                    <a:pt x="6" y="68"/>
                    <a:pt x="5" y="70"/>
                  </a:cubicBezTo>
                  <a:cubicBezTo>
                    <a:pt x="0" y="73"/>
                    <a:pt x="9" y="71"/>
                    <a:pt x="12" y="78"/>
                  </a:cubicBezTo>
                  <a:cubicBezTo>
                    <a:pt x="15" y="82"/>
                    <a:pt x="17" y="79"/>
                    <a:pt x="18" y="87"/>
                  </a:cubicBezTo>
                  <a:cubicBezTo>
                    <a:pt x="20" y="95"/>
                    <a:pt x="20" y="95"/>
                    <a:pt x="24" y="96"/>
                  </a:cubicBezTo>
                  <a:cubicBezTo>
                    <a:pt x="27" y="96"/>
                    <a:pt x="24" y="98"/>
                    <a:pt x="26" y="104"/>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74" name="Google Shape;3287;p145">
              <a:extLst>
                <a:ext uri="{FF2B5EF4-FFF2-40B4-BE49-F238E27FC236}">
                  <a16:creationId xmlns:a16="http://schemas.microsoft.com/office/drawing/2014/main" id="{19D40C90-73D1-717D-2FC5-4120C7609C33}"/>
                </a:ext>
              </a:extLst>
            </p:cNvPr>
            <p:cNvSpPr/>
            <p:nvPr/>
          </p:nvSpPr>
          <p:spPr>
            <a:xfrm>
              <a:off x="6702325" y="3386954"/>
              <a:ext cx="171925" cy="181563"/>
            </a:xfrm>
            <a:custGeom>
              <a:avLst/>
              <a:gdLst/>
              <a:ahLst/>
              <a:cxnLst/>
              <a:rect l="l" t="t" r="r" b="b"/>
              <a:pathLst>
                <a:path w="55" h="58" extrusionOk="0">
                  <a:moveTo>
                    <a:pt x="4" y="37"/>
                  </a:moveTo>
                  <a:cubicBezTo>
                    <a:pt x="10" y="40"/>
                    <a:pt x="8" y="32"/>
                    <a:pt x="10" y="37"/>
                  </a:cubicBezTo>
                  <a:cubicBezTo>
                    <a:pt x="13" y="41"/>
                    <a:pt x="13" y="29"/>
                    <a:pt x="16" y="32"/>
                  </a:cubicBezTo>
                  <a:cubicBezTo>
                    <a:pt x="22" y="41"/>
                    <a:pt x="22" y="32"/>
                    <a:pt x="23" y="35"/>
                  </a:cubicBezTo>
                  <a:cubicBezTo>
                    <a:pt x="25" y="37"/>
                    <a:pt x="23" y="34"/>
                    <a:pt x="28" y="35"/>
                  </a:cubicBezTo>
                  <a:cubicBezTo>
                    <a:pt x="33" y="35"/>
                    <a:pt x="34" y="37"/>
                    <a:pt x="36" y="38"/>
                  </a:cubicBezTo>
                  <a:cubicBezTo>
                    <a:pt x="39" y="38"/>
                    <a:pt x="40" y="44"/>
                    <a:pt x="43" y="46"/>
                  </a:cubicBezTo>
                  <a:cubicBezTo>
                    <a:pt x="46" y="49"/>
                    <a:pt x="45" y="52"/>
                    <a:pt x="49" y="55"/>
                  </a:cubicBezTo>
                  <a:cubicBezTo>
                    <a:pt x="51" y="54"/>
                    <a:pt x="51" y="58"/>
                    <a:pt x="55" y="52"/>
                  </a:cubicBezTo>
                  <a:cubicBezTo>
                    <a:pt x="54" y="50"/>
                    <a:pt x="52" y="52"/>
                    <a:pt x="51" y="49"/>
                  </a:cubicBezTo>
                  <a:cubicBezTo>
                    <a:pt x="51" y="47"/>
                    <a:pt x="51" y="49"/>
                    <a:pt x="49" y="46"/>
                  </a:cubicBezTo>
                  <a:cubicBezTo>
                    <a:pt x="46" y="40"/>
                    <a:pt x="48" y="46"/>
                    <a:pt x="46" y="43"/>
                  </a:cubicBezTo>
                  <a:cubicBezTo>
                    <a:pt x="45" y="38"/>
                    <a:pt x="45" y="44"/>
                    <a:pt x="42" y="37"/>
                  </a:cubicBezTo>
                  <a:cubicBezTo>
                    <a:pt x="37" y="30"/>
                    <a:pt x="39" y="37"/>
                    <a:pt x="36" y="32"/>
                  </a:cubicBezTo>
                  <a:cubicBezTo>
                    <a:pt x="34" y="27"/>
                    <a:pt x="34" y="35"/>
                    <a:pt x="31" y="27"/>
                  </a:cubicBezTo>
                  <a:cubicBezTo>
                    <a:pt x="28" y="21"/>
                    <a:pt x="29" y="30"/>
                    <a:pt x="28" y="30"/>
                  </a:cubicBezTo>
                  <a:cubicBezTo>
                    <a:pt x="28" y="29"/>
                    <a:pt x="28" y="27"/>
                    <a:pt x="25" y="23"/>
                  </a:cubicBezTo>
                  <a:cubicBezTo>
                    <a:pt x="23" y="18"/>
                    <a:pt x="23" y="7"/>
                    <a:pt x="19" y="0"/>
                  </a:cubicBezTo>
                  <a:cubicBezTo>
                    <a:pt x="16" y="9"/>
                    <a:pt x="13" y="4"/>
                    <a:pt x="11" y="7"/>
                  </a:cubicBezTo>
                  <a:cubicBezTo>
                    <a:pt x="8" y="13"/>
                    <a:pt x="5" y="6"/>
                    <a:pt x="7" y="12"/>
                  </a:cubicBezTo>
                  <a:cubicBezTo>
                    <a:pt x="7" y="21"/>
                    <a:pt x="4" y="26"/>
                    <a:pt x="2" y="29"/>
                  </a:cubicBezTo>
                  <a:cubicBezTo>
                    <a:pt x="0" y="30"/>
                    <a:pt x="4" y="34"/>
                    <a:pt x="4" y="37"/>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75" name="Google Shape;3288;p145">
              <a:extLst>
                <a:ext uri="{FF2B5EF4-FFF2-40B4-BE49-F238E27FC236}">
                  <a16:creationId xmlns:a16="http://schemas.microsoft.com/office/drawing/2014/main" id="{BBF49127-4921-A336-204B-8B4E3859DB44}"/>
                </a:ext>
              </a:extLst>
            </p:cNvPr>
            <p:cNvSpPr/>
            <p:nvPr/>
          </p:nvSpPr>
          <p:spPr>
            <a:xfrm>
              <a:off x="6842115" y="3549236"/>
              <a:ext cx="44990" cy="65877"/>
            </a:xfrm>
            <a:custGeom>
              <a:avLst/>
              <a:gdLst/>
              <a:ahLst/>
              <a:cxnLst/>
              <a:rect l="l" t="t" r="r" b="b"/>
              <a:pathLst>
                <a:path w="14" h="21" extrusionOk="0">
                  <a:moveTo>
                    <a:pt x="9" y="19"/>
                  </a:moveTo>
                  <a:cubicBezTo>
                    <a:pt x="8" y="14"/>
                    <a:pt x="3" y="21"/>
                    <a:pt x="0" y="17"/>
                  </a:cubicBezTo>
                  <a:cubicBezTo>
                    <a:pt x="0" y="8"/>
                    <a:pt x="2" y="13"/>
                    <a:pt x="5" y="3"/>
                  </a:cubicBezTo>
                  <a:cubicBezTo>
                    <a:pt x="6" y="2"/>
                    <a:pt x="6" y="6"/>
                    <a:pt x="11" y="0"/>
                  </a:cubicBezTo>
                  <a:cubicBezTo>
                    <a:pt x="12" y="5"/>
                    <a:pt x="14" y="6"/>
                    <a:pt x="11" y="10"/>
                  </a:cubicBezTo>
                  <a:cubicBezTo>
                    <a:pt x="3" y="14"/>
                    <a:pt x="9" y="11"/>
                    <a:pt x="12" y="13"/>
                  </a:cubicBezTo>
                  <a:cubicBezTo>
                    <a:pt x="9" y="19"/>
                    <a:pt x="9" y="19"/>
                    <a:pt x="9" y="19"/>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76" name="Google Shape;3289;p145">
              <a:extLst>
                <a:ext uri="{FF2B5EF4-FFF2-40B4-BE49-F238E27FC236}">
                  <a16:creationId xmlns:a16="http://schemas.microsoft.com/office/drawing/2014/main" id="{13B94CF6-AA55-1B41-7851-AA0C3A05B45C}"/>
                </a:ext>
              </a:extLst>
            </p:cNvPr>
            <p:cNvSpPr/>
            <p:nvPr/>
          </p:nvSpPr>
          <p:spPr>
            <a:xfrm>
              <a:off x="6111030" y="3767754"/>
              <a:ext cx="482035" cy="600925"/>
            </a:xfrm>
            <a:custGeom>
              <a:avLst/>
              <a:gdLst/>
              <a:ahLst/>
              <a:cxnLst/>
              <a:rect l="l" t="t" r="r" b="b"/>
              <a:pathLst>
                <a:path w="155" h="193" extrusionOk="0">
                  <a:moveTo>
                    <a:pt x="138" y="100"/>
                  </a:moveTo>
                  <a:cubicBezTo>
                    <a:pt x="136" y="106"/>
                    <a:pt x="139" y="109"/>
                    <a:pt x="138" y="114"/>
                  </a:cubicBezTo>
                  <a:cubicBezTo>
                    <a:pt x="136" y="119"/>
                    <a:pt x="144" y="125"/>
                    <a:pt x="145" y="128"/>
                  </a:cubicBezTo>
                  <a:cubicBezTo>
                    <a:pt x="145" y="133"/>
                    <a:pt x="147" y="134"/>
                    <a:pt x="148" y="136"/>
                  </a:cubicBezTo>
                  <a:cubicBezTo>
                    <a:pt x="142" y="137"/>
                    <a:pt x="133" y="136"/>
                    <a:pt x="133" y="140"/>
                  </a:cubicBezTo>
                  <a:cubicBezTo>
                    <a:pt x="133" y="147"/>
                    <a:pt x="127" y="145"/>
                    <a:pt x="130" y="148"/>
                  </a:cubicBezTo>
                  <a:cubicBezTo>
                    <a:pt x="135" y="154"/>
                    <a:pt x="129" y="153"/>
                    <a:pt x="130" y="157"/>
                  </a:cubicBezTo>
                  <a:cubicBezTo>
                    <a:pt x="133" y="161"/>
                    <a:pt x="127" y="167"/>
                    <a:pt x="129" y="170"/>
                  </a:cubicBezTo>
                  <a:cubicBezTo>
                    <a:pt x="130" y="173"/>
                    <a:pt x="132" y="176"/>
                    <a:pt x="135" y="178"/>
                  </a:cubicBezTo>
                  <a:cubicBezTo>
                    <a:pt x="139" y="179"/>
                    <a:pt x="141" y="168"/>
                    <a:pt x="141" y="181"/>
                  </a:cubicBezTo>
                  <a:cubicBezTo>
                    <a:pt x="139" y="193"/>
                    <a:pt x="139" y="184"/>
                    <a:pt x="138" y="186"/>
                  </a:cubicBezTo>
                  <a:cubicBezTo>
                    <a:pt x="135" y="189"/>
                    <a:pt x="135" y="189"/>
                    <a:pt x="132" y="182"/>
                  </a:cubicBezTo>
                  <a:cubicBezTo>
                    <a:pt x="129" y="178"/>
                    <a:pt x="127" y="176"/>
                    <a:pt x="124" y="176"/>
                  </a:cubicBezTo>
                  <a:cubicBezTo>
                    <a:pt x="122" y="176"/>
                    <a:pt x="121" y="173"/>
                    <a:pt x="119" y="171"/>
                  </a:cubicBezTo>
                  <a:cubicBezTo>
                    <a:pt x="119" y="168"/>
                    <a:pt x="118" y="167"/>
                    <a:pt x="118" y="171"/>
                  </a:cubicBezTo>
                  <a:cubicBezTo>
                    <a:pt x="116" y="175"/>
                    <a:pt x="115" y="173"/>
                    <a:pt x="107" y="171"/>
                  </a:cubicBezTo>
                  <a:cubicBezTo>
                    <a:pt x="101" y="170"/>
                    <a:pt x="109" y="162"/>
                    <a:pt x="101" y="167"/>
                  </a:cubicBezTo>
                  <a:cubicBezTo>
                    <a:pt x="95" y="170"/>
                    <a:pt x="101" y="162"/>
                    <a:pt x="93" y="162"/>
                  </a:cubicBezTo>
                  <a:cubicBezTo>
                    <a:pt x="93" y="164"/>
                    <a:pt x="93" y="164"/>
                    <a:pt x="90" y="164"/>
                  </a:cubicBezTo>
                  <a:cubicBezTo>
                    <a:pt x="89" y="162"/>
                    <a:pt x="87" y="165"/>
                    <a:pt x="84" y="164"/>
                  </a:cubicBezTo>
                  <a:cubicBezTo>
                    <a:pt x="81" y="164"/>
                    <a:pt x="83" y="167"/>
                    <a:pt x="80" y="167"/>
                  </a:cubicBezTo>
                  <a:cubicBezTo>
                    <a:pt x="77" y="165"/>
                    <a:pt x="83" y="159"/>
                    <a:pt x="78" y="153"/>
                  </a:cubicBezTo>
                  <a:cubicBezTo>
                    <a:pt x="74" y="147"/>
                    <a:pt x="78" y="140"/>
                    <a:pt x="77" y="136"/>
                  </a:cubicBezTo>
                  <a:cubicBezTo>
                    <a:pt x="75" y="131"/>
                    <a:pt x="77" y="131"/>
                    <a:pt x="77" y="128"/>
                  </a:cubicBezTo>
                  <a:cubicBezTo>
                    <a:pt x="77" y="125"/>
                    <a:pt x="64" y="129"/>
                    <a:pt x="67" y="125"/>
                  </a:cubicBezTo>
                  <a:cubicBezTo>
                    <a:pt x="67" y="123"/>
                    <a:pt x="66" y="122"/>
                    <a:pt x="64" y="123"/>
                  </a:cubicBezTo>
                  <a:cubicBezTo>
                    <a:pt x="63" y="125"/>
                    <a:pt x="58" y="122"/>
                    <a:pt x="58" y="126"/>
                  </a:cubicBezTo>
                  <a:cubicBezTo>
                    <a:pt x="58" y="131"/>
                    <a:pt x="57" y="128"/>
                    <a:pt x="57" y="133"/>
                  </a:cubicBezTo>
                  <a:cubicBezTo>
                    <a:pt x="58" y="136"/>
                    <a:pt x="54" y="134"/>
                    <a:pt x="52" y="134"/>
                  </a:cubicBezTo>
                  <a:cubicBezTo>
                    <a:pt x="51" y="133"/>
                    <a:pt x="43" y="137"/>
                    <a:pt x="41" y="133"/>
                  </a:cubicBezTo>
                  <a:cubicBezTo>
                    <a:pt x="40" y="128"/>
                    <a:pt x="38" y="129"/>
                    <a:pt x="38" y="125"/>
                  </a:cubicBezTo>
                  <a:cubicBezTo>
                    <a:pt x="38" y="122"/>
                    <a:pt x="37" y="122"/>
                    <a:pt x="35" y="117"/>
                  </a:cubicBezTo>
                  <a:cubicBezTo>
                    <a:pt x="35" y="112"/>
                    <a:pt x="35" y="112"/>
                    <a:pt x="25" y="114"/>
                  </a:cubicBezTo>
                  <a:cubicBezTo>
                    <a:pt x="12" y="114"/>
                    <a:pt x="14" y="112"/>
                    <a:pt x="8" y="112"/>
                  </a:cubicBezTo>
                  <a:cubicBezTo>
                    <a:pt x="6" y="112"/>
                    <a:pt x="6" y="112"/>
                    <a:pt x="3" y="112"/>
                  </a:cubicBezTo>
                  <a:cubicBezTo>
                    <a:pt x="2" y="114"/>
                    <a:pt x="2" y="114"/>
                    <a:pt x="0" y="112"/>
                  </a:cubicBezTo>
                  <a:cubicBezTo>
                    <a:pt x="5" y="112"/>
                    <a:pt x="2" y="106"/>
                    <a:pt x="3" y="103"/>
                  </a:cubicBezTo>
                  <a:cubicBezTo>
                    <a:pt x="6" y="101"/>
                    <a:pt x="6" y="101"/>
                    <a:pt x="8" y="101"/>
                  </a:cubicBezTo>
                  <a:cubicBezTo>
                    <a:pt x="11" y="106"/>
                    <a:pt x="14" y="97"/>
                    <a:pt x="17" y="98"/>
                  </a:cubicBezTo>
                  <a:cubicBezTo>
                    <a:pt x="20" y="100"/>
                    <a:pt x="15" y="103"/>
                    <a:pt x="19" y="103"/>
                  </a:cubicBezTo>
                  <a:cubicBezTo>
                    <a:pt x="23" y="105"/>
                    <a:pt x="26" y="95"/>
                    <a:pt x="28" y="95"/>
                  </a:cubicBezTo>
                  <a:cubicBezTo>
                    <a:pt x="31" y="95"/>
                    <a:pt x="34" y="89"/>
                    <a:pt x="32" y="86"/>
                  </a:cubicBezTo>
                  <a:cubicBezTo>
                    <a:pt x="29" y="80"/>
                    <a:pt x="37" y="67"/>
                    <a:pt x="41" y="66"/>
                  </a:cubicBezTo>
                  <a:cubicBezTo>
                    <a:pt x="46" y="62"/>
                    <a:pt x="43" y="59"/>
                    <a:pt x="46" y="53"/>
                  </a:cubicBezTo>
                  <a:cubicBezTo>
                    <a:pt x="48" y="48"/>
                    <a:pt x="45" y="50"/>
                    <a:pt x="46" y="42"/>
                  </a:cubicBezTo>
                  <a:cubicBezTo>
                    <a:pt x="48" y="34"/>
                    <a:pt x="45" y="36"/>
                    <a:pt x="48" y="30"/>
                  </a:cubicBezTo>
                  <a:cubicBezTo>
                    <a:pt x="52" y="25"/>
                    <a:pt x="52" y="24"/>
                    <a:pt x="52" y="22"/>
                  </a:cubicBezTo>
                  <a:cubicBezTo>
                    <a:pt x="51" y="17"/>
                    <a:pt x="49" y="14"/>
                    <a:pt x="52" y="13"/>
                  </a:cubicBezTo>
                  <a:cubicBezTo>
                    <a:pt x="54" y="11"/>
                    <a:pt x="54" y="3"/>
                    <a:pt x="61" y="6"/>
                  </a:cubicBezTo>
                  <a:cubicBezTo>
                    <a:pt x="67" y="10"/>
                    <a:pt x="64" y="13"/>
                    <a:pt x="67" y="13"/>
                  </a:cubicBezTo>
                  <a:cubicBezTo>
                    <a:pt x="77" y="13"/>
                    <a:pt x="81" y="19"/>
                    <a:pt x="84" y="11"/>
                  </a:cubicBezTo>
                  <a:cubicBezTo>
                    <a:pt x="87" y="3"/>
                    <a:pt x="84" y="14"/>
                    <a:pt x="93" y="8"/>
                  </a:cubicBezTo>
                  <a:cubicBezTo>
                    <a:pt x="101" y="3"/>
                    <a:pt x="101" y="10"/>
                    <a:pt x="104" y="5"/>
                  </a:cubicBezTo>
                  <a:cubicBezTo>
                    <a:pt x="107" y="0"/>
                    <a:pt x="115" y="10"/>
                    <a:pt x="116" y="6"/>
                  </a:cubicBezTo>
                  <a:cubicBezTo>
                    <a:pt x="119" y="3"/>
                    <a:pt x="119" y="6"/>
                    <a:pt x="122" y="6"/>
                  </a:cubicBezTo>
                  <a:cubicBezTo>
                    <a:pt x="125" y="11"/>
                    <a:pt x="129" y="16"/>
                    <a:pt x="130" y="13"/>
                  </a:cubicBezTo>
                  <a:cubicBezTo>
                    <a:pt x="133" y="10"/>
                    <a:pt x="135" y="16"/>
                    <a:pt x="136" y="11"/>
                  </a:cubicBezTo>
                  <a:cubicBezTo>
                    <a:pt x="139" y="8"/>
                    <a:pt x="141" y="10"/>
                    <a:pt x="142" y="14"/>
                  </a:cubicBezTo>
                  <a:cubicBezTo>
                    <a:pt x="145" y="19"/>
                    <a:pt x="145" y="16"/>
                    <a:pt x="148" y="22"/>
                  </a:cubicBezTo>
                  <a:cubicBezTo>
                    <a:pt x="148" y="30"/>
                    <a:pt x="145" y="31"/>
                    <a:pt x="150" y="33"/>
                  </a:cubicBezTo>
                  <a:cubicBezTo>
                    <a:pt x="155" y="36"/>
                    <a:pt x="148" y="39"/>
                    <a:pt x="144" y="44"/>
                  </a:cubicBezTo>
                  <a:cubicBezTo>
                    <a:pt x="139" y="48"/>
                    <a:pt x="139" y="59"/>
                    <a:pt x="139" y="69"/>
                  </a:cubicBezTo>
                  <a:cubicBezTo>
                    <a:pt x="130" y="75"/>
                    <a:pt x="138" y="75"/>
                    <a:pt x="135" y="78"/>
                  </a:cubicBezTo>
                  <a:cubicBezTo>
                    <a:pt x="132" y="80"/>
                    <a:pt x="133" y="80"/>
                    <a:pt x="133" y="83"/>
                  </a:cubicBezTo>
                  <a:cubicBezTo>
                    <a:pt x="135" y="86"/>
                    <a:pt x="136" y="86"/>
                    <a:pt x="135" y="90"/>
                  </a:cubicBezTo>
                  <a:cubicBezTo>
                    <a:pt x="135" y="95"/>
                    <a:pt x="138" y="97"/>
                    <a:pt x="138" y="10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77" name="Google Shape;3290;p145">
              <a:extLst>
                <a:ext uri="{FF2B5EF4-FFF2-40B4-BE49-F238E27FC236}">
                  <a16:creationId xmlns:a16="http://schemas.microsoft.com/office/drawing/2014/main" id="{68E45B3D-1D2F-922A-3CBF-FA09CE1EE68F}"/>
                </a:ext>
              </a:extLst>
            </p:cNvPr>
            <p:cNvSpPr/>
            <p:nvPr/>
          </p:nvSpPr>
          <p:spPr>
            <a:xfrm>
              <a:off x="6642874" y="3785429"/>
              <a:ext cx="202455" cy="297249"/>
            </a:xfrm>
            <a:custGeom>
              <a:avLst/>
              <a:gdLst/>
              <a:ahLst/>
              <a:cxnLst/>
              <a:rect l="l" t="t" r="r" b="b"/>
              <a:pathLst>
                <a:path w="65" h="95" extrusionOk="0">
                  <a:moveTo>
                    <a:pt x="2" y="8"/>
                  </a:moveTo>
                  <a:cubicBezTo>
                    <a:pt x="8" y="16"/>
                    <a:pt x="5" y="17"/>
                    <a:pt x="8" y="22"/>
                  </a:cubicBezTo>
                  <a:cubicBezTo>
                    <a:pt x="11" y="27"/>
                    <a:pt x="11" y="34"/>
                    <a:pt x="6" y="41"/>
                  </a:cubicBezTo>
                  <a:cubicBezTo>
                    <a:pt x="0" y="47"/>
                    <a:pt x="3" y="52"/>
                    <a:pt x="2" y="59"/>
                  </a:cubicBezTo>
                  <a:cubicBezTo>
                    <a:pt x="18" y="70"/>
                    <a:pt x="24" y="75"/>
                    <a:pt x="29" y="78"/>
                  </a:cubicBezTo>
                  <a:cubicBezTo>
                    <a:pt x="35" y="81"/>
                    <a:pt x="29" y="81"/>
                    <a:pt x="32" y="86"/>
                  </a:cubicBezTo>
                  <a:cubicBezTo>
                    <a:pt x="37" y="89"/>
                    <a:pt x="43" y="95"/>
                    <a:pt x="44" y="95"/>
                  </a:cubicBezTo>
                  <a:cubicBezTo>
                    <a:pt x="47" y="91"/>
                    <a:pt x="49" y="91"/>
                    <a:pt x="49" y="86"/>
                  </a:cubicBezTo>
                  <a:cubicBezTo>
                    <a:pt x="49" y="80"/>
                    <a:pt x="52" y="86"/>
                    <a:pt x="52" y="78"/>
                  </a:cubicBezTo>
                  <a:cubicBezTo>
                    <a:pt x="50" y="72"/>
                    <a:pt x="58" y="75"/>
                    <a:pt x="56" y="70"/>
                  </a:cubicBezTo>
                  <a:cubicBezTo>
                    <a:pt x="56" y="67"/>
                    <a:pt x="58" y="72"/>
                    <a:pt x="62" y="66"/>
                  </a:cubicBezTo>
                  <a:cubicBezTo>
                    <a:pt x="61" y="61"/>
                    <a:pt x="58" y="63"/>
                    <a:pt x="58" y="56"/>
                  </a:cubicBezTo>
                  <a:cubicBezTo>
                    <a:pt x="58" y="48"/>
                    <a:pt x="58" y="22"/>
                    <a:pt x="58" y="22"/>
                  </a:cubicBezTo>
                  <a:cubicBezTo>
                    <a:pt x="58" y="22"/>
                    <a:pt x="62" y="14"/>
                    <a:pt x="65" y="11"/>
                  </a:cubicBezTo>
                  <a:cubicBezTo>
                    <a:pt x="62" y="11"/>
                    <a:pt x="59" y="11"/>
                    <a:pt x="58" y="10"/>
                  </a:cubicBezTo>
                  <a:cubicBezTo>
                    <a:pt x="56" y="8"/>
                    <a:pt x="56" y="6"/>
                    <a:pt x="52" y="10"/>
                  </a:cubicBezTo>
                  <a:cubicBezTo>
                    <a:pt x="46" y="13"/>
                    <a:pt x="47" y="17"/>
                    <a:pt x="44" y="16"/>
                  </a:cubicBezTo>
                  <a:cubicBezTo>
                    <a:pt x="44" y="14"/>
                    <a:pt x="43" y="16"/>
                    <a:pt x="40" y="14"/>
                  </a:cubicBezTo>
                  <a:cubicBezTo>
                    <a:pt x="37" y="13"/>
                    <a:pt x="37" y="17"/>
                    <a:pt x="29" y="10"/>
                  </a:cubicBezTo>
                  <a:cubicBezTo>
                    <a:pt x="21" y="2"/>
                    <a:pt x="21" y="10"/>
                    <a:pt x="17" y="5"/>
                  </a:cubicBezTo>
                  <a:cubicBezTo>
                    <a:pt x="15" y="5"/>
                    <a:pt x="12" y="5"/>
                    <a:pt x="14" y="2"/>
                  </a:cubicBezTo>
                  <a:cubicBezTo>
                    <a:pt x="14" y="0"/>
                    <a:pt x="11" y="2"/>
                    <a:pt x="8" y="2"/>
                  </a:cubicBezTo>
                  <a:cubicBezTo>
                    <a:pt x="5" y="3"/>
                    <a:pt x="3" y="6"/>
                    <a:pt x="2" y="8"/>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78" name="Google Shape;3291;p145">
              <a:extLst>
                <a:ext uri="{FF2B5EF4-FFF2-40B4-BE49-F238E27FC236}">
                  <a16:creationId xmlns:a16="http://schemas.microsoft.com/office/drawing/2014/main" id="{69C92A18-4E87-8270-244B-774CE8AED92A}"/>
                </a:ext>
              </a:extLst>
            </p:cNvPr>
            <p:cNvSpPr/>
            <p:nvPr/>
          </p:nvSpPr>
          <p:spPr>
            <a:xfrm>
              <a:off x="6543254" y="3811137"/>
              <a:ext cx="131756" cy="175135"/>
            </a:xfrm>
            <a:custGeom>
              <a:avLst/>
              <a:gdLst/>
              <a:ahLst/>
              <a:cxnLst/>
              <a:rect l="l" t="t" r="r" b="b"/>
              <a:pathLst>
                <a:path w="42" h="56" extrusionOk="0">
                  <a:moveTo>
                    <a:pt x="9" y="8"/>
                  </a:moveTo>
                  <a:cubicBezTo>
                    <a:pt x="9" y="16"/>
                    <a:pt x="6" y="17"/>
                    <a:pt x="11" y="19"/>
                  </a:cubicBezTo>
                  <a:cubicBezTo>
                    <a:pt x="15" y="22"/>
                    <a:pt x="9" y="25"/>
                    <a:pt x="5" y="30"/>
                  </a:cubicBezTo>
                  <a:cubicBezTo>
                    <a:pt x="0" y="34"/>
                    <a:pt x="0" y="45"/>
                    <a:pt x="0" y="55"/>
                  </a:cubicBezTo>
                  <a:cubicBezTo>
                    <a:pt x="3" y="53"/>
                    <a:pt x="0" y="56"/>
                    <a:pt x="3" y="56"/>
                  </a:cubicBezTo>
                  <a:cubicBezTo>
                    <a:pt x="5" y="55"/>
                    <a:pt x="5" y="53"/>
                    <a:pt x="6" y="52"/>
                  </a:cubicBezTo>
                  <a:cubicBezTo>
                    <a:pt x="9" y="52"/>
                    <a:pt x="29" y="52"/>
                    <a:pt x="33" y="52"/>
                  </a:cubicBezTo>
                  <a:cubicBezTo>
                    <a:pt x="35" y="44"/>
                    <a:pt x="32" y="39"/>
                    <a:pt x="38" y="33"/>
                  </a:cubicBezTo>
                  <a:cubicBezTo>
                    <a:pt x="42" y="27"/>
                    <a:pt x="42" y="19"/>
                    <a:pt x="39" y="14"/>
                  </a:cubicBezTo>
                  <a:cubicBezTo>
                    <a:pt x="36" y="10"/>
                    <a:pt x="39" y="8"/>
                    <a:pt x="33" y="0"/>
                  </a:cubicBezTo>
                  <a:cubicBezTo>
                    <a:pt x="32" y="3"/>
                    <a:pt x="32" y="5"/>
                    <a:pt x="29" y="5"/>
                  </a:cubicBezTo>
                  <a:cubicBezTo>
                    <a:pt x="26" y="5"/>
                    <a:pt x="29" y="5"/>
                    <a:pt x="27" y="3"/>
                  </a:cubicBezTo>
                  <a:cubicBezTo>
                    <a:pt x="23" y="3"/>
                    <a:pt x="20" y="10"/>
                    <a:pt x="18" y="6"/>
                  </a:cubicBezTo>
                  <a:cubicBezTo>
                    <a:pt x="17" y="5"/>
                    <a:pt x="17" y="3"/>
                    <a:pt x="15" y="5"/>
                  </a:cubicBezTo>
                  <a:cubicBezTo>
                    <a:pt x="14" y="8"/>
                    <a:pt x="12" y="0"/>
                    <a:pt x="9" y="8"/>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79" name="Google Shape;3292;p145">
              <a:extLst>
                <a:ext uri="{FF2B5EF4-FFF2-40B4-BE49-F238E27FC236}">
                  <a16:creationId xmlns:a16="http://schemas.microsoft.com/office/drawing/2014/main" id="{00F4C0D4-F6C0-C619-A72D-B2C852F5FE30}"/>
                </a:ext>
              </a:extLst>
            </p:cNvPr>
            <p:cNvSpPr/>
            <p:nvPr/>
          </p:nvSpPr>
          <p:spPr>
            <a:xfrm>
              <a:off x="6091747" y="4116420"/>
              <a:ext cx="318143" cy="384013"/>
            </a:xfrm>
            <a:custGeom>
              <a:avLst/>
              <a:gdLst/>
              <a:ahLst/>
              <a:cxnLst/>
              <a:rect l="l" t="t" r="r" b="b"/>
              <a:pathLst>
                <a:path w="102" h="123" extrusionOk="0">
                  <a:moveTo>
                    <a:pt x="95" y="117"/>
                  </a:moveTo>
                  <a:cubicBezTo>
                    <a:pt x="90" y="112"/>
                    <a:pt x="84" y="106"/>
                    <a:pt x="84" y="100"/>
                  </a:cubicBezTo>
                  <a:cubicBezTo>
                    <a:pt x="84" y="96"/>
                    <a:pt x="84" y="78"/>
                    <a:pt x="84" y="73"/>
                  </a:cubicBezTo>
                  <a:cubicBezTo>
                    <a:pt x="84" y="70"/>
                    <a:pt x="88" y="72"/>
                    <a:pt x="98" y="72"/>
                  </a:cubicBezTo>
                  <a:cubicBezTo>
                    <a:pt x="101" y="72"/>
                    <a:pt x="98" y="69"/>
                    <a:pt x="99" y="65"/>
                  </a:cubicBezTo>
                  <a:cubicBezTo>
                    <a:pt x="102" y="64"/>
                    <a:pt x="98" y="64"/>
                    <a:pt x="99" y="59"/>
                  </a:cubicBezTo>
                  <a:cubicBezTo>
                    <a:pt x="101" y="53"/>
                    <a:pt x="99" y="51"/>
                    <a:pt x="99" y="50"/>
                  </a:cubicBezTo>
                  <a:cubicBezTo>
                    <a:pt x="99" y="51"/>
                    <a:pt x="99" y="51"/>
                    <a:pt x="96" y="51"/>
                  </a:cubicBezTo>
                  <a:cubicBezTo>
                    <a:pt x="95" y="50"/>
                    <a:pt x="93" y="53"/>
                    <a:pt x="90" y="51"/>
                  </a:cubicBezTo>
                  <a:cubicBezTo>
                    <a:pt x="87" y="51"/>
                    <a:pt x="88" y="55"/>
                    <a:pt x="85" y="55"/>
                  </a:cubicBezTo>
                  <a:cubicBezTo>
                    <a:pt x="82" y="53"/>
                    <a:pt x="88" y="47"/>
                    <a:pt x="84" y="41"/>
                  </a:cubicBezTo>
                  <a:cubicBezTo>
                    <a:pt x="79" y="34"/>
                    <a:pt x="84" y="28"/>
                    <a:pt x="82" y="24"/>
                  </a:cubicBezTo>
                  <a:cubicBezTo>
                    <a:pt x="81" y="19"/>
                    <a:pt x="82" y="19"/>
                    <a:pt x="82" y="16"/>
                  </a:cubicBezTo>
                  <a:cubicBezTo>
                    <a:pt x="82" y="13"/>
                    <a:pt x="70" y="17"/>
                    <a:pt x="73" y="13"/>
                  </a:cubicBezTo>
                  <a:cubicBezTo>
                    <a:pt x="73" y="11"/>
                    <a:pt x="72" y="10"/>
                    <a:pt x="70" y="11"/>
                  </a:cubicBezTo>
                  <a:cubicBezTo>
                    <a:pt x="69" y="13"/>
                    <a:pt x="64" y="10"/>
                    <a:pt x="64" y="14"/>
                  </a:cubicBezTo>
                  <a:cubicBezTo>
                    <a:pt x="64" y="19"/>
                    <a:pt x="63" y="16"/>
                    <a:pt x="63" y="20"/>
                  </a:cubicBezTo>
                  <a:cubicBezTo>
                    <a:pt x="64" y="24"/>
                    <a:pt x="60" y="22"/>
                    <a:pt x="58" y="22"/>
                  </a:cubicBezTo>
                  <a:cubicBezTo>
                    <a:pt x="56" y="20"/>
                    <a:pt x="49" y="25"/>
                    <a:pt x="47" y="20"/>
                  </a:cubicBezTo>
                  <a:cubicBezTo>
                    <a:pt x="46" y="16"/>
                    <a:pt x="44" y="17"/>
                    <a:pt x="44" y="13"/>
                  </a:cubicBezTo>
                  <a:cubicBezTo>
                    <a:pt x="44" y="10"/>
                    <a:pt x="43" y="10"/>
                    <a:pt x="41" y="5"/>
                  </a:cubicBezTo>
                  <a:cubicBezTo>
                    <a:pt x="41" y="0"/>
                    <a:pt x="41" y="0"/>
                    <a:pt x="31" y="2"/>
                  </a:cubicBezTo>
                  <a:cubicBezTo>
                    <a:pt x="18" y="2"/>
                    <a:pt x="20" y="0"/>
                    <a:pt x="14" y="0"/>
                  </a:cubicBezTo>
                  <a:cubicBezTo>
                    <a:pt x="9" y="3"/>
                    <a:pt x="6" y="2"/>
                    <a:pt x="8" y="3"/>
                  </a:cubicBezTo>
                  <a:cubicBezTo>
                    <a:pt x="8" y="6"/>
                    <a:pt x="17" y="25"/>
                    <a:pt x="14" y="28"/>
                  </a:cubicBezTo>
                  <a:cubicBezTo>
                    <a:pt x="11" y="33"/>
                    <a:pt x="15" y="41"/>
                    <a:pt x="18" y="47"/>
                  </a:cubicBezTo>
                  <a:cubicBezTo>
                    <a:pt x="20" y="53"/>
                    <a:pt x="20" y="62"/>
                    <a:pt x="14" y="67"/>
                  </a:cubicBezTo>
                  <a:cubicBezTo>
                    <a:pt x="5" y="73"/>
                    <a:pt x="8" y="90"/>
                    <a:pt x="5" y="96"/>
                  </a:cubicBezTo>
                  <a:cubicBezTo>
                    <a:pt x="0" y="103"/>
                    <a:pt x="3" y="104"/>
                    <a:pt x="2" y="114"/>
                  </a:cubicBezTo>
                  <a:cubicBezTo>
                    <a:pt x="8" y="114"/>
                    <a:pt x="8" y="114"/>
                    <a:pt x="12" y="110"/>
                  </a:cubicBezTo>
                  <a:cubicBezTo>
                    <a:pt x="18" y="107"/>
                    <a:pt x="17" y="115"/>
                    <a:pt x="22" y="115"/>
                  </a:cubicBezTo>
                  <a:cubicBezTo>
                    <a:pt x="26" y="115"/>
                    <a:pt x="46" y="115"/>
                    <a:pt x="50" y="115"/>
                  </a:cubicBezTo>
                  <a:cubicBezTo>
                    <a:pt x="55" y="115"/>
                    <a:pt x="56" y="114"/>
                    <a:pt x="58" y="117"/>
                  </a:cubicBezTo>
                  <a:cubicBezTo>
                    <a:pt x="60" y="123"/>
                    <a:pt x="69" y="118"/>
                    <a:pt x="72" y="120"/>
                  </a:cubicBezTo>
                  <a:cubicBezTo>
                    <a:pt x="75" y="121"/>
                    <a:pt x="75" y="121"/>
                    <a:pt x="76" y="120"/>
                  </a:cubicBezTo>
                  <a:cubicBezTo>
                    <a:pt x="76" y="118"/>
                    <a:pt x="78" y="121"/>
                    <a:pt x="79" y="121"/>
                  </a:cubicBezTo>
                  <a:cubicBezTo>
                    <a:pt x="82" y="120"/>
                    <a:pt x="95" y="117"/>
                    <a:pt x="95" y="117"/>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80" name="Google Shape;3293;p145">
              <a:extLst>
                <a:ext uri="{FF2B5EF4-FFF2-40B4-BE49-F238E27FC236}">
                  <a16:creationId xmlns:a16="http://schemas.microsoft.com/office/drawing/2014/main" id="{FEE90952-3ACA-3CEF-F738-EAB70E19A2EB}"/>
                </a:ext>
              </a:extLst>
            </p:cNvPr>
            <p:cNvSpPr/>
            <p:nvPr/>
          </p:nvSpPr>
          <p:spPr>
            <a:xfrm>
              <a:off x="6353654" y="4188723"/>
              <a:ext cx="289221" cy="313317"/>
            </a:xfrm>
            <a:custGeom>
              <a:avLst/>
              <a:gdLst/>
              <a:ahLst/>
              <a:cxnLst/>
              <a:rect l="l" t="t" r="r" b="b"/>
              <a:pathLst>
                <a:path w="93" h="101" extrusionOk="0">
                  <a:moveTo>
                    <a:pt x="26" y="95"/>
                  </a:moveTo>
                  <a:cubicBezTo>
                    <a:pt x="23" y="90"/>
                    <a:pt x="18" y="92"/>
                    <a:pt x="11" y="94"/>
                  </a:cubicBezTo>
                  <a:cubicBezTo>
                    <a:pt x="6" y="89"/>
                    <a:pt x="0" y="83"/>
                    <a:pt x="0" y="76"/>
                  </a:cubicBezTo>
                  <a:cubicBezTo>
                    <a:pt x="0" y="73"/>
                    <a:pt x="0" y="55"/>
                    <a:pt x="0" y="50"/>
                  </a:cubicBezTo>
                  <a:cubicBezTo>
                    <a:pt x="0" y="47"/>
                    <a:pt x="5" y="48"/>
                    <a:pt x="14" y="48"/>
                  </a:cubicBezTo>
                  <a:cubicBezTo>
                    <a:pt x="17" y="48"/>
                    <a:pt x="14" y="45"/>
                    <a:pt x="15" y="42"/>
                  </a:cubicBezTo>
                  <a:cubicBezTo>
                    <a:pt x="18" y="41"/>
                    <a:pt x="14" y="41"/>
                    <a:pt x="15" y="36"/>
                  </a:cubicBezTo>
                  <a:cubicBezTo>
                    <a:pt x="17" y="30"/>
                    <a:pt x="15" y="28"/>
                    <a:pt x="15" y="27"/>
                  </a:cubicBezTo>
                  <a:cubicBezTo>
                    <a:pt x="23" y="27"/>
                    <a:pt x="17" y="35"/>
                    <a:pt x="23" y="31"/>
                  </a:cubicBezTo>
                  <a:cubicBezTo>
                    <a:pt x="31" y="27"/>
                    <a:pt x="23" y="35"/>
                    <a:pt x="29" y="36"/>
                  </a:cubicBezTo>
                  <a:cubicBezTo>
                    <a:pt x="37" y="38"/>
                    <a:pt x="38" y="39"/>
                    <a:pt x="40" y="36"/>
                  </a:cubicBezTo>
                  <a:cubicBezTo>
                    <a:pt x="40" y="31"/>
                    <a:pt x="41" y="33"/>
                    <a:pt x="41" y="36"/>
                  </a:cubicBezTo>
                  <a:cubicBezTo>
                    <a:pt x="43" y="38"/>
                    <a:pt x="44" y="41"/>
                    <a:pt x="46" y="41"/>
                  </a:cubicBezTo>
                  <a:cubicBezTo>
                    <a:pt x="49" y="41"/>
                    <a:pt x="50" y="42"/>
                    <a:pt x="53" y="47"/>
                  </a:cubicBezTo>
                  <a:cubicBezTo>
                    <a:pt x="56" y="53"/>
                    <a:pt x="56" y="53"/>
                    <a:pt x="59" y="50"/>
                  </a:cubicBezTo>
                  <a:cubicBezTo>
                    <a:pt x="61" y="48"/>
                    <a:pt x="61" y="58"/>
                    <a:pt x="63" y="45"/>
                  </a:cubicBezTo>
                  <a:cubicBezTo>
                    <a:pt x="63" y="33"/>
                    <a:pt x="61" y="44"/>
                    <a:pt x="56" y="42"/>
                  </a:cubicBezTo>
                  <a:cubicBezTo>
                    <a:pt x="53" y="41"/>
                    <a:pt x="52" y="38"/>
                    <a:pt x="50" y="35"/>
                  </a:cubicBezTo>
                  <a:cubicBezTo>
                    <a:pt x="49" y="31"/>
                    <a:pt x="55" y="25"/>
                    <a:pt x="52" y="22"/>
                  </a:cubicBezTo>
                  <a:cubicBezTo>
                    <a:pt x="50" y="17"/>
                    <a:pt x="56" y="19"/>
                    <a:pt x="52" y="13"/>
                  </a:cubicBezTo>
                  <a:cubicBezTo>
                    <a:pt x="49" y="10"/>
                    <a:pt x="55" y="11"/>
                    <a:pt x="55" y="5"/>
                  </a:cubicBezTo>
                  <a:cubicBezTo>
                    <a:pt x="55" y="0"/>
                    <a:pt x="64" y="2"/>
                    <a:pt x="70" y="0"/>
                  </a:cubicBezTo>
                  <a:cubicBezTo>
                    <a:pt x="72" y="5"/>
                    <a:pt x="75" y="3"/>
                    <a:pt x="76" y="6"/>
                  </a:cubicBezTo>
                  <a:cubicBezTo>
                    <a:pt x="78" y="10"/>
                    <a:pt x="78" y="5"/>
                    <a:pt x="79" y="8"/>
                  </a:cubicBezTo>
                  <a:cubicBezTo>
                    <a:pt x="81" y="11"/>
                    <a:pt x="79" y="8"/>
                    <a:pt x="87" y="13"/>
                  </a:cubicBezTo>
                  <a:cubicBezTo>
                    <a:pt x="87" y="16"/>
                    <a:pt x="87" y="13"/>
                    <a:pt x="90" y="16"/>
                  </a:cubicBezTo>
                  <a:cubicBezTo>
                    <a:pt x="91" y="17"/>
                    <a:pt x="88" y="17"/>
                    <a:pt x="90" y="20"/>
                  </a:cubicBezTo>
                  <a:cubicBezTo>
                    <a:pt x="93" y="22"/>
                    <a:pt x="93" y="24"/>
                    <a:pt x="91" y="27"/>
                  </a:cubicBezTo>
                  <a:cubicBezTo>
                    <a:pt x="88" y="28"/>
                    <a:pt x="91" y="30"/>
                    <a:pt x="90" y="31"/>
                  </a:cubicBezTo>
                  <a:cubicBezTo>
                    <a:pt x="88" y="33"/>
                    <a:pt x="90" y="35"/>
                    <a:pt x="90" y="38"/>
                  </a:cubicBezTo>
                  <a:cubicBezTo>
                    <a:pt x="88" y="42"/>
                    <a:pt x="93" y="44"/>
                    <a:pt x="90" y="44"/>
                  </a:cubicBezTo>
                  <a:cubicBezTo>
                    <a:pt x="85" y="44"/>
                    <a:pt x="88" y="50"/>
                    <a:pt x="85" y="53"/>
                  </a:cubicBezTo>
                  <a:cubicBezTo>
                    <a:pt x="84" y="55"/>
                    <a:pt x="87" y="56"/>
                    <a:pt x="88" y="58"/>
                  </a:cubicBezTo>
                  <a:cubicBezTo>
                    <a:pt x="87" y="59"/>
                    <a:pt x="67" y="67"/>
                    <a:pt x="66" y="67"/>
                  </a:cubicBezTo>
                  <a:cubicBezTo>
                    <a:pt x="64" y="67"/>
                    <a:pt x="66" y="72"/>
                    <a:pt x="67" y="73"/>
                  </a:cubicBezTo>
                  <a:cubicBezTo>
                    <a:pt x="64" y="75"/>
                    <a:pt x="61" y="73"/>
                    <a:pt x="56" y="76"/>
                  </a:cubicBezTo>
                  <a:cubicBezTo>
                    <a:pt x="52" y="80"/>
                    <a:pt x="56" y="83"/>
                    <a:pt x="52" y="84"/>
                  </a:cubicBezTo>
                  <a:cubicBezTo>
                    <a:pt x="46" y="87"/>
                    <a:pt x="43" y="92"/>
                    <a:pt x="40" y="97"/>
                  </a:cubicBezTo>
                  <a:cubicBezTo>
                    <a:pt x="37" y="101"/>
                    <a:pt x="35" y="95"/>
                    <a:pt x="32" y="97"/>
                  </a:cubicBezTo>
                  <a:cubicBezTo>
                    <a:pt x="31" y="98"/>
                    <a:pt x="31" y="95"/>
                    <a:pt x="26" y="95"/>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81" name="Google Shape;3294;p145">
              <a:extLst>
                <a:ext uri="{FF2B5EF4-FFF2-40B4-BE49-F238E27FC236}">
                  <a16:creationId xmlns:a16="http://schemas.microsoft.com/office/drawing/2014/main" id="{94793E47-4E83-BDD5-BAB5-EFC6119DD79B}"/>
                </a:ext>
              </a:extLst>
            </p:cNvPr>
            <p:cNvSpPr/>
            <p:nvPr/>
          </p:nvSpPr>
          <p:spPr>
            <a:xfrm>
              <a:off x="6552894" y="4262634"/>
              <a:ext cx="271546" cy="507733"/>
            </a:xfrm>
            <a:custGeom>
              <a:avLst/>
              <a:gdLst/>
              <a:ahLst/>
              <a:cxnLst/>
              <a:rect l="l" t="t" r="r" b="b"/>
              <a:pathLst>
                <a:path w="87" h="163" extrusionOk="0">
                  <a:moveTo>
                    <a:pt x="17" y="163"/>
                  </a:moveTo>
                  <a:cubicBezTo>
                    <a:pt x="23" y="163"/>
                    <a:pt x="23" y="163"/>
                    <a:pt x="23" y="163"/>
                  </a:cubicBezTo>
                  <a:cubicBezTo>
                    <a:pt x="24" y="152"/>
                    <a:pt x="21" y="160"/>
                    <a:pt x="21" y="156"/>
                  </a:cubicBezTo>
                  <a:cubicBezTo>
                    <a:pt x="20" y="152"/>
                    <a:pt x="26" y="148"/>
                    <a:pt x="34" y="145"/>
                  </a:cubicBezTo>
                  <a:cubicBezTo>
                    <a:pt x="41" y="142"/>
                    <a:pt x="44" y="137"/>
                    <a:pt x="43" y="132"/>
                  </a:cubicBezTo>
                  <a:cubicBezTo>
                    <a:pt x="41" y="129"/>
                    <a:pt x="44" y="129"/>
                    <a:pt x="44" y="120"/>
                  </a:cubicBezTo>
                  <a:cubicBezTo>
                    <a:pt x="43" y="110"/>
                    <a:pt x="43" y="121"/>
                    <a:pt x="41" y="114"/>
                  </a:cubicBezTo>
                  <a:cubicBezTo>
                    <a:pt x="40" y="104"/>
                    <a:pt x="41" y="106"/>
                    <a:pt x="38" y="101"/>
                  </a:cubicBezTo>
                  <a:cubicBezTo>
                    <a:pt x="35" y="98"/>
                    <a:pt x="37" y="96"/>
                    <a:pt x="37" y="93"/>
                  </a:cubicBezTo>
                  <a:cubicBezTo>
                    <a:pt x="37" y="90"/>
                    <a:pt x="38" y="95"/>
                    <a:pt x="43" y="87"/>
                  </a:cubicBezTo>
                  <a:cubicBezTo>
                    <a:pt x="49" y="81"/>
                    <a:pt x="47" y="87"/>
                    <a:pt x="53" y="78"/>
                  </a:cubicBezTo>
                  <a:cubicBezTo>
                    <a:pt x="58" y="67"/>
                    <a:pt x="64" y="67"/>
                    <a:pt x="69" y="65"/>
                  </a:cubicBezTo>
                  <a:cubicBezTo>
                    <a:pt x="75" y="64"/>
                    <a:pt x="78" y="57"/>
                    <a:pt x="82" y="48"/>
                  </a:cubicBezTo>
                  <a:cubicBezTo>
                    <a:pt x="85" y="42"/>
                    <a:pt x="82" y="47"/>
                    <a:pt x="85" y="42"/>
                  </a:cubicBezTo>
                  <a:cubicBezTo>
                    <a:pt x="87" y="37"/>
                    <a:pt x="82" y="40"/>
                    <a:pt x="82" y="31"/>
                  </a:cubicBezTo>
                  <a:cubicBezTo>
                    <a:pt x="84" y="23"/>
                    <a:pt x="84" y="18"/>
                    <a:pt x="82" y="12"/>
                  </a:cubicBezTo>
                  <a:cubicBezTo>
                    <a:pt x="81" y="3"/>
                    <a:pt x="87" y="8"/>
                    <a:pt x="82" y="0"/>
                  </a:cubicBezTo>
                  <a:cubicBezTo>
                    <a:pt x="79" y="3"/>
                    <a:pt x="76" y="4"/>
                    <a:pt x="70" y="8"/>
                  </a:cubicBezTo>
                  <a:cubicBezTo>
                    <a:pt x="64" y="11"/>
                    <a:pt x="63" y="3"/>
                    <a:pt x="63" y="8"/>
                  </a:cubicBezTo>
                  <a:cubicBezTo>
                    <a:pt x="61" y="12"/>
                    <a:pt x="56" y="12"/>
                    <a:pt x="55" y="11"/>
                  </a:cubicBezTo>
                  <a:cubicBezTo>
                    <a:pt x="53" y="9"/>
                    <a:pt x="50" y="14"/>
                    <a:pt x="47" y="11"/>
                  </a:cubicBezTo>
                  <a:cubicBezTo>
                    <a:pt x="44" y="6"/>
                    <a:pt x="44" y="12"/>
                    <a:pt x="37" y="9"/>
                  </a:cubicBezTo>
                  <a:cubicBezTo>
                    <a:pt x="35" y="11"/>
                    <a:pt x="37" y="12"/>
                    <a:pt x="35" y="14"/>
                  </a:cubicBezTo>
                  <a:cubicBezTo>
                    <a:pt x="34" y="17"/>
                    <a:pt x="35" y="22"/>
                    <a:pt x="35" y="26"/>
                  </a:cubicBezTo>
                  <a:cubicBezTo>
                    <a:pt x="37" y="29"/>
                    <a:pt x="38" y="29"/>
                    <a:pt x="43" y="36"/>
                  </a:cubicBezTo>
                  <a:cubicBezTo>
                    <a:pt x="49" y="42"/>
                    <a:pt x="46" y="43"/>
                    <a:pt x="46" y="48"/>
                  </a:cubicBezTo>
                  <a:cubicBezTo>
                    <a:pt x="46" y="53"/>
                    <a:pt x="46" y="54"/>
                    <a:pt x="44" y="56"/>
                  </a:cubicBezTo>
                  <a:cubicBezTo>
                    <a:pt x="41" y="56"/>
                    <a:pt x="40" y="57"/>
                    <a:pt x="41" y="61"/>
                  </a:cubicBezTo>
                  <a:cubicBezTo>
                    <a:pt x="41" y="64"/>
                    <a:pt x="41" y="67"/>
                    <a:pt x="40" y="65"/>
                  </a:cubicBezTo>
                  <a:cubicBezTo>
                    <a:pt x="38" y="65"/>
                    <a:pt x="40" y="62"/>
                    <a:pt x="35" y="56"/>
                  </a:cubicBezTo>
                  <a:cubicBezTo>
                    <a:pt x="31" y="51"/>
                    <a:pt x="35" y="53"/>
                    <a:pt x="35" y="47"/>
                  </a:cubicBezTo>
                  <a:cubicBezTo>
                    <a:pt x="37" y="40"/>
                    <a:pt x="35" y="37"/>
                    <a:pt x="29" y="39"/>
                  </a:cubicBezTo>
                  <a:cubicBezTo>
                    <a:pt x="27" y="40"/>
                    <a:pt x="26" y="37"/>
                    <a:pt x="24" y="34"/>
                  </a:cubicBezTo>
                  <a:cubicBezTo>
                    <a:pt x="23" y="36"/>
                    <a:pt x="3" y="43"/>
                    <a:pt x="2" y="43"/>
                  </a:cubicBezTo>
                  <a:cubicBezTo>
                    <a:pt x="0" y="43"/>
                    <a:pt x="2" y="48"/>
                    <a:pt x="3" y="50"/>
                  </a:cubicBezTo>
                  <a:cubicBezTo>
                    <a:pt x="2" y="57"/>
                    <a:pt x="8" y="51"/>
                    <a:pt x="12" y="56"/>
                  </a:cubicBezTo>
                  <a:cubicBezTo>
                    <a:pt x="17" y="59"/>
                    <a:pt x="18" y="57"/>
                    <a:pt x="21" y="61"/>
                  </a:cubicBezTo>
                  <a:cubicBezTo>
                    <a:pt x="24" y="62"/>
                    <a:pt x="21" y="62"/>
                    <a:pt x="23" y="67"/>
                  </a:cubicBezTo>
                  <a:cubicBezTo>
                    <a:pt x="24" y="70"/>
                    <a:pt x="23" y="82"/>
                    <a:pt x="21" y="82"/>
                  </a:cubicBezTo>
                  <a:cubicBezTo>
                    <a:pt x="20" y="82"/>
                    <a:pt x="23" y="84"/>
                    <a:pt x="21" y="87"/>
                  </a:cubicBezTo>
                  <a:cubicBezTo>
                    <a:pt x="20" y="92"/>
                    <a:pt x="26" y="90"/>
                    <a:pt x="23" y="96"/>
                  </a:cubicBezTo>
                  <a:cubicBezTo>
                    <a:pt x="17" y="104"/>
                    <a:pt x="20" y="106"/>
                    <a:pt x="17" y="109"/>
                  </a:cubicBezTo>
                  <a:cubicBezTo>
                    <a:pt x="15" y="112"/>
                    <a:pt x="9" y="118"/>
                    <a:pt x="9" y="118"/>
                  </a:cubicBezTo>
                  <a:cubicBezTo>
                    <a:pt x="12" y="126"/>
                    <a:pt x="17" y="146"/>
                    <a:pt x="15" y="156"/>
                  </a:cubicBezTo>
                  <a:cubicBezTo>
                    <a:pt x="17" y="163"/>
                    <a:pt x="17" y="163"/>
                    <a:pt x="17" y="163"/>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82" name="Google Shape;3295;p145">
              <a:extLst>
                <a:ext uri="{FF2B5EF4-FFF2-40B4-BE49-F238E27FC236}">
                  <a16:creationId xmlns:a16="http://schemas.microsoft.com/office/drawing/2014/main" id="{895873EE-4030-B16D-5A2A-5F8F7FFF7036}"/>
                </a:ext>
              </a:extLst>
            </p:cNvPr>
            <p:cNvSpPr/>
            <p:nvPr/>
          </p:nvSpPr>
          <p:spPr>
            <a:xfrm>
              <a:off x="6091747" y="4452230"/>
              <a:ext cx="342245" cy="390441"/>
            </a:xfrm>
            <a:custGeom>
              <a:avLst/>
              <a:gdLst/>
              <a:ahLst/>
              <a:cxnLst/>
              <a:rect l="l" t="t" r="r" b="b"/>
              <a:pathLst>
                <a:path w="110" h="125" extrusionOk="0">
                  <a:moveTo>
                    <a:pt x="2" y="6"/>
                  </a:moveTo>
                  <a:cubicBezTo>
                    <a:pt x="0" y="15"/>
                    <a:pt x="11" y="25"/>
                    <a:pt x="15" y="42"/>
                  </a:cubicBezTo>
                  <a:cubicBezTo>
                    <a:pt x="19" y="57"/>
                    <a:pt x="26" y="49"/>
                    <a:pt x="23" y="68"/>
                  </a:cubicBezTo>
                  <a:cubicBezTo>
                    <a:pt x="23" y="76"/>
                    <a:pt x="28" y="90"/>
                    <a:pt x="29" y="101"/>
                  </a:cubicBezTo>
                  <a:cubicBezTo>
                    <a:pt x="29" y="113"/>
                    <a:pt x="37" y="118"/>
                    <a:pt x="40" y="121"/>
                  </a:cubicBezTo>
                  <a:cubicBezTo>
                    <a:pt x="44" y="119"/>
                    <a:pt x="43" y="113"/>
                    <a:pt x="46" y="116"/>
                  </a:cubicBezTo>
                  <a:cubicBezTo>
                    <a:pt x="49" y="119"/>
                    <a:pt x="44" y="121"/>
                    <a:pt x="51" y="124"/>
                  </a:cubicBezTo>
                  <a:cubicBezTo>
                    <a:pt x="55" y="125"/>
                    <a:pt x="58" y="122"/>
                    <a:pt x="60" y="124"/>
                  </a:cubicBezTo>
                  <a:cubicBezTo>
                    <a:pt x="61" y="125"/>
                    <a:pt x="64" y="121"/>
                    <a:pt x="69" y="119"/>
                  </a:cubicBezTo>
                  <a:cubicBezTo>
                    <a:pt x="69" y="82"/>
                    <a:pt x="69" y="82"/>
                    <a:pt x="69" y="82"/>
                  </a:cubicBezTo>
                  <a:cubicBezTo>
                    <a:pt x="69" y="54"/>
                    <a:pt x="69" y="54"/>
                    <a:pt x="69" y="54"/>
                  </a:cubicBezTo>
                  <a:cubicBezTo>
                    <a:pt x="77" y="54"/>
                    <a:pt x="77" y="54"/>
                    <a:pt x="77" y="54"/>
                  </a:cubicBezTo>
                  <a:cubicBezTo>
                    <a:pt x="77" y="17"/>
                    <a:pt x="77" y="17"/>
                    <a:pt x="77" y="17"/>
                  </a:cubicBezTo>
                  <a:cubicBezTo>
                    <a:pt x="77" y="17"/>
                    <a:pt x="81" y="15"/>
                    <a:pt x="87" y="14"/>
                  </a:cubicBezTo>
                  <a:cubicBezTo>
                    <a:pt x="93" y="14"/>
                    <a:pt x="95" y="12"/>
                    <a:pt x="96" y="15"/>
                  </a:cubicBezTo>
                  <a:cubicBezTo>
                    <a:pt x="98" y="20"/>
                    <a:pt x="99" y="14"/>
                    <a:pt x="102" y="14"/>
                  </a:cubicBezTo>
                  <a:cubicBezTo>
                    <a:pt x="105" y="14"/>
                    <a:pt x="105" y="12"/>
                    <a:pt x="110" y="11"/>
                  </a:cubicBezTo>
                  <a:cubicBezTo>
                    <a:pt x="107" y="6"/>
                    <a:pt x="102" y="8"/>
                    <a:pt x="95" y="9"/>
                  </a:cubicBezTo>
                  <a:cubicBezTo>
                    <a:pt x="95" y="9"/>
                    <a:pt x="83" y="12"/>
                    <a:pt x="80" y="14"/>
                  </a:cubicBezTo>
                  <a:cubicBezTo>
                    <a:pt x="78" y="14"/>
                    <a:pt x="77" y="11"/>
                    <a:pt x="77" y="12"/>
                  </a:cubicBezTo>
                  <a:cubicBezTo>
                    <a:pt x="75" y="14"/>
                    <a:pt x="75" y="14"/>
                    <a:pt x="72" y="12"/>
                  </a:cubicBezTo>
                  <a:cubicBezTo>
                    <a:pt x="69" y="11"/>
                    <a:pt x="60" y="15"/>
                    <a:pt x="58" y="9"/>
                  </a:cubicBezTo>
                  <a:cubicBezTo>
                    <a:pt x="57" y="6"/>
                    <a:pt x="55" y="8"/>
                    <a:pt x="51" y="8"/>
                  </a:cubicBezTo>
                  <a:cubicBezTo>
                    <a:pt x="46" y="8"/>
                    <a:pt x="26" y="8"/>
                    <a:pt x="22" y="8"/>
                  </a:cubicBezTo>
                  <a:cubicBezTo>
                    <a:pt x="17" y="8"/>
                    <a:pt x="19" y="0"/>
                    <a:pt x="12" y="3"/>
                  </a:cubicBezTo>
                  <a:cubicBezTo>
                    <a:pt x="8" y="6"/>
                    <a:pt x="8" y="6"/>
                    <a:pt x="2" y="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83" name="Google Shape;3296;p145">
              <a:extLst>
                <a:ext uri="{FF2B5EF4-FFF2-40B4-BE49-F238E27FC236}">
                  <a16:creationId xmlns:a16="http://schemas.microsoft.com/office/drawing/2014/main" id="{2A75A581-6A52-64AE-650A-61B7CAB2E921}"/>
                </a:ext>
              </a:extLst>
            </p:cNvPr>
            <p:cNvSpPr/>
            <p:nvPr/>
          </p:nvSpPr>
          <p:spPr>
            <a:xfrm>
              <a:off x="6307057" y="4484365"/>
              <a:ext cx="226556" cy="295642"/>
            </a:xfrm>
            <a:custGeom>
              <a:avLst/>
              <a:gdLst/>
              <a:ahLst/>
              <a:cxnLst/>
              <a:rect l="l" t="t" r="r" b="b"/>
              <a:pathLst>
                <a:path w="73" h="95" extrusionOk="0">
                  <a:moveTo>
                    <a:pt x="41" y="0"/>
                  </a:moveTo>
                  <a:cubicBezTo>
                    <a:pt x="37" y="2"/>
                    <a:pt x="37" y="3"/>
                    <a:pt x="34" y="3"/>
                  </a:cubicBezTo>
                  <a:cubicBezTo>
                    <a:pt x="30" y="3"/>
                    <a:pt x="29" y="10"/>
                    <a:pt x="27" y="5"/>
                  </a:cubicBezTo>
                  <a:cubicBezTo>
                    <a:pt x="26" y="2"/>
                    <a:pt x="24" y="3"/>
                    <a:pt x="18" y="3"/>
                  </a:cubicBezTo>
                  <a:cubicBezTo>
                    <a:pt x="12" y="5"/>
                    <a:pt x="8" y="7"/>
                    <a:pt x="8" y="7"/>
                  </a:cubicBezTo>
                  <a:cubicBezTo>
                    <a:pt x="8" y="44"/>
                    <a:pt x="8" y="44"/>
                    <a:pt x="8" y="44"/>
                  </a:cubicBezTo>
                  <a:cubicBezTo>
                    <a:pt x="0" y="44"/>
                    <a:pt x="0" y="44"/>
                    <a:pt x="0" y="44"/>
                  </a:cubicBezTo>
                  <a:cubicBezTo>
                    <a:pt x="0" y="72"/>
                    <a:pt x="0" y="72"/>
                    <a:pt x="0" y="72"/>
                  </a:cubicBezTo>
                  <a:cubicBezTo>
                    <a:pt x="3" y="75"/>
                    <a:pt x="6" y="84"/>
                    <a:pt x="5" y="88"/>
                  </a:cubicBezTo>
                  <a:cubicBezTo>
                    <a:pt x="3" y="89"/>
                    <a:pt x="3" y="94"/>
                    <a:pt x="6" y="94"/>
                  </a:cubicBezTo>
                  <a:cubicBezTo>
                    <a:pt x="9" y="92"/>
                    <a:pt x="11" y="95"/>
                    <a:pt x="17" y="89"/>
                  </a:cubicBezTo>
                  <a:cubicBezTo>
                    <a:pt x="21" y="83"/>
                    <a:pt x="20" y="72"/>
                    <a:pt x="30" y="80"/>
                  </a:cubicBezTo>
                  <a:cubicBezTo>
                    <a:pt x="41" y="86"/>
                    <a:pt x="43" y="80"/>
                    <a:pt x="46" y="75"/>
                  </a:cubicBezTo>
                  <a:cubicBezTo>
                    <a:pt x="47" y="69"/>
                    <a:pt x="53" y="70"/>
                    <a:pt x="55" y="63"/>
                  </a:cubicBezTo>
                  <a:cubicBezTo>
                    <a:pt x="56" y="56"/>
                    <a:pt x="61" y="58"/>
                    <a:pt x="62" y="53"/>
                  </a:cubicBezTo>
                  <a:cubicBezTo>
                    <a:pt x="64" y="49"/>
                    <a:pt x="68" y="50"/>
                    <a:pt x="73" y="46"/>
                  </a:cubicBezTo>
                  <a:cubicBezTo>
                    <a:pt x="72" y="41"/>
                    <a:pt x="70" y="41"/>
                    <a:pt x="65" y="39"/>
                  </a:cubicBezTo>
                  <a:cubicBezTo>
                    <a:pt x="62" y="38"/>
                    <a:pt x="59" y="35"/>
                    <a:pt x="61" y="30"/>
                  </a:cubicBezTo>
                  <a:cubicBezTo>
                    <a:pt x="61" y="25"/>
                    <a:pt x="58" y="30"/>
                    <a:pt x="58" y="25"/>
                  </a:cubicBezTo>
                  <a:cubicBezTo>
                    <a:pt x="58" y="22"/>
                    <a:pt x="49" y="22"/>
                    <a:pt x="47" y="16"/>
                  </a:cubicBezTo>
                  <a:cubicBezTo>
                    <a:pt x="46" y="11"/>
                    <a:pt x="43" y="8"/>
                    <a:pt x="41"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84" name="Google Shape;3297;p145">
              <a:extLst>
                <a:ext uri="{FF2B5EF4-FFF2-40B4-BE49-F238E27FC236}">
                  <a16:creationId xmlns:a16="http://schemas.microsoft.com/office/drawing/2014/main" id="{570B4250-8597-5D05-FBFC-E4D68B5C4998}"/>
                </a:ext>
              </a:extLst>
            </p:cNvPr>
            <p:cNvSpPr/>
            <p:nvPr/>
          </p:nvSpPr>
          <p:spPr>
            <a:xfrm>
              <a:off x="6433992" y="4415275"/>
              <a:ext cx="199241" cy="215305"/>
            </a:xfrm>
            <a:custGeom>
              <a:avLst/>
              <a:gdLst/>
              <a:ahLst/>
              <a:cxnLst/>
              <a:rect l="l" t="t" r="r" b="b"/>
              <a:pathLst>
                <a:path w="64" h="69" extrusionOk="0">
                  <a:moveTo>
                    <a:pt x="0" y="22"/>
                  </a:moveTo>
                  <a:cubicBezTo>
                    <a:pt x="2" y="30"/>
                    <a:pt x="5" y="33"/>
                    <a:pt x="6" y="38"/>
                  </a:cubicBezTo>
                  <a:cubicBezTo>
                    <a:pt x="8" y="44"/>
                    <a:pt x="17" y="44"/>
                    <a:pt x="17" y="47"/>
                  </a:cubicBezTo>
                  <a:cubicBezTo>
                    <a:pt x="17" y="52"/>
                    <a:pt x="20" y="47"/>
                    <a:pt x="20" y="52"/>
                  </a:cubicBezTo>
                  <a:cubicBezTo>
                    <a:pt x="18" y="56"/>
                    <a:pt x="21" y="59"/>
                    <a:pt x="24" y="61"/>
                  </a:cubicBezTo>
                  <a:cubicBezTo>
                    <a:pt x="29" y="63"/>
                    <a:pt x="31" y="63"/>
                    <a:pt x="32" y="67"/>
                  </a:cubicBezTo>
                  <a:cubicBezTo>
                    <a:pt x="37" y="66"/>
                    <a:pt x="40" y="69"/>
                    <a:pt x="43" y="69"/>
                  </a:cubicBezTo>
                  <a:cubicBezTo>
                    <a:pt x="44" y="67"/>
                    <a:pt x="46" y="69"/>
                    <a:pt x="47" y="69"/>
                  </a:cubicBezTo>
                  <a:cubicBezTo>
                    <a:pt x="47" y="69"/>
                    <a:pt x="53" y="63"/>
                    <a:pt x="55" y="59"/>
                  </a:cubicBezTo>
                  <a:cubicBezTo>
                    <a:pt x="58" y="56"/>
                    <a:pt x="55" y="55"/>
                    <a:pt x="61" y="47"/>
                  </a:cubicBezTo>
                  <a:cubicBezTo>
                    <a:pt x="64" y="41"/>
                    <a:pt x="58" y="42"/>
                    <a:pt x="59" y="38"/>
                  </a:cubicBezTo>
                  <a:cubicBezTo>
                    <a:pt x="61" y="35"/>
                    <a:pt x="58" y="33"/>
                    <a:pt x="59" y="33"/>
                  </a:cubicBezTo>
                  <a:cubicBezTo>
                    <a:pt x="61" y="33"/>
                    <a:pt x="62" y="21"/>
                    <a:pt x="61" y="17"/>
                  </a:cubicBezTo>
                  <a:cubicBezTo>
                    <a:pt x="59" y="13"/>
                    <a:pt x="62" y="13"/>
                    <a:pt x="59" y="11"/>
                  </a:cubicBezTo>
                  <a:cubicBezTo>
                    <a:pt x="56" y="8"/>
                    <a:pt x="55" y="10"/>
                    <a:pt x="50" y="7"/>
                  </a:cubicBezTo>
                  <a:cubicBezTo>
                    <a:pt x="46" y="2"/>
                    <a:pt x="40" y="8"/>
                    <a:pt x="41" y="0"/>
                  </a:cubicBezTo>
                  <a:cubicBezTo>
                    <a:pt x="38" y="2"/>
                    <a:pt x="35" y="0"/>
                    <a:pt x="31" y="3"/>
                  </a:cubicBezTo>
                  <a:cubicBezTo>
                    <a:pt x="26" y="7"/>
                    <a:pt x="31" y="10"/>
                    <a:pt x="26" y="11"/>
                  </a:cubicBezTo>
                  <a:cubicBezTo>
                    <a:pt x="20" y="14"/>
                    <a:pt x="17" y="19"/>
                    <a:pt x="14" y="24"/>
                  </a:cubicBezTo>
                  <a:cubicBezTo>
                    <a:pt x="11" y="28"/>
                    <a:pt x="9" y="22"/>
                    <a:pt x="6" y="24"/>
                  </a:cubicBezTo>
                  <a:cubicBezTo>
                    <a:pt x="5" y="25"/>
                    <a:pt x="5" y="22"/>
                    <a:pt x="0" y="2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85" name="Google Shape;3298;p145">
              <a:extLst>
                <a:ext uri="{FF2B5EF4-FFF2-40B4-BE49-F238E27FC236}">
                  <a16:creationId xmlns:a16="http://schemas.microsoft.com/office/drawing/2014/main" id="{07B852DC-2706-2D47-9A62-84F157C23DEB}"/>
                </a:ext>
              </a:extLst>
            </p:cNvPr>
            <p:cNvSpPr/>
            <p:nvPr/>
          </p:nvSpPr>
          <p:spPr>
            <a:xfrm>
              <a:off x="6217077" y="4620940"/>
              <a:ext cx="408123" cy="414542"/>
            </a:xfrm>
            <a:custGeom>
              <a:avLst/>
              <a:gdLst/>
              <a:ahLst/>
              <a:cxnLst/>
              <a:rect l="l" t="t" r="r" b="b"/>
              <a:pathLst>
                <a:path w="131" h="133" extrusionOk="0">
                  <a:moveTo>
                    <a:pt x="102" y="1"/>
                  </a:moveTo>
                  <a:cubicBezTo>
                    <a:pt x="107" y="0"/>
                    <a:pt x="110" y="3"/>
                    <a:pt x="113" y="3"/>
                  </a:cubicBezTo>
                  <a:cubicBezTo>
                    <a:pt x="114" y="1"/>
                    <a:pt x="116" y="3"/>
                    <a:pt x="117" y="3"/>
                  </a:cubicBezTo>
                  <a:cubicBezTo>
                    <a:pt x="120" y="11"/>
                    <a:pt x="125" y="31"/>
                    <a:pt x="123" y="40"/>
                  </a:cubicBezTo>
                  <a:cubicBezTo>
                    <a:pt x="117" y="36"/>
                    <a:pt x="116" y="39"/>
                    <a:pt x="114" y="43"/>
                  </a:cubicBezTo>
                  <a:cubicBezTo>
                    <a:pt x="113" y="50"/>
                    <a:pt x="119" y="54"/>
                    <a:pt x="122" y="54"/>
                  </a:cubicBezTo>
                  <a:cubicBezTo>
                    <a:pt x="125" y="54"/>
                    <a:pt x="122" y="48"/>
                    <a:pt x="125" y="48"/>
                  </a:cubicBezTo>
                  <a:cubicBezTo>
                    <a:pt x="131" y="48"/>
                    <a:pt x="131" y="48"/>
                    <a:pt x="131" y="48"/>
                  </a:cubicBezTo>
                  <a:cubicBezTo>
                    <a:pt x="128" y="74"/>
                    <a:pt x="123" y="62"/>
                    <a:pt x="116" y="81"/>
                  </a:cubicBezTo>
                  <a:cubicBezTo>
                    <a:pt x="108" y="98"/>
                    <a:pt x="105" y="95"/>
                    <a:pt x="102" y="101"/>
                  </a:cubicBezTo>
                  <a:cubicBezTo>
                    <a:pt x="94" y="112"/>
                    <a:pt x="87" y="116"/>
                    <a:pt x="84" y="119"/>
                  </a:cubicBezTo>
                  <a:cubicBezTo>
                    <a:pt x="79" y="123"/>
                    <a:pt x="73" y="119"/>
                    <a:pt x="73" y="123"/>
                  </a:cubicBezTo>
                  <a:cubicBezTo>
                    <a:pt x="75" y="126"/>
                    <a:pt x="69" y="121"/>
                    <a:pt x="67" y="124"/>
                  </a:cubicBezTo>
                  <a:cubicBezTo>
                    <a:pt x="64" y="129"/>
                    <a:pt x="58" y="123"/>
                    <a:pt x="56" y="124"/>
                  </a:cubicBezTo>
                  <a:cubicBezTo>
                    <a:pt x="53" y="126"/>
                    <a:pt x="50" y="123"/>
                    <a:pt x="47" y="124"/>
                  </a:cubicBezTo>
                  <a:cubicBezTo>
                    <a:pt x="44" y="124"/>
                    <a:pt x="46" y="126"/>
                    <a:pt x="41" y="127"/>
                  </a:cubicBezTo>
                  <a:cubicBezTo>
                    <a:pt x="37" y="129"/>
                    <a:pt x="38" y="127"/>
                    <a:pt x="34" y="129"/>
                  </a:cubicBezTo>
                  <a:cubicBezTo>
                    <a:pt x="29" y="129"/>
                    <a:pt x="31" y="133"/>
                    <a:pt x="29" y="132"/>
                  </a:cubicBezTo>
                  <a:cubicBezTo>
                    <a:pt x="28" y="132"/>
                    <a:pt x="26" y="133"/>
                    <a:pt x="24" y="132"/>
                  </a:cubicBezTo>
                  <a:cubicBezTo>
                    <a:pt x="24" y="130"/>
                    <a:pt x="23" y="132"/>
                    <a:pt x="23" y="129"/>
                  </a:cubicBezTo>
                  <a:cubicBezTo>
                    <a:pt x="23" y="126"/>
                    <a:pt x="20" y="130"/>
                    <a:pt x="20" y="126"/>
                  </a:cubicBezTo>
                  <a:cubicBezTo>
                    <a:pt x="20" y="124"/>
                    <a:pt x="17" y="124"/>
                    <a:pt x="17" y="126"/>
                  </a:cubicBezTo>
                  <a:cubicBezTo>
                    <a:pt x="15" y="129"/>
                    <a:pt x="14" y="124"/>
                    <a:pt x="15" y="123"/>
                  </a:cubicBezTo>
                  <a:cubicBezTo>
                    <a:pt x="17" y="121"/>
                    <a:pt x="15" y="119"/>
                    <a:pt x="12" y="116"/>
                  </a:cubicBezTo>
                  <a:cubicBezTo>
                    <a:pt x="9" y="112"/>
                    <a:pt x="11" y="109"/>
                    <a:pt x="12" y="110"/>
                  </a:cubicBezTo>
                  <a:cubicBezTo>
                    <a:pt x="14" y="112"/>
                    <a:pt x="18" y="105"/>
                    <a:pt x="11" y="95"/>
                  </a:cubicBezTo>
                  <a:cubicBezTo>
                    <a:pt x="3" y="81"/>
                    <a:pt x="6" y="74"/>
                    <a:pt x="0" y="67"/>
                  </a:cubicBezTo>
                  <a:cubicBezTo>
                    <a:pt x="5" y="65"/>
                    <a:pt x="3" y="59"/>
                    <a:pt x="6" y="62"/>
                  </a:cubicBezTo>
                  <a:cubicBezTo>
                    <a:pt x="9" y="65"/>
                    <a:pt x="5" y="67"/>
                    <a:pt x="11" y="70"/>
                  </a:cubicBezTo>
                  <a:cubicBezTo>
                    <a:pt x="15" y="71"/>
                    <a:pt x="18" y="68"/>
                    <a:pt x="20" y="70"/>
                  </a:cubicBezTo>
                  <a:cubicBezTo>
                    <a:pt x="21" y="71"/>
                    <a:pt x="24" y="67"/>
                    <a:pt x="29" y="65"/>
                  </a:cubicBezTo>
                  <a:cubicBezTo>
                    <a:pt x="29" y="28"/>
                    <a:pt x="29" y="28"/>
                    <a:pt x="29" y="28"/>
                  </a:cubicBezTo>
                  <a:cubicBezTo>
                    <a:pt x="32" y="31"/>
                    <a:pt x="35" y="40"/>
                    <a:pt x="34" y="43"/>
                  </a:cubicBezTo>
                  <a:cubicBezTo>
                    <a:pt x="32" y="45"/>
                    <a:pt x="32" y="50"/>
                    <a:pt x="35" y="50"/>
                  </a:cubicBezTo>
                  <a:cubicBezTo>
                    <a:pt x="38" y="48"/>
                    <a:pt x="40" y="51"/>
                    <a:pt x="46" y="45"/>
                  </a:cubicBezTo>
                  <a:cubicBezTo>
                    <a:pt x="50" y="39"/>
                    <a:pt x="49" y="28"/>
                    <a:pt x="59" y="36"/>
                  </a:cubicBezTo>
                  <a:cubicBezTo>
                    <a:pt x="70" y="42"/>
                    <a:pt x="72" y="36"/>
                    <a:pt x="75" y="31"/>
                  </a:cubicBezTo>
                  <a:cubicBezTo>
                    <a:pt x="76" y="25"/>
                    <a:pt x="82" y="26"/>
                    <a:pt x="84" y="19"/>
                  </a:cubicBezTo>
                  <a:cubicBezTo>
                    <a:pt x="85" y="12"/>
                    <a:pt x="90" y="14"/>
                    <a:pt x="91" y="9"/>
                  </a:cubicBezTo>
                  <a:cubicBezTo>
                    <a:pt x="93" y="5"/>
                    <a:pt x="98" y="6"/>
                    <a:pt x="102" y="1"/>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86" name="Google Shape;3299;p145">
              <a:extLst>
                <a:ext uri="{FF2B5EF4-FFF2-40B4-BE49-F238E27FC236}">
                  <a16:creationId xmlns:a16="http://schemas.microsoft.com/office/drawing/2014/main" id="{8B98526F-AE69-C1E8-DDD9-321AEB4F9EC0}"/>
                </a:ext>
              </a:extLst>
            </p:cNvPr>
            <p:cNvSpPr/>
            <p:nvPr/>
          </p:nvSpPr>
          <p:spPr>
            <a:xfrm>
              <a:off x="6472555" y="4816964"/>
              <a:ext cx="70699" cy="85158"/>
            </a:xfrm>
            <a:custGeom>
              <a:avLst/>
              <a:gdLst/>
              <a:ahLst/>
              <a:cxnLst/>
              <a:rect l="l" t="t" r="r" b="b"/>
              <a:pathLst>
                <a:path w="23" h="27" extrusionOk="0">
                  <a:moveTo>
                    <a:pt x="8" y="25"/>
                  </a:moveTo>
                  <a:cubicBezTo>
                    <a:pt x="5" y="21"/>
                    <a:pt x="0" y="18"/>
                    <a:pt x="3" y="13"/>
                  </a:cubicBezTo>
                  <a:cubicBezTo>
                    <a:pt x="6" y="8"/>
                    <a:pt x="14" y="0"/>
                    <a:pt x="15" y="3"/>
                  </a:cubicBezTo>
                  <a:cubicBezTo>
                    <a:pt x="18" y="7"/>
                    <a:pt x="23" y="8"/>
                    <a:pt x="20" y="14"/>
                  </a:cubicBezTo>
                  <a:cubicBezTo>
                    <a:pt x="18" y="19"/>
                    <a:pt x="12" y="19"/>
                    <a:pt x="11" y="22"/>
                  </a:cubicBezTo>
                  <a:cubicBezTo>
                    <a:pt x="9" y="25"/>
                    <a:pt x="9" y="27"/>
                    <a:pt x="8" y="25"/>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87" name="Google Shape;3300;p145">
              <a:extLst>
                <a:ext uri="{FF2B5EF4-FFF2-40B4-BE49-F238E27FC236}">
                  <a16:creationId xmlns:a16="http://schemas.microsoft.com/office/drawing/2014/main" id="{C00B43C5-76A9-389B-42AD-BCA98F73D158}"/>
                </a:ext>
              </a:extLst>
            </p:cNvPr>
            <p:cNvSpPr/>
            <p:nvPr/>
          </p:nvSpPr>
          <p:spPr>
            <a:xfrm>
              <a:off x="6568962" y="4730198"/>
              <a:ext cx="36956" cy="59450"/>
            </a:xfrm>
            <a:custGeom>
              <a:avLst/>
              <a:gdLst/>
              <a:ahLst/>
              <a:cxnLst/>
              <a:rect l="l" t="t" r="r" b="b"/>
              <a:pathLst>
                <a:path w="12" h="19" extrusionOk="0">
                  <a:moveTo>
                    <a:pt x="10" y="5"/>
                  </a:moveTo>
                  <a:cubicBezTo>
                    <a:pt x="12" y="13"/>
                    <a:pt x="12" y="13"/>
                    <a:pt x="12" y="13"/>
                  </a:cubicBezTo>
                  <a:cubicBezTo>
                    <a:pt x="9" y="13"/>
                    <a:pt x="12" y="19"/>
                    <a:pt x="9" y="19"/>
                  </a:cubicBezTo>
                  <a:cubicBezTo>
                    <a:pt x="6" y="19"/>
                    <a:pt x="0" y="15"/>
                    <a:pt x="1" y="8"/>
                  </a:cubicBezTo>
                  <a:cubicBezTo>
                    <a:pt x="3" y="4"/>
                    <a:pt x="4" y="0"/>
                    <a:pt x="10" y="5"/>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88" name="Google Shape;3301;p145">
              <a:extLst>
                <a:ext uri="{FF2B5EF4-FFF2-40B4-BE49-F238E27FC236}">
                  <a16:creationId xmlns:a16="http://schemas.microsoft.com/office/drawing/2014/main" id="{157DD2BA-7B67-8310-BF67-E57DB2993EB3}"/>
                </a:ext>
              </a:extLst>
            </p:cNvPr>
            <p:cNvSpPr/>
            <p:nvPr/>
          </p:nvSpPr>
          <p:spPr>
            <a:xfrm>
              <a:off x="6615559" y="4228892"/>
              <a:ext cx="86766" cy="242620"/>
            </a:xfrm>
            <a:custGeom>
              <a:avLst/>
              <a:gdLst/>
              <a:ahLst/>
              <a:cxnLst/>
              <a:rect l="l" t="t" r="r" b="b"/>
              <a:pathLst>
                <a:path w="28" h="78" extrusionOk="0">
                  <a:moveTo>
                    <a:pt x="4" y="45"/>
                  </a:moveTo>
                  <a:cubicBezTo>
                    <a:pt x="6" y="48"/>
                    <a:pt x="7" y="51"/>
                    <a:pt x="9" y="50"/>
                  </a:cubicBezTo>
                  <a:cubicBezTo>
                    <a:pt x="15" y="48"/>
                    <a:pt x="16" y="51"/>
                    <a:pt x="15" y="58"/>
                  </a:cubicBezTo>
                  <a:cubicBezTo>
                    <a:pt x="15" y="64"/>
                    <a:pt x="10" y="62"/>
                    <a:pt x="15" y="67"/>
                  </a:cubicBezTo>
                  <a:cubicBezTo>
                    <a:pt x="19" y="73"/>
                    <a:pt x="18" y="76"/>
                    <a:pt x="19" y="76"/>
                  </a:cubicBezTo>
                  <a:cubicBezTo>
                    <a:pt x="21" y="78"/>
                    <a:pt x="21" y="75"/>
                    <a:pt x="21" y="72"/>
                  </a:cubicBezTo>
                  <a:cubicBezTo>
                    <a:pt x="19" y="69"/>
                    <a:pt x="21" y="67"/>
                    <a:pt x="24" y="67"/>
                  </a:cubicBezTo>
                  <a:cubicBezTo>
                    <a:pt x="25" y="65"/>
                    <a:pt x="25" y="64"/>
                    <a:pt x="25" y="59"/>
                  </a:cubicBezTo>
                  <a:cubicBezTo>
                    <a:pt x="25" y="55"/>
                    <a:pt x="28" y="53"/>
                    <a:pt x="22" y="47"/>
                  </a:cubicBezTo>
                  <a:cubicBezTo>
                    <a:pt x="18" y="41"/>
                    <a:pt x="16" y="41"/>
                    <a:pt x="15" y="37"/>
                  </a:cubicBezTo>
                  <a:cubicBezTo>
                    <a:pt x="15" y="33"/>
                    <a:pt x="13" y="28"/>
                    <a:pt x="15" y="25"/>
                  </a:cubicBezTo>
                  <a:cubicBezTo>
                    <a:pt x="16" y="24"/>
                    <a:pt x="15" y="22"/>
                    <a:pt x="16" y="20"/>
                  </a:cubicBezTo>
                  <a:cubicBezTo>
                    <a:pt x="13" y="16"/>
                    <a:pt x="16" y="16"/>
                    <a:pt x="15" y="11"/>
                  </a:cubicBezTo>
                  <a:cubicBezTo>
                    <a:pt x="13" y="6"/>
                    <a:pt x="12" y="3"/>
                    <a:pt x="10" y="2"/>
                  </a:cubicBezTo>
                  <a:cubicBezTo>
                    <a:pt x="7" y="2"/>
                    <a:pt x="4" y="2"/>
                    <a:pt x="3" y="0"/>
                  </a:cubicBezTo>
                  <a:cubicBezTo>
                    <a:pt x="3" y="3"/>
                    <a:pt x="3" y="0"/>
                    <a:pt x="6" y="3"/>
                  </a:cubicBezTo>
                  <a:cubicBezTo>
                    <a:pt x="7" y="5"/>
                    <a:pt x="4" y="5"/>
                    <a:pt x="6" y="8"/>
                  </a:cubicBezTo>
                  <a:cubicBezTo>
                    <a:pt x="9" y="10"/>
                    <a:pt x="9" y="11"/>
                    <a:pt x="7" y="14"/>
                  </a:cubicBezTo>
                  <a:cubicBezTo>
                    <a:pt x="4" y="16"/>
                    <a:pt x="7" y="17"/>
                    <a:pt x="6" y="19"/>
                  </a:cubicBezTo>
                  <a:cubicBezTo>
                    <a:pt x="4" y="20"/>
                    <a:pt x="6" y="22"/>
                    <a:pt x="6" y="25"/>
                  </a:cubicBezTo>
                  <a:cubicBezTo>
                    <a:pt x="4" y="30"/>
                    <a:pt x="9" y="31"/>
                    <a:pt x="6" y="31"/>
                  </a:cubicBezTo>
                  <a:cubicBezTo>
                    <a:pt x="1" y="31"/>
                    <a:pt x="4" y="37"/>
                    <a:pt x="1" y="41"/>
                  </a:cubicBezTo>
                  <a:cubicBezTo>
                    <a:pt x="0" y="42"/>
                    <a:pt x="3" y="44"/>
                    <a:pt x="4" y="45"/>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89" name="Google Shape;3302;p145">
              <a:extLst>
                <a:ext uri="{FF2B5EF4-FFF2-40B4-BE49-F238E27FC236}">
                  <a16:creationId xmlns:a16="http://schemas.microsoft.com/office/drawing/2014/main" id="{1D06B782-C392-FC49-7C8F-71F88D5968E9}"/>
                </a:ext>
              </a:extLst>
            </p:cNvPr>
            <p:cNvSpPr/>
            <p:nvPr/>
          </p:nvSpPr>
          <p:spPr>
            <a:xfrm>
              <a:off x="6135131" y="3215032"/>
              <a:ext cx="274759" cy="499700"/>
            </a:xfrm>
            <a:custGeom>
              <a:avLst/>
              <a:gdLst/>
              <a:ahLst/>
              <a:cxnLst/>
              <a:rect l="l" t="t" r="r" b="b"/>
              <a:pathLst>
                <a:path w="88" h="160" extrusionOk="0">
                  <a:moveTo>
                    <a:pt x="18" y="159"/>
                  </a:moveTo>
                  <a:cubicBezTo>
                    <a:pt x="21" y="160"/>
                    <a:pt x="24" y="159"/>
                    <a:pt x="26" y="157"/>
                  </a:cubicBezTo>
                  <a:cubicBezTo>
                    <a:pt x="27" y="154"/>
                    <a:pt x="27" y="160"/>
                    <a:pt x="31" y="157"/>
                  </a:cubicBezTo>
                  <a:cubicBezTo>
                    <a:pt x="37" y="152"/>
                    <a:pt x="41" y="157"/>
                    <a:pt x="46" y="151"/>
                  </a:cubicBezTo>
                  <a:cubicBezTo>
                    <a:pt x="49" y="146"/>
                    <a:pt x="44" y="146"/>
                    <a:pt x="46" y="145"/>
                  </a:cubicBezTo>
                  <a:cubicBezTo>
                    <a:pt x="47" y="143"/>
                    <a:pt x="56" y="146"/>
                    <a:pt x="62" y="138"/>
                  </a:cubicBezTo>
                  <a:cubicBezTo>
                    <a:pt x="67" y="131"/>
                    <a:pt x="68" y="134"/>
                    <a:pt x="67" y="129"/>
                  </a:cubicBezTo>
                  <a:cubicBezTo>
                    <a:pt x="67" y="128"/>
                    <a:pt x="74" y="124"/>
                    <a:pt x="77" y="126"/>
                  </a:cubicBezTo>
                  <a:cubicBezTo>
                    <a:pt x="79" y="120"/>
                    <a:pt x="74" y="123"/>
                    <a:pt x="74" y="118"/>
                  </a:cubicBezTo>
                  <a:cubicBezTo>
                    <a:pt x="74" y="114"/>
                    <a:pt x="73" y="115"/>
                    <a:pt x="73" y="110"/>
                  </a:cubicBezTo>
                  <a:cubicBezTo>
                    <a:pt x="73" y="106"/>
                    <a:pt x="70" y="110"/>
                    <a:pt x="68" y="109"/>
                  </a:cubicBezTo>
                  <a:cubicBezTo>
                    <a:pt x="67" y="104"/>
                    <a:pt x="74" y="104"/>
                    <a:pt x="71" y="100"/>
                  </a:cubicBezTo>
                  <a:cubicBezTo>
                    <a:pt x="68" y="95"/>
                    <a:pt x="76" y="96"/>
                    <a:pt x="73" y="92"/>
                  </a:cubicBezTo>
                  <a:cubicBezTo>
                    <a:pt x="71" y="87"/>
                    <a:pt x="76" y="92"/>
                    <a:pt x="76" y="87"/>
                  </a:cubicBezTo>
                  <a:cubicBezTo>
                    <a:pt x="74" y="84"/>
                    <a:pt x="77" y="87"/>
                    <a:pt x="77" y="82"/>
                  </a:cubicBezTo>
                  <a:cubicBezTo>
                    <a:pt x="77" y="78"/>
                    <a:pt x="81" y="78"/>
                    <a:pt x="84" y="78"/>
                  </a:cubicBezTo>
                  <a:cubicBezTo>
                    <a:pt x="88" y="79"/>
                    <a:pt x="85" y="76"/>
                    <a:pt x="85" y="76"/>
                  </a:cubicBezTo>
                  <a:cubicBezTo>
                    <a:pt x="85" y="40"/>
                    <a:pt x="85" y="40"/>
                    <a:pt x="85" y="40"/>
                  </a:cubicBezTo>
                  <a:cubicBezTo>
                    <a:pt x="85" y="40"/>
                    <a:pt x="44" y="13"/>
                    <a:pt x="23" y="0"/>
                  </a:cubicBezTo>
                  <a:cubicBezTo>
                    <a:pt x="21" y="0"/>
                    <a:pt x="17" y="3"/>
                    <a:pt x="14" y="5"/>
                  </a:cubicBezTo>
                  <a:cubicBezTo>
                    <a:pt x="18" y="14"/>
                    <a:pt x="14" y="17"/>
                    <a:pt x="18" y="27"/>
                  </a:cubicBezTo>
                  <a:cubicBezTo>
                    <a:pt x="24" y="37"/>
                    <a:pt x="20" y="33"/>
                    <a:pt x="20" y="44"/>
                  </a:cubicBezTo>
                  <a:cubicBezTo>
                    <a:pt x="20" y="53"/>
                    <a:pt x="18" y="67"/>
                    <a:pt x="17" y="68"/>
                  </a:cubicBezTo>
                  <a:cubicBezTo>
                    <a:pt x="15" y="70"/>
                    <a:pt x="0" y="89"/>
                    <a:pt x="3" y="98"/>
                  </a:cubicBezTo>
                  <a:cubicBezTo>
                    <a:pt x="8" y="104"/>
                    <a:pt x="8" y="104"/>
                    <a:pt x="8" y="104"/>
                  </a:cubicBezTo>
                  <a:cubicBezTo>
                    <a:pt x="17" y="104"/>
                    <a:pt x="8" y="106"/>
                    <a:pt x="12" y="107"/>
                  </a:cubicBezTo>
                  <a:cubicBezTo>
                    <a:pt x="15" y="109"/>
                    <a:pt x="12" y="114"/>
                    <a:pt x="14" y="114"/>
                  </a:cubicBezTo>
                  <a:cubicBezTo>
                    <a:pt x="17" y="115"/>
                    <a:pt x="12" y="129"/>
                    <a:pt x="20" y="134"/>
                  </a:cubicBezTo>
                  <a:cubicBezTo>
                    <a:pt x="15" y="137"/>
                    <a:pt x="12" y="135"/>
                    <a:pt x="11" y="135"/>
                  </a:cubicBezTo>
                  <a:cubicBezTo>
                    <a:pt x="8" y="134"/>
                    <a:pt x="6" y="138"/>
                    <a:pt x="8" y="140"/>
                  </a:cubicBezTo>
                  <a:cubicBezTo>
                    <a:pt x="14" y="149"/>
                    <a:pt x="17" y="148"/>
                    <a:pt x="17" y="152"/>
                  </a:cubicBezTo>
                  <a:cubicBezTo>
                    <a:pt x="18" y="159"/>
                    <a:pt x="20" y="156"/>
                    <a:pt x="18" y="159"/>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90" name="Google Shape;3303;p145">
              <a:extLst>
                <a:ext uri="{FF2B5EF4-FFF2-40B4-BE49-F238E27FC236}">
                  <a16:creationId xmlns:a16="http://schemas.microsoft.com/office/drawing/2014/main" id="{4256C359-A0EB-D752-C63C-9228D933C865}"/>
                </a:ext>
              </a:extLst>
            </p:cNvPr>
            <p:cNvSpPr/>
            <p:nvPr/>
          </p:nvSpPr>
          <p:spPr>
            <a:xfrm>
              <a:off x="5810561" y="3215032"/>
              <a:ext cx="403302" cy="367946"/>
            </a:xfrm>
            <a:custGeom>
              <a:avLst/>
              <a:gdLst/>
              <a:ahLst/>
              <a:cxnLst/>
              <a:rect l="l" t="t" r="r" b="b"/>
              <a:pathLst>
                <a:path w="129" h="118" extrusionOk="0">
                  <a:moveTo>
                    <a:pt x="32" y="44"/>
                  </a:moveTo>
                  <a:cubicBezTo>
                    <a:pt x="32" y="44"/>
                    <a:pt x="34" y="70"/>
                    <a:pt x="32" y="72"/>
                  </a:cubicBezTo>
                  <a:cubicBezTo>
                    <a:pt x="31" y="75"/>
                    <a:pt x="32" y="79"/>
                    <a:pt x="29" y="79"/>
                  </a:cubicBezTo>
                  <a:cubicBezTo>
                    <a:pt x="26" y="79"/>
                    <a:pt x="28" y="82"/>
                    <a:pt x="26" y="81"/>
                  </a:cubicBezTo>
                  <a:cubicBezTo>
                    <a:pt x="25" y="81"/>
                    <a:pt x="23" y="82"/>
                    <a:pt x="14" y="82"/>
                  </a:cubicBezTo>
                  <a:cubicBezTo>
                    <a:pt x="6" y="82"/>
                    <a:pt x="11" y="87"/>
                    <a:pt x="2" y="86"/>
                  </a:cubicBezTo>
                  <a:cubicBezTo>
                    <a:pt x="0" y="92"/>
                    <a:pt x="2" y="89"/>
                    <a:pt x="3" y="95"/>
                  </a:cubicBezTo>
                  <a:cubicBezTo>
                    <a:pt x="3" y="100"/>
                    <a:pt x="5" y="96"/>
                    <a:pt x="6" y="100"/>
                  </a:cubicBezTo>
                  <a:cubicBezTo>
                    <a:pt x="9" y="101"/>
                    <a:pt x="9" y="103"/>
                    <a:pt x="8" y="101"/>
                  </a:cubicBezTo>
                  <a:cubicBezTo>
                    <a:pt x="6" y="101"/>
                    <a:pt x="6" y="104"/>
                    <a:pt x="8" y="104"/>
                  </a:cubicBezTo>
                  <a:cubicBezTo>
                    <a:pt x="9" y="106"/>
                    <a:pt x="12" y="110"/>
                    <a:pt x="14" y="109"/>
                  </a:cubicBezTo>
                  <a:cubicBezTo>
                    <a:pt x="16" y="106"/>
                    <a:pt x="19" y="110"/>
                    <a:pt x="17" y="112"/>
                  </a:cubicBezTo>
                  <a:cubicBezTo>
                    <a:pt x="16" y="112"/>
                    <a:pt x="17" y="114"/>
                    <a:pt x="19" y="117"/>
                  </a:cubicBezTo>
                  <a:cubicBezTo>
                    <a:pt x="20" y="114"/>
                    <a:pt x="17" y="112"/>
                    <a:pt x="20" y="112"/>
                  </a:cubicBezTo>
                  <a:cubicBezTo>
                    <a:pt x="22" y="112"/>
                    <a:pt x="20" y="109"/>
                    <a:pt x="23" y="112"/>
                  </a:cubicBezTo>
                  <a:cubicBezTo>
                    <a:pt x="26" y="115"/>
                    <a:pt x="26" y="115"/>
                    <a:pt x="28" y="118"/>
                  </a:cubicBezTo>
                  <a:cubicBezTo>
                    <a:pt x="29" y="115"/>
                    <a:pt x="26" y="110"/>
                    <a:pt x="31" y="109"/>
                  </a:cubicBezTo>
                  <a:cubicBezTo>
                    <a:pt x="34" y="106"/>
                    <a:pt x="31" y="103"/>
                    <a:pt x="32" y="100"/>
                  </a:cubicBezTo>
                  <a:cubicBezTo>
                    <a:pt x="35" y="98"/>
                    <a:pt x="35" y="98"/>
                    <a:pt x="40" y="98"/>
                  </a:cubicBezTo>
                  <a:cubicBezTo>
                    <a:pt x="43" y="98"/>
                    <a:pt x="42" y="95"/>
                    <a:pt x="45" y="96"/>
                  </a:cubicBezTo>
                  <a:cubicBezTo>
                    <a:pt x="48" y="98"/>
                    <a:pt x="51" y="96"/>
                    <a:pt x="52" y="103"/>
                  </a:cubicBezTo>
                  <a:cubicBezTo>
                    <a:pt x="55" y="109"/>
                    <a:pt x="60" y="101"/>
                    <a:pt x="63" y="101"/>
                  </a:cubicBezTo>
                  <a:cubicBezTo>
                    <a:pt x="64" y="101"/>
                    <a:pt x="68" y="106"/>
                    <a:pt x="72" y="107"/>
                  </a:cubicBezTo>
                  <a:cubicBezTo>
                    <a:pt x="78" y="107"/>
                    <a:pt x="77" y="103"/>
                    <a:pt x="84" y="101"/>
                  </a:cubicBezTo>
                  <a:cubicBezTo>
                    <a:pt x="94" y="100"/>
                    <a:pt x="98" y="107"/>
                    <a:pt x="100" y="103"/>
                  </a:cubicBezTo>
                  <a:cubicBezTo>
                    <a:pt x="101" y="98"/>
                    <a:pt x="103" y="101"/>
                    <a:pt x="107" y="98"/>
                  </a:cubicBezTo>
                  <a:cubicBezTo>
                    <a:pt x="104" y="89"/>
                    <a:pt x="119" y="70"/>
                    <a:pt x="121" y="68"/>
                  </a:cubicBezTo>
                  <a:cubicBezTo>
                    <a:pt x="123" y="67"/>
                    <a:pt x="124" y="53"/>
                    <a:pt x="124" y="44"/>
                  </a:cubicBezTo>
                  <a:cubicBezTo>
                    <a:pt x="124" y="33"/>
                    <a:pt x="129" y="37"/>
                    <a:pt x="123" y="27"/>
                  </a:cubicBezTo>
                  <a:cubicBezTo>
                    <a:pt x="118" y="17"/>
                    <a:pt x="123" y="14"/>
                    <a:pt x="118" y="5"/>
                  </a:cubicBezTo>
                  <a:cubicBezTo>
                    <a:pt x="112" y="9"/>
                    <a:pt x="113" y="11"/>
                    <a:pt x="110" y="6"/>
                  </a:cubicBezTo>
                  <a:cubicBezTo>
                    <a:pt x="107" y="2"/>
                    <a:pt x="98" y="3"/>
                    <a:pt x="95" y="0"/>
                  </a:cubicBezTo>
                  <a:cubicBezTo>
                    <a:pt x="90" y="3"/>
                    <a:pt x="69" y="19"/>
                    <a:pt x="60" y="27"/>
                  </a:cubicBezTo>
                  <a:cubicBezTo>
                    <a:pt x="51" y="33"/>
                    <a:pt x="54" y="44"/>
                    <a:pt x="32" y="44"/>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91" name="Google Shape;3304;p145">
              <a:extLst>
                <a:ext uri="{FF2B5EF4-FFF2-40B4-BE49-F238E27FC236}">
                  <a16:creationId xmlns:a16="http://schemas.microsoft.com/office/drawing/2014/main" id="{3E6741EA-AF03-BB5D-CE45-1631B537C9DB}"/>
                </a:ext>
              </a:extLst>
            </p:cNvPr>
            <p:cNvSpPr/>
            <p:nvPr/>
          </p:nvSpPr>
          <p:spPr>
            <a:xfrm>
              <a:off x="5502059" y="3165223"/>
              <a:ext cx="414549" cy="477205"/>
            </a:xfrm>
            <a:custGeom>
              <a:avLst/>
              <a:gdLst/>
              <a:ahLst/>
              <a:cxnLst/>
              <a:rect l="l" t="t" r="r" b="b"/>
              <a:pathLst>
                <a:path w="133" h="153" extrusionOk="0">
                  <a:moveTo>
                    <a:pt x="101" y="101"/>
                  </a:moveTo>
                  <a:cubicBezTo>
                    <a:pt x="110" y="103"/>
                    <a:pt x="106" y="98"/>
                    <a:pt x="113" y="98"/>
                  </a:cubicBezTo>
                  <a:cubicBezTo>
                    <a:pt x="123" y="98"/>
                    <a:pt x="124" y="97"/>
                    <a:pt x="126" y="97"/>
                  </a:cubicBezTo>
                  <a:cubicBezTo>
                    <a:pt x="127" y="98"/>
                    <a:pt x="126" y="95"/>
                    <a:pt x="129" y="95"/>
                  </a:cubicBezTo>
                  <a:cubicBezTo>
                    <a:pt x="132" y="95"/>
                    <a:pt x="130" y="90"/>
                    <a:pt x="132" y="87"/>
                  </a:cubicBezTo>
                  <a:cubicBezTo>
                    <a:pt x="133" y="86"/>
                    <a:pt x="132" y="59"/>
                    <a:pt x="132" y="59"/>
                  </a:cubicBezTo>
                  <a:cubicBezTo>
                    <a:pt x="124" y="62"/>
                    <a:pt x="123" y="61"/>
                    <a:pt x="124" y="59"/>
                  </a:cubicBezTo>
                  <a:cubicBezTo>
                    <a:pt x="126" y="56"/>
                    <a:pt x="126" y="51"/>
                    <a:pt x="121" y="51"/>
                  </a:cubicBezTo>
                  <a:cubicBezTo>
                    <a:pt x="116" y="51"/>
                    <a:pt x="120" y="48"/>
                    <a:pt x="115" y="48"/>
                  </a:cubicBezTo>
                  <a:cubicBezTo>
                    <a:pt x="112" y="50"/>
                    <a:pt x="113" y="45"/>
                    <a:pt x="110" y="44"/>
                  </a:cubicBezTo>
                  <a:cubicBezTo>
                    <a:pt x="107" y="42"/>
                    <a:pt x="110" y="42"/>
                    <a:pt x="107" y="39"/>
                  </a:cubicBezTo>
                  <a:cubicBezTo>
                    <a:pt x="106" y="37"/>
                    <a:pt x="61" y="0"/>
                    <a:pt x="61" y="0"/>
                  </a:cubicBezTo>
                  <a:cubicBezTo>
                    <a:pt x="46" y="0"/>
                    <a:pt x="46" y="0"/>
                    <a:pt x="46" y="0"/>
                  </a:cubicBezTo>
                  <a:cubicBezTo>
                    <a:pt x="46" y="0"/>
                    <a:pt x="54" y="81"/>
                    <a:pt x="54" y="86"/>
                  </a:cubicBezTo>
                  <a:cubicBezTo>
                    <a:pt x="55" y="90"/>
                    <a:pt x="58" y="83"/>
                    <a:pt x="55" y="97"/>
                  </a:cubicBezTo>
                  <a:cubicBezTo>
                    <a:pt x="55" y="97"/>
                    <a:pt x="31" y="97"/>
                    <a:pt x="26" y="97"/>
                  </a:cubicBezTo>
                  <a:cubicBezTo>
                    <a:pt x="23" y="97"/>
                    <a:pt x="25" y="93"/>
                    <a:pt x="23" y="97"/>
                  </a:cubicBezTo>
                  <a:cubicBezTo>
                    <a:pt x="23" y="98"/>
                    <a:pt x="19" y="98"/>
                    <a:pt x="16" y="97"/>
                  </a:cubicBezTo>
                  <a:cubicBezTo>
                    <a:pt x="11" y="95"/>
                    <a:pt x="13" y="103"/>
                    <a:pt x="11" y="100"/>
                  </a:cubicBezTo>
                  <a:cubicBezTo>
                    <a:pt x="10" y="97"/>
                    <a:pt x="8" y="92"/>
                    <a:pt x="5" y="97"/>
                  </a:cubicBezTo>
                  <a:cubicBezTo>
                    <a:pt x="2" y="101"/>
                    <a:pt x="8" y="101"/>
                    <a:pt x="2" y="104"/>
                  </a:cubicBezTo>
                  <a:cubicBezTo>
                    <a:pt x="0" y="109"/>
                    <a:pt x="3" y="106"/>
                    <a:pt x="3" y="111"/>
                  </a:cubicBezTo>
                  <a:cubicBezTo>
                    <a:pt x="3" y="115"/>
                    <a:pt x="2" y="112"/>
                    <a:pt x="3" y="115"/>
                  </a:cubicBezTo>
                  <a:cubicBezTo>
                    <a:pt x="5" y="120"/>
                    <a:pt x="5" y="115"/>
                    <a:pt x="8" y="120"/>
                  </a:cubicBezTo>
                  <a:cubicBezTo>
                    <a:pt x="10" y="123"/>
                    <a:pt x="8" y="123"/>
                    <a:pt x="8" y="126"/>
                  </a:cubicBezTo>
                  <a:cubicBezTo>
                    <a:pt x="6" y="131"/>
                    <a:pt x="10" y="132"/>
                    <a:pt x="11" y="129"/>
                  </a:cubicBezTo>
                  <a:cubicBezTo>
                    <a:pt x="11" y="128"/>
                    <a:pt x="13" y="129"/>
                    <a:pt x="13" y="131"/>
                  </a:cubicBezTo>
                  <a:cubicBezTo>
                    <a:pt x="16" y="134"/>
                    <a:pt x="14" y="126"/>
                    <a:pt x="20" y="129"/>
                  </a:cubicBezTo>
                  <a:cubicBezTo>
                    <a:pt x="23" y="132"/>
                    <a:pt x="22" y="129"/>
                    <a:pt x="23" y="128"/>
                  </a:cubicBezTo>
                  <a:cubicBezTo>
                    <a:pt x="26" y="128"/>
                    <a:pt x="22" y="125"/>
                    <a:pt x="26" y="126"/>
                  </a:cubicBezTo>
                  <a:cubicBezTo>
                    <a:pt x="29" y="128"/>
                    <a:pt x="28" y="129"/>
                    <a:pt x="28" y="131"/>
                  </a:cubicBezTo>
                  <a:cubicBezTo>
                    <a:pt x="29" y="131"/>
                    <a:pt x="28" y="134"/>
                    <a:pt x="29" y="134"/>
                  </a:cubicBezTo>
                  <a:cubicBezTo>
                    <a:pt x="31" y="134"/>
                    <a:pt x="34" y="137"/>
                    <a:pt x="31" y="137"/>
                  </a:cubicBezTo>
                  <a:cubicBezTo>
                    <a:pt x="29" y="139"/>
                    <a:pt x="29" y="143"/>
                    <a:pt x="31" y="140"/>
                  </a:cubicBezTo>
                  <a:cubicBezTo>
                    <a:pt x="32" y="139"/>
                    <a:pt x="34" y="140"/>
                    <a:pt x="32" y="145"/>
                  </a:cubicBezTo>
                  <a:cubicBezTo>
                    <a:pt x="32" y="148"/>
                    <a:pt x="34" y="145"/>
                    <a:pt x="35" y="150"/>
                  </a:cubicBezTo>
                  <a:cubicBezTo>
                    <a:pt x="42" y="142"/>
                    <a:pt x="40" y="153"/>
                    <a:pt x="45" y="148"/>
                  </a:cubicBezTo>
                  <a:cubicBezTo>
                    <a:pt x="48" y="143"/>
                    <a:pt x="49" y="140"/>
                    <a:pt x="49" y="146"/>
                  </a:cubicBezTo>
                  <a:cubicBezTo>
                    <a:pt x="49" y="151"/>
                    <a:pt x="52" y="146"/>
                    <a:pt x="55" y="146"/>
                  </a:cubicBezTo>
                  <a:cubicBezTo>
                    <a:pt x="57" y="142"/>
                    <a:pt x="54" y="140"/>
                    <a:pt x="55" y="140"/>
                  </a:cubicBezTo>
                  <a:cubicBezTo>
                    <a:pt x="57" y="139"/>
                    <a:pt x="57" y="134"/>
                    <a:pt x="57" y="132"/>
                  </a:cubicBezTo>
                  <a:cubicBezTo>
                    <a:pt x="55" y="131"/>
                    <a:pt x="61" y="132"/>
                    <a:pt x="63" y="129"/>
                  </a:cubicBezTo>
                  <a:cubicBezTo>
                    <a:pt x="65" y="126"/>
                    <a:pt x="65" y="126"/>
                    <a:pt x="63" y="125"/>
                  </a:cubicBezTo>
                  <a:cubicBezTo>
                    <a:pt x="63" y="123"/>
                    <a:pt x="68" y="125"/>
                    <a:pt x="66" y="122"/>
                  </a:cubicBezTo>
                  <a:cubicBezTo>
                    <a:pt x="65" y="120"/>
                    <a:pt x="65" y="118"/>
                    <a:pt x="66" y="117"/>
                  </a:cubicBezTo>
                  <a:cubicBezTo>
                    <a:pt x="68" y="115"/>
                    <a:pt x="66" y="118"/>
                    <a:pt x="69" y="118"/>
                  </a:cubicBezTo>
                  <a:cubicBezTo>
                    <a:pt x="72" y="120"/>
                    <a:pt x="72" y="117"/>
                    <a:pt x="72" y="115"/>
                  </a:cubicBezTo>
                  <a:cubicBezTo>
                    <a:pt x="72" y="112"/>
                    <a:pt x="77" y="117"/>
                    <a:pt x="77" y="114"/>
                  </a:cubicBezTo>
                  <a:cubicBezTo>
                    <a:pt x="77" y="109"/>
                    <a:pt x="78" y="108"/>
                    <a:pt x="81" y="109"/>
                  </a:cubicBezTo>
                  <a:cubicBezTo>
                    <a:pt x="84" y="111"/>
                    <a:pt x="81" y="106"/>
                    <a:pt x="86" y="104"/>
                  </a:cubicBezTo>
                  <a:cubicBezTo>
                    <a:pt x="95" y="101"/>
                    <a:pt x="92" y="98"/>
                    <a:pt x="95" y="100"/>
                  </a:cubicBezTo>
                  <a:cubicBezTo>
                    <a:pt x="97" y="101"/>
                    <a:pt x="97" y="100"/>
                    <a:pt x="98" y="101"/>
                  </a:cubicBezTo>
                  <a:cubicBezTo>
                    <a:pt x="100" y="101"/>
                    <a:pt x="100" y="101"/>
                    <a:pt x="101" y="10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92" name="Google Shape;3305;p145">
              <a:extLst>
                <a:ext uri="{FF2B5EF4-FFF2-40B4-BE49-F238E27FC236}">
                  <a16:creationId xmlns:a16="http://schemas.microsoft.com/office/drawing/2014/main" id="{8C6CF87C-25C6-8227-5C34-78C8F4AE59A1}"/>
                </a:ext>
              </a:extLst>
            </p:cNvPr>
            <p:cNvSpPr/>
            <p:nvPr/>
          </p:nvSpPr>
          <p:spPr>
            <a:xfrm>
              <a:off x="5384764" y="3094525"/>
              <a:ext cx="308502" cy="398474"/>
            </a:xfrm>
            <a:custGeom>
              <a:avLst/>
              <a:gdLst/>
              <a:ahLst/>
              <a:cxnLst/>
              <a:rect l="l" t="t" r="r" b="b"/>
              <a:pathLst>
                <a:path w="99" h="128" extrusionOk="0">
                  <a:moveTo>
                    <a:pt x="7" y="112"/>
                  </a:moveTo>
                  <a:cubicBezTo>
                    <a:pt x="7" y="107"/>
                    <a:pt x="17" y="109"/>
                    <a:pt x="22" y="109"/>
                  </a:cubicBezTo>
                  <a:cubicBezTo>
                    <a:pt x="25" y="107"/>
                    <a:pt x="28" y="112"/>
                    <a:pt x="29" y="114"/>
                  </a:cubicBezTo>
                  <a:cubicBezTo>
                    <a:pt x="32" y="115"/>
                    <a:pt x="37" y="125"/>
                    <a:pt x="40" y="128"/>
                  </a:cubicBezTo>
                  <a:cubicBezTo>
                    <a:pt x="46" y="125"/>
                    <a:pt x="40" y="125"/>
                    <a:pt x="43" y="120"/>
                  </a:cubicBezTo>
                  <a:cubicBezTo>
                    <a:pt x="46" y="115"/>
                    <a:pt x="48" y="120"/>
                    <a:pt x="49" y="123"/>
                  </a:cubicBezTo>
                  <a:cubicBezTo>
                    <a:pt x="51" y="126"/>
                    <a:pt x="49" y="118"/>
                    <a:pt x="54" y="120"/>
                  </a:cubicBezTo>
                  <a:cubicBezTo>
                    <a:pt x="57" y="121"/>
                    <a:pt x="61" y="121"/>
                    <a:pt x="61" y="120"/>
                  </a:cubicBezTo>
                  <a:cubicBezTo>
                    <a:pt x="63" y="117"/>
                    <a:pt x="61" y="120"/>
                    <a:pt x="64" y="120"/>
                  </a:cubicBezTo>
                  <a:cubicBezTo>
                    <a:pt x="69" y="120"/>
                    <a:pt x="93" y="120"/>
                    <a:pt x="93" y="120"/>
                  </a:cubicBezTo>
                  <a:cubicBezTo>
                    <a:pt x="96" y="106"/>
                    <a:pt x="93" y="114"/>
                    <a:pt x="92" y="109"/>
                  </a:cubicBezTo>
                  <a:cubicBezTo>
                    <a:pt x="92" y="104"/>
                    <a:pt x="84" y="23"/>
                    <a:pt x="84" y="23"/>
                  </a:cubicBezTo>
                  <a:cubicBezTo>
                    <a:pt x="99" y="23"/>
                    <a:pt x="99" y="23"/>
                    <a:pt x="99" y="23"/>
                  </a:cubicBezTo>
                  <a:cubicBezTo>
                    <a:pt x="67" y="0"/>
                    <a:pt x="67" y="0"/>
                    <a:pt x="67" y="0"/>
                  </a:cubicBezTo>
                  <a:cubicBezTo>
                    <a:pt x="67" y="14"/>
                    <a:pt x="67" y="14"/>
                    <a:pt x="67" y="14"/>
                  </a:cubicBezTo>
                  <a:cubicBezTo>
                    <a:pt x="42" y="14"/>
                    <a:pt x="42" y="14"/>
                    <a:pt x="42" y="14"/>
                  </a:cubicBezTo>
                  <a:cubicBezTo>
                    <a:pt x="42" y="39"/>
                    <a:pt x="42" y="39"/>
                    <a:pt x="42" y="39"/>
                  </a:cubicBezTo>
                  <a:cubicBezTo>
                    <a:pt x="32" y="44"/>
                    <a:pt x="31" y="42"/>
                    <a:pt x="34" y="61"/>
                  </a:cubicBezTo>
                  <a:cubicBezTo>
                    <a:pt x="34" y="61"/>
                    <a:pt x="5" y="61"/>
                    <a:pt x="3" y="61"/>
                  </a:cubicBezTo>
                  <a:cubicBezTo>
                    <a:pt x="2" y="61"/>
                    <a:pt x="0" y="64"/>
                    <a:pt x="2" y="67"/>
                  </a:cubicBezTo>
                  <a:cubicBezTo>
                    <a:pt x="3" y="67"/>
                    <a:pt x="2" y="62"/>
                    <a:pt x="3" y="64"/>
                  </a:cubicBezTo>
                  <a:cubicBezTo>
                    <a:pt x="5" y="64"/>
                    <a:pt x="3" y="69"/>
                    <a:pt x="5" y="69"/>
                  </a:cubicBezTo>
                  <a:cubicBezTo>
                    <a:pt x="7" y="67"/>
                    <a:pt x="8" y="72"/>
                    <a:pt x="8" y="75"/>
                  </a:cubicBezTo>
                  <a:cubicBezTo>
                    <a:pt x="8" y="79"/>
                    <a:pt x="3" y="79"/>
                    <a:pt x="7" y="81"/>
                  </a:cubicBezTo>
                  <a:cubicBezTo>
                    <a:pt x="8" y="82"/>
                    <a:pt x="11" y="93"/>
                    <a:pt x="8" y="101"/>
                  </a:cubicBezTo>
                  <a:cubicBezTo>
                    <a:pt x="7" y="107"/>
                    <a:pt x="5" y="109"/>
                    <a:pt x="7" y="11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93" name="Google Shape;3306;p145">
              <a:extLst>
                <a:ext uri="{FF2B5EF4-FFF2-40B4-BE49-F238E27FC236}">
                  <a16:creationId xmlns:a16="http://schemas.microsoft.com/office/drawing/2014/main" id="{651781AE-9AAE-D958-5889-425AAB80FC0B}"/>
                </a:ext>
              </a:extLst>
            </p:cNvPr>
            <p:cNvSpPr/>
            <p:nvPr/>
          </p:nvSpPr>
          <p:spPr>
            <a:xfrm>
              <a:off x="5879653" y="3512281"/>
              <a:ext cx="298861" cy="298855"/>
            </a:xfrm>
            <a:custGeom>
              <a:avLst/>
              <a:gdLst/>
              <a:ahLst/>
              <a:cxnLst/>
              <a:rect l="l" t="t" r="r" b="b"/>
              <a:pathLst>
                <a:path w="96" h="96" extrusionOk="0">
                  <a:moveTo>
                    <a:pt x="90" y="9"/>
                  </a:moveTo>
                  <a:cubicBezTo>
                    <a:pt x="88" y="22"/>
                    <a:pt x="96" y="14"/>
                    <a:pt x="93" y="22"/>
                  </a:cubicBezTo>
                  <a:cubicBezTo>
                    <a:pt x="91" y="31"/>
                    <a:pt x="88" y="23"/>
                    <a:pt x="84" y="39"/>
                  </a:cubicBezTo>
                  <a:cubicBezTo>
                    <a:pt x="80" y="53"/>
                    <a:pt x="80" y="53"/>
                    <a:pt x="77" y="54"/>
                  </a:cubicBezTo>
                  <a:cubicBezTo>
                    <a:pt x="74" y="56"/>
                    <a:pt x="73" y="65"/>
                    <a:pt x="70" y="70"/>
                  </a:cubicBezTo>
                  <a:cubicBezTo>
                    <a:pt x="67" y="76"/>
                    <a:pt x="68" y="76"/>
                    <a:pt x="64" y="71"/>
                  </a:cubicBezTo>
                  <a:cubicBezTo>
                    <a:pt x="61" y="67"/>
                    <a:pt x="56" y="68"/>
                    <a:pt x="56" y="73"/>
                  </a:cubicBezTo>
                  <a:cubicBezTo>
                    <a:pt x="55" y="76"/>
                    <a:pt x="52" y="73"/>
                    <a:pt x="50" y="79"/>
                  </a:cubicBezTo>
                  <a:cubicBezTo>
                    <a:pt x="47" y="84"/>
                    <a:pt x="49" y="85"/>
                    <a:pt x="45" y="92"/>
                  </a:cubicBezTo>
                  <a:cubicBezTo>
                    <a:pt x="42" y="88"/>
                    <a:pt x="42" y="88"/>
                    <a:pt x="42" y="88"/>
                  </a:cubicBezTo>
                  <a:cubicBezTo>
                    <a:pt x="47" y="95"/>
                    <a:pt x="36" y="95"/>
                    <a:pt x="35" y="93"/>
                  </a:cubicBezTo>
                  <a:cubicBezTo>
                    <a:pt x="33" y="92"/>
                    <a:pt x="36" y="95"/>
                    <a:pt x="32" y="95"/>
                  </a:cubicBezTo>
                  <a:cubicBezTo>
                    <a:pt x="30" y="96"/>
                    <a:pt x="30" y="96"/>
                    <a:pt x="26" y="96"/>
                  </a:cubicBezTo>
                  <a:cubicBezTo>
                    <a:pt x="21" y="96"/>
                    <a:pt x="20" y="84"/>
                    <a:pt x="18" y="81"/>
                  </a:cubicBezTo>
                  <a:cubicBezTo>
                    <a:pt x="13" y="76"/>
                    <a:pt x="12" y="75"/>
                    <a:pt x="9" y="75"/>
                  </a:cubicBezTo>
                  <a:cubicBezTo>
                    <a:pt x="4" y="76"/>
                    <a:pt x="6" y="73"/>
                    <a:pt x="4" y="75"/>
                  </a:cubicBezTo>
                  <a:cubicBezTo>
                    <a:pt x="4" y="76"/>
                    <a:pt x="3" y="76"/>
                    <a:pt x="0" y="76"/>
                  </a:cubicBezTo>
                  <a:cubicBezTo>
                    <a:pt x="1" y="67"/>
                    <a:pt x="0" y="62"/>
                    <a:pt x="0" y="54"/>
                  </a:cubicBezTo>
                  <a:cubicBezTo>
                    <a:pt x="0" y="47"/>
                    <a:pt x="1" y="51"/>
                    <a:pt x="3" y="47"/>
                  </a:cubicBezTo>
                  <a:cubicBezTo>
                    <a:pt x="3" y="42"/>
                    <a:pt x="4" y="44"/>
                    <a:pt x="7" y="36"/>
                  </a:cubicBezTo>
                  <a:cubicBezTo>
                    <a:pt x="10" y="28"/>
                    <a:pt x="4" y="28"/>
                    <a:pt x="6" y="23"/>
                  </a:cubicBezTo>
                  <a:cubicBezTo>
                    <a:pt x="7" y="20"/>
                    <a:pt x="4" y="16"/>
                    <a:pt x="9" y="14"/>
                  </a:cubicBezTo>
                  <a:cubicBezTo>
                    <a:pt x="12" y="11"/>
                    <a:pt x="9" y="8"/>
                    <a:pt x="10" y="5"/>
                  </a:cubicBezTo>
                  <a:cubicBezTo>
                    <a:pt x="13" y="3"/>
                    <a:pt x="13" y="3"/>
                    <a:pt x="18" y="3"/>
                  </a:cubicBezTo>
                  <a:cubicBezTo>
                    <a:pt x="21" y="3"/>
                    <a:pt x="20" y="0"/>
                    <a:pt x="23" y="2"/>
                  </a:cubicBezTo>
                  <a:cubicBezTo>
                    <a:pt x="26" y="3"/>
                    <a:pt x="29" y="2"/>
                    <a:pt x="30" y="8"/>
                  </a:cubicBezTo>
                  <a:cubicBezTo>
                    <a:pt x="33" y="14"/>
                    <a:pt x="38" y="6"/>
                    <a:pt x="41" y="6"/>
                  </a:cubicBezTo>
                  <a:cubicBezTo>
                    <a:pt x="42" y="6"/>
                    <a:pt x="45" y="11"/>
                    <a:pt x="50" y="13"/>
                  </a:cubicBezTo>
                  <a:cubicBezTo>
                    <a:pt x="56" y="13"/>
                    <a:pt x="55" y="8"/>
                    <a:pt x="62" y="6"/>
                  </a:cubicBezTo>
                  <a:cubicBezTo>
                    <a:pt x="71" y="5"/>
                    <a:pt x="76" y="13"/>
                    <a:pt x="77" y="8"/>
                  </a:cubicBezTo>
                  <a:cubicBezTo>
                    <a:pt x="79" y="3"/>
                    <a:pt x="80" y="6"/>
                    <a:pt x="85" y="3"/>
                  </a:cubicBezTo>
                  <a:cubicBezTo>
                    <a:pt x="90" y="9"/>
                    <a:pt x="90" y="9"/>
                    <a:pt x="90" y="9"/>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94" name="Google Shape;3307;p145">
              <a:extLst>
                <a:ext uri="{FF2B5EF4-FFF2-40B4-BE49-F238E27FC236}">
                  <a16:creationId xmlns:a16="http://schemas.microsoft.com/office/drawing/2014/main" id="{0DA26F2C-04C2-D0FC-7E78-027B8D485E1F}"/>
                </a:ext>
              </a:extLst>
            </p:cNvPr>
            <p:cNvSpPr/>
            <p:nvPr/>
          </p:nvSpPr>
          <p:spPr>
            <a:xfrm>
              <a:off x="6164053" y="3605472"/>
              <a:ext cx="326177" cy="268327"/>
            </a:xfrm>
            <a:custGeom>
              <a:avLst/>
              <a:gdLst/>
              <a:ahLst/>
              <a:cxnLst/>
              <a:rect l="l" t="t" r="r" b="b"/>
              <a:pathLst>
                <a:path w="105" h="86" extrusionOk="0">
                  <a:moveTo>
                    <a:pt x="105" y="58"/>
                  </a:moveTo>
                  <a:cubicBezTo>
                    <a:pt x="102" y="58"/>
                    <a:pt x="102" y="55"/>
                    <a:pt x="99" y="58"/>
                  </a:cubicBezTo>
                  <a:cubicBezTo>
                    <a:pt x="97" y="62"/>
                    <a:pt x="90" y="52"/>
                    <a:pt x="87" y="57"/>
                  </a:cubicBezTo>
                  <a:cubicBezTo>
                    <a:pt x="84" y="62"/>
                    <a:pt x="84" y="55"/>
                    <a:pt x="76" y="60"/>
                  </a:cubicBezTo>
                  <a:cubicBezTo>
                    <a:pt x="67" y="66"/>
                    <a:pt x="70" y="55"/>
                    <a:pt x="67" y="63"/>
                  </a:cubicBezTo>
                  <a:cubicBezTo>
                    <a:pt x="64" y="71"/>
                    <a:pt x="59" y="65"/>
                    <a:pt x="50" y="65"/>
                  </a:cubicBezTo>
                  <a:cubicBezTo>
                    <a:pt x="47" y="65"/>
                    <a:pt x="50" y="62"/>
                    <a:pt x="44" y="58"/>
                  </a:cubicBezTo>
                  <a:cubicBezTo>
                    <a:pt x="37" y="55"/>
                    <a:pt x="37" y="63"/>
                    <a:pt x="35" y="65"/>
                  </a:cubicBezTo>
                  <a:cubicBezTo>
                    <a:pt x="32" y="66"/>
                    <a:pt x="34" y="69"/>
                    <a:pt x="35" y="74"/>
                  </a:cubicBezTo>
                  <a:cubicBezTo>
                    <a:pt x="32" y="71"/>
                    <a:pt x="31" y="75"/>
                    <a:pt x="28" y="72"/>
                  </a:cubicBezTo>
                  <a:cubicBezTo>
                    <a:pt x="25" y="71"/>
                    <a:pt x="25" y="74"/>
                    <a:pt x="20" y="72"/>
                  </a:cubicBezTo>
                  <a:cubicBezTo>
                    <a:pt x="15" y="72"/>
                    <a:pt x="18" y="80"/>
                    <a:pt x="15" y="86"/>
                  </a:cubicBezTo>
                  <a:cubicBezTo>
                    <a:pt x="14" y="75"/>
                    <a:pt x="11" y="74"/>
                    <a:pt x="8" y="71"/>
                  </a:cubicBezTo>
                  <a:cubicBezTo>
                    <a:pt x="5" y="68"/>
                    <a:pt x="8" y="65"/>
                    <a:pt x="5" y="65"/>
                  </a:cubicBezTo>
                  <a:cubicBezTo>
                    <a:pt x="3" y="63"/>
                    <a:pt x="2" y="58"/>
                    <a:pt x="2" y="52"/>
                  </a:cubicBezTo>
                  <a:cubicBezTo>
                    <a:pt x="3" y="48"/>
                    <a:pt x="0" y="49"/>
                    <a:pt x="2" y="48"/>
                  </a:cubicBezTo>
                  <a:cubicBezTo>
                    <a:pt x="5" y="46"/>
                    <a:pt x="6" y="40"/>
                    <a:pt x="9" y="34"/>
                  </a:cubicBezTo>
                  <a:cubicBezTo>
                    <a:pt x="12" y="35"/>
                    <a:pt x="15" y="34"/>
                    <a:pt x="17" y="32"/>
                  </a:cubicBezTo>
                  <a:cubicBezTo>
                    <a:pt x="18" y="29"/>
                    <a:pt x="18" y="35"/>
                    <a:pt x="21" y="32"/>
                  </a:cubicBezTo>
                  <a:cubicBezTo>
                    <a:pt x="28" y="27"/>
                    <a:pt x="32" y="32"/>
                    <a:pt x="37" y="26"/>
                  </a:cubicBezTo>
                  <a:cubicBezTo>
                    <a:pt x="40" y="21"/>
                    <a:pt x="35" y="21"/>
                    <a:pt x="37" y="20"/>
                  </a:cubicBezTo>
                  <a:cubicBezTo>
                    <a:pt x="38" y="18"/>
                    <a:pt x="47" y="21"/>
                    <a:pt x="53" y="14"/>
                  </a:cubicBezTo>
                  <a:cubicBezTo>
                    <a:pt x="58" y="6"/>
                    <a:pt x="59" y="9"/>
                    <a:pt x="58" y="4"/>
                  </a:cubicBezTo>
                  <a:cubicBezTo>
                    <a:pt x="58" y="3"/>
                    <a:pt x="66" y="0"/>
                    <a:pt x="69" y="1"/>
                  </a:cubicBezTo>
                  <a:cubicBezTo>
                    <a:pt x="72" y="6"/>
                    <a:pt x="76" y="10"/>
                    <a:pt x="73" y="17"/>
                  </a:cubicBezTo>
                  <a:cubicBezTo>
                    <a:pt x="72" y="27"/>
                    <a:pt x="81" y="21"/>
                    <a:pt x="78" y="24"/>
                  </a:cubicBezTo>
                  <a:cubicBezTo>
                    <a:pt x="76" y="29"/>
                    <a:pt x="82" y="26"/>
                    <a:pt x="85" y="29"/>
                  </a:cubicBezTo>
                  <a:cubicBezTo>
                    <a:pt x="88" y="34"/>
                    <a:pt x="84" y="32"/>
                    <a:pt x="90" y="37"/>
                  </a:cubicBezTo>
                  <a:cubicBezTo>
                    <a:pt x="94" y="41"/>
                    <a:pt x="96" y="41"/>
                    <a:pt x="96" y="44"/>
                  </a:cubicBezTo>
                  <a:cubicBezTo>
                    <a:pt x="94" y="48"/>
                    <a:pt x="96" y="48"/>
                    <a:pt x="101" y="51"/>
                  </a:cubicBezTo>
                  <a:cubicBezTo>
                    <a:pt x="104" y="51"/>
                    <a:pt x="102" y="55"/>
                    <a:pt x="105" y="58"/>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95" name="Google Shape;3308;p145">
              <a:extLst>
                <a:ext uri="{FF2B5EF4-FFF2-40B4-BE49-F238E27FC236}">
                  <a16:creationId xmlns:a16="http://schemas.microsoft.com/office/drawing/2014/main" id="{4DCDCF0F-4797-81DB-E2AA-3370754FCB89}"/>
                </a:ext>
              </a:extLst>
            </p:cNvPr>
            <p:cNvSpPr/>
            <p:nvPr/>
          </p:nvSpPr>
          <p:spPr>
            <a:xfrm>
              <a:off x="6019443" y="3539596"/>
              <a:ext cx="194421" cy="351879"/>
            </a:xfrm>
            <a:custGeom>
              <a:avLst/>
              <a:gdLst/>
              <a:ahLst/>
              <a:cxnLst/>
              <a:rect l="l" t="t" r="r" b="b"/>
              <a:pathLst>
                <a:path w="62" h="113" extrusionOk="0">
                  <a:moveTo>
                    <a:pt x="39" y="107"/>
                  </a:moveTo>
                  <a:cubicBezTo>
                    <a:pt x="49" y="107"/>
                    <a:pt x="49" y="107"/>
                    <a:pt x="49" y="107"/>
                  </a:cubicBezTo>
                  <a:cubicBezTo>
                    <a:pt x="49" y="107"/>
                    <a:pt x="52" y="109"/>
                    <a:pt x="56" y="109"/>
                  </a:cubicBezTo>
                  <a:cubicBezTo>
                    <a:pt x="59" y="110"/>
                    <a:pt x="60" y="113"/>
                    <a:pt x="60" y="112"/>
                  </a:cubicBezTo>
                  <a:cubicBezTo>
                    <a:pt x="62" y="112"/>
                    <a:pt x="60" y="109"/>
                    <a:pt x="62" y="107"/>
                  </a:cubicBezTo>
                  <a:cubicBezTo>
                    <a:pt x="60" y="96"/>
                    <a:pt x="57" y="95"/>
                    <a:pt x="54" y="92"/>
                  </a:cubicBezTo>
                  <a:cubicBezTo>
                    <a:pt x="51" y="88"/>
                    <a:pt x="54" y="85"/>
                    <a:pt x="51" y="85"/>
                  </a:cubicBezTo>
                  <a:cubicBezTo>
                    <a:pt x="49" y="84"/>
                    <a:pt x="48" y="79"/>
                    <a:pt x="48" y="73"/>
                  </a:cubicBezTo>
                  <a:cubicBezTo>
                    <a:pt x="49" y="68"/>
                    <a:pt x="46" y="70"/>
                    <a:pt x="48" y="68"/>
                  </a:cubicBezTo>
                  <a:cubicBezTo>
                    <a:pt x="51" y="67"/>
                    <a:pt x="52" y="61"/>
                    <a:pt x="56" y="54"/>
                  </a:cubicBezTo>
                  <a:cubicBezTo>
                    <a:pt x="57" y="51"/>
                    <a:pt x="56" y="54"/>
                    <a:pt x="54" y="48"/>
                  </a:cubicBezTo>
                  <a:cubicBezTo>
                    <a:pt x="54" y="44"/>
                    <a:pt x="51" y="45"/>
                    <a:pt x="45" y="36"/>
                  </a:cubicBezTo>
                  <a:cubicBezTo>
                    <a:pt x="43" y="34"/>
                    <a:pt x="45" y="30"/>
                    <a:pt x="48" y="31"/>
                  </a:cubicBezTo>
                  <a:cubicBezTo>
                    <a:pt x="49" y="31"/>
                    <a:pt x="52" y="33"/>
                    <a:pt x="57" y="30"/>
                  </a:cubicBezTo>
                  <a:cubicBezTo>
                    <a:pt x="49" y="25"/>
                    <a:pt x="54" y="11"/>
                    <a:pt x="51" y="9"/>
                  </a:cubicBezTo>
                  <a:cubicBezTo>
                    <a:pt x="49" y="9"/>
                    <a:pt x="52" y="5"/>
                    <a:pt x="49" y="3"/>
                  </a:cubicBezTo>
                  <a:cubicBezTo>
                    <a:pt x="45" y="2"/>
                    <a:pt x="54" y="0"/>
                    <a:pt x="45" y="0"/>
                  </a:cubicBezTo>
                  <a:cubicBezTo>
                    <a:pt x="43" y="13"/>
                    <a:pt x="51" y="5"/>
                    <a:pt x="48" y="13"/>
                  </a:cubicBezTo>
                  <a:cubicBezTo>
                    <a:pt x="46" y="22"/>
                    <a:pt x="43" y="14"/>
                    <a:pt x="39" y="30"/>
                  </a:cubicBezTo>
                  <a:cubicBezTo>
                    <a:pt x="36" y="44"/>
                    <a:pt x="36" y="44"/>
                    <a:pt x="32" y="45"/>
                  </a:cubicBezTo>
                  <a:cubicBezTo>
                    <a:pt x="29" y="47"/>
                    <a:pt x="28" y="56"/>
                    <a:pt x="25" y="61"/>
                  </a:cubicBezTo>
                  <a:cubicBezTo>
                    <a:pt x="22" y="67"/>
                    <a:pt x="23" y="67"/>
                    <a:pt x="19" y="62"/>
                  </a:cubicBezTo>
                  <a:cubicBezTo>
                    <a:pt x="16" y="57"/>
                    <a:pt x="11" y="59"/>
                    <a:pt x="11" y="64"/>
                  </a:cubicBezTo>
                  <a:cubicBezTo>
                    <a:pt x="9" y="67"/>
                    <a:pt x="6" y="64"/>
                    <a:pt x="5" y="70"/>
                  </a:cubicBezTo>
                  <a:cubicBezTo>
                    <a:pt x="2" y="74"/>
                    <a:pt x="3" y="76"/>
                    <a:pt x="0" y="82"/>
                  </a:cubicBezTo>
                  <a:cubicBezTo>
                    <a:pt x="0" y="87"/>
                    <a:pt x="2" y="81"/>
                    <a:pt x="3" y="85"/>
                  </a:cubicBezTo>
                  <a:cubicBezTo>
                    <a:pt x="3" y="88"/>
                    <a:pt x="3" y="88"/>
                    <a:pt x="5" y="90"/>
                  </a:cubicBezTo>
                  <a:cubicBezTo>
                    <a:pt x="8" y="92"/>
                    <a:pt x="6" y="87"/>
                    <a:pt x="9" y="88"/>
                  </a:cubicBezTo>
                  <a:cubicBezTo>
                    <a:pt x="11" y="90"/>
                    <a:pt x="6" y="90"/>
                    <a:pt x="9" y="93"/>
                  </a:cubicBezTo>
                  <a:cubicBezTo>
                    <a:pt x="11" y="95"/>
                    <a:pt x="8" y="93"/>
                    <a:pt x="9" y="96"/>
                  </a:cubicBezTo>
                  <a:cubicBezTo>
                    <a:pt x="12" y="99"/>
                    <a:pt x="9" y="102"/>
                    <a:pt x="9" y="105"/>
                  </a:cubicBezTo>
                  <a:cubicBezTo>
                    <a:pt x="12" y="109"/>
                    <a:pt x="14" y="107"/>
                    <a:pt x="22" y="107"/>
                  </a:cubicBezTo>
                  <a:cubicBezTo>
                    <a:pt x="23" y="105"/>
                    <a:pt x="23" y="105"/>
                    <a:pt x="31" y="105"/>
                  </a:cubicBezTo>
                  <a:cubicBezTo>
                    <a:pt x="40" y="105"/>
                    <a:pt x="37" y="105"/>
                    <a:pt x="39" y="107"/>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96" name="Google Shape;3309;p145">
              <a:extLst>
                <a:ext uri="{FF2B5EF4-FFF2-40B4-BE49-F238E27FC236}">
                  <a16:creationId xmlns:a16="http://schemas.microsoft.com/office/drawing/2014/main" id="{0D70BB54-F3EB-52D2-22FB-CAA6CAADABB5}"/>
                </a:ext>
              </a:extLst>
            </p:cNvPr>
            <p:cNvSpPr/>
            <p:nvPr/>
          </p:nvSpPr>
          <p:spPr>
            <a:xfrm>
              <a:off x="6107815" y="4073037"/>
              <a:ext cx="27315" cy="43383"/>
            </a:xfrm>
            <a:custGeom>
              <a:avLst/>
              <a:gdLst/>
              <a:ahLst/>
              <a:cxnLst/>
              <a:rect l="l" t="t" r="r" b="b"/>
              <a:pathLst>
                <a:path w="9" h="14" extrusionOk="0">
                  <a:moveTo>
                    <a:pt x="0" y="6"/>
                  </a:moveTo>
                  <a:cubicBezTo>
                    <a:pt x="1" y="3"/>
                    <a:pt x="4" y="2"/>
                    <a:pt x="6" y="2"/>
                  </a:cubicBezTo>
                  <a:cubicBezTo>
                    <a:pt x="6" y="0"/>
                    <a:pt x="8" y="2"/>
                    <a:pt x="9" y="3"/>
                  </a:cubicBezTo>
                  <a:cubicBezTo>
                    <a:pt x="8" y="3"/>
                    <a:pt x="8" y="3"/>
                    <a:pt x="4" y="5"/>
                  </a:cubicBezTo>
                  <a:cubicBezTo>
                    <a:pt x="3" y="8"/>
                    <a:pt x="6" y="14"/>
                    <a:pt x="1" y="14"/>
                  </a:cubicBezTo>
                  <a:cubicBezTo>
                    <a:pt x="1" y="13"/>
                    <a:pt x="0" y="14"/>
                    <a:pt x="1" y="11"/>
                  </a:cubicBezTo>
                  <a:cubicBezTo>
                    <a:pt x="1" y="10"/>
                    <a:pt x="1" y="8"/>
                    <a:pt x="0" y="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97" name="Google Shape;3310;p145">
              <a:extLst>
                <a:ext uri="{FF2B5EF4-FFF2-40B4-BE49-F238E27FC236}">
                  <a16:creationId xmlns:a16="http://schemas.microsoft.com/office/drawing/2014/main" id="{D0FF602D-AE4F-3434-BDE9-7F17AC886987}"/>
                </a:ext>
              </a:extLst>
            </p:cNvPr>
            <p:cNvSpPr/>
            <p:nvPr/>
          </p:nvSpPr>
          <p:spPr>
            <a:xfrm>
              <a:off x="6082107" y="3827204"/>
              <a:ext cx="189600" cy="269934"/>
            </a:xfrm>
            <a:custGeom>
              <a:avLst/>
              <a:gdLst/>
              <a:ahLst/>
              <a:cxnLst/>
              <a:rect l="l" t="t" r="r" b="b"/>
              <a:pathLst>
                <a:path w="61" h="87" extrusionOk="0">
                  <a:moveTo>
                    <a:pt x="18" y="16"/>
                  </a:moveTo>
                  <a:cubicBezTo>
                    <a:pt x="18" y="19"/>
                    <a:pt x="15" y="19"/>
                    <a:pt x="17" y="23"/>
                  </a:cubicBezTo>
                  <a:cubicBezTo>
                    <a:pt x="18" y="26"/>
                    <a:pt x="22" y="23"/>
                    <a:pt x="23" y="23"/>
                  </a:cubicBezTo>
                  <a:cubicBezTo>
                    <a:pt x="26" y="23"/>
                    <a:pt x="28" y="26"/>
                    <a:pt x="26" y="30"/>
                  </a:cubicBezTo>
                  <a:cubicBezTo>
                    <a:pt x="25" y="34"/>
                    <a:pt x="25" y="28"/>
                    <a:pt x="23" y="37"/>
                  </a:cubicBezTo>
                  <a:cubicBezTo>
                    <a:pt x="22" y="42"/>
                    <a:pt x="28" y="40"/>
                    <a:pt x="28" y="43"/>
                  </a:cubicBezTo>
                  <a:cubicBezTo>
                    <a:pt x="26" y="47"/>
                    <a:pt x="28" y="53"/>
                    <a:pt x="26" y="56"/>
                  </a:cubicBezTo>
                  <a:cubicBezTo>
                    <a:pt x="25" y="59"/>
                    <a:pt x="28" y="60"/>
                    <a:pt x="25" y="60"/>
                  </a:cubicBezTo>
                  <a:cubicBezTo>
                    <a:pt x="22" y="62"/>
                    <a:pt x="23" y="56"/>
                    <a:pt x="22" y="59"/>
                  </a:cubicBezTo>
                  <a:cubicBezTo>
                    <a:pt x="18" y="62"/>
                    <a:pt x="17" y="62"/>
                    <a:pt x="14" y="56"/>
                  </a:cubicBezTo>
                  <a:cubicBezTo>
                    <a:pt x="11" y="51"/>
                    <a:pt x="11" y="54"/>
                    <a:pt x="12" y="57"/>
                  </a:cubicBezTo>
                  <a:cubicBezTo>
                    <a:pt x="12" y="60"/>
                    <a:pt x="9" y="60"/>
                    <a:pt x="6" y="60"/>
                  </a:cubicBezTo>
                  <a:cubicBezTo>
                    <a:pt x="3" y="60"/>
                    <a:pt x="5" y="67"/>
                    <a:pt x="6" y="68"/>
                  </a:cubicBezTo>
                  <a:cubicBezTo>
                    <a:pt x="8" y="70"/>
                    <a:pt x="8" y="74"/>
                    <a:pt x="5" y="73"/>
                  </a:cubicBezTo>
                  <a:cubicBezTo>
                    <a:pt x="3" y="71"/>
                    <a:pt x="3" y="71"/>
                    <a:pt x="0" y="74"/>
                  </a:cubicBezTo>
                  <a:cubicBezTo>
                    <a:pt x="5" y="79"/>
                    <a:pt x="5" y="79"/>
                    <a:pt x="6" y="82"/>
                  </a:cubicBezTo>
                  <a:cubicBezTo>
                    <a:pt x="6" y="84"/>
                    <a:pt x="8" y="85"/>
                    <a:pt x="8" y="85"/>
                  </a:cubicBezTo>
                  <a:cubicBezTo>
                    <a:pt x="9" y="82"/>
                    <a:pt x="12" y="81"/>
                    <a:pt x="14" y="81"/>
                  </a:cubicBezTo>
                  <a:cubicBezTo>
                    <a:pt x="14" y="79"/>
                    <a:pt x="15" y="81"/>
                    <a:pt x="17" y="82"/>
                  </a:cubicBezTo>
                  <a:cubicBezTo>
                    <a:pt x="20" y="87"/>
                    <a:pt x="23" y="77"/>
                    <a:pt x="26" y="79"/>
                  </a:cubicBezTo>
                  <a:cubicBezTo>
                    <a:pt x="29" y="81"/>
                    <a:pt x="25" y="84"/>
                    <a:pt x="28" y="84"/>
                  </a:cubicBezTo>
                  <a:cubicBezTo>
                    <a:pt x="32" y="85"/>
                    <a:pt x="35" y="76"/>
                    <a:pt x="37" y="76"/>
                  </a:cubicBezTo>
                  <a:cubicBezTo>
                    <a:pt x="40" y="76"/>
                    <a:pt x="43" y="70"/>
                    <a:pt x="41" y="67"/>
                  </a:cubicBezTo>
                  <a:cubicBezTo>
                    <a:pt x="38" y="60"/>
                    <a:pt x="46" y="48"/>
                    <a:pt x="50" y="47"/>
                  </a:cubicBezTo>
                  <a:cubicBezTo>
                    <a:pt x="55" y="43"/>
                    <a:pt x="52" y="40"/>
                    <a:pt x="55" y="34"/>
                  </a:cubicBezTo>
                  <a:cubicBezTo>
                    <a:pt x="57" y="30"/>
                    <a:pt x="54" y="31"/>
                    <a:pt x="55" y="23"/>
                  </a:cubicBezTo>
                  <a:cubicBezTo>
                    <a:pt x="57" y="16"/>
                    <a:pt x="54" y="17"/>
                    <a:pt x="57" y="11"/>
                  </a:cubicBezTo>
                  <a:cubicBezTo>
                    <a:pt x="61" y="6"/>
                    <a:pt x="61" y="5"/>
                    <a:pt x="61" y="3"/>
                  </a:cubicBezTo>
                  <a:cubicBezTo>
                    <a:pt x="58" y="0"/>
                    <a:pt x="57" y="5"/>
                    <a:pt x="54" y="2"/>
                  </a:cubicBezTo>
                  <a:cubicBezTo>
                    <a:pt x="50" y="0"/>
                    <a:pt x="50" y="3"/>
                    <a:pt x="46" y="2"/>
                  </a:cubicBezTo>
                  <a:cubicBezTo>
                    <a:pt x="41" y="2"/>
                    <a:pt x="44" y="9"/>
                    <a:pt x="41" y="16"/>
                  </a:cubicBezTo>
                  <a:cubicBezTo>
                    <a:pt x="40" y="17"/>
                    <a:pt x="41" y="20"/>
                    <a:pt x="40" y="20"/>
                  </a:cubicBezTo>
                  <a:cubicBezTo>
                    <a:pt x="40" y="22"/>
                    <a:pt x="38" y="19"/>
                    <a:pt x="35" y="17"/>
                  </a:cubicBezTo>
                  <a:cubicBezTo>
                    <a:pt x="32" y="17"/>
                    <a:pt x="29" y="16"/>
                    <a:pt x="29" y="16"/>
                  </a:cubicBezTo>
                  <a:cubicBezTo>
                    <a:pt x="18" y="16"/>
                    <a:pt x="18" y="16"/>
                    <a:pt x="18" y="16"/>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98" name="Google Shape;3311;p145">
              <a:extLst>
                <a:ext uri="{FF2B5EF4-FFF2-40B4-BE49-F238E27FC236}">
                  <a16:creationId xmlns:a16="http://schemas.microsoft.com/office/drawing/2014/main" id="{826DFCBA-7C97-EE23-1018-E8B3119AEE25}"/>
                </a:ext>
              </a:extLst>
            </p:cNvPr>
            <p:cNvSpPr/>
            <p:nvPr/>
          </p:nvSpPr>
          <p:spPr>
            <a:xfrm>
              <a:off x="6019443" y="3870587"/>
              <a:ext cx="149431" cy="189597"/>
            </a:xfrm>
            <a:custGeom>
              <a:avLst/>
              <a:gdLst/>
              <a:ahLst/>
              <a:cxnLst/>
              <a:rect l="l" t="t" r="r" b="b"/>
              <a:pathLst>
                <a:path w="48" h="61" extrusionOk="0">
                  <a:moveTo>
                    <a:pt x="22" y="1"/>
                  </a:moveTo>
                  <a:cubicBezTo>
                    <a:pt x="23" y="0"/>
                    <a:pt x="23" y="0"/>
                    <a:pt x="31" y="0"/>
                  </a:cubicBezTo>
                  <a:cubicBezTo>
                    <a:pt x="40" y="0"/>
                    <a:pt x="37" y="0"/>
                    <a:pt x="39" y="1"/>
                  </a:cubicBezTo>
                  <a:cubicBezTo>
                    <a:pt x="39" y="4"/>
                    <a:pt x="35" y="4"/>
                    <a:pt x="37" y="9"/>
                  </a:cubicBezTo>
                  <a:cubicBezTo>
                    <a:pt x="39" y="12"/>
                    <a:pt x="42" y="9"/>
                    <a:pt x="43" y="9"/>
                  </a:cubicBezTo>
                  <a:cubicBezTo>
                    <a:pt x="46" y="9"/>
                    <a:pt x="48" y="12"/>
                    <a:pt x="46" y="15"/>
                  </a:cubicBezTo>
                  <a:cubicBezTo>
                    <a:pt x="45" y="20"/>
                    <a:pt x="45" y="14"/>
                    <a:pt x="43" y="23"/>
                  </a:cubicBezTo>
                  <a:cubicBezTo>
                    <a:pt x="42" y="28"/>
                    <a:pt x="48" y="26"/>
                    <a:pt x="48" y="29"/>
                  </a:cubicBezTo>
                  <a:cubicBezTo>
                    <a:pt x="46" y="33"/>
                    <a:pt x="48" y="39"/>
                    <a:pt x="46" y="42"/>
                  </a:cubicBezTo>
                  <a:cubicBezTo>
                    <a:pt x="45" y="45"/>
                    <a:pt x="48" y="47"/>
                    <a:pt x="45" y="47"/>
                  </a:cubicBezTo>
                  <a:cubicBezTo>
                    <a:pt x="42" y="48"/>
                    <a:pt x="43" y="42"/>
                    <a:pt x="42" y="45"/>
                  </a:cubicBezTo>
                  <a:cubicBezTo>
                    <a:pt x="39" y="48"/>
                    <a:pt x="37" y="48"/>
                    <a:pt x="34" y="42"/>
                  </a:cubicBezTo>
                  <a:cubicBezTo>
                    <a:pt x="31" y="37"/>
                    <a:pt x="31" y="40"/>
                    <a:pt x="32" y="44"/>
                  </a:cubicBezTo>
                  <a:cubicBezTo>
                    <a:pt x="32" y="47"/>
                    <a:pt x="29" y="47"/>
                    <a:pt x="26" y="47"/>
                  </a:cubicBezTo>
                  <a:cubicBezTo>
                    <a:pt x="23" y="47"/>
                    <a:pt x="25" y="53"/>
                    <a:pt x="26" y="54"/>
                  </a:cubicBezTo>
                  <a:cubicBezTo>
                    <a:pt x="28" y="56"/>
                    <a:pt x="28" y="61"/>
                    <a:pt x="25" y="59"/>
                  </a:cubicBezTo>
                  <a:cubicBezTo>
                    <a:pt x="23" y="58"/>
                    <a:pt x="23" y="58"/>
                    <a:pt x="20" y="61"/>
                  </a:cubicBezTo>
                  <a:cubicBezTo>
                    <a:pt x="16" y="56"/>
                    <a:pt x="22" y="59"/>
                    <a:pt x="12" y="50"/>
                  </a:cubicBezTo>
                  <a:cubicBezTo>
                    <a:pt x="9" y="47"/>
                    <a:pt x="8" y="45"/>
                    <a:pt x="6" y="44"/>
                  </a:cubicBezTo>
                  <a:cubicBezTo>
                    <a:pt x="5" y="40"/>
                    <a:pt x="5" y="39"/>
                    <a:pt x="3" y="34"/>
                  </a:cubicBezTo>
                  <a:cubicBezTo>
                    <a:pt x="0" y="29"/>
                    <a:pt x="0" y="26"/>
                    <a:pt x="3" y="29"/>
                  </a:cubicBezTo>
                  <a:cubicBezTo>
                    <a:pt x="5" y="31"/>
                    <a:pt x="6" y="26"/>
                    <a:pt x="6" y="23"/>
                  </a:cubicBezTo>
                  <a:cubicBezTo>
                    <a:pt x="6" y="18"/>
                    <a:pt x="6" y="18"/>
                    <a:pt x="8" y="22"/>
                  </a:cubicBezTo>
                  <a:cubicBezTo>
                    <a:pt x="9" y="23"/>
                    <a:pt x="14" y="22"/>
                    <a:pt x="11" y="20"/>
                  </a:cubicBezTo>
                  <a:cubicBezTo>
                    <a:pt x="8" y="20"/>
                    <a:pt x="6" y="18"/>
                    <a:pt x="6" y="17"/>
                  </a:cubicBezTo>
                  <a:cubicBezTo>
                    <a:pt x="8" y="15"/>
                    <a:pt x="8" y="17"/>
                    <a:pt x="8" y="17"/>
                  </a:cubicBezTo>
                  <a:cubicBezTo>
                    <a:pt x="9" y="15"/>
                    <a:pt x="8" y="14"/>
                    <a:pt x="8" y="12"/>
                  </a:cubicBezTo>
                  <a:cubicBezTo>
                    <a:pt x="16" y="12"/>
                    <a:pt x="17" y="14"/>
                    <a:pt x="22" y="12"/>
                  </a:cubicBezTo>
                  <a:cubicBezTo>
                    <a:pt x="22" y="1"/>
                    <a:pt x="22" y="1"/>
                    <a:pt x="22" y="1"/>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099" name="Google Shape;3312;p145">
              <a:extLst>
                <a:ext uri="{FF2B5EF4-FFF2-40B4-BE49-F238E27FC236}">
                  <a16:creationId xmlns:a16="http://schemas.microsoft.com/office/drawing/2014/main" id="{6A98661B-FC08-1AD5-DB2D-939615C624F3}"/>
                </a:ext>
              </a:extLst>
            </p:cNvPr>
            <p:cNvSpPr/>
            <p:nvPr/>
          </p:nvSpPr>
          <p:spPr>
            <a:xfrm>
              <a:off x="6038724" y="3870587"/>
              <a:ext cx="49810" cy="43383"/>
            </a:xfrm>
            <a:custGeom>
              <a:avLst/>
              <a:gdLst/>
              <a:ahLst/>
              <a:cxnLst/>
              <a:rect l="l" t="t" r="r" b="b"/>
              <a:pathLst>
                <a:path w="16" h="14" extrusionOk="0">
                  <a:moveTo>
                    <a:pt x="3" y="0"/>
                  </a:moveTo>
                  <a:cubicBezTo>
                    <a:pt x="6" y="3"/>
                    <a:pt x="8" y="1"/>
                    <a:pt x="16" y="1"/>
                  </a:cubicBezTo>
                  <a:cubicBezTo>
                    <a:pt x="16" y="13"/>
                    <a:pt x="16" y="13"/>
                    <a:pt x="16" y="13"/>
                  </a:cubicBezTo>
                  <a:cubicBezTo>
                    <a:pt x="11" y="14"/>
                    <a:pt x="9" y="13"/>
                    <a:pt x="2" y="13"/>
                  </a:cubicBezTo>
                  <a:cubicBezTo>
                    <a:pt x="3" y="11"/>
                    <a:pt x="0" y="14"/>
                    <a:pt x="0" y="11"/>
                  </a:cubicBezTo>
                  <a:cubicBezTo>
                    <a:pt x="0" y="8"/>
                    <a:pt x="5" y="8"/>
                    <a:pt x="3"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00" name="Google Shape;3313;p145">
              <a:extLst>
                <a:ext uri="{FF2B5EF4-FFF2-40B4-BE49-F238E27FC236}">
                  <a16:creationId xmlns:a16="http://schemas.microsoft.com/office/drawing/2014/main" id="{D46F08B1-4A5F-1B49-4D93-17A97D2DC80E}"/>
                </a:ext>
              </a:extLst>
            </p:cNvPr>
            <p:cNvSpPr/>
            <p:nvPr/>
          </p:nvSpPr>
          <p:spPr>
            <a:xfrm>
              <a:off x="6011409" y="3827204"/>
              <a:ext cx="17675" cy="17674"/>
            </a:xfrm>
            <a:custGeom>
              <a:avLst/>
              <a:gdLst/>
              <a:ahLst/>
              <a:cxnLst/>
              <a:rect l="l" t="t" r="r" b="b"/>
              <a:pathLst>
                <a:path w="6" h="6" extrusionOk="0">
                  <a:moveTo>
                    <a:pt x="3" y="6"/>
                  </a:moveTo>
                  <a:cubicBezTo>
                    <a:pt x="0" y="5"/>
                    <a:pt x="3" y="3"/>
                    <a:pt x="3" y="2"/>
                  </a:cubicBezTo>
                  <a:cubicBezTo>
                    <a:pt x="5" y="0"/>
                    <a:pt x="6" y="0"/>
                    <a:pt x="5" y="3"/>
                  </a:cubicBezTo>
                  <a:cubicBezTo>
                    <a:pt x="3" y="6"/>
                    <a:pt x="3" y="6"/>
                    <a:pt x="3" y="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01" name="Google Shape;3314;p145">
              <a:extLst>
                <a:ext uri="{FF2B5EF4-FFF2-40B4-BE49-F238E27FC236}">
                  <a16:creationId xmlns:a16="http://schemas.microsoft.com/office/drawing/2014/main" id="{2DD6533E-3759-5ED5-B76C-756F9E0915A6}"/>
                </a:ext>
              </a:extLst>
            </p:cNvPr>
            <p:cNvSpPr/>
            <p:nvPr/>
          </p:nvSpPr>
          <p:spPr>
            <a:xfrm>
              <a:off x="5963206" y="3930036"/>
              <a:ext cx="16068" cy="11247"/>
            </a:xfrm>
            <a:custGeom>
              <a:avLst/>
              <a:gdLst/>
              <a:ahLst/>
              <a:cxnLst/>
              <a:rect l="l" t="t" r="r" b="b"/>
              <a:pathLst>
                <a:path w="5" h="4" extrusionOk="0">
                  <a:moveTo>
                    <a:pt x="3" y="0"/>
                  </a:moveTo>
                  <a:cubicBezTo>
                    <a:pt x="5" y="1"/>
                    <a:pt x="3" y="4"/>
                    <a:pt x="2" y="4"/>
                  </a:cubicBezTo>
                  <a:cubicBezTo>
                    <a:pt x="0" y="3"/>
                    <a:pt x="2" y="0"/>
                    <a:pt x="3"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02" name="Google Shape;3315;p145">
              <a:extLst>
                <a:ext uri="{FF2B5EF4-FFF2-40B4-BE49-F238E27FC236}">
                  <a16:creationId xmlns:a16="http://schemas.microsoft.com/office/drawing/2014/main" id="{3C1F3554-A289-6E67-66D2-81583F739537}"/>
                </a:ext>
              </a:extLst>
            </p:cNvPr>
            <p:cNvSpPr/>
            <p:nvPr/>
          </p:nvSpPr>
          <p:spPr>
            <a:xfrm>
              <a:off x="6515938" y="3970205"/>
              <a:ext cx="56237" cy="59450"/>
            </a:xfrm>
            <a:custGeom>
              <a:avLst/>
              <a:gdLst/>
              <a:ahLst/>
              <a:cxnLst/>
              <a:rect l="l" t="t" r="r" b="b"/>
              <a:pathLst>
                <a:path w="18" h="19" extrusionOk="0">
                  <a:moveTo>
                    <a:pt x="3" y="18"/>
                  </a:moveTo>
                  <a:cubicBezTo>
                    <a:pt x="5" y="15"/>
                    <a:pt x="6" y="16"/>
                    <a:pt x="6" y="18"/>
                  </a:cubicBezTo>
                  <a:cubicBezTo>
                    <a:pt x="6" y="19"/>
                    <a:pt x="11" y="19"/>
                    <a:pt x="11" y="16"/>
                  </a:cubicBezTo>
                  <a:cubicBezTo>
                    <a:pt x="11" y="13"/>
                    <a:pt x="12" y="13"/>
                    <a:pt x="12" y="15"/>
                  </a:cubicBezTo>
                  <a:cubicBezTo>
                    <a:pt x="12" y="15"/>
                    <a:pt x="14" y="13"/>
                    <a:pt x="17" y="15"/>
                  </a:cubicBezTo>
                  <a:cubicBezTo>
                    <a:pt x="18" y="15"/>
                    <a:pt x="18" y="13"/>
                    <a:pt x="18" y="8"/>
                  </a:cubicBezTo>
                  <a:cubicBezTo>
                    <a:pt x="17" y="2"/>
                    <a:pt x="15" y="3"/>
                    <a:pt x="15" y="0"/>
                  </a:cubicBezTo>
                  <a:cubicBezTo>
                    <a:pt x="14" y="2"/>
                    <a:pt x="14" y="3"/>
                    <a:pt x="12" y="5"/>
                  </a:cubicBezTo>
                  <a:cubicBezTo>
                    <a:pt x="9" y="5"/>
                    <a:pt x="12" y="2"/>
                    <a:pt x="9" y="3"/>
                  </a:cubicBezTo>
                  <a:cubicBezTo>
                    <a:pt x="0" y="10"/>
                    <a:pt x="8" y="10"/>
                    <a:pt x="5" y="13"/>
                  </a:cubicBezTo>
                  <a:cubicBezTo>
                    <a:pt x="2" y="15"/>
                    <a:pt x="3" y="15"/>
                    <a:pt x="3" y="18"/>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03" name="Google Shape;3316;p145">
              <a:extLst>
                <a:ext uri="{FF2B5EF4-FFF2-40B4-BE49-F238E27FC236}">
                  <a16:creationId xmlns:a16="http://schemas.microsoft.com/office/drawing/2014/main" id="{F378A4E7-C623-D747-F260-EEFA13DD3550}"/>
                </a:ext>
              </a:extLst>
            </p:cNvPr>
            <p:cNvSpPr/>
            <p:nvPr/>
          </p:nvSpPr>
          <p:spPr>
            <a:xfrm>
              <a:off x="6525579" y="4010374"/>
              <a:ext cx="57844" cy="69090"/>
            </a:xfrm>
            <a:custGeom>
              <a:avLst/>
              <a:gdLst/>
              <a:ahLst/>
              <a:cxnLst/>
              <a:rect l="l" t="t" r="r" b="b"/>
              <a:pathLst>
                <a:path w="19" h="22" extrusionOk="0">
                  <a:moveTo>
                    <a:pt x="14" y="2"/>
                  </a:moveTo>
                  <a:cubicBezTo>
                    <a:pt x="14" y="3"/>
                    <a:pt x="12" y="3"/>
                    <a:pt x="12" y="5"/>
                  </a:cubicBezTo>
                  <a:cubicBezTo>
                    <a:pt x="12" y="6"/>
                    <a:pt x="19" y="6"/>
                    <a:pt x="14" y="11"/>
                  </a:cubicBezTo>
                  <a:cubicBezTo>
                    <a:pt x="9" y="16"/>
                    <a:pt x="11" y="20"/>
                    <a:pt x="5" y="22"/>
                  </a:cubicBezTo>
                  <a:cubicBezTo>
                    <a:pt x="5" y="17"/>
                    <a:pt x="2" y="17"/>
                    <a:pt x="2" y="13"/>
                  </a:cubicBezTo>
                  <a:cubicBezTo>
                    <a:pt x="3" y="8"/>
                    <a:pt x="2" y="8"/>
                    <a:pt x="0" y="5"/>
                  </a:cubicBezTo>
                  <a:cubicBezTo>
                    <a:pt x="2" y="2"/>
                    <a:pt x="3" y="3"/>
                    <a:pt x="3" y="5"/>
                  </a:cubicBezTo>
                  <a:cubicBezTo>
                    <a:pt x="3" y="6"/>
                    <a:pt x="8" y="6"/>
                    <a:pt x="8" y="3"/>
                  </a:cubicBezTo>
                  <a:cubicBezTo>
                    <a:pt x="8" y="0"/>
                    <a:pt x="9" y="0"/>
                    <a:pt x="9" y="2"/>
                  </a:cubicBezTo>
                  <a:cubicBezTo>
                    <a:pt x="9" y="2"/>
                    <a:pt x="11" y="0"/>
                    <a:pt x="14"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04" name="Google Shape;3317;p145">
              <a:extLst>
                <a:ext uri="{FF2B5EF4-FFF2-40B4-BE49-F238E27FC236}">
                  <a16:creationId xmlns:a16="http://schemas.microsoft.com/office/drawing/2014/main" id="{233BF4AF-E0C9-B995-FAC6-F94EC735CAFD}"/>
                </a:ext>
              </a:extLst>
            </p:cNvPr>
            <p:cNvSpPr/>
            <p:nvPr/>
          </p:nvSpPr>
          <p:spPr>
            <a:xfrm>
              <a:off x="5670771" y="3470505"/>
              <a:ext cx="199241" cy="184776"/>
            </a:xfrm>
            <a:custGeom>
              <a:avLst/>
              <a:gdLst/>
              <a:ahLst/>
              <a:cxnLst/>
              <a:rect l="l" t="t" r="r" b="b"/>
              <a:pathLst>
                <a:path w="64" h="59" extrusionOk="0">
                  <a:moveTo>
                    <a:pt x="24" y="58"/>
                  </a:moveTo>
                  <a:cubicBezTo>
                    <a:pt x="23" y="54"/>
                    <a:pt x="23" y="50"/>
                    <a:pt x="23" y="48"/>
                  </a:cubicBezTo>
                  <a:cubicBezTo>
                    <a:pt x="23" y="48"/>
                    <a:pt x="20" y="42"/>
                    <a:pt x="23" y="42"/>
                  </a:cubicBezTo>
                  <a:cubicBezTo>
                    <a:pt x="26" y="42"/>
                    <a:pt x="36" y="42"/>
                    <a:pt x="38" y="42"/>
                  </a:cubicBezTo>
                  <a:cubicBezTo>
                    <a:pt x="39" y="42"/>
                    <a:pt x="39" y="44"/>
                    <a:pt x="41" y="42"/>
                  </a:cubicBezTo>
                  <a:cubicBezTo>
                    <a:pt x="42" y="42"/>
                    <a:pt x="42" y="41"/>
                    <a:pt x="44" y="41"/>
                  </a:cubicBezTo>
                  <a:cubicBezTo>
                    <a:pt x="49" y="42"/>
                    <a:pt x="49" y="44"/>
                    <a:pt x="49" y="44"/>
                  </a:cubicBezTo>
                  <a:cubicBezTo>
                    <a:pt x="50" y="44"/>
                    <a:pt x="52" y="42"/>
                    <a:pt x="52" y="42"/>
                  </a:cubicBezTo>
                  <a:cubicBezTo>
                    <a:pt x="58" y="36"/>
                    <a:pt x="59" y="42"/>
                    <a:pt x="64" y="34"/>
                  </a:cubicBezTo>
                  <a:cubicBezTo>
                    <a:pt x="62" y="31"/>
                    <a:pt x="61" y="30"/>
                    <a:pt x="62" y="30"/>
                  </a:cubicBezTo>
                  <a:cubicBezTo>
                    <a:pt x="64" y="28"/>
                    <a:pt x="61" y="23"/>
                    <a:pt x="59" y="27"/>
                  </a:cubicBezTo>
                  <a:cubicBezTo>
                    <a:pt x="58" y="28"/>
                    <a:pt x="55" y="23"/>
                    <a:pt x="53" y="22"/>
                  </a:cubicBezTo>
                  <a:cubicBezTo>
                    <a:pt x="52" y="22"/>
                    <a:pt x="52" y="19"/>
                    <a:pt x="53" y="19"/>
                  </a:cubicBezTo>
                  <a:cubicBezTo>
                    <a:pt x="55" y="20"/>
                    <a:pt x="55" y="19"/>
                    <a:pt x="52" y="17"/>
                  </a:cubicBezTo>
                  <a:cubicBezTo>
                    <a:pt x="50" y="14"/>
                    <a:pt x="49" y="17"/>
                    <a:pt x="49" y="13"/>
                  </a:cubicBezTo>
                  <a:cubicBezTo>
                    <a:pt x="47" y="6"/>
                    <a:pt x="45" y="9"/>
                    <a:pt x="47" y="3"/>
                  </a:cubicBezTo>
                  <a:cubicBezTo>
                    <a:pt x="45" y="3"/>
                    <a:pt x="45" y="3"/>
                    <a:pt x="44" y="3"/>
                  </a:cubicBezTo>
                  <a:cubicBezTo>
                    <a:pt x="42" y="2"/>
                    <a:pt x="42" y="3"/>
                    <a:pt x="41" y="2"/>
                  </a:cubicBezTo>
                  <a:cubicBezTo>
                    <a:pt x="38" y="0"/>
                    <a:pt x="41" y="3"/>
                    <a:pt x="32" y="6"/>
                  </a:cubicBezTo>
                  <a:cubicBezTo>
                    <a:pt x="27" y="8"/>
                    <a:pt x="30" y="13"/>
                    <a:pt x="27" y="11"/>
                  </a:cubicBezTo>
                  <a:cubicBezTo>
                    <a:pt x="24" y="9"/>
                    <a:pt x="23" y="11"/>
                    <a:pt x="23" y="16"/>
                  </a:cubicBezTo>
                  <a:cubicBezTo>
                    <a:pt x="23" y="19"/>
                    <a:pt x="18" y="14"/>
                    <a:pt x="18" y="17"/>
                  </a:cubicBezTo>
                  <a:cubicBezTo>
                    <a:pt x="18" y="19"/>
                    <a:pt x="18" y="22"/>
                    <a:pt x="15" y="20"/>
                  </a:cubicBezTo>
                  <a:cubicBezTo>
                    <a:pt x="12" y="20"/>
                    <a:pt x="14" y="17"/>
                    <a:pt x="12" y="19"/>
                  </a:cubicBezTo>
                  <a:cubicBezTo>
                    <a:pt x="10" y="20"/>
                    <a:pt x="10" y="22"/>
                    <a:pt x="12" y="23"/>
                  </a:cubicBezTo>
                  <a:cubicBezTo>
                    <a:pt x="14" y="27"/>
                    <a:pt x="9" y="25"/>
                    <a:pt x="9" y="27"/>
                  </a:cubicBezTo>
                  <a:cubicBezTo>
                    <a:pt x="10" y="28"/>
                    <a:pt x="10" y="28"/>
                    <a:pt x="9" y="31"/>
                  </a:cubicBezTo>
                  <a:cubicBezTo>
                    <a:pt x="7" y="34"/>
                    <a:pt x="1" y="33"/>
                    <a:pt x="3" y="34"/>
                  </a:cubicBezTo>
                  <a:cubicBezTo>
                    <a:pt x="3" y="36"/>
                    <a:pt x="3" y="41"/>
                    <a:pt x="1" y="42"/>
                  </a:cubicBezTo>
                  <a:cubicBezTo>
                    <a:pt x="0" y="42"/>
                    <a:pt x="3" y="44"/>
                    <a:pt x="1" y="48"/>
                  </a:cubicBezTo>
                  <a:cubicBezTo>
                    <a:pt x="7" y="50"/>
                    <a:pt x="1" y="50"/>
                    <a:pt x="7" y="54"/>
                  </a:cubicBezTo>
                  <a:cubicBezTo>
                    <a:pt x="14" y="59"/>
                    <a:pt x="9" y="53"/>
                    <a:pt x="15" y="53"/>
                  </a:cubicBezTo>
                  <a:cubicBezTo>
                    <a:pt x="21" y="53"/>
                    <a:pt x="20" y="58"/>
                    <a:pt x="24" y="58"/>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05" name="Google Shape;3318;p145">
              <a:extLst>
                <a:ext uri="{FF2B5EF4-FFF2-40B4-BE49-F238E27FC236}">
                  <a16:creationId xmlns:a16="http://schemas.microsoft.com/office/drawing/2014/main" id="{8FB9E576-B443-4928-857F-AC6DC6AD0346}"/>
                </a:ext>
              </a:extLst>
            </p:cNvPr>
            <p:cNvSpPr/>
            <p:nvPr/>
          </p:nvSpPr>
          <p:spPr>
            <a:xfrm>
              <a:off x="5826629" y="3555663"/>
              <a:ext cx="86766" cy="192810"/>
            </a:xfrm>
            <a:custGeom>
              <a:avLst/>
              <a:gdLst/>
              <a:ahLst/>
              <a:cxnLst/>
              <a:rect l="l" t="t" r="r" b="b"/>
              <a:pathLst>
                <a:path w="28" h="62" extrusionOk="0">
                  <a:moveTo>
                    <a:pt x="14" y="7"/>
                  </a:moveTo>
                  <a:cubicBezTo>
                    <a:pt x="9" y="15"/>
                    <a:pt x="8" y="9"/>
                    <a:pt x="2" y="15"/>
                  </a:cubicBezTo>
                  <a:cubicBezTo>
                    <a:pt x="0" y="22"/>
                    <a:pt x="2" y="23"/>
                    <a:pt x="5" y="25"/>
                  </a:cubicBezTo>
                  <a:cubicBezTo>
                    <a:pt x="8" y="25"/>
                    <a:pt x="5" y="32"/>
                    <a:pt x="6" y="32"/>
                  </a:cubicBezTo>
                  <a:cubicBezTo>
                    <a:pt x="9" y="34"/>
                    <a:pt x="8" y="51"/>
                    <a:pt x="8" y="54"/>
                  </a:cubicBezTo>
                  <a:cubicBezTo>
                    <a:pt x="8" y="56"/>
                    <a:pt x="6" y="54"/>
                    <a:pt x="6" y="56"/>
                  </a:cubicBezTo>
                  <a:cubicBezTo>
                    <a:pt x="8" y="58"/>
                    <a:pt x="9" y="61"/>
                    <a:pt x="8" y="62"/>
                  </a:cubicBezTo>
                  <a:cubicBezTo>
                    <a:pt x="13" y="62"/>
                    <a:pt x="14" y="62"/>
                    <a:pt x="17" y="62"/>
                  </a:cubicBezTo>
                  <a:cubicBezTo>
                    <a:pt x="19" y="53"/>
                    <a:pt x="17" y="48"/>
                    <a:pt x="17" y="40"/>
                  </a:cubicBezTo>
                  <a:cubicBezTo>
                    <a:pt x="17" y="32"/>
                    <a:pt x="19" y="37"/>
                    <a:pt x="20" y="32"/>
                  </a:cubicBezTo>
                  <a:cubicBezTo>
                    <a:pt x="20" y="28"/>
                    <a:pt x="22" y="29"/>
                    <a:pt x="25" y="22"/>
                  </a:cubicBezTo>
                  <a:cubicBezTo>
                    <a:pt x="28" y="14"/>
                    <a:pt x="22" y="14"/>
                    <a:pt x="23" y="9"/>
                  </a:cubicBezTo>
                  <a:cubicBezTo>
                    <a:pt x="22" y="6"/>
                    <a:pt x="22" y="6"/>
                    <a:pt x="19" y="3"/>
                  </a:cubicBezTo>
                  <a:cubicBezTo>
                    <a:pt x="16" y="0"/>
                    <a:pt x="17" y="3"/>
                    <a:pt x="16" y="3"/>
                  </a:cubicBezTo>
                  <a:cubicBezTo>
                    <a:pt x="13" y="3"/>
                    <a:pt x="16" y="4"/>
                    <a:pt x="14" y="7"/>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06" name="Google Shape;3319;p145">
              <a:extLst>
                <a:ext uri="{FF2B5EF4-FFF2-40B4-BE49-F238E27FC236}">
                  <a16:creationId xmlns:a16="http://schemas.microsoft.com/office/drawing/2014/main" id="{974C7001-5168-316E-0AF5-2D1E909772B0}"/>
                </a:ext>
              </a:extLst>
            </p:cNvPr>
            <p:cNvSpPr/>
            <p:nvPr/>
          </p:nvSpPr>
          <p:spPr>
            <a:xfrm>
              <a:off x="5596859" y="3605472"/>
              <a:ext cx="157465" cy="202450"/>
            </a:xfrm>
            <a:custGeom>
              <a:avLst/>
              <a:gdLst/>
              <a:ahLst/>
              <a:cxnLst/>
              <a:rect l="l" t="t" r="r" b="b"/>
              <a:pathLst>
                <a:path w="51" h="65" extrusionOk="0">
                  <a:moveTo>
                    <a:pt x="48" y="15"/>
                  </a:moveTo>
                  <a:cubicBezTo>
                    <a:pt x="47" y="18"/>
                    <a:pt x="51" y="29"/>
                    <a:pt x="48" y="29"/>
                  </a:cubicBezTo>
                  <a:cubicBezTo>
                    <a:pt x="47" y="31"/>
                    <a:pt x="45" y="37"/>
                    <a:pt x="44" y="43"/>
                  </a:cubicBezTo>
                  <a:cubicBezTo>
                    <a:pt x="42" y="45"/>
                    <a:pt x="45" y="51"/>
                    <a:pt x="45" y="52"/>
                  </a:cubicBezTo>
                  <a:cubicBezTo>
                    <a:pt x="47" y="54"/>
                    <a:pt x="48" y="59"/>
                    <a:pt x="47" y="57"/>
                  </a:cubicBezTo>
                  <a:cubicBezTo>
                    <a:pt x="47" y="57"/>
                    <a:pt x="47" y="57"/>
                    <a:pt x="44" y="57"/>
                  </a:cubicBezTo>
                  <a:cubicBezTo>
                    <a:pt x="42" y="57"/>
                    <a:pt x="44" y="59"/>
                    <a:pt x="39" y="57"/>
                  </a:cubicBezTo>
                  <a:cubicBezTo>
                    <a:pt x="35" y="57"/>
                    <a:pt x="38" y="57"/>
                    <a:pt x="35" y="57"/>
                  </a:cubicBezTo>
                  <a:cubicBezTo>
                    <a:pt x="30" y="59"/>
                    <a:pt x="30" y="57"/>
                    <a:pt x="21" y="59"/>
                  </a:cubicBezTo>
                  <a:cubicBezTo>
                    <a:pt x="12" y="62"/>
                    <a:pt x="12" y="65"/>
                    <a:pt x="9" y="65"/>
                  </a:cubicBezTo>
                  <a:cubicBezTo>
                    <a:pt x="9" y="60"/>
                    <a:pt x="10" y="57"/>
                    <a:pt x="10" y="52"/>
                  </a:cubicBezTo>
                  <a:cubicBezTo>
                    <a:pt x="10" y="49"/>
                    <a:pt x="7" y="51"/>
                    <a:pt x="7" y="48"/>
                  </a:cubicBezTo>
                  <a:cubicBezTo>
                    <a:pt x="7" y="45"/>
                    <a:pt x="0" y="46"/>
                    <a:pt x="1" y="43"/>
                  </a:cubicBezTo>
                  <a:cubicBezTo>
                    <a:pt x="3" y="40"/>
                    <a:pt x="4" y="38"/>
                    <a:pt x="1" y="32"/>
                  </a:cubicBezTo>
                  <a:cubicBezTo>
                    <a:pt x="4" y="35"/>
                    <a:pt x="6" y="32"/>
                    <a:pt x="6" y="29"/>
                  </a:cubicBezTo>
                  <a:cubicBezTo>
                    <a:pt x="6" y="26"/>
                    <a:pt x="4" y="29"/>
                    <a:pt x="3" y="26"/>
                  </a:cubicBezTo>
                  <a:cubicBezTo>
                    <a:pt x="3" y="24"/>
                    <a:pt x="4" y="24"/>
                    <a:pt x="9" y="26"/>
                  </a:cubicBezTo>
                  <a:cubicBezTo>
                    <a:pt x="9" y="21"/>
                    <a:pt x="4" y="23"/>
                    <a:pt x="7" y="20"/>
                  </a:cubicBezTo>
                  <a:cubicBezTo>
                    <a:pt x="9" y="17"/>
                    <a:pt x="4" y="17"/>
                    <a:pt x="4" y="14"/>
                  </a:cubicBezTo>
                  <a:cubicBezTo>
                    <a:pt x="6" y="10"/>
                    <a:pt x="3" y="10"/>
                    <a:pt x="6" y="9"/>
                  </a:cubicBezTo>
                  <a:cubicBezTo>
                    <a:pt x="12" y="1"/>
                    <a:pt x="10" y="12"/>
                    <a:pt x="15" y="7"/>
                  </a:cubicBezTo>
                  <a:cubicBezTo>
                    <a:pt x="18" y="3"/>
                    <a:pt x="20" y="0"/>
                    <a:pt x="20" y="6"/>
                  </a:cubicBezTo>
                  <a:cubicBezTo>
                    <a:pt x="20" y="10"/>
                    <a:pt x="23" y="6"/>
                    <a:pt x="26" y="6"/>
                  </a:cubicBezTo>
                  <a:cubicBezTo>
                    <a:pt x="32" y="7"/>
                    <a:pt x="26" y="7"/>
                    <a:pt x="32" y="12"/>
                  </a:cubicBezTo>
                  <a:cubicBezTo>
                    <a:pt x="38" y="17"/>
                    <a:pt x="33" y="10"/>
                    <a:pt x="39" y="10"/>
                  </a:cubicBezTo>
                  <a:cubicBezTo>
                    <a:pt x="45" y="10"/>
                    <a:pt x="44" y="15"/>
                    <a:pt x="48" y="15"/>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07" name="Google Shape;3320;p145">
              <a:extLst>
                <a:ext uri="{FF2B5EF4-FFF2-40B4-BE49-F238E27FC236}">
                  <a16:creationId xmlns:a16="http://schemas.microsoft.com/office/drawing/2014/main" id="{238DD33C-1D96-815A-F592-02F181AD15CA}"/>
                </a:ext>
              </a:extLst>
            </p:cNvPr>
            <p:cNvSpPr/>
            <p:nvPr/>
          </p:nvSpPr>
          <p:spPr>
            <a:xfrm>
              <a:off x="5727008" y="3599045"/>
              <a:ext cx="115688" cy="202450"/>
            </a:xfrm>
            <a:custGeom>
              <a:avLst/>
              <a:gdLst/>
              <a:ahLst/>
              <a:cxnLst/>
              <a:rect l="l" t="t" r="r" b="b"/>
              <a:pathLst>
                <a:path w="37" h="65" extrusionOk="0">
                  <a:moveTo>
                    <a:pt x="26" y="0"/>
                  </a:moveTo>
                  <a:cubicBezTo>
                    <a:pt x="26" y="9"/>
                    <a:pt x="31" y="6"/>
                    <a:pt x="29" y="14"/>
                  </a:cubicBezTo>
                  <a:cubicBezTo>
                    <a:pt x="28" y="22"/>
                    <a:pt x="32" y="14"/>
                    <a:pt x="31" y="22"/>
                  </a:cubicBezTo>
                  <a:cubicBezTo>
                    <a:pt x="29" y="28"/>
                    <a:pt x="34" y="23"/>
                    <a:pt x="31" y="33"/>
                  </a:cubicBezTo>
                  <a:cubicBezTo>
                    <a:pt x="29" y="42"/>
                    <a:pt x="32" y="34"/>
                    <a:pt x="32" y="40"/>
                  </a:cubicBezTo>
                  <a:cubicBezTo>
                    <a:pt x="31" y="45"/>
                    <a:pt x="34" y="47"/>
                    <a:pt x="37" y="50"/>
                  </a:cubicBezTo>
                  <a:cubicBezTo>
                    <a:pt x="34" y="51"/>
                    <a:pt x="37" y="53"/>
                    <a:pt x="32" y="53"/>
                  </a:cubicBezTo>
                  <a:cubicBezTo>
                    <a:pt x="23" y="54"/>
                    <a:pt x="24" y="59"/>
                    <a:pt x="18" y="59"/>
                  </a:cubicBezTo>
                  <a:cubicBezTo>
                    <a:pt x="14" y="61"/>
                    <a:pt x="12" y="65"/>
                    <a:pt x="9" y="64"/>
                  </a:cubicBezTo>
                  <a:cubicBezTo>
                    <a:pt x="8" y="61"/>
                    <a:pt x="3" y="61"/>
                    <a:pt x="1" y="61"/>
                  </a:cubicBezTo>
                  <a:cubicBezTo>
                    <a:pt x="0" y="61"/>
                    <a:pt x="3" y="61"/>
                    <a:pt x="4" y="59"/>
                  </a:cubicBezTo>
                  <a:cubicBezTo>
                    <a:pt x="6" y="61"/>
                    <a:pt x="4" y="56"/>
                    <a:pt x="3" y="54"/>
                  </a:cubicBezTo>
                  <a:cubicBezTo>
                    <a:pt x="3" y="53"/>
                    <a:pt x="0" y="47"/>
                    <a:pt x="1" y="45"/>
                  </a:cubicBezTo>
                  <a:cubicBezTo>
                    <a:pt x="3" y="39"/>
                    <a:pt x="4" y="33"/>
                    <a:pt x="6" y="31"/>
                  </a:cubicBezTo>
                  <a:cubicBezTo>
                    <a:pt x="9" y="31"/>
                    <a:pt x="4" y="20"/>
                    <a:pt x="6" y="17"/>
                  </a:cubicBezTo>
                  <a:cubicBezTo>
                    <a:pt x="4" y="14"/>
                    <a:pt x="4" y="9"/>
                    <a:pt x="4" y="8"/>
                  </a:cubicBezTo>
                  <a:cubicBezTo>
                    <a:pt x="4" y="8"/>
                    <a:pt x="1" y="2"/>
                    <a:pt x="4" y="2"/>
                  </a:cubicBezTo>
                  <a:cubicBezTo>
                    <a:pt x="8" y="2"/>
                    <a:pt x="18" y="2"/>
                    <a:pt x="20" y="2"/>
                  </a:cubicBezTo>
                  <a:cubicBezTo>
                    <a:pt x="21" y="2"/>
                    <a:pt x="21" y="3"/>
                    <a:pt x="23" y="2"/>
                  </a:cubicBezTo>
                  <a:cubicBezTo>
                    <a:pt x="24" y="2"/>
                    <a:pt x="24" y="0"/>
                    <a:pt x="26"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08" name="Google Shape;3321;p145">
              <a:extLst>
                <a:ext uri="{FF2B5EF4-FFF2-40B4-BE49-F238E27FC236}">
                  <a16:creationId xmlns:a16="http://schemas.microsoft.com/office/drawing/2014/main" id="{88EB6FD3-FA23-388F-4F8E-4A808A92A827}"/>
                </a:ext>
              </a:extLst>
            </p:cNvPr>
            <p:cNvSpPr/>
            <p:nvPr/>
          </p:nvSpPr>
          <p:spPr>
            <a:xfrm>
              <a:off x="5807348" y="3599045"/>
              <a:ext cx="48203" cy="155855"/>
            </a:xfrm>
            <a:custGeom>
              <a:avLst/>
              <a:gdLst/>
              <a:ahLst/>
              <a:cxnLst/>
              <a:rect l="l" t="t" r="r" b="b"/>
              <a:pathLst>
                <a:path w="15" h="50" extrusionOk="0">
                  <a:moveTo>
                    <a:pt x="0" y="0"/>
                  </a:moveTo>
                  <a:cubicBezTo>
                    <a:pt x="4" y="2"/>
                    <a:pt x="4" y="3"/>
                    <a:pt x="4" y="3"/>
                  </a:cubicBezTo>
                  <a:cubicBezTo>
                    <a:pt x="6" y="3"/>
                    <a:pt x="8" y="2"/>
                    <a:pt x="8" y="2"/>
                  </a:cubicBezTo>
                  <a:cubicBezTo>
                    <a:pt x="6" y="8"/>
                    <a:pt x="8" y="9"/>
                    <a:pt x="11" y="11"/>
                  </a:cubicBezTo>
                  <a:cubicBezTo>
                    <a:pt x="14" y="11"/>
                    <a:pt x="11" y="19"/>
                    <a:pt x="12" y="19"/>
                  </a:cubicBezTo>
                  <a:cubicBezTo>
                    <a:pt x="15" y="20"/>
                    <a:pt x="14" y="37"/>
                    <a:pt x="14" y="40"/>
                  </a:cubicBezTo>
                  <a:cubicBezTo>
                    <a:pt x="14" y="42"/>
                    <a:pt x="12" y="40"/>
                    <a:pt x="12" y="42"/>
                  </a:cubicBezTo>
                  <a:cubicBezTo>
                    <a:pt x="14" y="44"/>
                    <a:pt x="15" y="47"/>
                    <a:pt x="14" y="48"/>
                  </a:cubicBezTo>
                  <a:cubicBezTo>
                    <a:pt x="12" y="50"/>
                    <a:pt x="11" y="50"/>
                    <a:pt x="11" y="50"/>
                  </a:cubicBezTo>
                  <a:cubicBezTo>
                    <a:pt x="8" y="47"/>
                    <a:pt x="4" y="45"/>
                    <a:pt x="6" y="40"/>
                  </a:cubicBezTo>
                  <a:cubicBezTo>
                    <a:pt x="6" y="34"/>
                    <a:pt x="3" y="42"/>
                    <a:pt x="4" y="33"/>
                  </a:cubicBezTo>
                  <a:cubicBezTo>
                    <a:pt x="8" y="23"/>
                    <a:pt x="3" y="28"/>
                    <a:pt x="4" y="22"/>
                  </a:cubicBezTo>
                  <a:cubicBezTo>
                    <a:pt x="6" y="14"/>
                    <a:pt x="1" y="22"/>
                    <a:pt x="3" y="14"/>
                  </a:cubicBezTo>
                  <a:cubicBezTo>
                    <a:pt x="4" y="6"/>
                    <a:pt x="0" y="9"/>
                    <a:pt x="0"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09" name="Google Shape;3322;p145">
              <a:extLst>
                <a:ext uri="{FF2B5EF4-FFF2-40B4-BE49-F238E27FC236}">
                  <a16:creationId xmlns:a16="http://schemas.microsoft.com/office/drawing/2014/main" id="{0E6AE3C1-916A-7F2E-B6DD-AA4800FB9A3C}"/>
                </a:ext>
              </a:extLst>
            </p:cNvPr>
            <p:cNvSpPr/>
            <p:nvPr/>
          </p:nvSpPr>
          <p:spPr>
            <a:xfrm>
              <a:off x="5484384" y="2810130"/>
              <a:ext cx="305289" cy="271541"/>
            </a:xfrm>
            <a:custGeom>
              <a:avLst/>
              <a:gdLst/>
              <a:ahLst/>
              <a:cxnLst/>
              <a:rect l="l" t="t" r="r" b="b"/>
              <a:pathLst>
                <a:path w="98" h="87" extrusionOk="0">
                  <a:moveTo>
                    <a:pt x="35" y="87"/>
                  </a:moveTo>
                  <a:cubicBezTo>
                    <a:pt x="0" y="87"/>
                    <a:pt x="0" y="87"/>
                    <a:pt x="0" y="87"/>
                  </a:cubicBezTo>
                  <a:cubicBezTo>
                    <a:pt x="2" y="80"/>
                    <a:pt x="10" y="85"/>
                    <a:pt x="16" y="79"/>
                  </a:cubicBezTo>
                  <a:cubicBezTo>
                    <a:pt x="20" y="71"/>
                    <a:pt x="20" y="79"/>
                    <a:pt x="26" y="65"/>
                  </a:cubicBezTo>
                  <a:cubicBezTo>
                    <a:pt x="29" y="59"/>
                    <a:pt x="23" y="51"/>
                    <a:pt x="29" y="43"/>
                  </a:cubicBezTo>
                  <a:cubicBezTo>
                    <a:pt x="34" y="37"/>
                    <a:pt x="28" y="38"/>
                    <a:pt x="32" y="34"/>
                  </a:cubicBezTo>
                  <a:cubicBezTo>
                    <a:pt x="37" y="29"/>
                    <a:pt x="32" y="29"/>
                    <a:pt x="45" y="24"/>
                  </a:cubicBezTo>
                  <a:cubicBezTo>
                    <a:pt x="57" y="20"/>
                    <a:pt x="54" y="3"/>
                    <a:pt x="60" y="1"/>
                  </a:cubicBezTo>
                  <a:cubicBezTo>
                    <a:pt x="64" y="0"/>
                    <a:pt x="60" y="4"/>
                    <a:pt x="66" y="7"/>
                  </a:cubicBezTo>
                  <a:cubicBezTo>
                    <a:pt x="72" y="10"/>
                    <a:pt x="73" y="6"/>
                    <a:pt x="76" y="7"/>
                  </a:cubicBezTo>
                  <a:cubicBezTo>
                    <a:pt x="80" y="9"/>
                    <a:pt x="81" y="3"/>
                    <a:pt x="81" y="6"/>
                  </a:cubicBezTo>
                  <a:cubicBezTo>
                    <a:pt x="81" y="10"/>
                    <a:pt x="86" y="9"/>
                    <a:pt x="87" y="9"/>
                  </a:cubicBezTo>
                  <a:cubicBezTo>
                    <a:pt x="93" y="12"/>
                    <a:pt x="89" y="32"/>
                    <a:pt x="95" y="35"/>
                  </a:cubicBezTo>
                  <a:cubicBezTo>
                    <a:pt x="98" y="37"/>
                    <a:pt x="95" y="37"/>
                    <a:pt x="95" y="40"/>
                  </a:cubicBezTo>
                  <a:cubicBezTo>
                    <a:pt x="95" y="43"/>
                    <a:pt x="84" y="38"/>
                    <a:pt x="81" y="43"/>
                  </a:cubicBezTo>
                  <a:cubicBezTo>
                    <a:pt x="78" y="46"/>
                    <a:pt x="72" y="43"/>
                    <a:pt x="73" y="48"/>
                  </a:cubicBezTo>
                  <a:cubicBezTo>
                    <a:pt x="76" y="52"/>
                    <a:pt x="78" y="52"/>
                    <a:pt x="72" y="55"/>
                  </a:cubicBezTo>
                  <a:cubicBezTo>
                    <a:pt x="66" y="57"/>
                    <a:pt x="66" y="57"/>
                    <a:pt x="63" y="62"/>
                  </a:cubicBezTo>
                  <a:cubicBezTo>
                    <a:pt x="63" y="63"/>
                    <a:pt x="45" y="68"/>
                    <a:pt x="43" y="71"/>
                  </a:cubicBezTo>
                  <a:cubicBezTo>
                    <a:pt x="35" y="76"/>
                    <a:pt x="35" y="76"/>
                    <a:pt x="35" y="76"/>
                  </a:cubicBezTo>
                  <a:cubicBezTo>
                    <a:pt x="35" y="87"/>
                    <a:pt x="35" y="87"/>
                    <a:pt x="35" y="87"/>
                  </a:cubicBezTo>
                  <a:close/>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10" name="Google Shape;3323;p145">
              <a:extLst>
                <a:ext uri="{FF2B5EF4-FFF2-40B4-BE49-F238E27FC236}">
                  <a16:creationId xmlns:a16="http://schemas.microsoft.com/office/drawing/2014/main" id="{CBFDFB93-C890-95CC-ACB7-F9E776F580DD}"/>
                </a:ext>
              </a:extLst>
            </p:cNvPr>
            <p:cNvSpPr/>
            <p:nvPr/>
          </p:nvSpPr>
          <p:spPr>
            <a:xfrm>
              <a:off x="5384764" y="3081671"/>
              <a:ext cx="212095" cy="221731"/>
            </a:xfrm>
            <a:custGeom>
              <a:avLst/>
              <a:gdLst/>
              <a:ahLst/>
              <a:cxnLst/>
              <a:rect l="l" t="t" r="r" b="b"/>
              <a:pathLst>
                <a:path w="68" h="71" extrusionOk="0">
                  <a:moveTo>
                    <a:pt x="68" y="4"/>
                  </a:moveTo>
                  <a:cubicBezTo>
                    <a:pt x="68" y="18"/>
                    <a:pt x="68" y="18"/>
                    <a:pt x="68" y="18"/>
                  </a:cubicBezTo>
                  <a:cubicBezTo>
                    <a:pt x="42" y="18"/>
                    <a:pt x="42" y="18"/>
                    <a:pt x="42" y="18"/>
                  </a:cubicBezTo>
                  <a:cubicBezTo>
                    <a:pt x="42" y="43"/>
                    <a:pt x="42" y="43"/>
                    <a:pt x="42" y="43"/>
                  </a:cubicBezTo>
                  <a:cubicBezTo>
                    <a:pt x="33" y="48"/>
                    <a:pt x="31" y="46"/>
                    <a:pt x="34" y="65"/>
                  </a:cubicBezTo>
                  <a:cubicBezTo>
                    <a:pt x="34" y="65"/>
                    <a:pt x="5" y="65"/>
                    <a:pt x="3" y="65"/>
                  </a:cubicBezTo>
                  <a:cubicBezTo>
                    <a:pt x="2" y="65"/>
                    <a:pt x="0" y="68"/>
                    <a:pt x="2" y="71"/>
                  </a:cubicBezTo>
                  <a:cubicBezTo>
                    <a:pt x="0" y="71"/>
                    <a:pt x="0" y="68"/>
                    <a:pt x="2" y="60"/>
                  </a:cubicBezTo>
                  <a:cubicBezTo>
                    <a:pt x="3" y="54"/>
                    <a:pt x="7" y="57"/>
                    <a:pt x="8" y="51"/>
                  </a:cubicBezTo>
                  <a:cubicBezTo>
                    <a:pt x="8" y="45"/>
                    <a:pt x="13" y="42"/>
                    <a:pt x="11" y="42"/>
                  </a:cubicBezTo>
                  <a:cubicBezTo>
                    <a:pt x="10" y="42"/>
                    <a:pt x="8" y="42"/>
                    <a:pt x="13" y="37"/>
                  </a:cubicBezTo>
                  <a:cubicBezTo>
                    <a:pt x="17" y="32"/>
                    <a:pt x="19" y="34"/>
                    <a:pt x="19" y="26"/>
                  </a:cubicBezTo>
                  <a:cubicBezTo>
                    <a:pt x="20" y="18"/>
                    <a:pt x="20" y="23"/>
                    <a:pt x="22" y="18"/>
                  </a:cubicBezTo>
                  <a:cubicBezTo>
                    <a:pt x="23" y="9"/>
                    <a:pt x="26" y="18"/>
                    <a:pt x="33" y="0"/>
                  </a:cubicBezTo>
                  <a:cubicBezTo>
                    <a:pt x="68" y="0"/>
                    <a:pt x="68" y="0"/>
                    <a:pt x="68" y="0"/>
                  </a:cubicBezTo>
                  <a:cubicBezTo>
                    <a:pt x="68" y="4"/>
                    <a:pt x="68" y="4"/>
                    <a:pt x="68" y="4"/>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11" name="Google Shape;3324;p145">
              <a:extLst>
                <a:ext uri="{FF2B5EF4-FFF2-40B4-BE49-F238E27FC236}">
                  <a16:creationId xmlns:a16="http://schemas.microsoft.com/office/drawing/2014/main" id="{D0A4FCA1-7AEE-DB42-D7DC-D3CB501A41E9}"/>
                </a:ext>
              </a:extLst>
            </p:cNvPr>
            <p:cNvSpPr/>
            <p:nvPr/>
          </p:nvSpPr>
          <p:spPr>
            <a:xfrm>
              <a:off x="5412080" y="3065604"/>
              <a:ext cx="19281" cy="16068"/>
            </a:xfrm>
            <a:custGeom>
              <a:avLst/>
              <a:gdLst/>
              <a:ahLst/>
              <a:cxnLst/>
              <a:rect l="l" t="t" r="r" b="b"/>
              <a:pathLst>
                <a:path w="6" h="5" extrusionOk="0">
                  <a:moveTo>
                    <a:pt x="3" y="5"/>
                  </a:moveTo>
                  <a:cubicBezTo>
                    <a:pt x="0" y="5"/>
                    <a:pt x="2" y="0"/>
                    <a:pt x="3" y="0"/>
                  </a:cubicBezTo>
                  <a:cubicBezTo>
                    <a:pt x="6" y="2"/>
                    <a:pt x="5" y="5"/>
                    <a:pt x="3" y="5"/>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12" name="Google Shape;3325;p145">
              <a:extLst>
                <a:ext uri="{FF2B5EF4-FFF2-40B4-BE49-F238E27FC236}">
                  <a16:creationId xmlns:a16="http://schemas.microsoft.com/office/drawing/2014/main" id="{139C0DD1-74F0-2ACE-5675-7DADA4523462}"/>
                </a:ext>
              </a:extLst>
            </p:cNvPr>
            <p:cNvSpPr/>
            <p:nvPr/>
          </p:nvSpPr>
          <p:spPr>
            <a:xfrm>
              <a:off x="5445822" y="3047929"/>
              <a:ext cx="25709" cy="24102"/>
            </a:xfrm>
            <a:custGeom>
              <a:avLst/>
              <a:gdLst/>
              <a:ahLst/>
              <a:cxnLst/>
              <a:rect l="l" t="t" r="r" b="b"/>
              <a:pathLst>
                <a:path w="8" h="8" extrusionOk="0">
                  <a:moveTo>
                    <a:pt x="5" y="6"/>
                  </a:moveTo>
                  <a:cubicBezTo>
                    <a:pt x="0" y="8"/>
                    <a:pt x="0" y="8"/>
                    <a:pt x="2" y="6"/>
                  </a:cubicBezTo>
                  <a:cubicBezTo>
                    <a:pt x="5" y="4"/>
                    <a:pt x="5" y="0"/>
                    <a:pt x="6" y="0"/>
                  </a:cubicBezTo>
                  <a:cubicBezTo>
                    <a:pt x="8" y="1"/>
                    <a:pt x="6" y="6"/>
                    <a:pt x="5" y="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13" name="Google Shape;3326;p145">
              <a:extLst>
                <a:ext uri="{FF2B5EF4-FFF2-40B4-BE49-F238E27FC236}">
                  <a16:creationId xmlns:a16="http://schemas.microsoft.com/office/drawing/2014/main" id="{2975CF3E-763E-7938-CED7-F4B568529ABB}"/>
                </a:ext>
              </a:extLst>
            </p:cNvPr>
            <p:cNvSpPr/>
            <p:nvPr/>
          </p:nvSpPr>
          <p:spPr>
            <a:xfrm>
              <a:off x="5465103" y="3031861"/>
              <a:ext cx="9641" cy="16068"/>
            </a:xfrm>
            <a:custGeom>
              <a:avLst/>
              <a:gdLst/>
              <a:ahLst/>
              <a:cxnLst/>
              <a:rect l="l" t="t" r="r" b="b"/>
              <a:pathLst>
                <a:path w="3" h="5" extrusionOk="0">
                  <a:moveTo>
                    <a:pt x="0" y="3"/>
                  </a:moveTo>
                  <a:cubicBezTo>
                    <a:pt x="0" y="0"/>
                    <a:pt x="2" y="1"/>
                    <a:pt x="3" y="0"/>
                  </a:cubicBezTo>
                  <a:cubicBezTo>
                    <a:pt x="3" y="0"/>
                    <a:pt x="3" y="1"/>
                    <a:pt x="2" y="3"/>
                  </a:cubicBezTo>
                  <a:cubicBezTo>
                    <a:pt x="2" y="3"/>
                    <a:pt x="0" y="5"/>
                    <a:pt x="0"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14" name="Google Shape;3327;p145">
              <a:extLst>
                <a:ext uri="{FF2B5EF4-FFF2-40B4-BE49-F238E27FC236}">
                  <a16:creationId xmlns:a16="http://schemas.microsoft.com/office/drawing/2014/main" id="{C4CB474D-FBA5-216B-11D9-DBFF7A7B7796}"/>
                </a:ext>
              </a:extLst>
            </p:cNvPr>
            <p:cNvSpPr/>
            <p:nvPr/>
          </p:nvSpPr>
          <p:spPr>
            <a:xfrm>
              <a:off x="5384764" y="3051142"/>
              <a:ext cx="24102" cy="24102"/>
            </a:xfrm>
            <a:custGeom>
              <a:avLst/>
              <a:gdLst/>
              <a:ahLst/>
              <a:cxnLst/>
              <a:rect l="l" t="t" r="r" b="b"/>
              <a:pathLst>
                <a:path w="8" h="8" extrusionOk="0">
                  <a:moveTo>
                    <a:pt x="3" y="6"/>
                  </a:moveTo>
                  <a:cubicBezTo>
                    <a:pt x="2" y="3"/>
                    <a:pt x="0" y="3"/>
                    <a:pt x="2" y="3"/>
                  </a:cubicBezTo>
                  <a:cubicBezTo>
                    <a:pt x="5" y="2"/>
                    <a:pt x="8" y="0"/>
                    <a:pt x="8" y="0"/>
                  </a:cubicBezTo>
                  <a:cubicBezTo>
                    <a:pt x="8" y="2"/>
                    <a:pt x="6" y="2"/>
                    <a:pt x="6" y="5"/>
                  </a:cubicBezTo>
                  <a:cubicBezTo>
                    <a:pt x="5" y="6"/>
                    <a:pt x="3" y="8"/>
                    <a:pt x="3" y="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15" name="Google Shape;3328;p145">
              <a:extLst>
                <a:ext uri="{FF2B5EF4-FFF2-40B4-BE49-F238E27FC236}">
                  <a16:creationId xmlns:a16="http://schemas.microsoft.com/office/drawing/2014/main" id="{D1908CA9-3E13-DC10-3887-BF6A51BB4D68}"/>
                </a:ext>
              </a:extLst>
            </p:cNvPr>
            <p:cNvSpPr/>
            <p:nvPr/>
          </p:nvSpPr>
          <p:spPr>
            <a:xfrm>
              <a:off x="5362269" y="3041503"/>
              <a:ext cx="9641" cy="17674"/>
            </a:xfrm>
            <a:custGeom>
              <a:avLst/>
              <a:gdLst/>
              <a:ahLst/>
              <a:cxnLst/>
              <a:rect l="l" t="t" r="r" b="b"/>
              <a:pathLst>
                <a:path w="3" h="6" extrusionOk="0">
                  <a:moveTo>
                    <a:pt x="1" y="2"/>
                  </a:moveTo>
                  <a:cubicBezTo>
                    <a:pt x="1" y="0"/>
                    <a:pt x="3" y="3"/>
                    <a:pt x="1" y="5"/>
                  </a:cubicBezTo>
                  <a:cubicBezTo>
                    <a:pt x="1" y="6"/>
                    <a:pt x="0" y="2"/>
                    <a:pt x="1"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16" name="Google Shape;3329;p145">
              <a:extLst>
                <a:ext uri="{FF2B5EF4-FFF2-40B4-BE49-F238E27FC236}">
                  <a16:creationId xmlns:a16="http://schemas.microsoft.com/office/drawing/2014/main" id="{C7464B17-01E0-DD22-89E2-9B7E6077AA8B}"/>
                </a:ext>
              </a:extLst>
            </p:cNvPr>
            <p:cNvSpPr/>
            <p:nvPr/>
          </p:nvSpPr>
          <p:spPr>
            <a:xfrm>
              <a:off x="5375124" y="3065604"/>
              <a:ext cx="9641" cy="6427"/>
            </a:xfrm>
            <a:custGeom>
              <a:avLst/>
              <a:gdLst/>
              <a:ahLst/>
              <a:cxnLst/>
              <a:rect l="l" t="t" r="r" b="b"/>
              <a:pathLst>
                <a:path w="3" h="2" extrusionOk="0">
                  <a:moveTo>
                    <a:pt x="2" y="0"/>
                  </a:moveTo>
                  <a:cubicBezTo>
                    <a:pt x="3" y="0"/>
                    <a:pt x="3" y="2"/>
                    <a:pt x="3" y="2"/>
                  </a:cubicBezTo>
                  <a:cubicBezTo>
                    <a:pt x="2" y="2"/>
                    <a:pt x="0" y="0"/>
                    <a:pt x="2"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17" name="Google Shape;3330;p145">
              <a:extLst>
                <a:ext uri="{FF2B5EF4-FFF2-40B4-BE49-F238E27FC236}">
                  <a16:creationId xmlns:a16="http://schemas.microsoft.com/office/drawing/2014/main" id="{3D72F7A3-E88C-D679-060A-FCD0BC118788}"/>
                </a:ext>
              </a:extLst>
            </p:cNvPr>
            <p:cNvSpPr/>
            <p:nvPr/>
          </p:nvSpPr>
          <p:spPr>
            <a:xfrm>
              <a:off x="5355842" y="3075244"/>
              <a:ext cx="9641" cy="9640"/>
            </a:xfrm>
            <a:custGeom>
              <a:avLst/>
              <a:gdLst/>
              <a:ahLst/>
              <a:cxnLst/>
              <a:rect l="l" t="t" r="r" b="b"/>
              <a:pathLst>
                <a:path w="3" h="3" extrusionOk="0">
                  <a:moveTo>
                    <a:pt x="2" y="0"/>
                  </a:moveTo>
                  <a:cubicBezTo>
                    <a:pt x="3" y="0"/>
                    <a:pt x="3" y="0"/>
                    <a:pt x="3" y="2"/>
                  </a:cubicBezTo>
                  <a:cubicBezTo>
                    <a:pt x="2" y="3"/>
                    <a:pt x="0" y="2"/>
                    <a:pt x="2"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18" name="Google Shape;3331;p145">
              <a:extLst>
                <a:ext uri="{FF2B5EF4-FFF2-40B4-BE49-F238E27FC236}">
                  <a16:creationId xmlns:a16="http://schemas.microsoft.com/office/drawing/2014/main" id="{386EA6DA-4B47-EBB5-A8BF-B7B93AA144E9}"/>
                </a:ext>
              </a:extLst>
            </p:cNvPr>
            <p:cNvSpPr/>
            <p:nvPr/>
          </p:nvSpPr>
          <p:spPr>
            <a:xfrm>
              <a:off x="5527768" y="3679383"/>
              <a:ext cx="99621" cy="131754"/>
            </a:xfrm>
            <a:custGeom>
              <a:avLst/>
              <a:gdLst/>
              <a:ahLst/>
              <a:cxnLst/>
              <a:rect l="l" t="t" r="r" b="b"/>
              <a:pathLst>
                <a:path w="32" h="42" extrusionOk="0">
                  <a:moveTo>
                    <a:pt x="9" y="0"/>
                  </a:moveTo>
                  <a:cubicBezTo>
                    <a:pt x="11" y="0"/>
                    <a:pt x="17" y="0"/>
                    <a:pt x="16" y="3"/>
                  </a:cubicBezTo>
                  <a:cubicBezTo>
                    <a:pt x="16" y="5"/>
                    <a:pt x="17" y="6"/>
                    <a:pt x="16" y="10"/>
                  </a:cubicBezTo>
                  <a:cubicBezTo>
                    <a:pt x="16" y="13"/>
                    <a:pt x="17" y="10"/>
                    <a:pt x="19" y="13"/>
                  </a:cubicBezTo>
                  <a:cubicBezTo>
                    <a:pt x="20" y="16"/>
                    <a:pt x="22" y="6"/>
                    <a:pt x="23" y="8"/>
                  </a:cubicBezTo>
                  <a:cubicBezTo>
                    <a:pt x="26" y="14"/>
                    <a:pt x="25" y="16"/>
                    <a:pt x="23" y="19"/>
                  </a:cubicBezTo>
                  <a:cubicBezTo>
                    <a:pt x="22" y="22"/>
                    <a:pt x="29" y="20"/>
                    <a:pt x="29" y="24"/>
                  </a:cubicBezTo>
                  <a:cubicBezTo>
                    <a:pt x="29" y="27"/>
                    <a:pt x="32" y="25"/>
                    <a:pt x="32" y="28"/>
                  </a:cubicBezTo>
                  <a:cubicBezTo>
                    <a:pt x="32" y="33"/>
                    <a:pt x="31" y="36"/>
                    <a:pt x="31" y="41"/>
                  </a:cubicBezTo>
                  <a:cubicBezTo>
                    <a:pt x="29" y="42"/>
                    <a:pt x="31" y="41"/>
                    <a:pt x="26" y="39"/>
                  </a:cubicBezTo>
                  <a:cubicBezTo>
                    <a:pt x="23" y="38"/>
                    <a:pt x="17" y="34"/>
                    <a:pt x="13" y="28"/>
                  </a:cubicBezTo>
                  <a:cubicBezTo>
                    <a:pt x="8" y="22"/>
                    <a:pt x="6" y="24"/>
                    <a:pt x="5" y="22"/>
                  </a:cubicBezTo>
                  <a:cubicBezTo>
                    <a:pt x="5" y="19"/>
                    <a:pt x="2" y="19"/>
                    <a:pt x="0" y="16"/>
                  </a:cubicBezTo>
                  <a:cubicBezTo>
                    <a:pt x="5" y="8"/>
                    <a:pt x="6" y="10"/>
                    <a:pt x="6" y="6"/>
                  </a:cubicBezTo>
                  <a:cubicBezTo>
                    <a:pt x="6" y="3"/>
                    <a:pt x="9" y="5"/>
                    <a:pt x="9"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20" name="Google Shape;3332;p145">
              <a:extLst>
                <a:ext uri="{FF2B5EF4-FFF2-40B4-BE49-F238E27FC236}">
                  <a16:creationId xmlns:a16="http://schemas.microsoft.com/office/drawing/2014/main" id="{863F8013-5F0C-E165-45D3-AD3C68FA0F73}"/>
                </a:ext>
              </a:extLst>
            </p:cNvPr>
            <p:cNvSpPr/>
            <p:nvPr/>
          </p:nvSpPr>
          <p:spPr>
            <a:xfrm>
              <a:off x="5481171" y="3632787"/>
              <a:ext cx="73912" cy="96405"/>
            </a:xfrm>
            <a:custGeom>
              <a:avLst/>
              <a:gdLst/>
              <a:ahLst/>
              <a:cxnLst/>
              <a:rect l="l" t="t" r="r" b="b"/>
              <a:pathLst>
                <a:path w="24" h="31" extrusionOk="0">
                  <a:moveTo>
                    <a:pt x="15" y="31"/>
                  </a:moveTo>
                  <a:cubicBezTo>
                    <a:pt x="20" y="23"/>
                    <a:pt x="21" y="24"/>
                    <a:pt x="21" y="21"/>
                  </a:cubicBezTo>
                  <a:cubicBezTo>
                    <a:pt x="21" y="18"/>
                    <a:pt x="24" y="20"/>
                    <a:pt x="24" y="15"/>
                  </a:cubicBezTo>
                  <a:cubicBezTo>
                    <a:pt x="20" y="20"/>
                    <a:pt x="23" y="14"/>
                    <a:pt x="23" y="12"/>
                  </a:cubicBezTo>
                  <a:cubicBezTo>
                    <a:pt x="21" y="9"/>
                    <a:pt x="21" y="9"/>
                    <a:pt x="21" y="9"/>
                  </a:cubicBezTo>
                  <a:cubicBezTo>
                    <a:pt x="21" y="6"/>
                    <a:pt x="20" y="7"/>
                    <a:pt x="18" y="3"/>
                  </a:cubicBezTo>
                  <a:cubicBezTo>
                    <a:pt x="17" y="0"/>
                    <a:pt x="11" y="0"/>
                    <a:pt x="11" y="1"/>
                  </a:cubicBezTo>
                  <a:cubicBezTo>
                    <a:pt x="11" y="3"/>
                    <a:pt x="8" y="0"/>
                    <a:pt x="6" y="3"/>
                  </a:cubicBezTo>
                  <a:cubicBezTo>
                    <a:pt x="6" y="7"/>
                    <a:pt x="3" y="9"/>
                    <a:pt x="0" y="11"/>
                  </a:cubicBezTo>
                  <a:cubicBezTo>
                    <a:pt x="3" y="12"/>
                    <a:pt x="0" y="12"/>
                    <a:pt x="0" y="14"/>
                  </a:cubicBezTo>
                  <a:cubicBezTo>
                    <a:pt x="1" y="15"/>
                    <a:pt x="1" y="14"/>
                    <a:pt x="3" y="15"/>
                  </a:cubicBezTo>
                  <a:cubicBezTo>
                    <a:pt x="1" y="17"/>
                    <a:pt x="0" y="14"/>
                    <a:pt x="0" y="17"/>
                  </a:cubicBezTo>
                  <a:cubicBezTo>
                    <a:pt x="1" y="20"/>
                    <a:pt x="3" y="17"/>
                    <a:pt x="3" y="20"/>
                  </a:cubicBezTo>
                  <a:cubicBezTo>
                    <a:pt x="4" y="21"/>
                    <a:pt x="1" y="20"/>
                    <a:pt x="3" y="21"/>
                  </a:cubicBezTo>
                  <a:cubicBezTo>
                    <a:pt x="3" y="23"/>
                    <a:pt x="6" y="23"/>
                    <a:pt x="6" y="24"/>
                  </a:cubicBezTo>
                  <a:cubicBezTo>
                    <a:pt x="8" y="26"/>
                    <a:pt x="4" y="26"/>
                    <a:pt x="8" y="28"/>
                  </a:cubicBezTo>
                  <a:cubicBezTo>
                    <a:pt x="11" y="28"/>
                    <a:pt x="14" y="29"/>
                    <a:pt x="15" y="3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22" name="Google Shape;3333;p145">
              <a:extLst>
                <a:ext uri="{FF2B5EF4-FFF2-40B4-BE49-F238E27FC236}">
                  <a16:creationId xmlns:a16="http://schemas.microsoft.com/office/drawing/2014/main" id="{4E0D7655-8B37-07D2-E6A8-6D1C0ACC7AE0}"/>
                </a:ext>
              </a:extLst>
            </p:cNvPr>
            <p:cNvSpPr/>
            <p:nvPr/>
          </p:nvSpPr>
          <p:spPr>
            <a:xfrm>
              <a:off x="5375124" y="3430336"/>
              <a:ext cx="159071" cy="134967"/>
            </a:xfrm>
            <a:custGeom>
              <a:avLst/>
              <a:gdLst/>
              <a:ahLst/>
              <a:cxnLst/>
              <a:rect l="l" t="t" r="r" b="b"/>
              <a:pathLst>
                <a:path w="51" h="43" extrusionOk="0">
                  <a:moveTo>
                    <a:pt x="8" y="30"/>
                  </a:moveTo>
                  <a:cubicBezTo>
                    <a:pt x="5" y="27"/>
                    <a:pt x="5" y="18"/>
                    <a:pt x="3" y="20"/>
                  </a:cubicBezTo>
                  <a:cubicBezTo>
                    <a:pt x="0" y="20"/>
                    <a:pt x="0" y="18"/>
                    <a:pt x="2" y="18"/>
                  </a:cubicBezTo>
                  <a:cubicBezTo>
                    <a:pt x="7" y="15"/>
                    <a:pt x="10" y="7"/>
                    <a:pt x="10" y="4"/>
                  </a:cubicBezTo>
                  <a:cubicBezTo>
                    <a:pt x="10" y="0"/>
                    <a:pt x="20" y="1"/>
                    <a:pt x="25" y="1"/>
                  </a:cubicBezTo>
                  <a:cubicBezTo>
                    <a:pt x="28" y="0"/>
                    <a:pt x="31" y="4"/>
                    <a:pt x="33" y="6"/>
                  </a:cubicBezTo>
                  <a:cubicBezTo>
                    <a:pt x="36" y="7"/>
                    <a:pt x="40" y="17"/>
                    <a:pt x="43" y="20"/>
                  </a:cubicBezTo>
                  <a:cubicBezTo>
                    <a:pt x="42" y="24"/>
                    <a:pt x="45" y="21"/>
                    <a:pt x="45" y="26"/>
                  </a:cubicBezTo>
                  <a:cubicBezTo>
                    <a:pt x="45" y="30"/>
                    <a:pt x="43" y="27"/>
                    <a:pt x="45" y="30"/>
                  </a:cubicBezTo>
                  <a:cubicBezTo>
                    <a:pt x="46" y="35"/>
                    <a:pt x="46" y="30"/>
                    <a:pt x="49" y="35"/>
                  </a:cubicBezTo>
                  <a:cubicBezTo>
                    <a:pt x="51" y="38"/>
                    <a:pt x="49" y="38"/>
                    <a:pt x="49" y="41"/>
                  </a:cubicBezTo>
                  <a:cubicBezTo>
                    <a:pt x="48" y="41"/>
                    <a:pt x="45" y="40"/>
                    <a:pt x="43" y="41"/>
                  </a:cubicBezTo>
                  <a:cubicBezTo>
                    <a:pt x="40" y="43"/>
                    <a:pt x="37" y="40"/>
                    <a:pt x="31" y="40"/>
                  </a:cubicBezTo>
                  <a:cubicBezTo>
                    <a:pt x="28" y="40"/>
                    <a:pt x="22" y="38"/>
                    <a:pt x="19" y="40"/>
                  </a:cubicBezTo>
                  <a:cubicBezTo>
                    <a:pt x="14" y="40"/>
                    <a:pt x="20" y="40"/>
                    <a:pt x="17" y="41"/>
                  </a:cubicBezTo>
                  <a:cubicBezTo>
                    <a:pt x="14" y="43"/>
                    <a:pt x="11" y="41"/>
                    <a:pt x="8" y="43"/>
                  </a:cubicBezTo>
                  <a:cubicBezTo>
                    <a:pt x="8" y="41"/>
                    <a:pt x="7" y="43"/>
                    <a:pt x="7" y="41"/>
                  </a:cubicBezTo>
                  <a:cubicBezTo>
                    <a:pt x="10" y="38"/>
                    <a:pt x="8" y="41"/>
                    <a:pt x="16" y="40"/>
                  </a:cubicBezTo>
                  <a:cubicBezTo>
                    <a:pt x="14" y="40"/>
                    <a:pt x="13" y="38"/>
                    <a:pt x="11" y="40"/>
                  </a:cubicBezTo>
                  <a:cubicBezTo>
                    <a:pt x="10" y="40"/>
                    <a:pt x="10" y="38"/>
                    <a:pt x="8" y="40"/>
                  </a:cubicBezTo>
                  <a:cubicBezTo>
                    <a:pt x="7" y="41"/>
                    <a:pt x="8" y="38"/>
                    <a:pt x="7" y="35"/>
                  </a:cubicBezTo>
                  <a:cubicBezTo>
                    <a:pt x="10" y="33"/>
                    <a:pt x="16" y="37"/>
                    <a:pt x="14" y="33"/>
                  </a:cubicBezTo>
                  <a:cubicBezTo>
                    <a:pt x="14" y="32"/>
                    <a:pt x="19" y="33"/>
                    <a:pt x="19" y="32"/>
                  </a:cubicBezTo>
                  <a:cubicBezTo>
                    <a:pt x="20" y="29"/>
                    <a:pt x="19" y="30"/>
                    <a:pt x="25" y="32"/>
                  </a:cubicBezTo>
                  <a:cubicBezTo>
                    <a:pt x="28" y="33"/>
                    <a:pt x="31" y="33"/>
                    <a:pt x="31" y="30"/>
                  </a:cubicBezTo>
                  <a:cubicBezTo>
                    <a:pt x="29" y="29"/>
                    <a:pt x="26" y="33"/>
                    <a:pt x="25" y="30"/>
                  </a:cubicBezTo>
                  <a:cubicBezTo>
                    <a:pt x="23" y="27"/>
                    <a:pt x="23" y="30"/>
                    <a:pt x="22" y="29"/>
                  </a:cubicBezTo>
                  <a:cubicBezTo>
                    <a:pt x="22" y="27"/>
                    <a:pt x="19" y="29"/>
                    <a:pt x="17" y="30"/>
                  </a:cubicBezTo>
                  <a:cubicBezTo>
                    <a:pt x="17" y="30"/>
                    <a:pt x="16" y="30"/>
                    <a:pt x="8" y="3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23" name="Google Shape;3334;p145">
              <a:extLst>
                <a:ext uri="{FF2B5EF4-FFF2-40B4-BE49-F238E27FC236}">
                  <a16:creationId xmlns:a16="http://schemas.microsoft.com/office/drawing/2014/main" id="{E9E94654-FE31-366F-9D3E-BE8277C8A39E}"/>
                </a:ext>
              </a:extLst>
            </p:cNvPr>
            <p:cNvSpPr/>
            <p:nvPr/>
          </p:nvSpPr>
          <p:spPr>
            <a:xfrm>
              <a:off x="5391191" y="3518708"/>
              <a:ext cx="80339" cy="27315"/>
            </a:xfrm>
            <a:custGeom>
              <a:avLst/>
              <a:gdLst/>
              <a:ahLst/>
              <a:cxnLst/>
              <a:rect l="l" t="t" r="r" b="b"/>
              <a:pathLst>
                <a:path w="26" h="9" extrusionOk="0">
                  <a:moveTo>
                    <a:pt x="3" y="3"/>
                  </a:moveTo>
                  <a:cubicBezTo>
                    <a:pt x="5" y="6"/>
                    <a:pt x="6" y="3"/>
                    <a:pt x="12" y="4"/>
                  </a:cubicBezTo>
                  <a:cubicBezTo>
                    <a:pt x="6" y="4"/>
                    <a:pt x="5" y="7"/>
                    <a:pt x="3" y="4"/>
                  </a:cubicBezTo>
                  <a:cubicBezTo>
                    <a:pt x="1" y="3"/>
                    <a:pt x="0" y="6"/>
                    <a:pt x="1" y="7"/>
                  </a:cubicBezTo>
                  <a:cubicBezTo>
                    <a:pt x="5" y="6"/>
                    <a:pt x="11" y="9"/>
                    <a:pt x="9" y="6"/>
                  </a:cubicBezTo>
                  <a:cubicBezTo>
                    <a:pt x="9" y="4"/>
                    <a:pt x="14" y="6"/>
                    <a:pt x="14" y="4"/>
                  </a:cubicBezTo>
                  <a:cubicBezTo>
                    <a:pt x="15" y="1"/>
                    <a:pt x="14" y="3"/>
                    <a:pt x="20" y="4"/>
                  </a:cubicBezTo>
                  <a:cubicBezTo>
                    <a:pt x="23" y="6"/>
                    <a:pt x="26" y="6"/>
                    <a:pt x="26" y="3"/>
                  </a:cubicBezTo>
                  <a:cubicBezTo>
                    <a:pt x="24" y="1"/>
                    <a:pt x="21" y="6"/>
                    <a:pt x="20" y="3"/>
                  </a:cubicBezTo>
                  <a:cubicBezTo>
                    <a:pt x="18" y="0"/>
                    <a:pt x="18" y="3"/>
                    <a:pt x="17" y="1"/>
                  </a:cubicBezTo>
                  <a:cubicBezTo>
                    <a:pt x="17" y="0"/>
                    <a:pt x="14" y="1"/>
                    <a:pt x="12" y="3"/>
                  </a:cubicBezTo>
                  <a:cubicBezTo>
                    <a:pt x="12" y="3"/>
                    <a:pt x="11" y="3"/>
                    <a:pt x="3"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24" name="Google Shape;3335;p145">
              <a:extLst>
                <a:ext uri="{FF2B5EF4-FFF2-40B4-BE49-F238E27FC236}">
                  <a16:creationId xmlns:a16="http://schemas.microsoft.com/office/drawing/2014/main" id="{8F576835-4AE3-5020-7104-B597AFDC1B9C}"/>
                </a:ext>
              </a:extLst>
            </p:cNvPr>
            <p:cNvSpPr/>
            <p:nvPr/>
          </p:nvSpPr>
          <p:spPr>
            <a:xfrm>
              <a:off x="5437788" y="3555663"/>
              <a:ext cx="186387" cy="173529"/>
            </a:xfrm>
            <a:custGeom>
              <a:avLst/>
              <a:gdLst/>
              <a:ahLst/>
              <a:cxnLst/>
              <a:rect l="l" t="t" r="r" b="b"/>
              <a:pathLst>
                <a:path w="60" h="56" extrusionOk="0">
                  <a:moveTo>
                    <a:pt x="38" y="40"/>
                  </a:moveTo>
                  <a:cubicBezTo>
                    <a:pt x="34" y="45"/>
                    <a:pt x="37" y="39"/>
                    <a:pt x="37" y="37"/>
                  </a:cubicBezTo>
                  <a:cubicBezTo>
                    <a:pt x="35" y="34"/>
                    <a:pt x="35" y="34"/>
                    <a:pt x="35" y="34"/>
                  </a:cubicBezTo>
                  <a:cubicBezTo>
                    <a:pt x="35" y="31"/>
                    <a:pt x="34" y="32"/>
                    <a:pt x="32" y="28"/>
                  </a:cubicBezTo>
                  <a:cubicBezTo>
                    <a:pt x="31" y="25"/>
                    <a:pt x="25" y="25"/>
                    <a:pt x="25" y="26"/>
                  </a:cubicBezTo>
                  <a:cubicBezTo>
                    <a:pt x="25" y="28"/>
                    <a:pt x="22" y="25"/>
                    <a:pt x="20" y="28"/>
                  </a:cubicBezTo>
                  <a:cubicBezTo>
                    <a:pt x="20" y="32"/>
                    <a:pt x="17" y="34"/>
                    <a:pt x="14" y="35"/>
                  </a:cubicBezTo>
                  <a:cubicBezTo>
                    <a:pt x="14" y="34"/>
                    <a:pt x="16" y="34"/>
                    <a:pt x="14" y="34"/>
                  </a:cubicBezTo>
                  <a:cubicBezTo>
                    <a:pt x="13" y="32"/>
                    <a:pt x="14" y="32"/>
                    <a:pt x="13" y="31"/>
                  </a:cubicBezTo>
                  <a:cubicBezTo>
                    <a:pt x="11" y="31"/>
                    <a:pt x="11" y="31"/>
                    <a:pt x="13" y="29"/>
                  </a:cubicBezTo>
                  <a:cubicBezTo>
                    <a:pt x="13" y="28"/>
                    <a:pt x="10" y="28"/>
                    <a:pt x="8" y="25"/>
                  </a:cubicBezTo>
                  <a:cubicBezTo>
                    <a:pt x="8" y="23"/>
                    <a:pt x="5" y="25"/>
                    <a:pt x="5" y="23"/>
                  </a:cubicBezTo>
                  <a:cubicBezTo>
                    <a:pt x="5" y="20"/>
                    <a:pt x="3" y="23"/>
                    <a:pt x="5" y="18"/>
                  </a:cubicBezTo>
                  <a:cubicBezTo>
                    <a:pt x="5" y="15"/>
                    <a:pt x="3" y="20"/>
                    <a:pt x="3" y="18"/>
                  </a:cubicBezTo>
                  <a:cubicBezTo>
                    <a:pt x="2" y="17"/>
                    <a:pt x="5" y="15"/>
                    <a:pt x="3" y="15"/>
                  </a:cubicBezTo>
                  <a:cubicBezTo>
                    <a:pt x="0" y="15"/>
                    <a:pt x="2" y="18"/>
                    <a:pt x="0" y="18"/>
                  </a:cubicBezTo>
                  <a:cubicBezTo>
                    <a:pt x="0" y="17"/>
                    <a:pt x="0" y="17"/>
                    <a:pt x="0" y="17"/>
                  </a:cubicBezTo>
                  <a:cubicBezTo>
                    <a:pt x="3" y="9"/>
                    <a:pt x="5" y="12"/>
                    <a:pt x="6" y="9"/>
                  </a:cubicBezTo>
                  <a:cubicBezTo>
                    <a:pt x="8" y="7"/>
                    <a:pt x="8" y="11"/>
                    <a:pt x="10" y="9"/>
                  </a:cubicBezTo>
                  <a:cubicBezTo>
                    <a:pt x="13" y="9"/>
                    <a:pt x="13" y="6"/>
                    <a:pt x="10" y="4"/>
                  </a:cubicBezTo>
                  <a:cubicBezTo>
                    <a:pt x="8" y="3"/>
                    <a:pt x="13" y="4"/>
                    <a:pt x="11" y="0"/>
                  </a:cubicBezTo>
                  <a:cubicBezTo>
                    <a:pt x="17" y="0"/>
                    <a:pt x="20" y="3"/>
                    <a:pt x="23" y="1"/>
                  </a:cubicBezTo>
                  <a:cubicBezTo>
                    <a:pt x="25" y="0"/>
                    <a:pt x="28" y="1"/>
                    <a:pt x="29" y="1"/>
                  </a:cubicBezTo>
                  <a:cubicBezTo>
                    <a:pt x="28" y="6"/>
                    <a:pt x="31" y="7"/>
                    <a:pt x="32" y="4"/>
                  </a:cubicBezTo>
                  <a:cubicBezTo>
                    <a:pt x="32" y="3"/>
                    <a:pt x="34" y="4"/>
                    <a:pt x="34" y="6"/>
                  </a:cubicBezTo>
                  <a:cubicBezTo>
                    <a:pt x="37" y="9"/>
                    <a:pt x="35" y="1"/>
                    <a:pt x="42" y="4"/>
                  </a:cubicBezTo>
                  <a:cubicBezTo>
                    <a:pt x="45" y="7"/>
                    <a:pt x="43" y="4"/>
                    <a:pt x="45" y="3"/>
                  </a:cubicBezTo>
                  <a:cubicBezTo>
                    <a:pt x="48" y="3"/>
                    <a:pt x="43" y="0"/>
                    <a:pt x="48" y="1"/>
                  </a:cubicBezTo>
                  <a:cubicBezTo>
                    <a:pt x="51" y="3"/>
                    <a:pt x="49" y="4"/>
                    <a:pt x="49" y="6"/>
                  </a:cubicBezTo>
                  <a:cubicBezTo>
                    <a:pt x="51" y="6"/>
                    <a:pt x="49" y="9"/>
                    <a:pt x="51" y="9"/>
                  </a:cubicBezTo>
                  <a:cubicBezTo>
                    <a:pt x="52" y="9"/>
                    <a:pt x="55" y="12"/>
                    <a:pt x="52" y="12"/>
                  </a:cubicBezTo>
                  <a:cubicBezTo>
                    <a:pt x="51" y="14"/>
                    <a:pt x="51" y="18"/>
                    <a:pt x="52" y="15"/>
                  </a:cubicBezTo>
                  <a:cubicBezTo>
                    <a:pt x="54" y="14"/>
                    <a:pt x="55" y="15"/>
                    <a:pt x="54" y="20"/>
                  </a:cubicBezTo>
                  <a:cubicBezTo>
                    <a:pt x="54" y="23"/>
                    <a:pt x="55" y="20"/>
                    <a:pt x="57" y="25"/>
                  </a:cubicBezTo>
                  <a:cubicBezTo>
                    <a:pt x="54" y="26"/>
                    <a:pt x="57" y="26"/>
                    <a:pt x="55" y="29"/>
                  </a:cubicBezTo>
                  <a:cubicBezTo>
                    <a:pt x="55" y="32"/>
                    <a:pt x="60" y="32"/>
                    <a:pt x="58" y="35"/>
                  </a:cubicBezTo>
                  <a:cubicBezTo>
                    <a:pt x="55" y="39"/>
                    <a:pt x="60" y="37"/>
                    <a:pt x="60" y="42"/>
                  </a:cubicBezTo>
                  <a:cubicBezTo>
                    <a:pt x="55" y="40"/>
                    <a:pt x="54" y="40"/>
                    <a:pt x="54" y="42"/>
                  </a:cubicBezTo>
                  <a:cubicBezTo>
                    <a:pt x="55" y="45"/>
                    <a:pt x="57" y="42"/>
                    <a:pt x="57" y="45"/>
                  </a:cubicBezTo>
                  <a:cubicBezTo>
                    <a:pt x="57" y="48"/>
                    <a:pt x="55" y="51"/>
                    <a:pt x="52" y="48"/>
                  </a:cubicBezTo>
                  <a:cubicBezTo>
                    <a:pt x="51" y="46"/>
                    <a:pt x="49" y="56"/>
                    <a:pt x="48" y="53"/>
                  </a:cubicBezTo>
                  <a:cubicBezTo>
                    <a:pt x="46" y="49"/>
                    <a:pt x="45" y="53"/>
                    <a:pt x="45" y="49"/>
                  </a:cubicBezTo>
                  <a:cubicBezTo>
                    <a:pt x="46" y="46"/>
                    <a:pt x="45" y="45"/>
                    <a:pt x="45" y="43"/>
                  </a:cubicBezTo>
                  <a:cubicBezTo>
                    <a:pt x="46" y="40"/>
                    <a:pt x="40" y="40"/>
                    <a:pt x="38" y="4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25" name="Google Shape;3336;p145">
              <a:extLst>
                <a:ext uri="{FF2B5EF4-FFF2-40B4-BE49-F238E27FC236}">
                  <a16:creationId xmlns:a16="http://schemas.microsoft.com/office/drawing/2014/main" id="{7F1B6ACA-60F7-0D49-9115-49A1116CEF16}"/>
                </a:ext>
              </a:extLst>
            </p:cNvPr>
            <p:cNvSpPr/>
            <p:nvPr/>
          </p:nvSpPr>
          <p:spPr>
            <a:xfrm>
              <a:off x="5399225" y="3549236"/>
              <a:ext cx="75519" cy="59450"/>
            </a:xfrm>
            <a:custGeom>
              <a:avLst/>
              <a:gdLst/>
              <a:ahLst/>
              <a:cxnLst/>
              <a:rect l="l" t="t" r="r" b="b"/>
              <a:pathLst>
                <a:path w="24" h="19" extrusionOk="0">
                  <a:moveTo>
                    <a:pt x="12" y="19"/>
                  </a:moveTo>
                  <a:cubicBezTo>
                    <a:pt x="15" y="11"/>
                    <a:pt x="17" y="14"/>
                    <a:pt x="18" y="11"/>
                  </a:cubicBezTo>
                  <a:cubicBezTo>
                    <a:pt x="20" y="10"/>
                    <a:pt x="20" y="13"/>
                    <a:pt x="21" y="11"/>
                  </a:cubicBezTo>
                  <a:cubicBezTo>
                    <a:pt x="24" y="11"/>
                    <a:pt x="24" y="8"/>
                    <a:pt x="21" y="7"/>
                  </a:cubicBezTo>
                  <a:cubicBezTo>
                    <a:pt x="20" y="5"/>
                    <a:pt x="24" y="7"/>
                    <a:pt x="23" y="2"/>
                  </a:cubicBezTo>
                  <a:cubicBezTo>
                    <a:pt x="20" y="2"/>
                    <a:pt x="14" y="0"/>
                    <a:pt x="11" y="2"/>
                  </a:cubicBezTo>
                  <a:cubicBezTo>
                    <a:pt x="6" y="2"/>
                    <a:pt x="12" y="2"/>
                    <a:pt x="9" y="3"/>
                  </a:cubicBezTo>
                  <a:cubicBezTo>
                    <a:pt x="6" y="5"/>
                    <a:pt x="3" y="3"/>
                    <a:pt x="0" y="5"/>
                  </a:cubicBezTo>
                  <a:cubicBezTo>
                    <a:pt x="1" y="7"/>
                    <a:pt x="5" y="5"/>
                    <a:pt x="3" y="7"/>
                  </a:cubicBezTo>
                  <a:cubicBezTo>
                    <a:pt x="1" y="10"/>
                    <a:pt x="3" y="10"/>
                    <a:pt x="5" y="8"/>
                  </a:cubicBezTo>
                  <a:cubicBezTo>
                    <a:pt x="8" y="8"/>
                    <a:pt x="3" y="13"/>
                    <a:pt x="6" y="11"/>
                  </a:cubicBezTo>
                  <a:cubicBezTo>
                    <a:pt x="9" y="8"/>
                    <a:pt x="12" y="8"/>
                    <a:pt x="9" y="10"/>
                  </a:cubicBezTo>
                  <a:cubicBezTo>
                    <a:pt x="8" y="11"/>
                    <a:pt x="11" y="11"/>
                    <a:pt x="9" y="14"/>
                  </a:cubicBezTo>
                  <a:cubicBezTo>
                    <a:pt x="8" y="16"/>
                    <a:pt x="9" y="14"/>
                    <a:pt x="9" y="16"/>
                  </a:cubicBezTo>
                  <a:cubicBezTo>
                    <a:pt x="9" y="18"/>
                    <a:pt x="11" y="16"/>
                    <a:pt x="11" y="18"/>
                  </a:cubicBezTo>
                  <a:cubicBezTo>
                    <a:pt x="11" y="19"/>
                    <a:pt x="12" y="18"/>
                    <a:pt x="12" y="16"/>
                  </a:cubicBezTo>
                  <a:cubicBezTo>
                    <a:pt x="12" y="19"/>
                    <a:pt x="12" y="18"/>
                    <a:pt x="12" y="19"/>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26" name="Google Shape;3337;p145">
              <a:extLst>
                <a:ext uri="{FF2B5EF4-FFF2-40B4-BE49-F238E27FC236}">
                  <a16:creationId xmlns:a16="http://schemas.microsoft.com/office/drawing/2014/main" id="{3DA87993-633F-EFB5-7AB6-2A685382F735}"/>
                </a:ext>
              </a:extLst>
            </p:cNvPr>
            <p:cNvSpPr/>
            <p:nvPr/>
          </p:nvSpPr>
          <p:spPr>
            <a:xfrm>
              <a:off x="5408866" y="3573338"/>
              <a:ext cx="3213" cy="9640"/>
            </a:xfrm>
            <a:custGeom>
              <a:avLst/>
              <a:gdLst/>
              <a:ahLst/>
              <a:cxnLst/>
              <a:rect l="l" t="t" r="r" b="b"/>
              <a:pathLst>
                <a:path w="1" h="3" extrusionOk="0">
                  <a:moveTo>
                    <a:pt x="0" y="1"/>
                  </a:moveTo>
                  <a:cubicBezTo>
                    <a:pt x="0" y="1"/>
                    <a:pt x="1" y="0"/>
                    <a:pt x="1" y="1"/>
                  </a:cubicBezTo>
                  <a:cubicBezTo>
                    <a:pt x="1" y="3"/>
                    <a:pt x="1" y="3"/>
                    <a:pt x="0"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28" name="Google Shape;3338;p145">
              <a:extLst>
                <a:ext uri="{FF2B5EF4-FFF2-40B4-BE49-F238E27FC236}">
                  <a16:creationId xmlns:a16="http://schemas.microsoft.com/office/drawing/2014/main" id="{8410A881-9653-456D-AE14-C9836034DA23}"/>
                </a:ext>
              </a:extLst>
            </p:cNvPr>
            <p:cNvSpPr/>
            <p:nvPr/>
          </p:nvSpPr>
          <p:spPr>
            <a:xfrm>
              <a:off x="5408866" y="3582978"/>
              <a:ext cx="9641" cy="12854"/>
            </a:xfrm>
            <a:custGeom>
              <a:avLst/>
              <a:gdLst/>
              <a:ahLst/>
              <a:cxnLst/>
              <a:rect l="l" t="t" r="r" b="b"/>
              <a:pathLst>
                <a:path w="3" h="4" extrusionOk="0">
                  <a:moveTo>
                    <a:pt x="1" y="4"/>
                  </a:moveTo>
                  <a:cubicBezTo>
                    <a:pt x="0" y="2"/>
                    <a:pt x="1" y="0"/>
                    <a:pt x="1" y="2"/>
                  </a:cubicBezTo>
                  <a:cubicBezTo>
                    <a:pt x="3" y="2"/>
                    <a:pt x="1" y="4"/>
                    <a:pt x="1" y="4"/>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30" name="Google Shape;3339;p145">
              <a:extLst>
                <a:ext uri="{FF2B5EF4-FFF2-40B4-BE49-F238E27FC236}">
                  <a16:creationId xmlns:a16="http://schemas.microsoft.com/office/drawing/2014/main" id="{56779D68-D0EA-60F3-715D-EF140709EB90}"/>
                </a:ext>
              </a:extLst>
            </p:cNvPr>
            <p:cNvSpPr/>
            <p:nvPr/>
          </p:nvSpPr>
          <p:spPr>
            <a:xfrm>
              <a:off x="5408866" y="3599045"/>
              <a:ext cx="3213" cy="9640"/>
            </a:xfrm>
            <a:custGeom>
              <a:avLst/>
              <a:gdLst/>
              <a:ahLst/>
              <a:cxnLst/>
              <a:rect l="l" t="t" r="r" b="b"/>
              <a:pathLst>
                <a:path w="1" h="3" extrusionOk="0">
                  <a:moveTo>
                    <a:pt x="0" y="2"/>
                  </a:moveTo>
                  <a:cubicBezTo>
                    <a:pt x="0" y="0"/>
                    <a:pt x="1" y="0"/>
                    <a:pt x="1" y="2"/>
                  </a:cubicBezTo>
                  <a:cubicBezTo>
                    <a:pt x="1" y="3"/>
                    <a:pt x="0" y="2"/>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31" name="Google Shape;3340;p145">
              <a:extLst>
                <a:ext uri="{FF2B5EF4-FFF2-40B4-BE49-F238E27FC236}">
                  <a16:creationId xmlns:a16="http://schemas.microsoft.com/office/drawing/2014/main" id="{9471B85C-91E8-A221-7704-6ED775906E44}"/>
                </a:ext>
              </a:extLst>
            </p:cNvPr>
            <p:cNvSpPr/>
            <p:nvPr/>
          </p:nvSpPr>
          <p:spPr>
            <a:xfrm>
              <a:off x="5412080" y="3599045"/>
              <a:ext cx="6427" cy="6427"/>
            </a:xfrm>
            <a:custGeom>
              <a:avLst/>
              <a:gdLst/>
              <a:ahLst/>
              <a:cxnLst/>
              <a:rect l="l" t="t" r="r" b="b"/>
              <a:pathLst>
                <a:path w="2" h="2" extrusionOk="0">
                  <a:moveTo>
                    <a:pt x="0" y="2"/>
                  </a:moveTo>
                  <a:cubicBezTo>
                    <a:pt x="0" y="0"/>
                    <a:pt x="0" y="0"/>
                    <a:pt x="0" y="0"/>
                  </a:cubicBezTo>
                  <a:cubicBezTo>
                    <a:pt x="2" y="0"/>
                    <a:pt x="2" y="2"/>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32" name="Google Shape;3341;p145">
              <a:extLst>
                <a:ext uri="{FF2B5EF4-FFF2-40B4-BE49-F238E27FC236}">
                  <a16:creationId xmlns:a16="http://schemas.microsoft.com/office/drawing/2014/main" id="{B38DF966-ECEC-0A02-00DA-62A179C18833}"/>
                </a:ext>
              </a:extLst>
            </p:cNvPr>
            <p:cNvSpPr/>
            <p:nvPr/>
          </p:nvSpPr>
          <p:spPr>
            <a:xfrm>
              <a:off x="5418506" y="3595832"/>
              <a:ext cx="3213" cy="3213"/>
            </a:xfrm>
            <a:custGeom>
              <a:avLst/>
              <a:gdLst/>
              <a:ahLst/>
              <a:cxnLst/>
              <a:rect l="l" t="t" r="r" b="b"/>
              <a:pathLst>
                <a:path w="1" h="1" extrusionOk="0">
                  <a:moveTo>
                    <a:pt x="0" y="1"/>
                  </a:moveTo>
                  <a:cubicBezTo>
                    <a:pt x="1" y="0"/>
                    <a:pt x="1" y="0"/>
                    <a:pt x="1" y="0"/>
                  </a:cubicBezTo>
                  <a:cubicBezTo>
                    <a:pt x="1" y="1"/>
                    <a:pt x="1" y="1"/>
                    <a:pt x="0"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33" name="Google Shape;3342;p145">
              <a:extLst>
                <a:ext uri="{FF2B5EF4-FFF2-40B4-BE49-F238E27FC236}">
                  <a16:creationId xmlns:a16="http://schemas.microsoft.com/office/drawing/2014/main" id="{9A2CB0C1-079B-6122-EB35-CA78EFA3C648}"/>
                </a:ext>
              </a:extLst>
            </p:cNvPr>
            <p:cNvSpPr/>
            <p:nvPr/>
          </p:nvSpPr>
          <p:spPr>
            <a:xfrm>
              <a:off x="5402439" y="3582978"/>
              <a:ext cx="6427" cy="6427"/>
            </a:xfrm>
            <a:custGeom>
              <a:avLst/>
              <a:gdLst/>
              <a:ahLst/>
              <a:cxnLst/>
              <a:rect l="l" t="t" r="r" b="b"/>
              <a:pathLst>
                <a:path w="2" h="2" extrusionOk="0">
                  <a:moveTo>
                    <a:pt x="0" y="2"/>
                  </a:moveTo>
                  <a:cubicBezTo>
                    <a:pt x="0" y="2"/>
                    <a:pt x="2" y="0"/>
                    <a:pt x="2" y="2"/>
                  </a:cubicBezTo>
                  <a:cubicBezTo>
                    <a:pt x="0" y="2"/>
                    <a:pt x="0" y="2"/>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34" name="Google Shape;3343;p145">
              <a:extLst>
                <a:ext uri="{FF2B5EF4-FFF2-40B4-BE49-F238E27FC236}">
                  <a16:creationId xmlns:a16="http://schemas.microsoft.com/office/drawing/2014/main" id="{1AF39155-C261-C084-DD45-B8B5F6C45F36}"/>
                </a:ext>
              </a:extLst>
            </p:cNvPr>
            <p:cNvSpPr/>
            <p:nvPr/>
          </p:nvSpPr>
          <p:spPr>
            <a:xfrm>
              <a:off x="5421720" y="3582978"/>
              <a:ext cx="6427" cy="6427"/>
            </a:xfrm>
            <a:custGeom>
              <a:avLst/>
              <a:gdLst/>
              <a:ahLst/>
              <a:cxnLst/>
              <a:rect l="l" t="t" r="r" b="b"/>
              <a:pathLst>
                <a:path w="2" h="2" extrusionOk="0">
                  <a:moveTo>
                    <a:pt x="0" y="2"/>
                  </a:moveTo>
                  <a:cubicBezTo>
                    <a:pt x="0" y="2"/>
                    <a:pt x="0" y="0"/>
                    <a:pt x="2" y="2"/>
                  </a:cubicBezTo>
                  <a:cubicBezTo>
                    <a:pt x="0" y="2"/>
                    <a:pt x="0" y="2"/>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135" name="Google Shape;3344;p145">
              <a:extLst>
                <a:ext uri="{FF2B5EF4-FFF2-40B4-BE49-F238E27FC236}">
                  <a16:creationId xmlns:a16="http://schemas.microsoft.com/office/drawing/2014/main" id="{DFC811C6-2820-CFD1-C50B-06B2F3A9CA68}"/>
                </a:ext>
              </a:extLst>
            </p:cNvPr>
            <p:cNvSpPr/>
            <p:nvPr/>
          </p:nvSpPr>
          <p:spPr>
            <a:xfrm>
              <a:off x="5219266" y="3468899"/>
              <a:ext cx="16068" cy="17674"/>
            </a:xfrm>
            <a:custGeom>
              <a:avLst/>
              <a:gdLst/>
              <a:ahLst/>
              <a:cxnLst/>
              <a:rect l="l" t="t" r="r" b="b"/>
              <a:pathLst>
                <a:path w="5" h="6" extrusionOk="0">
                  <a:moveTo>
                    <a:pt x="2" y="6"/>
                  </a:moveTo>
                  <a:cubicBezTo>
                    <a:pt x="0" y="6"/>
                    <a:pt x="0" y="0"/>
                    <a:pt x="2" y="1"/>
                  </a:cubicBezTo>
                  <a:cubicBezTo>
                    <a:pt x="3" y="3"/>
                    <a:pt x="5" y="5"/>
                    <a:pt x="2" y="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48" name="Google Shape;3345;p145">
              <a:extLst>
                <a:ext uri="{FF2B5EF4-FFF2-40B4-BE49-F238E27FC236}">
                  <a16:creationId xmlns:a16="http://schemas.microsoft.com/office/drawing/2014/main" id="{C0593DED-E2FA-5D30-7171-E2E73780B47D}"/>
                </a:ext>
              </a:extLst>
            </p:cNvPr>
            <p:cNvSpPr/>
            <p:nvPr/>
          </p:nvSpPr>
          <p:spPr>
            <a:xfrm>
              <a:off x="5236940" y="3443191"/>
              <a:ext cx="16068" cy="9640"/>
            </a:xfrm>
            <a:custGeom>
              <a:avLst/>
              <a:gdLst/>
              <a:ahLst/>
              <a:cxnLst/>
              <a:rect l="l" t="t" r="r" b="b"/>
              <a:pathLst>
                <a:path w="5" h="3" extrusionOk="0">
                  <a:moveTo>
                    <a:pt x="2" y="2"/>
                  </a:moveTo>
                  <a:cubicBezTo>
                    <a:pt x="2" y="0"/>
                    <a:pt x="5" y="0"/>
                    <a:pt x="3" y="2"/>
                  </a:cubicBezTo>
                  <a:cubicBezTo>
                    <a:pt x="2" y="3"/>
                    <a:pt x="0" y="3"/>
                    <a:pt x="2"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49" name="Google Shape;3346;p145">
              <a:extLst>
                <a:ext uri="{FF2B5EF4-FFF2-40B4-BE49-F238E27FC236}">
                  <a16:creationId xmlns:a16="http://schemas.microsoft.com/office/drawing/2014/main" id="{96866775-521B-8428-7932-9EE43CDB3D7E}"/>
                </a:ext>
              </a:extLst>
            </p:cNvPr>
            <p:cNvSpPr/>
            <p:nvPr/>
          </p:nvSpPr>
          <p:spPr>
            <a:xfrm>
              <a:off x="5228906" y="3470505"/>
              <a:ext cx="8034" cy="6427"/>
            </a:xfrm>
            <a:custGeom>
              <a:avLst/>
              <a:gdLst/>
              <a:ahLst/>
              <a:cxnLst/>
              <a:rect l="l" t="t" r="r" b="b"/>
              <a:pathLst>
                <a:path w="3" h="2" extrusionOk="0">
                  <a:moveTo>
                    <a:pt x="2" y="2"/>
                  </a:moveTo>
                  <a:cubicBezTo>
                    <a:pt x="0" y="2"/>
                    <a:pt x="2" y="0"/>
                    <a:pt x="2" y="0"/>
                  </a:cubicBezTo>
                  <a:cubicBezTo>
                    <a:pt x="3" y="0"/>
                    <a:pt x="3" y="2"/>
                    <a:pt x="2"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50" name="Google Shape;3347;p145">
              <a:extLst>
                <a:ext uri="{FF2B5EF4-FFF2-40B4-BE49-F238E27FC236}">
                  <a16:creationId xmlns:a16="http://schemas.microsoft.com/office/drawing/2014/main" id="{11416486-C87D-84FF-F38C-4F964BD1820A}"/>
                </a:ext>
              </a:extLst>
            </p:cNvPr>
            <p:cNvSpPr/>
            <p:nvPr/>
          </p:nvSpPr>
          <p:spPr>
            <a:xfrm>
              <a:off x="6469342" y="2368274"/>
              <a:ext cx="89980" cy="109260"/>
            </a:xfrm>
            <a:custGeom>
              <a:avLst/>
              <a:gdLst/>
              <a:ahLst/>
              <a:cxnLst/>
              <a:rect l="l" t="t" r="r" b="b"/>
              <a:pathLst>
                <a:path w="29" h="35" extrusionOk="0">
                  <a:moveTo>
                    <a:pt x="12" y="35"/>
                  </a:moveTo>
                  <a:cubicBezTo>
                    <a:pt x="10" y="34"/>
                    <a:pt x="12" y="34"/>
                    <a:pt x="12" y="31"/>
                  </a:cubicBezTo>
                  <a:cubicBezTo>
                    <a:pt x="10" y="26"/>
                    <a:pt x="15" y="23"/>
                    <a:pt x="10" y="18"/>
                  </a:cubicBezTo>
                  <a:cubicBezTo>
                    <a:pt x="6" y="12"/>
                    <a:pt x="7" y="14"/>
                    <a:pt x="7" y="12"/>
                  </a:cubicBezTo>
                  <a:cubicBezTo>
                    <a:pt x="4" y="11"/>
                    <a:pt x="3" y="1"/>
                    <a:pt x="0" y="3"/>
                  </a:cubicBezTo>
                  <a:cubicBezTo>
                    <a:pt x="1" y="1"/>
                    <a:pt x="4" y="1"/>
                    <a:pt x="6" y="1"/>
                  </a:cubicBezTo>
                  <a:cubicBezTo>
                    <a:pt x="7" y="0"/>
                    <a:pt x="13" y="5"/>
                    <a:pt x="15" y="5"/>
                  </a:cubicBezTo>
                  <a:cubicBezTo>
                    <a:pt x="16" y="3"/>
                    <a:pt x="16" y="8"/>
                    <a:pt x="19" y="6"/>
                  </a:cubicBezTo>
                  <a:cubicBezTo>
                    <a:pt x="21" y="6"/>
                    <a:pt x="21" y="8"/>
                    <a:pt x="19" y="9"/>
                  </a:cubicBezTo>
                  <a:cubicBezTo>
                    <a:pt x="18" y="12"/>
                    <a:pt x="21" y="14"/>
                    <a:pt x="22" y="14"/>
                  </a:cubicBezTo>
                  <a:cubicBezTo>
                    <a:pt x="24" y="14"/>
                    <a:pt x="21" y="17"/>
                    <a:pt x="24" y="18"/>
                  </a:cubicBezTo>
                  <a:cubicBezTo>
                    <a:pt x="27" y="20"/>
                    <a:pt x="24" y="23"/>
                    <a:pt x="25" y="25"/>
                  </a:cubicBezTo>
                  <a:cubicBezTo>
                    <a:pt x="29" y="25"/>
                    <a:pt x="25" y="26"/>
                    <a:pt x="25" y="25"/>
                  </a:cubicBezTo>
                  <a:cubicBezTo>
                    <a:pt x="24" y="25"/>
                    <a:pt x="21" y="26"/>
                    <a:pt x="19" y="25"/>
                  </a:cubicBezTo>
                  <a:cubicBezTo>
                    <a:pt x="18" y="23"/>
                    <a:pt x="16" y="25"/>
                    <a:pt x="18" y="26"/>
                  </a:cubicBezTo>
                  <a:cubicBezTo>
                    <a:pt x="19" y="29"/>
                    <a:pt x="13" y="32"/>
                    <a:pt x="15" y="34"/>
                  </a:cubicBezTo>
                  <a:cubicBezTo>
                    <a:pt x="15" y="35"/>
                    <a:pt x="13" y="35"/>
                    <a:pt x="12" y="35"/>
                  </a:cubicBezTo>
                </a:path>
              </a:pathLst>
            </a:custGeom>
            <a:solidFill>
              <a:srgbClr val="D9DAE4"/>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51" name="Google Shape;3348;p145">
              <a:extLst>
                <a:ext uri="{FF2B5EF4-FFF2-40B4-BE49-F238E27FC236}">
                  <a16:creationId xmlns:a16="http://schemas.microsoft.com/office/drawing/2014/main" id="{5FC45A3A-6BFA-9018-B7A1-F4554D79AFAF}"/>
                </a:ext>
              </a:extLst>
            </p:cNvPr>
            <p:cNvSpPr/>
            <p:nvPr/>
          </p:nvSpPr>
          <p:spPr>
            <a:xfrm>
              <a:off x="6313483" y="2377914"/>
              <a:ext cx="229770" cy="167103"/>
            </a:xfrm>
            <a:custGeom>
              <a:avLst/>
              <a:gdLst/>
              <a:ahLst/>
              <a:cxnLst/>
              <a:rect l="l" t="t" r="r" b="b"/>
              <a:pathLst>
                <a:path w="74" h="54" extrusionOk="0">
                  <a:moveTo>
                    <a:pt x="21" y="3"/>
                  </a:moveTo>
                  <a:cubicBezTo>
                    <a:pt x="18" y="8"/>
                    <a:pt x="16" y="5"/>
                    <a:pt x="15" y="6"/>
                  </a:cubicBezTo>
                  <a:cubicBezTo>
                    <a:pt x="13" y="8"/>
                    <a:pt x="15" y="8"/>
                    <a:pt x="12" y="11"/>
                  </a:cubicBezTo>
                  <a:cubicBezTo>
                    <a:pt x="9" y="14"/>
                    <a:pt x="12" y="14"/>
                    <a:pt x="10" y="15"/>
                  </a:cubicBezTo>
                  <a:cubicBezTo>
                    <a:pt x="9" y="19"/>
                    <a:pt x="6" y="23"/>
                    <a:pt x="6" y="23"/>
                  </a:cubicBezTo>
                  <a:cubicBezTo>
                    <a:pt x="4" y="23"/>
                    <a:pt x="4" y="22"/>
                    <a:pt x="3" y="23"/>
                  </a:cubicBezTo>
                  <a:cubicBezTo>
                    <a:pt x="3" y="23"/>
                    <a:pt x="4" y="23"/>
                    <a:pt x="3" y="23"/>
                  </a:cubicBezTo>
                  <a:cubicBezTo>
                    <a:pt x="1" y="23"/>
                    <a:pt x="0" y="23"/>
                    <a:pt x="0" y="25"/>
                  </a:cubicBezTo>
                  <a:cubicBezTo>
                    <a:pt x="1" y="28"/>
                    <a:pt x="4" y="28"/>
                    <a:pt x="3" y="30"/>
                  </a:cubicBezTo>
                  <a:cubicBezTo>
                    <a:pt x="3" y="34"/>
                    <a:pt x="10" y="34"/>
                    <a:pt x="9" y="36"/>
                  </a:cubicBezTo>
                  <a:cubicBezTo>
                    <a:pt x="7" y="39"/>
                    <a:pt x="9" y="42"/>
                    <a:pt x="13" y="42"/>
                  </a:cubicBezTo>
                  <a:cubicBezTo>
                    <a:pt x="16" y="44"/>
                    <a:pt x="15" y="40"/>
                    <a:pt x="16" y="40"/>
                  </a:cubicBezTo>
                  <a:cubicBezTo>
                    <a:pt x="22" y="45"/>
                    <a:pt x="13" y="42"/>
                    <a:pt x="18" y="47"/>
                  </a:cubicBezTo>
                  <a:cubicBezTo>
                    <a:pt x="24" y="50"/>
                    <a:pt x="18" y="50"/>
                    <a:pt x="19" y="51"/>
                  </a:cubicBezTo>
                  <a:cubicBezTo>
                    <a:pt x="21" y="53"/>
                    <a:pt x="22" y="50"/>
                    <a:pt x="25" y="51"/>
                  </a:cubicBezTo>
                  <a:cubicBezTo>
                    <a:pt x="30" y="54"/>
                    <a:pt x="30" y="51"/>
                    <a:pt x="33" y="51"/>
                  </a:cubicBezTo>
                  <a:cubicBezTo>
                    <a:pt x="36" y="53"/>
                    <a:pt x="39" y="54"/>
                    <a:pt x="42" y="51"/>
                  </a:cubicBezTo>
                  <a:cubicBezTo>
                    <a:pt x="45" y="50"/>
                    <a:pt x="53" y="47"/>
                    <a:pt x="54" y="50"/>
                  </a:cubicBezTo>
                  <a:cubicBezTo>
                    <a:pt x="56" y="51"/>
                    <a:pt x="57" y="48"/>
                    <a:pt x="60" y="51"/>
                  </a:cubicBezTo>
                  <a:cubicBezTo>
                    <a:pt x="60" y="53"/>
                    <a:pt x="63" y="53"/>
                    <a:pt x="65" y="53"/>
                  </a:cubicBezTo>
                  <a:cubicBezTo>
                    <a:pt x="65" y="45"/>
                    <a:pt x="66" y="42"/>
                    <a:pt x="71" y="40"/>
                  </a:cubicBezTo>
                  <a:cubicBezTo>
                    <a:pt x="74" y="40"/>
                    <a:pt x="74" y="39"/>
                    <a:pt x="74" y="36"/>
                  </a:cubicBezTo>
                  <a:cubicBezTo>
                    <a:pt x="73" y="33"/>
                    <a:pt x="69" y="34"/>
                    <a:pt x="69" y="34"/>
                  </a:cubicBezTo>
                  <a:cubicBezTo>
                    <a:pt x="68" y="36"/>
                    <a:pt x="66" y="34"/>
                    <a:pt x="66" y="36"/>
                  </a:cubicBezTo>
                  <a:cubicBezTo>
                    <a:pt x="65" y="37"/>
                    <a:pt x="63" y="36"/>
                    <a:pt x="62" y="33"/>
                  </a:cubicBezTo>
                  <a:cubicBezTo>
                    <a:pt x="60" y="31"/>
                    <a:pt x="62" y="33"/>
                    <a:pt x="62" y="28"/>
                  </a:cubicBezTo>
                  <a:cubicBezTo>
                    <a:pt x="60" y="25"/>
                    <a:pt x="65" y="20"/>
                    <a:pt x="60" y="15"/>
                  </a:cubicBezTo>
                  <a:cubicBezTo>
                    <a:pt x="56" y="11"/>
                    <a:pt x="59" y="11"/>
                    <a:pt x="57" y="9"/>
                  </a:cubicBezTo>
                  <a:cubicBezTo>
                    <a:pt x="54" y="8"/>
                    <a:pt x="54" y="0"/>
                    <a:pt x="50" y="0"/>
                  </a:cubicBezTo>
                  <a:cubicBezTo>
                    <a:pt x="47" y="1"/>
                    <a:pt x="48" y="3"/>
                    <a:pt x="44" y="5"/>
                  </a:cubicBezTo>
                  <a:cubicBezTo>
                    <a:pt x="39" y="5"/>
                    <a:pt x="39" y="5"/>
                    <a:pt x="38" y="6"/>
                  </a:cubicBezTo>
                  <a:cubicBezTo>
                    <a:pt x="36" y="8"/>
                    <a:pt x="35" y="3"/>
                    <a:pt x="33" y="3"/>
                  </a:cubicBezTo>
                  <a:cubicBezTo>
                    <a:pt x="30" y="5"/>
                    <a:pt x="30" y="3"/>
                    <a:pt x="27" y="3"/>
                  </a:cubicBezTo>
                  <a:cubicBezTo>
                    <a:pt x="24" y="3"/>
                    <a:pt x="22" y="1"/>
                    <a:pt x="22" y="3"/>
                  </a:cubicBezTo>
                  <a:cubicBezTo>
                    <a:pt x="21" y="5"/>
                    <a:pt x="21" y="3"/>
                    <a:pt x="21" y="3"/>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52" name="Google Shape;3349;p145">
              <a:extLst>
                <a:ext uri="{FF2B5EF4-FFF2-40B4-BE49-F238E27FC236}">
                  <a16:creationId xmlns:a16="http://schemas.microsoft.com/office/drawing/2014/main" id="{F6570D75-5523-77C0-B0EC-EC430DC4ADC1}"/>
                </a:ext>
              </a:extLst>
            </p:cNvPr>
            <p:cNvSpPr/>
            <p:nvPr/>
          </p:nvSpPr>
          <p:spPr>
            <a:xfrm>
              <a:off x="6453273" y="2594825"/>
              <a:ext cx="77125" cy="78731"/>
            </a:xfrm>
            <a:custGeom>
              <a:avLst/>
              <a:gdLst/>
              <a:ahLst/>
              <a:cxnLst/>
              <a:rect l="l" t="t" r="r" b="b"/>
              <a:pathLst>
                <a:path w="25" h="25" extrusionOk="0">
                  <a:moveTo>
                    <a:pt x="2" y="5"/>
                  </a:moveTo>
                  <a:cubicBezTo>
                    <a:pt x="5" y="8"/>
                    <a:pt x="5" y="9"/>
                    <a:pt x="3" y="11"/>
                  </a:cubicBezTo>
                  <a:cubicBezTo>
                    <a:pt x="2" y="11"/>
                    <a:pt x="3" y="14"/>
                    <a:pt x="0" y="16"/>
                  </a:cubicBezTo>
                  <a:cubicBezTo>
                    <a:pt x="0" y="20"/>
                    <a:pt x="9" y="16"/>
                    <a:pt x="5" y="17"/>
                  </a:cubicBezTo>
                  <a:cubicBezTo>
                    <a:pt x="2" y="20"/>
                    <a:pt x="2" y="19"/>
                    <a:pt x="2" y="22"/>
                  </a:cubicBezTo>
                  <a:cubicBezTo>
                    <a:pt x="0" y="25"/>
                    <a:pt x="2" y="22"/>
                    <a:pt x="5" y="20"/>
                  </a:cubicBezTo>
                  <a:cubicBezTo>
                    <a:pt x="8" y="17"/>
                    <a:pt x="9" y="19"/>
                    <a:pt x="11" y="16"/>
                  </a:cubicBezTo>
                  <a:cubicBezTo>
                    <a:pt x="14" y="9"/>
                    <a:pt x="14" y="16"/>
                    <a:pt x="15" y="14"/>
                  </a:cubicBezTo>
                  <a:cubicBezTo>
                    <a:pt x="18" y="11"/>
                    <a:pt x="21" y="16"/>
                    <a:pt x="23" y="12"/>
                  </a:cubicBezTo>
                  <a:cubicBezTo>
                    <a:pt x="25" y="9"/>
                    <a:pt x="23" y="11"/>
                    <a:pt x="20" y="9"/>
                  </a:cubicBezTo>
                  <a:cubicBezTo>
                    <a:pt x="15" y="6"/>
                    <a:pt x="15" y="5"/>
                    <a:pt x="15" y="2"/>
                  </a:cubicBezTo>
                  <a:cubicBezTo>
                    <a:pt x="14" y="2"/>
                    <a:pt x="14" y="3"/>
                    <a:pt x="12" y="3"/>
                  </a:cubicBezTo>
                  <a:cubicBezTo>
                    <a:pt x="11" y="3"/>
                    <a:pt x="9" y="0"/>
                    <a:pt x="8" y="2"/>
                  </a:cubicBezTo>
                  <a:cubicBezTo>
                    <a:pt x="6" y="3"/>
                    <a:pt x="5" y="0"/>
                    <a:pt x="5" y="3"/>
                  </a:cubicBezTo>
                  <a:cubicBezTo>
                    <a:pt x="3" y="5"/>
                    <a:pt x="2" y="3"/>
                    <a:pt x="2" y="5"/>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53" name="Google Shape;3350;p145">
              <a:extLst>
                <a:ext uri="{FF2B5EF4-FFF2-40B4-BE49-F238E27FC236}">
                  <a16:creationId xmlns:a16="http://schemas.microsoft.com/office/drawing/2014/main" id="{21FD82C6-8AA4-EE7F-6096-13AA0131077F}"/>
                </a:ext>
              </a:extLst>
            </p:cNvPr>
            <p:cNvSpPr/>
            <p:nvPr/>
          </p:nvSpPr>
          <p:spPr>
            <a:xfrm>
              <a:off x="6387395" y="1937664"/>
              <a:ext cx="125329" cy="89979"/>
            </a:xfrm>
            <a:custGeom>
              <a:avLst/>
              <a:gdLst/>
              <a:ahLst/>
              <a:cxnLst/>
              <a:rect l="l" t="t" r="r" b="b"/>
              <a:pathLst>
                <a:path w="40" h="29" extrusionOk="0">
                  <a:moveTo>
                    <a:pt x="7" y="18"/>
                  </a:moveTo>
                  <a:cubicBezTo>
                    <a:pt x="3" y="20"/>
                    <a:pt x="3" y="17"/>
                    <a:pt x="1" y="15"/>
                  </a:cubicBezTo>
                  <a:cubicBezTo>
                    <a:pt x="0" y="12"/>
                    <a:pt x="0" y="12"/>
                    <a:pt x="1" y="9"/>
                  </a:cubicBezTo>
                  <a:cubicBezTo>
                    <a:pt x="1" y="6"/>
                    <a:pt x="4" y="8"/>
                    <a:pt x="4" y="4"/>
                  </a:cubicBezTo>
                  <a:cubicBezTo>
                    <a:pt x="6" y="3"/>
                    <a:pt x="10" y="3"/>
                    <a:pt x="13" y="3"/>
                  </a:cubicBezTo>
                  <a:cubicBezTo>
                    <a:pt x="18" y="3"/>
                    <a:pt x="13" y="0"/>
                    <a:pt x="18" y="1"/>
                  </a:cubicBezTo>
                  <a:cubicBezTo>
                    <a:pt x="23" y="3"/>
                    <a:pt x="26" y="1"/>
                    <a:pt x="27" y="3"/>
                  </a:cubicBezTo>
                  <a:cubicBezTo>
                    <a:pt x="30" y="4"/>
                    <a:pt x="33" y="4"/>
                    <a:pt x="36" y="3"/>
                  </a:cubicBezTo>
                  <a:cubicBezTo>
                    <a:pt x="40" y="6"/>
                    <a:pt x="35" y="4"/>
                    <a:pt x="35" y="8"/>
                  </a:cubicBezTo>
                  <a:cubicBezTo>
                    <a:pt x="35" y="12"/>
                    <a:pt x="30" y="9"/>
                    <a:pt x="32" y="15"/>
                  </a:cubicBezTo>
                  <a:cubicBezTo>
                    <a:pt x="35" y="20"/>
                    <a:pt x="30" y="17"/>
                    <a:pt x="33" y="22"/>
                  </a:cubicBezTo>
                  <a:cubicBezTo>
                    <a:pt x="36" y="26"/>
                    <a:pt x="33" y="23"/>
                    <a:pt x="32" y="28"/>
                  </a:cubicBezTo>
                  <a:cubicBezTo>
                    <a:pt x="29" y="29"/>
                    <a:pt x="30" y="26"/>
                    <a:pt x="26" y="28"/>
                  </a:cubicBezTo>
                  <a:cubicBezTo>
                    <a:pt x="23" y="29"/>
                    <a:pt x="21" y="25"/>
                    <a:pt x="20" y="25"/>
                  </a:cubicBezTo>
                  <a:cubicBezTo>
                    <a:pt x="18" y="25"/>
                    <a:pt x="17" y="22"/>
                    <a:pt x="15" y="22"/>
                  </a:cubicBezTo>
                  <a:cubicBezTo>
                    <a:pt x="12" y="20"/>
                    <a:pt x="12" y="23"/>
                    <a:pt x="7" y="25"/>
                  </a:cubicBezTo>
                  <a:cubicBezTo>
                    <a:pt x="9" y="18"/>
                    <a:pt x="10" y="15"/>
                    <a:pt x="7" y="18"/>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54" name="Google Shape;3351;p145">
              <a:extLst>
                <a:ext uri="{FF2B5EF4-FFF2-40B4-BE49-F238E27FC236}">
                  <a16:creationId xmlns:a16="http://schemas.microsoft.com/office/drawing/2014/main" id="{EF3F83A2-9457-B185-6D58-4A760BF2C5E3}"/>
                </a:ext>
              </a:extLst>
            </p:cNvPr>
            <p:cNvSpPr/>
            <p:nvPr/>
          </p:nvSpPr>
          <p:spPr>
            <a:xfrm>
              <a:off x="6324732" y="1997114"/>
              <a:ext cx="187993" cy="99618"/>
            </a:xfrm>
            <a:custGeom>
              <a:avLst/>
              <a:gdLst/>
              <a:ahLst/>
              <a:cxnLst/>
              <a:rect l="l" t="t" r="r" b="b"/>
              <a:pathLst>
                <a:path w="60" h="32" extrusionOk="0">
                  <a:moveTo>
                    <a:pt x="0" y="27"/>
                  </a:moveTo>
                  <a:cubicBezTo>
                    <a:pt x="7" y="22"/>
                    <a:pt x="9" y="22"/>
                    <a:pt x="15" y="24"/>
                  </a:cubicBezTo>
                  <a:cubicBezTo>
                    <a:pt x="21" y="24"/>
                    <a:pt x="23" y="22"/>
                    <a:pt x="26" y="24"/>
                  </a:cubicBezTo>
                  <a:cubicBezTo>
                    <a:pt x="30" y="26"/>
                    <a:pt x="30" y="22"/>
                    <a:pt x="32" y="22"/>
                  </a:cubicBezTo>
                  <a:cubicBezTo>
                    <a:pt x="33" y="24"/>
                    <a:pt x="30" y="26"/>
                    <a:pt x="35" y="26"/>
                  </a:cubicBezTo>
                  <a:cubicBezTo>
                    <a:pt x="40" y="26"/>
                    <a:pt x="41" y="30"/>
                    <a:pt x="46" y="32"/>
                  </a:cubicBezTo>
                  <a:cubicBezTo>
                    <a:pt x="50" y="29"/>
                    <a:pt x="52" y="32"/>
                    <a:pt x="53" y="30"/>
                  </a:cubicBezTo>
                  <a:cubicBezTo>
                    <a:pt x="55" y="27"/>
                    <a:pt x="55" y="27"/>
                    <a:pt x="58" y="27"/>
                  </a:cubicBezTo>
                  <a:cubicBezTo>
                    <a:pt x="58" y="27"/>
                    <a:pt x="60" y="24"/>
                    <a:pt x="56" y="21"/>
                  </a:cubicBezTo>
                  <a:cubicBezTo>
                    <a:pt x="55" y="18"/>
                    <a:pt x="56" y="18"/>
                    <a:pt x="55" y="18"/>
                  </a:cubicBezTo>
                  <a:cubicBezTo>
                    <a:pt x="53" y="18"/>
                    <a:pt x="55" y="15"/>
                    <a:pt x="55" y="13"/>
                  </a:cubicBezTo>
                  <a:cubicBezTo>
                    <a:pt x="56" y="11"/>
                    <a:pt x="53" y="11"/>
                    <a:pt x="52" y="8"/>
                  </a:cubicBezTo>
                  <a:cubicBezTo>
                    <a:pt x="49" y="10"/>
                    <a:pt x="50" y="7"/>
                    <a:pt x="46" y="8"/>
                  </a:cubicBezTo>
                  <a:cubicBezTo>
                    <a:pt x="43" y="10"/>
                    <a:pt x="41" y="5"/>
                    <a:pt x="40" y="5"/>
                  </a:cubicBezTo>
                  <a:cubicBezTo>
                    <a:pt x="38" y="5"/>
                    <a:pt x="37" y="2"/>
                    <a:pt x="35" y="2"/>
                  </a:cubicBezTo>
                  <a:cubicBezTo>
                    <a:pt x="32" y="0"/>
                    <a:pt x="32" y="3"/>
                    <a:pt x="27" y="5"/>
                  </a:cubicBezTo>
                  <a:cubicBezTo>
                    <a:pt x="26" y="8"/>
                    <a:pt x="30" y="13"/>
                    <a:pt x="24" y="15"/>
                  </a:cubicBezTo>
                  <a:cubicBezTo>
                    <a:pt x="17" y="18"/>
                    <a:pt x="20" y="11"/>
                    <a:pt x="15" y="10"/>
                  </a:cubicBezTo>
                  <a:cubicBezTo>
                    <a:pt x="10" y="8"/>
                    <a:pt x="15" y="5"/>
                    <a:pt x="12" y="7"/>
                  </a:cubicBezTo>
                  <a:cubicBezTo>
                    <a:pt x="7" y="8"/>
                    <a:pt x="6" y="8"/>
                    <a:pt x="4" y="10"/>
                  </a:cubicBezTo>
                  <a:cubicBezTo>
                    <a:pt x="4" y="11"/>
                    <a:pt x="3" y="11"/>
                    <a:pt x="4" y="13"/>
                  </a:cubicBezTo>
                  <a:cubicBezTo>
                    <a:pt x="4" y="16"/>
                    <a:pt x="1" y="16"/>
                    <a:pt x="1" y="19"/>
                  </a:cubicBezTo>
                  <a:cubicBezTo>
                    <a:pt x="0" y="22"/>
                    <a:pt x="0" y="24"/>
                    <a:pt x="0" y="27"/>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55" name="Google Shape;3352;p145">
              <a:extLst>
                <a:ext uri="{FF2B5EF4-FFF2-40B4-BE49-F238E27FC236}">
                  <a16:creationId xmlns:a16="http://schemas.microsoft.com/office/drawing/2014/main" id="{7FF59EDD-597A-48BB-90DA-00DC82EAC929}"/>
                </a:ext>
              </a:extLst>
            </p:cNvPr>
            <p:cNvSpPr/>
            <p:nvPr/>
          </p:nvSpPr>
          <p:spPr>
            <a:xfrm>
              <a:off x="6324732" y="2066204"/>
              <a:ext cx="147824" cy="109260"/>
            </a:xfrm>
            <a:custGeom>
              <a:avLst/>
              <a:gdLst/>
              <a:ahLst/>
              <a:cxnLst/>
              <a:rect l="l" t="t" r="r" b="b"/>
              <a:pathLst>
                <a:path w="47" h="35" extrusionOk="0">
                  <a:moveTo>
                    <a:pt x="46" y="10"/>
                  </a:moveTo>
                  <a:cubicBezTo>
                    <a:pt x="42" y="18"/>
                    <a:pt x="47" y="13"/>
                    <a:pt x="46" y="16"/>
                  </a:cubicBezTo>
                  <a:cubicBezTo>
                    <a:pt x="44" y="19"/>
                    <a:pt x="42" y="16"/>
                    <a:pt x="38" y="22"/>
                  </a:cubicBezTo>
                  <a:cubicBezTo>
                    <a:pt x="35" y="27"/>
                    <a:pt x="41" y="27"/>
                    <a:pt x="38" y="29"/>
                  </a:cubicBezTo>
                  <a:cubicBezTo>
                    <a:pt x="36" y="32"/>
                    <a:pt x="38" y="24"/>
                    <a:pt x="32" y="30"/>
                  </a:cubicBezTo>
                  <a:cubicBezTo>
                    <a:pt x="27" y="35"/>
                    <a:pt x="26" y="30"/>
                    <a:pt x="21" y="32"/>
                  </a:cubicBezTo>
                  <a:cubicBezTo>
                    <a:pt x="21" y="29"/>
                    <a:pt x="16" y="25"/>
                    <a:pt x="15" y="27"/>
                  </a:cubicBezTo>
                  <a:cubicBezTo>
                    <a:pt x="13" y="22"/>
                    <a:pt x="16" y="21"/>
                    <a:pt x="13" y="19"/>
                  </a:cubicBezTo>
                  <a:cubicBezTo>
                    <a:pt x="10" y="16"/>
                    <a:pt x="13" y="21"/>
                    <a:pt x="3" y="16"/>
                  </a:cubicBezTo>
                  <a:cubicBezTo>
                    <a:pt x="3" y="14"/>
                    <a:pt x="3" y="11"/>
                    <a:pt x="1" y="10"/>
                  </a:cubicBezTo>
                  <a:cubicBezTo>
                    <a:pt x="0" y="8"/>
                    <a:pt x="0" y="8"/>
                    <a:pt x="0" y="5"/>
                  </a:cubicBezTo>
                  <a:cubicBezTo>
                    <a:pt x="7" y="0"/>
                    <a:pt x="9" y="0"/>
                    <a:pt x="15" y="2"/>
                  </a:cubicBezTo>
                  <a:cubicBezTo>
                    <a:pt x="21" y="2"/>
                    <a:pt x="23" y="0"/>
                    <a:pt x="26" y="2"/>
                  </a:cubicBezTo>
                  <a:cubicBezTo>
                    <a:pt x="30" y="3"/>
                    <a:pt x="30" y="0"/>
                    <a:pt x="32" y="0"/>
                  </a:cubicBezTo>
                  <a:cubicBezTo>
                    <a:pt x="33" y="2"/>
                    <a:pt x="30" y="3"/>
                    <a:pt x="35" y="3"/>
                  </a:cubicBezTo>
                  <a:cubicBezTo>
                    <a:pt x="39" y="3"/>
                    <a:pt x="41" y="8"/>
                    <a:pt x="46" y="10"/>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56" name="Google Shape;3353;p145">
              <a:extLst>
                <a:ext uri="{FF2B5EF4-FFF2-40B4-BE49-F238E27FC236}">
                  <a16:creationId xmlns:a16="http://schemas.microsoft.com/office/drawing/2014/main" id="{A1D59AB7-7962-BF8D-0103-D0B86CC62802}"/>
                </a:ext>
              </a:extLst>
            </p:cNvPr>
            <p:cNvSpPr/>
            <p:nvPr/>
          </p:nvSpPr>
          <p:spPr>
            <a:xfrm>
              <a:off x="6372935" y="2075845"/>
              <a:ext cx="252265" cy="196024"/>
            </a:xfrm>
            <a:custGeom>
              <a:avLst/>
              <a:gdLst/>
              <a:ahLst/>
              <a:cxnLst/>
              <a:rect l="l" t="t" r="r" b="b"/>
              <a:pathLst>
                <a:path w="81" h="63" extrusionOk="0">
                  <a:moveTo>
                    <a:pt x="70" y="50"/>
                  </a:moveTo>
                  <a:cubicBezTo>
                    <a:pt x="64" y="50"/>
                    <a:pt x="63" y="54"/>
                    <a:pt x="63" y="58"/>
                  </a:cubicBezTo>
                  <a:cubicBezTo>
                    <a:pt x="63" y="63"/>
                    <a:pt x="61" y="63"/>
                    <a:pt x="60" y="60"/>
                  </a:cubicBezTo>
                  <a:cubicBezTo>
                    <a:pt x="58" y="60"/>
                    <a:pt x="55" y="60"/>
                    <a:pt x="54" y="60"/>
                  </a:cubicBezTo>
                  <a:cubicBezTo>
                    <a:pt x="50" y="61"/>
                    <a:pt x="52" y="55"/>
                    <a:pt x="47" y="58"/>
                  </a:cubicBezTo>
                  <a:cubicBezTo>
                    <a:pt x="44" y="61"/>
                    <a:pt x="49" y="57"/>
                    <a:pt x="40" y="57"/>
                  </a:cubicBezTo>
                  <a:cubicBezTo>
                    <a:pt x="34" y="57"/>
                    <a:pt x="37" y="55"/>
                    <a:pt x="32" y="55"/>
                  </a:cubicBezTo>
                  <a:cubicBezTo>
                    <a:pt x="29" y="57"/>
                    <a:pt x="28" y="52"/>
                    <a:pt x="17" y="54"/>
                  </a:cubicBezTo>
                  <a:cubicBezTo>
                    <a:pt x="8" y="55"/>
                    <a:pt x="12" y="58"/>
                    <a:pt x="9" y="57"/>
                  </a:cubicBezTo>
                  <a:cubicBezTo>
                    <a:pt x="8" y="57"/>
                    <a:pt x="6" y="58"/>
                    <a:pt x="6" y="58"/>
                  </a:cubicBezTo>
                  <a:cubicBezTo>
                    <a:pt x="5" y="55"/>
                    <a:pt x="9" y="52"/>
                    <a:pt x="3" y="50"/>
                  </a:cubicBezTo>
                  <a:cubicBezTo>
                    <a:pt x="0" y="49"/>
                    <a:pt x="5" y="46"/>
                    <a:pt x="8" y="46"/>
                  </a:cubicBezTo>
                  <a:cubicBezTo>
                    <a:pt x="11" y="44"/>
                    <a:pt x="8" y="38"/>
                    <a:pt x="6" y="29"/>
                  </a:cubicBezTo>
                  <a:cubicBezTo>
                    <a:pt x="11" y="27"/>
                    <a:pt x="12" y="32"/>
                    <a:pt x="17" y="27"/>
                  </a:cubicBezTo>
                  <a:cubicBezTo>
                    <a:pt x="23" y="21"/>
                    <a:pt x="21" y="29"/>
                    <a:pt x="23" y="25"/>
                  </a:cubicBezTo>
                  <a:cubicBezTo>
                    <a:pt x="26" y="24"/>
                    <a:pt x="20" y="24"/>
                    <a:pt x="23" y="19"/>
                  </a:cubicBezTo>
                  <a:cubicBezTo>
                    <a:pt x="28" y="13"/>
                    <a:pt x="29" y="16"/>
                    <a:pt x="31" y="13"/>
                  </a:cubicBezTo>
                  <a:cubicBezTo>
                    <a:pt x="32" y="10"/>
                    <a:pt x="28" y="14"/>
                    <a:pt x="31" y="7"/>
                  </a:cubicBezTo>
                  <a:cubicBezTo>
                    <a:pt x="35" y="3"/>
                    <a:pt x="37" y="7"/>
                    <a:pt x="38" y="5"/>
                  </a:cubicBezTo>
                  <a:cubicBezTo>
                    <a:pt x="40" y="2"/>
                    <a:pt x="40" y="2"/>
                    <a:pt x="43" y="2"/>
                  </a:cubicBezTo>
                  <a:cubicBezTo>
                    <a:pt x="47" y="0"/>
                    <a:pt x="44" y="3"/>
                    <a:pt x="49" y="3"/>
                  </a:cubicBezTo>
                  <a:cubicBezTo>
                    <a:pt x="55" y="2"/>
                    <a:pt x="50" y="8"/>
                    <a:pt x="55" y="7"/>
                  </a:cubicBezTo>
                  <a:cubicBezTo>
                    <a:pt x="58" y="3"/>
                    <a:pt x="61" y="5"/>
                    <a:pt x="61" y="7"/>
                  </a:cubicBezTo>
                  <a:cubicBezTo>
                    <a:pt x="63" y="8"/>
                    <a:pt x="66" y="7"/>
                    <a:pt x="64" y="10"/>
                  </a:cubicBezTo>
                  <a:cubicBezTo>
                    <a:pt x="63" y="14"/>
                    <a:pt x="67" y="14"/>
                    <a:pt x="64" y="16"/>
                  </a:cubicBezTo>
                  <a:cubicBezTo>
                    <a:pt x="61" y="19"/>
                    <a:pt x="66" y="18"/>
                    <a:pt x="66" y="22"/>
                  </a:cubicBezTo>
                  <a:cubicBezTo>
                    <a:pt x="67" y="29"/>
                    <a:pt x="73" y="27"/>
                    <a:pt x="72" y="29"/>
                  </a:cubicBezTo>
                  <a:cubicBezTo>
                    <a:pt x="69" y="33"/>
                    <a:pt x="76" y="29"/>
                    <a:pt x="76" y="33"/>
                  </a:cubicBezTo>
                  <a:cubicBezTo>
                    <a:pt x="76" y="35"/>
                    <a:pt x="81" y="35"/>
                    <a:pt x="78" y="36"/>
                  </a:cubicBezTo>
                  <a:cubicBezTo>
                    <a:pt x="75" y="38"/>
                    <a:pt x="75" y="41"/>
                    <a:pt x="70" y="38"/>
                  </a:cubicBezTo>
                  <a:cubicBezTo>
                    <a:pt x="69" y="36"/>
                    <a:pt x="67" y="39"/>
                    <a:pt x="69" y="41"/>
                  </a:cubicBezTo>
                  <a:cubicBezTo>
                    <a:pt x="72" y="46"/>
                    <a:pt x="67" y="46"/>
                    <a:pt x="70" y="50"/>
                  </a:cubicBezTo>
                </a:path>
              </a:pathLst>
            </a:custGeom>
            <a:solidFill>
              <a:srgbClr val="D9DAE4"/>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57" name="Google Shape;3354;p145">
              <a:extLst>
                <a:ext uri="{FF2B5EF4-FFF2-40B4-BE49-F238E27FC236}">
                  <a16:creationId xmlns:a16="http://schemas.microsoft.com/office/drawing/2014/main" id="{73158826-7BDF-1992-91A9-C127AF6775BC}"/>
                </a:ext>
              </a:extLst>
            </p:cNvPr>
            <p:cNvSpPr/>
            <p:nvPr/>
          </p:nvSpPr>
          <p:spPr>
            <a:xfrm>
              <a:off x="6151199" y="2130475"/>
              <a:ext cx="265119" cy="221731"/>
            </a:xfrm>
            <a:custGeom>
              <a:avLst/>
              <a:gdLst/>
              <a:ahLst/>
              <a:cxnLst/>
              <a:rect l="l" t="t" r="r" b="b"/>
              <a:pathLst>
                <a:path w="85" h="71" extrusionOk="0">
                  <a:moveTo>
                    <a:pt x="77" y="40"/>
                  </a:moveTo>
                  <a:cubicBezTo>
                    <a:pt x="79" y="43"/>
                    <a:pt x="76" y="42"/>
                    <a:pt x="79" y="47"/>
                  </a:cubicBezTo>
                  <a:cubicBezTo>
                    <a:pt x="85" y="51"/>
                    <a:pt x="79" y="48"/>
                    <a:pt x="80" y="50"/>
                  </a:cubicBezTo>
                  <a:cubicBezTo>
                    <a:pt x="82" y="51"/>
                    <a:pt x="83" y="53"/>
                    <a:pt x="79" y="54"/>
                  </a:cubicBezTo>
                  <a:cubicBezTo>
                    <a:pt x="77" y="54"/>
                    <a:pt x="72" y="59"/>
                    <a:pt x="71" y="62"/>
                  </a:cubicBezTo>
                  <a:cubicBezTo>
                    <a:pt x="68" y="65"/>
                    <a:pt x="71" y="67"/>
                    <a:pt x="71" y="68"/>
                  </a:cubicBezTo>
                  <a:cubicBezTo>
                    <a:pt x="69" y="70"/>
                    <a:pt x="74" y="71"/>
                    <a:pt x="68" y="70"/>
                  </a:cubicBezTo>
                  <a:cubicBezTo>
                    <a:pt x="63" y="68"/>
                    <a:pt x="65" y="67"/>
                    <a:pt x="63" y="67"/>
                  </a:cubicBezTo>
                  <a:cubicBezTo>
                    <a:pt x="59" y="65"/>
                    <a:pt x="54" y="65"/>
                    <a:pt x="53" y="65"/>
                  </a:cubicBezTo>
                  <a:cubicBezTo>
                    <a:pt x="50" y="65"/>
                    <a:pt x="50" y="70"/>
                    <a:pt x="48" y="68"/>
                  </a:cubicBezTo>
                  <a:cubicBezTo>
                    <a:pt x="48" y="68"/>
                    <a:pt x="47" y="68"/>
                    <a:pt x="47" y="67"/>
                  </a:cubicBezTo>
                  <a:cubicBezTo>
                    <a:pt x="48" y="64"/>
                    <a:pt x="44" y="62"/>
                    <a:pt x="42" y="65"/>
                  </a:cubicBezTo>
                  <a:cubicBezTo>
                    <a:pt x="42" y="67"/>
                    <a:pt x="41" y="67"/>
                    <a:pt x="41" y="65"/>
                  </a:cubicBezTo>
                  <a:cubicBezTo>
                    <a:pt x="41" y="65"/>
                    <a:pt x="41" y="65"/>
                    <a:pt x="39" y="65"/>
                  </a:cubicBezTo>
                  <a:cubicBezTo>
                    <a:pt x="39" y="62"/>
                    <a:pt x="38" y="61"/>
                    <a:pt x="35" y="59"/>
                  </a:cubicBezTo>
                  <a:cubicBezTo>
                    <a:pt x="32" y="57"/>
                    <a:pt x="33" y="59"/>
                    <a:pt x="30" y="57"/>
                  </a:cubicBezTo>
                  <a:cubicBezTo>
                    <a:pt x="28" y="56"/>
                    <a:pt x="32" y="56"/>
                    <a:pt x="28" y="56"/>
                  </a:cubicBezTo>
                  <a:cubicBezTo>
                    <a:pt x="25" y="54"/>
                    <a:pt x="22" y="53"/>
                    <a:pt x="24" y="54"/>
                  </a:cubicBezTo>
                  <a:cubicBezTo>
                    <a:pt x="25" y="56"/>
                    <a:pt x="24" y="59"/>
                    <a:pt x="21" y="56"/>
                  </a:cubicBezTo>
                  <a:cubicBezTo>
                    <a:pt x="16" y="51"/>
                    <a:pt x="21" y="53"/>
                    <a:pt x="21" y="51"/>
                  </a:cubicBezTo>
                  <a:cubicBezTo>
                    <a:pt x="19" y="50"/>
                    <a:pt x="19" y="51"/>
                    <a:pt x="15" y="50"/>
                  </a:cubicBezTo>
                  <a:cubicBezTo>
                    <a:pt x="9" y="47"/>
                    <a:pt x="12" y="45"/>
                    <a:pt x="9" y="48"/>
                  </a:cubicBezTo>
                  <a:cubicBezTo>
                    <a:pt x="10" y="39"/>
                    <a:pt x="7" y="43"/>
                    <a:pt x="6" y="39"/>
                  </a:cubicBezTo>
                  <a:cubicBezTo>
                    <a:pt x="6" y="36"/>
                    <a:pt x="9" y="36"/>
                    <a:pt x="6" y="31"/>
                  </a:cubicBezTo>
                  <a:cubicBezTo>
                    <a:pt x="4" y="29"/>
                    <a:pt x="9" y="29"/>
                    <a:pt x="4" y="26"/>
                  </a:cubicBezTo>
                  <a:cubicBezTo>
                    <a:pt x="0" y="23"/>
                    <a:pt x="6" y="22"/>
                    <a:pt x="3" y="14"/>
                  </a:cubicBezTo>
                  <a:cubicBezTo>
                    <a:pt x="6" y="14"/>
                    <a:pt x="6" y="15"/>
                    <a:pt x="6" y="14"/>
                  </a:cubicBezTo>
                  <a:cubicBezTo>
                    <a:pt x="6" y="12"/>
                    <a:pt x="6" y="12"/>
                    <a:pt x="6" y="12"/>
                  </a:cubicBezTo>
                  <a:cubicBezTo>
                    <a:pt x="4" y="12"/>
                    <a:pt x="4" y="14"/>
                    <a:pt x="3" y="12"/>
                  </a:cubicBezTo>
                  <a:cubicBezTo>
                    <a:pt x="3" y="11"/>
                    <a:pt x="3" y="11"/>
                    <a:pt x="3" y="11"/>
                  </a:cubicBezTo>
                  <a:cubicBezTo>
                    <a:pt x="7" y="12"/>
                    <a:pt x="7" y="9"/>
                    <a:pt x="15" y="8"/>
                  </a:cubicBezTo>
                  <a:cubicBezTo>
                    <a:pt x="22" y="6"/>
                    <a:pt x="18" y="5"/>
                    <a:pt x="22" y="3"/>
                  </a:cubicBezTo>
                  <a:cubicBezTo>
                    <a:pt x="28" y="1"/>
                    <a:pt x="22" y="1"/>
                    <a:pt x="30" y="0"/>
                  </a:cubicBezTo>
                  <a:cubicBezTo>
                    <a:pt x="36" y="0"/>
                    <a:pt x="35" y="0"/>
                    <a:pt x="39" y="3"/>
                  </a:cubicBezTo>
                  <a:cubicBezTo>
                    <a:pt x="41" y="3"/>
                    <a:pt x="39" y="5"/>
                    <a:pt x="38" y="3"/>
                  </a:cubicBezTo>
                  <a:cubicBezTo>
                    <a:pt x="36" y="0"/>
                    <a:pt x="36" y="1"/>
                    <a:pt x="38" y="5"/>
                  </a:cubicBezTo>
                  <a:cubicBezTo>
                    <a:pt x="38" y="6"/>
                    <a:pt x="44" y="6"/>
                    <a:pt x="45" y="5"/>
                  </a:cubicBezTo>
                  <a:cubicBezTo>
                    <a:pt x="56" y="6"/>
                    <a:pt x="65" y="8"/>
                    <a:pt x="71" y="6"/>
                  </a:cubicBezTo>
                  <a:cubicBezTo>
                    <a:pt x="72" y="5"/>
                    <a:pt x="77" y="8"/>
                    <a:pt x="77" y="11"/>
                  </a:cubicBezTo>
                  <a:cubicBezTo>
                    <a:pt x="79" y="20"/>
                    <a:pt x="82" y="26"/>
                    <a:pt x="79" y="28"/>
                  </a:cubicBezTo>
                  <a:cubicBezTo>
                    <a:pt x="76" y="28"/>
                    <a:pt x="71" y="31"/>
                    <a:pt x="74" y="33"/>
                  </a:cubicBezTo>
                  <a:cubicBezTo>
                    <a:pt x="80" y="34"/>
                    <a:pt x="76" y="37"/>
                    <a:pt x="77" y="40"/>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58" name="Google Shape;3355;p145">
              <a:extLst>
                <a:ext uri="{FF2B5EF4-FFF2-40B4-BE49-F238E27FC236}">
                  <a16:creationId xmlns:a16="http://schemas.microsoft.com/office/drawing/2014/main" id="{69F97492-5B51-EE6D-B780-3D78C8231340}"/>
                </a:ext>
              </a:extLst>
            </p:cNvPr>
            <p:cNvSpPr/>
            <p:nvPr/>
          </p:nvSpPr>
          <p:spPr>
            <a:xfrm>
              <a:off x="5683626" y="2275082"/>
              <a:ext cx="332604" cy="314923"/>
            </a:xfrm>
            <a:custGeom>
              <a:avLst/>
              <a:gdLst/>
              <a:ahLst/>
              <a:cxnLst/>
              <a:rect l="l" t="t" r="r" b="b"/>
              <a:pathLst>
                <a:path w="107" h="101" extrusionOk="0">
                  <a:moveTo>
                    <a:pt x="95" y="61"/>
                  </a:moveTo>
                  <a:cubicBezTo>
                    <a:pt x="93" y="64"/>
                    <a:pt x="98" y="66"/>
                    <a:pt x="96" y="67"/>
                  </a:cubicBezTo>
                  <a:cubicBezTo>
                    <a:pt x="95" y="70"/>
                    <a:pt x="90" y="69"/>
                    <a:pt x="95" y="72"/>
                  </a:cubicBezTo>
                  <a:cubicBezTo>
                    <a:pt x="99" y="75"/>
                    <a:pt x="93" y="75"/>
                    <a:pt x="95" y="78"/>
                  </a:cubicBezTo>
                  <a:cubicBezTo>
                    <a:pt x="96" y="83"/>
                    <a:pt x="101" y="80"/>
                    <a:pt x="101" y="80"/>
                  </a:cubicBezTo>
                  <a:cubicBezTo>
                    <a:pt x="102" y="81"/>
                    <a:pt x="99" y="84"/>
                    <a:pt x="99" y="86"/>
                  </a:cubicBezTo>
                  <a:cubicBezTo>
                    <a:pt x="98" y="86"/>
                    <a:pt x="93" y="89"/>
                    <a:pt x="93" y="89"/>
                  </a:cubicBezTo>
                  <a:cubicBezTo>
                    <a:pt x="93" y="92"/>
                    <a:pt x="87" y="94"/>
                    <a:pt x="85" y="92"/>
                  </a:cubicBezTo>
                  <a:cubicBezTo>
                    <a:pt x="84" y="91"/>
                    <a:pt x="84" y="94"/>
                    <a:pt x="82" y="91"/>
                  </a:cubicBezTo>
                  <a:cubicBezTo>
                    <a:pt x="81" y="89"/>
                    <a:pt x="81" y="89"/>
                    <a:pt x="78" y="89"/>
                  </a:cubicBezTo>
                  <a:cubicBezTo>
                    <a:pt x="75" y="91"/>
                    <a:pt x="78" y="89"/>
                    <a:pt x="75" y="89"/>
                  </a:cubicBezTo>
                  <a:cubicBezTo>
                    <a:pt x="72" y="89"/>
                    <a:pt x="75" y="84"/>
                    <a:pt x="69" y="89"/>
                  </a:cubicBezTo>
                  <a:cubicBezTo>
                    <a:pt x="67" y="91"/>
                    <a:pt x="64" y="91"/>
                    <a:pt x="64" y="94"/>
                  </a:cubicBezTo>
                  <a:cubicBezTo>
                    <a:pt x="66" y="97"/>
                    <a:pt x="64" y="95"/>
                    <a:pt x="64" y="100"/>
                  </a:cubicBezTo>
                  <a:cubicBezTo>
                    <a:pt x="61" y="100"/>
                    <a:pt x="63" y="101"/>
                    <a:pt x="60" y="100"/>
                  </a:cubicBezTo>
                  <a:cubicBezTo>
                    <a:pt x="58" y="100"/>
                    <a:pt x="58" y="101"/>
                    <a:pt x="54" y="100"/>
                  </a:cubicBezTo>
                  <a:cubicBezTo>
                    <a:pt x="54" y="98"/>
                    <a:pt x="54" y="97"/>
                    <a:pt x="52" y="98"/>
                  </a:cubicBezTo>
                  <a:cubicBezTo>
                    <a:pt x="43" y="92"/>
                    <a:pt x="47" y="97"/>
                    <a:pt x="44" y="97"/>
                  </a:cubicBezTo>
                  <a:cubicBezTo>
                    <a:pt x="41" y="95"/>
                    <a:pt x="41" y="98"/>
                    <a:pt x="40" y="97"/>
                  </a:cubicBezTo>
                  <a:cubicBezTo>
                    <a:pt x="38" y="95"/>
                    <a:pt x="35" y="97"/>
                    <a:pt x="35" y="95"/>
                  </a:cubicBezTo>
                  <a:cubicBezTo>
                    <a:pt x="34" y="92"/>
                    <a:pt x="29" y="94"/>
                    <a:pt x="29" y="92"/>
                  </a:cubicBezTo>
                  <a:cubicBezTo>
                    <a:pt x="29" y="89"/>
                    <a:pt x="28" y="91"/>
                    <a:pt x="26" y="89"/>
                  </a:cubicBezTo>
                  <a:cubicBezTo>
                    <a:pt x="28" y="89"/>
                    <a:pt x="29" y="87"/>
                    <a:pt x="29" y="81"/>
                  </a:cubicBezTo>
                  <a:cubicBezTo>
                    <a:pt x="31" y="75"/>
                    <a:pt x="31" y="75"/>
                    <a:pt x="31" y="75"/>
                  </a:cubicBezTo>
                  <a:cubicBezTo>
                    <a:pt x="32" y="75"/>
                    <a:pt x="31" y="73"/>
                    <a:pt x="31" y="73"/>
                  </a:cubicBezTo>
                  <a:cubicBezTo>
                    <a:pt x="29" y="75"/>
                    <a:pt x="29" y="73"/>
                    <a:pt x="31" y="70"/>
                  </a:cubicBezTo>
                  <a:cubicBezTo>
                    <a:pt x="31" y="67"/>
                    <a:pt x="32" y="66"/>
                    <a:pt x="32" y="66"/>
                  </a:cubicBezTo>
                  <a:cubicBezTo>
                    <a:pt x="34" y="66"/>
                    <a:pt x="35" y="72"/>
                    <a:pt x="35" y="69"/>
                  </a:cubicBezTo>
                  <a:cubicBezTo>
                    <a:pt x="34" y="67"/>
                    <a:pt x="35" y="66"/>
                    <a:pt x="31" y="64"/>
                  </a:cubicBezTo>
                  <a:cubicBezTo>
                    <a:pt x="28" y="61"/>
                    <a:pt x="31" y="63"/>
                    <a:pt x="31" y="61"/>
                  </a:cubicBezTo>
                  <a:cubicBezTo>
                    <a:pt x="32" y="58"/>
                    <a:pt x="29" y="58"/>
                    <a:pt x="31" y="56"/>
                  </a:cubicBezTo>
                  <a:cubicBezTo>
                    <a:pt x="31" y="55"/>
                    <a:pt x="31" y="56"/>
                    <a:pt x="28" y="55"/>
                  </a:cubicBezTo>
                  <a:cubicBezTo>
                    <a:pt x="25" y="53"/>
                    <a:pt x="22" y="50"/>
                    <a:pt x="23" y="49"/>
                  </a:cubicBezTo>
                  <a:cubicBezTo>
                    <a:pt x="25" y="49"/>
                    <a:pt x="25" y="47"/>
                    <a:pt x="23" y="47"/>
                  </a:cubicBezTo>
                  <a:cubicBezTo>
                    <a:pt x="22" y="47"/>
                    <a:pt x="25" y="44"/>
                    <a:pt x="22" y="45"/>
                  </a:cubicBezTo>
                  <a:cubicBezTo>
                    <a:pt x="19" y="45"/>
                    <a:pt x="20" y="44"/>
                    <a:pt x="20" y="42"/>
                  </a:cubicBezTo>
                  <a:cubicBezTo>
                    <a:pt x="22" y="42"/>
                    <a:pt x="20" y="42"/>
                    <a:pt x="19" y="42"/>
                  </a:cubicBezTo>
                  <a:cubicBezTo>
                    <a:pt x="16" y="42"/>
                    <a:pt x="19" y="41"/>
                    <a:pt x="17" y="41"/>
                  </a:cubicBezTo>
                  <a:cubicBezTo>
                    <a:pt x="14" y="41"/>
                    <a:pt x="14" y="39"/>
                    <a:pt x="12" y="39"/>
                  </a:cubicBezTo>
                  <a:cubicBezTo>
                    <a:pt x="9" y="38"/>
                    <a:pt x="8" y="38"/>
                    <a:pt x="6" y="38"/>
                  </a:cubicBezTo>
                  <a:cubicBezTo>
                    <a:pt x="5" y="39"/>
                    <a:pt x="6" y="38"/>
                    <a:pt x="3" y="36"/>
                  </a:cubicBezTo>
                  <a:cubicBezTo>
                    <a:pt x="0" y="35"/>
                    <a:pt x="6" y="35"/>
                    <a:pt x="6" y="35"/>
                  </a:cubicBezTo>
                  <a:cubicBezTo>
                    <a:pt x="5" y="33"/>
                    <a:pt x="3" y="35"/>
                    <a:pt x="3" y="33"/>
                  </a:cubicBezTo>
                  <a:cubicBezTo>
                    <a:pt x="3" y="33"/>
                    <a:pt x="6" y="33"/>
                    <a:pt x="5" y="32"/>
                  </a:cubicBezTo>
                  <a:cubicBezTo>
                    <a:pt x="3" y="32"/>
                    <a:pt x="2" y="33"/>
                    <a:pt x="2" y="32"/>
                  </a:cubicBezTo>
                  <a:cubicBezTo>
                    <a:pt x="2" y="30"/>
                    <a:pt x="3" y="28"/>
                    <a:pt x="6" y="28"/>
                  </a:cubicBezTo>
                  <a:cubicBezTo>
                    <a:pt x="9" y="28"/>
                    <a:pt x="6" y="27"/>
                    <a:pt x="9" y="28"/>
                  </a:cubicBezTo>
                  <a:cubicBezTo>
                    <a:pt x="11" y="28"/>
                    <a:pt x="12" y="28"/>
                    <a:pt x="12" y="27"/>
                  </a:cubicBezTo>
                  <a:cubicBezTo>
                    <a:pt x="11" y="25"/>
                    <a:pt x="12" y="27"/>
                    <a:pt x="14" y="25"/>
                  </a:cubicBezTo>
                  <a:cubicBezTo>
                    <a:pt x="16" y="25"/>
                    <a:pt x="17" y="28"/>
                    <a:pt x="19" y="30"/>
                  </a:cubicBezTo>
                  <a:cubicBezTo>
                    <a:pt x="19" y="32"/>
                    <a:pt x="20" y="28"/>
                    <a:pt x="22" y="28"/>
                  </a:cubicBezTo>
                  <a:cubicBezTo>
                    <a:pt x="23" y="27"/>
                    <a:pt x="22" y="30"/>
                    <a:pt x="23" y="28"/>
                  </a:cubicBezTo>
                  <a:cubicBezTo>
                    <a:pt x="25" y="28"/>
                    <a:pt x="23" y="28"/>
                    <a:pt x="25" y="28"/>
                  </a:cubicBezTo>
                  <a:cubicBezTo>
                    <a:pt x="26" y="28"/>
                    <a:pt x="25" y="30"/>
                    <a:pt x="28" y="30"/>
                  </a:cubicBezTo>
                  <a:cubicBezTo>
                    <a:pt x="29" y="28"/>
                    <a:pt x="28" y="28"/>
                    <a:pt x="28" y="25"/>
                  </a:cubicBezTo>
                  <a:cubicBezTo>
                    <a:pt x="28" y="24"/>
                    <a:pt x="28" y="21"/>
                    <a:pt x="26" y="21"/>
                  </a:cubicBezTo>
                  <a:cubicBezTo>
                    <a:pt x="25" y="19"/>
                    <a:pt x="26" y="19"/>
                    <a:pt x="25" y="18"/>
                  </a:cubicBezTo>
                  <a:cubicBezTo>
                    <a:pt x="25" y="14"/>
                    <a:pt x="26" y="18"/>
                    <a:pt x="29" y="16"/>
                  </a:cubicBezTo>
                  <a:cubicBezTo>
                    <a:pt x="31" y="16"/>
                    <a:pt x="29" y="21"/>
                    <a:pt x="31" y="21"/>
                  </a:cubicBezTo>
                  <a:cubicBezTo>
                    <a:pt x="35" y="19"/>
                    <a:pt x="38" y="22"/>
                    <a:pt x="40" y="21"/>
                  </a:cubicBezTo>
                  <a:cubicBezTo>
                    <a:pt x="41" y="19"/>
                    <a:pt x="43" y="19"/>
                    <a:pt x="41" y="19"/>
                  </a:cubicBezTo>
                  <a:cubicBezTo>
                    <a:pt x="41" y="19"/>
                    <a:pt x="38" y="18"/>
                    <a:pt x="44" y="14"/>
                  </a:cubicBezTo>
                  <a:cubicBezTo>
                    <a:pt x="50" y="13"/>
                    <a:pt x="50" y="13"/>
                    <a:pt x="52" y="11"/>
                  </a:cubicBezTo>
                  <a:cubicBezTo>
                    <a:pt x="52" y="10"/>
                    <a:pt x="54" y="11"/>
                    <a:pt x="52" y="10"/>
                  </a:cubicBezTo>
                  <a:cubicBezTo>
                    <a:pt x="52" y="8"/>
                    <a:pt x="54" y="8"/>
                    <a:pt x="52" y="8"/>
                  </a:cubicBezTo>
                  <a:cubicBezTo>
                    <a:pt x="52" y="7"/>
                    <a:pt x="52" y="7"/>
                    <a:pt x="52" y="4"/>
                  </a:cubicBezTo>
                  <a:cubicBezTo>
                    <a:pt x="52" y="2"/>
                    <a:pt x="54" y="0"/>
                    <a:pt x="60" y="0"/>
                  </a:cubicBezTo>
                  <a:cubicBezTo>
                    <a:pt x="63" y="7"/>
                    <a:pt x="64" y="2"/>
                    <a:pt x="66" y="5"/>
                  </a:cubicBezTo>
                  <a:cubicBezTo>
                    <a:pt x="67" y="8"/>
                    <a:pt x="67" y="5"/>
                    <a:pt x="69" y="8"/>
                  </a:cubicBezTo>
                  <a:cubicBezTo>
                    <a:pt x="70" y="10"/>
                    <a:pt x="73" y="8"/>
                    <a:pt x="73" y="11"/>
                  </a:cubicBezTo>
                  <a:cubicBezTo>
                    <a:pt x="75" y="16"/>
                    <a:pt x="76" y="10"/>
                    <a:pt x="78" y="11"/>
                  </a:cubicBezTo>
                  <a:cubicBezTo>
                    <a:pt x="79" y="11"/>
                    <a:pt x="76" y="14"/>
                    <a:pt x="81" y="16"/>
                  </a:cubicBezTo>
                  <a:cubicBezTo>
                    <a:pt x="82" y="16"/>
                    <a:pt x="82" y="19"/>
                    <a:pt x="85" y="19"/>
                  </a:cubicBezTo>
                  <a:cubicBezTo>
                    <a:pt x="88" y="19"/>
                    <a:pt x="88" y="19"/>
                    <a:pt x="90" y="19"/>
                  </a:cubicBezTo>
                  <a:cubicBezTo>
                    <a:pt x="93" y="19"/>
                    <a:pt x="92" y="22"/>
                    <a:pt x="95" y="22"/>
                  </a:cubicBezTo>
                  <a:cubicBezTo>
                    <a:pt x="96" y="22"/>
                    <a:pt x="95" y="24"/>
                    <a:pt x="98" y="24"/>
                  </a:cubicBezTo>
                  <a:cubicBezTo>
                    <a:pt x="101" y="22"/>
                    <a:pt x="102" y="24"/>
                    <a:pt x="104" y="25"/>
                  </a:cubicBezTo>
                  <a:cubicBezTo>
                    <a:pt x="107" y="25"/>
                    <a:pt x="99" y="28"/>
                    <a:pt x="99" y="41"/>
                  </a:cubicBezTo>
                  <a:cubicBezTo>
                    <a:pt x="98" y="44"/>
                    <a:pt x="96" y="41"/>
                    <a:pt x="96" y="42"/>
                  </a:cubicBezTo>
                  <a:cubicBezTo>
                    <a:pt x="95" y="44"/>
                    <a:pt x="96" y="44"/>
                    <a:pt x="95" y="45"/>
                  </a:cubicBezTo>
                  <a:cubicBezTo>
                    <a:pt x="93" y="45"/>
                    <a:pt x="95" y="47"/>
                    <a:pt x="92" y="49"/>
                  </a:cubicBezTo>
                  <a:cubicBezTo>
                    <a:pt x="90" y="49"/>
                    <a:pt x="93" y="50"/>
                    <a:pt x="90" y="52"/>
                  </a:cubicBezTo>
                  <a:cubicBezTo>
                    <a:pt x="87" y="53"/>
                    <a:pt x="90" y="55"/>
                    <a:pt x="88" y="56"/>
                  </a:cubicBezTo>
                  <a:cubicBezTo>
                    <a:pt x="85" y="58"/>
                    <a:pt x="87" y="58"/>
                    <a:pt x="88" y="58"/>
                  </a:cubicBezTo>
                  <a:cubicBezTo>
                    <a:pt x="92" y="56"/>
                    <a:pt x="88" y="55"/>
                    <a:pt x="92" y="55"/>
                  </a:cubicBezTo>
                  <a:cubicBezTo>
                    <a:pt x="95" y="53"/>
                    <a:pt x="93" y="56"/>
                    <a:pt x="93" y="58"/>
                  </a:cubicBezTo>
                  <a:cubicBezTo>
                    <a:pt x="93" y="58"/>
                    <a:pt x="95" y="58"/>
                    <a:pt x="95" y="61"/>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59" name="Google Shape;3356;p145">
              <a:extLst>
                <a:ext uri="{FF2B5EF4-FFF2-40B4-BE49-F238E27FC236}">
                  <a16:creationId xmlns:a16="http://schemas.microsoft.com/office/drawing/2014/main" id="{823C9E1E-6D2E-2AD5-F381-63A1BC253664}"/>
                </a:ext>
              </a:extLst>
            </p:cNvPr>
            <p:cNvSpPr/>
            <p:nvPr/>
          </p:nvSpPr>
          <p:spPr>
            <a:xfrm>
              <a:off x="5564724" y="2594825"/>
              <a:ext cx="99621" cy="184776"/>
            </a:xfrm>
            <a:custGeom>
              <a:avLst/>
              <a:gdLst/>
              <a:ahLst/>
              <a:cxnLst/>
              <a:rect l="l" t="t" r="r" b="b"/>
              <a:pathLst>
                <a:path w="32" h="59" extrusionOk="0">
                  <a:moveTo>
                    <a:pt x="8" y="3"/>
                  </a:moveTo>
                  <a:cubicBezTo>
                    <a:pt x="13" y="0"/>
                    <a:pt x="13" y="0"/>
                    <a:pt x="14" y="0"/>
                  </a:cubicBezTo>
                  <a:cubicBezTo>
                    <a:pt x="16" y="2"/>
                    <a:pt x="11" y="3"/>
                    <a:pt x="13" y="3"/>
                  </a:cubicBezTo>
                  <a:cubicBezTo>
                    <a:pt x="14" y="5"/>
                    <a:pt x="14" y="2"/>
                    <a:pt x="17" y="3"/>
                  </a:cubicBezTo>
                  <a:cubicBezTo>
                    <a:pt x="22" y="5"/>
                    <a:pt x="19" y="2"/>
                    <a:pt x="23" y="2"/>
                  </a:cubicBezTo>
                  <a:cubicBezTo>
                    <a:pt x="28" y="3"/>
                    <a:pt x="25" y="5"/>
                    <a:pt x="28" y="6"/>
                  </a:cubicBezTo>
                  <a:cubicBezTo>
                    <a:pt x="32" y="6"/>
                    <a:pt x="23" y="12"/>
                    <a:pt x="23" y="14"/>
                  </a:cubicBezTo>
                  <a:cubicBezTo>
                    <a:pt x="25" y="22"/>
                    <a:pt x="22" y="22"/>
                    <a:pt x="23" y="23"/>
                  </a:cubicBezTo>
                  <a:cubicBezTo>
                    <a:pt x="23" y="26"/>
                    <a:pt x="23" y="28"/>
                    <a:pt x="20" y="28"/>
                  </a:cubicBezTo>
                  <a:cubicBezTo>
                    <a:pt x="17" y="28"/>
                    <a:pt x="20" y="28"/>
                    <a:pt x="20" y="33"/>
                  </a:cubicBezTo>
                  <a:cubicBezTo>
                    <a:pt x="22" y="36"/>
                    <a:pt x="25" y="33"/>
                    <a:pt x="22" y="37"/>
                  </a:cubicBezTo>
                  <a:cubicBezTo>
                    <a:pt x="19" y="42"/>
                    <a:pt x="20" y="43"/>
                    <a:pt x="22" y="43"/>
                  </a:cubicBezTo>
                  <a:cubicBezTo>
                    <a:pt x="23" y="43"/>
                    <a:pt x="25" y="43"/>
                    <a:pt x="22" y="47"/>
                  </a:cubicBezTo>
                  <a:cubicBezTo>
                    <a:pt x="19" y="48"/>
                    <a:pt x="19" y="53"/>
                    <a:pt x="19" y="54"/>
                  </a:cubicBezTo>
                  <a:cubicBezTo>
                    <a:pt x="16" y="56"/>
                    <a:pt x="17" y="59"/>
                    <a:pt x="14" y="57"/>
                  </a:cubicBezTo>
                  <a:cubicBezTo>
                    <a:pt x="9" y="56"/>
                    <a:pt x="8" y="56"/>
                    <a:pt x="8" y="57"/>
                  </a:cubicBezTo>
                  <a:cubicBezTo>
                    <a:pt x="6" y="57"/>
                    <a:pt x="6" y="57"/>
                    <a:pt x="8" y="54"/>
                  </a:cubicBezTo>
                  <a:cubicBezTo>
                    <a:pt x="9" y="47"/>
                    <a:pt x="6" y="48"/>
                    <a:pt x="8" y="45"/>
                  </a:cubicBezTo>
                  <a:cubicBezTo>
                    <a:pt x="9" y="40"/>
                    <a:pt x="6" y="40"/>
                    <a:pt x="5" y="42"/>
                  </a:cubicBezTo>
                  <a:cubicBezTo>
                    <a:pt x="5" y="40"/>
                    <a:pt x="5" y="40"/>
                    <a:pt x="5" y="40"/>
                  </a:cubicBezTo>
                  <a:cubicBezTo>
                    <a:pt x="5" y="39"/>
                    <a:pt x="6" y="39"/>
                    <a:pt x="3" y="39"/>
                  </a:cubicBezTo>
                  <a:cubicBezTo>
                    <a:pt x="0" y="39"/>
                    <a:pt x="5" y="34"/>
                    <a:pt x="3" y="33"/>
                  </a:cubicBezTo>
                  <a:cubicBezTo>
                    <a:pt x="3" y="29"/>
                    <a:pt x="5" y="33"/>
                    <a:pt x="6" y="28"/>
                  </a:cubicBezTo>
                  <a:cubicBezTo>
                    <a:pt x="8" y="23"/>
                    <a:pt x="8" y="23"/>
                    <a:pt x="8" y="22"/>
                  </a:cubicBezTo>
                  <a:cubicBezTo>
                    <a:pt x="8" y="20"/>
                    <a:pt x="11" y="14"/>
                    <a:pt x="9" y="11"/>
                  </a:cubicBezTo>
                  <a:cubicBezTo>
                    <a:pt x="8" y="9"/>
                    <a:pt x="8" y="8"/>
                    <a:pt x="8" y="6"/>
                  </a:cubicBezTo>
                  <a:cubicBezTo>
                    <a:pt x="8" y="5"/>
                    <a:pt x="6" y="5"/>
                    <a:pt x="8" y="3"/>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60" name="Google Shape;3357;p145">
              <a:extLst>
                <a:ext uri="{FF2B5EF4-FFF2-40B4-BE49-F238E27FC236}">
                  <a16:creationId xmlns:a16="http://schemas.microsoft.com/office/drawing/2014/main" id="{22196335-94BA-46B9-EF55-B2D9C078BD41}"/>
                </a:ext>
              </a:extLst>
            </p:cNvPr>
            <p:cNvSpPr/>
            <p:nvPr/>
          </p:nvSpPr>
          <p:spPr>
            <a:xfrm>
              <a:off x="6019443" y="2567511"/>
              <a:ext cx="25709" cy="56236"/>
            </a:xfrm>
            <a:custGeom>
              <a:avLst/>
              <a:gdLst/>
              <a:ahLst/>
              <a:cxnLst/>
              <a:rect l="l" t="t" r="r" b="b"/>
              <a:pathLst>
                <a:path w="8" h="18" extrusionOk="0">
                  <a:moveTo>
                    <a:pt x="7" y="0"/>
                  </a:moveTo>
                  <a:cubicBezTo>
                    <a:pt x="5" y="0"/>
                    <a:pt x="7" y="4"/>
                    <a:pt x="5" y="3"/>
                  </a:cubicBezTo>
                  <a:cubicBezTo>
                    <a:pt x="3" y="3"/>
                    <a:pt x="2" y="4"/>
                    <a:pt x="2" y="4"/>
                  </a:cubicBezTo>
                  <a:cubicBezTo>
                    <a:pt x="0" y="4"/>
                    <a:pt x="0" y="12"/>
                    <a:pt x="0" y="12"/>
                  </a:cubicBezTo>
                  <a:cubicBezTo>
                    <a:pt x="2" y="12"/>
                    <a:pt x="2" y="12"/>
                    <a:pt x="0" y="13"/>
                  </a:cubicBezTo>
                  <a:cubicBezTo>
                    <a:pt x="0" y="13"/>
                    <a:pt x="0" y="13"/>
                    <a:pt x="2" y="13"/>
                  </a:cubicBezTo>
                  <a:cubicBezTo>
                    <a:pt x="3" y="15"/>
                    <a:pt x="0" y="15"/>
                    <a:pt x="2" y="16"/>
                  </a:cubicBezTo>
                  <a:cubicBezTo>
                    <a:pt x="5" y="18"/>
                    <a:pt x="3" y="18"/>
                    <a:pt x="5" y="18"/>
                  </a:cubicBezTo>
                  <a:cubicBezTo>
                    <a:pt x="7" y="18"/>
                    <a:pt x="5" y="16"/>
                    <a:pt x="5" y="16"/>
                  </a:cubicBezTo>
                  <a:cubicBezTo>
                    <a:pt x="7" y="15"/>
                    <a:pt x="7" y="13"/>
                    <a:pt x="7" y="12"/>
                  </a:cubicBezTo>
                  <a:cubicBezTo>
                    <a:pt x="7" y="10"/>
                    <a:pt x="8" y="10"/>
                    <a:pt x="8" y="7"/>
                  </a:cubicBezTo>
                  <a:cubicBezTo>
                    <a:pt x="8" y="3"/>
                    <a:pt x="7" y="4"/>
                    <a:pt x="7" y="3"/>
                  </a:cubicBezTo>
                  <a:cubicBezTo>
                    <a:pt x="8" y="1"/>
                    <a:pt x="8" y="0"/>
                    <a:pt x="7" y="0"/>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61" name="Google Shape;3358;p145">
              <a:extLst>
                <a:ext uri="{FF2B5EF4-FFF2-40B4-BE49-F238E27FC236}">
                  <a16:creationId xmlns:a16="http://schemas.microsoft.com/office/drawing/2014/main" id="{E0312417-4DD5-07B0-9CFB-989C0C723494}"/>
                </a:ext>
              </a:extLst>
            </p:cNvPr>
            <p:cNvSpPr/>
            <p:nvPr/>
          </p:nvSpPr>
          <p:spPr>
            <a:xfrm>
              <a:off x="5963206" y="2421296"/>
              <a:ext cx="306895" cy="367946"/>
            </a:xfrm>
            <a:custGeom>
              <a:avLst/>
              <a:gdLst/>
              <a:ahLst/>
              <a:cxnLst/>
              <a:rect l="l" t="t" r="r" b="b"/>
              <a:pathLst>
                <a:path w="98" h="118" extrusionOk="0">
                  <a:moveTo>
                    <a:pt x="57" y="15"/>
                  </a:moveTo>
                  <a:cubicBezTo>
                    <a:pt x="55" y="17"/>
                    <a:pt x="57" y="14"/>
                    <a:pt x="54" y="15"/>
                  </a:cubicBezTo>
                  <a:cubicBezTo>
                    <a:pt x="50" y="17"/>
                    <a:pt x="50" y="20"/>
                    <a:pt x="49" y="19"/>
                  </a:cubicBezTo>
                  <a:cubicBezTo>
                    <a:pt x="47" y="17"/>
                    <a:pt x="46" y="20"/>
                    <a:pt x="47" y="22"/>
                  </a:cubicBezTo>
                  <a:cubicBezTo>
                    <a:pt x="49" y="23"/>
                    <a:pt x="50" y="25"/>
                    <a:pt x="49" y="26"/>
                  </a:cubicBezTo>
                  <a:cubicBezTo>
                    <a:pt x="46" y="26"/>
                    <a:pt x="47" y="33"/>
                    <a:pt x="50" y="36"/>
                  </a:cubicBezTo>
                  <a:cubicBezTo>
                    <a:pt x="54" y="37"/>
                    <a:pt x="55" y="40"/>
                    <a:pt x="57" y="40"/>
                  </a:cubicBezTo>
                  <a:cubicBezTo>
                    <a:pt x="60" y="40"/>
                    <a:pt x="58" y="48"/>
                    <a:pt x="67" y="57"/>
                  </a:cubicBezTo>
                  <a:cubicBezTo>
                    <a:pt x="70" y="61"/>
                    <a:pt x="82" y="57"/>
                    <a:pt x="78" y="62"/>
                  </a:cubicBezTo>
                  <a:cubicBezTo>
                    <a:pt x="73" y="65"/>
                    <a:pt x="85" y="67"/>
                    <a:pt x="87" y="68"/>
                  </a:cubicBezTo>
                  <a:cubicBezTo>
                    <a:pt x="87" y="70"/>
                    <a:pt x="89" y="71"/>
                    <a:pt x="92" y="73"/>
                  </a:cubicBezTo>
                  <a:cubicBezTo>
                    <a:pt x="93" y="75"/>
                    <a:pt x="98" y="76"/>
                    <a:pt x="96" y="79"/>
                  </a:cubicBezTo>
                  <a:cubicBezTo>
                    <a:pt x="96" y="82"/>
                    <a:pt x="98" y="82"/>
                    <a:pt x="95" y="82"/>
                  </a:cubicBezTo>
                  <a:cubicBezTo>
                    <a:pt x="92" y="82"/>
                    <a:pt x="93" y="76"/>
                    <a:pt x="90" y="76"/>
                  </a:cubicBezTo>
                  <a:cubicBezTo>
                    <a:pt x="87" y="76"/>
                    <a:pt x="87" y="75"/>
                    <a:pt x="84" y="76"/>
                  </a:cubicBezTo>
                  <a:cubicBezTo>
                    <a:pt x="81" y="78"/>
                    <a:pt x="82" y="79"/>
                    <a:pt x="81" y="81"/>
                  </a:cubicBezTo>
                  <a:cubicBezTo>
                    <a:pt x="79" y="84"/>
                    <a:pt x="81" y="84"/>
                    <a:pt x="82" y="85"/>
                  </a:cubicBezTo>
                  <a:cubicBezTo>
                    <a:pt x="85" y="85"/>
                    <a:pt x="89" y="90"/>
                    <a:pt x="84" y="92"/>
                  </a:cubicBezTo>
                  <a:cubicBezTo>
                    <a:pt x="81" y="95"/>
                    <a:pt x="82" y="96"/>
                    <a:pt x="81" y="99"/>
                  </a:cubicBezTo>
                  <a:cubicBezTo>
                    <a:pt x="78" y="101"/>
                    <a:pt x="78" y="106"/>
                    <a:pt x="75" y="102"/>
                  </a:cubicBezTo>
                  <a:cubicBezTo>
                    <a:pt x="73" y="102"/>
                    <a:pt x="73" y="101"/>
                    <a:pt x="75" y="98"/>
                  </a:cubicBezTo>
                  <a:cubicBezTo>
                    <a:pt x="76" y="96"/>
                    <a:pt x="75" y="96"/>
                    <a:pt x="76" y="95"/>
                  </a:cubicBezTo>
                  <a:cubicBezTo>
                    <a:pt x="78" y="93"/>
                    <a:pt x="78" y="93"/>
                    <a:pt x="76" y="85"/>
                  </a:cubicBezTo>
                  <a:cubicBezTo>
                    <a:pt x="75" y="79"/>
                    <a:pt x="73" y="81"/>
                    <a:pt x="70" y="79"/>
                  </a:cubicBezTo>
                  <a:cubicBezTo>
                    <a:pt x="66" y="76"/>
                    <a:pt x="70" y="73"/>
                    <a:pt x="66" y="73"/>
                  </a:cubicBezTo>
                  <a:cubicBezTo>
                    <a:pt x="63" y="75"/>
                    <a:pt x="66" y="71"/>
                    <a:pt x="63" y="71"/>
                  </a:cubicBezTo>
                  <a:cubicBezTo>
                    <a:pt x="60" y="71"/>
                    <a:pt x="61" y="67"/>
                    <a:pt x="58" y="67"/>
                  </a:cubicBezTo>
                  <a:cubicBezTo>
                    <a:pt x="55" y="67"/>
                    <a:pt x="50" y="65"/>
                    <a:pt x="47" y="61"/>
                  </a:cubicBezTo>
                  <a:cubicBezTo>
                    <a:pt x="44" y="57"/>
                    <a:pt x="44" y="61"/>
                    <a:pt x="43" y="57"/>
                  </a:cubicBezTo>
                  <a:cubicBezTo>
                    <a:pt x="43" y="53"/>
                    <a:pt x="38" y="54"/>
                    <a:pt x="38" y="53"/>
                  </a:cubicBezTo>
                  <a:cubicBezTo>
                    <a:pt x="38" y="51"/>
                    <a:pt x="38" y="51"/>
                    <a:pt x="35" y="48"/>
                  </a:cubicBezTo>
                  <a:cubicBezTo>
                    <a:pt x="32" y="47"/>
                    <a:pt x="35" y="45"/>
                    <a:pt x="32" y="42"/>
                  </a:cubicBezTo>
                  <a:cubicBezTo>
                    <a:pt x="31" y="40"/>
                    <a:pt x="32" y="34"/>
                    <a:pt x="28" y="34"/>
                  </a:cubicBezTo>
                  <a:cubicBezTo>
                    <a:pt x="25" y="36"/>
                    <a:pt x="23" y="29"/>
                    <a:pt x="19" y="31"/>
                  </a:cubicBezTo>
                  <a:cubicBezTo>
                    <a:pt x="15" y="33"/>
                    <a:pt x="19" y="36"/>
                    <a:pt x="9" y="39"/>
                  </a:cubicBezTo>
                  <a:cubicBezTo>
                    <a:pt x="9" y="37"/>
                    <a:pt x="12" y="34"/>
                    <a:pt x="11" y="33"/>
                  </a:cubicBezTo>
                  <a:cubicBezTo>
                    <a:pt x="11" y="33"/>
                    <a:pt x="6" y="36"/>
                    <a:pt x="5" y="31"/>
                  </a:cubicBezTo>
                  <a:cubicBezTo>
                    <a:pt x="3" y="28"/>
                    <a:pt x="9" y="28"/>
                    <a:pt x="5" y="25"/>
                  </a:cubicBezTo>
                  <a:cubicBezTo>
                    <a:pt x="0" y="22"/>
                    <a:pt x="5" y="23"/>
                    <a:pt x="6" y="20"/>
                  </a:cubicBezTo>
                  <a:cubicBezTo>
                    <a:pt x="8" y="19"/>
                    <a:pt x="3" y="17"/>
                    <a:pt x="5" y="14"/>
                  </a:cubicBezTo>
                  <a:cubicBezTo>
                    <a:pt x="6" y="14"/>
                    <a:pt x="6" y="14"/>
                    <a:pt x="9" y="14"/>
                  </a:cubicBezTo>
                  <a:cubicBezTo>
                    <a:pt x="11" y="12"/>
                    <a:pt x="11" y="14"/>
                    <a:pt x="14" y="12"/>
                  </a:cubicBezTo>
                  <a:cubicBezTo>
                    <a:pt x="17" y="9"/>
                    <a:pt x="14" y="9"/>
                    <a:pt x="15" y="9"/>
                  </a:cubicBezTo>
                  <a:cubicBezTo>
                    <a:pt x="15" y="8"/>
                    <a:pt x="17" y="6"/>
                    <a:pt x="17" y="8"/>
                  </a:cubicBezTo>
                  <a:cubicBezTo>
                    <a:pt x="17" y="8"/>
                    <a:pt x="17" y="9"/>
                    <a:pt x="19" y="11"/>
                  </a:cubicBezTo>
                  <a:cubicBezTo>
                    <a:pt x="20" y="12"/>
                    <a:pt x="20" y="15"/>
                    <a:pt x="22" y="14"/>
                  </a:cubicBezTo>
                  <a:cubicBezTo>
                    <a:pt x="23" y="14"/>
                    <a:pt x="20" y="12"/>
                    <a:pt x="23" y="11"/>
                  </a:cubicBezTo>
                  <a:cubicBezTo>
                    <a:pt x="25" y="9"/>
                    <a:pt x="23" y="6"/>
                    <a:pt x="25" y="6"/>
                  </a:cubicBezTo>
                  <a:cubicBezTo>
                    <a:pt x="26" y="6"/>
                    <a:pt x="26" y="9"/>
                    <a:pt x="28" y="9"/>
                  </a:cubicBezTo>
                  <a:cubicBezTo>
                    <a:pt x="29" y="8"/>
                    <a:pt x="29" y="11"/>
                    <a:pt x="31" y="9"/>
                  </a:cubicBezTo>
                  <a:cubicBezTo>
                    <a:pt x="32" y="9"/>
                    <a:pt x="29" y="6"/>
                    <a:pt x="31" y="6"/>
                  </a:cubicBezTo>
                  <a:cubicBezTo>
                    <a:pt x="31" y="5"/>
                    <a:pt x="32" y="8"/>
                    <a:pt x="34" y="6"/>
                  </a:cubicBezTo>
                  <a:cubicBezTo>
                    <a:pt x="34" y="6"/>
                    <a:pt x="32" y="5"/>
                    <a:pt x="34" y="1"/>
                  </a:cubicBezTo>
                  <a:cubicBezTo>
                    <a:pt x="35" y="1"/>
                    <a:pt x="35" y="5"/>
                    <a:pt x="37" y="3"/>
                  </a:cubicBezTo>
                  <a:cubicBezTo>
                    <a:pt x="38" y="3"/>
                    <a:pt x="38" y="1"/>
                    <a:pt x="40" y="1"/>
                  </a:cubicBezTo>
                  <a:cubicBezTo>
                    <a:pt x="41" y="0"/>
                    <a:pt x="41" y="1"/>
                    <a:pt x="44" y="0"/>
                  </a:cubicBezTo>
                  <a:cubicBezTo>
                    <a:pt x="49" y="0"/>
                    <a:pt x="46" y="0"/>
                    <a:pt x="46" y="1"/>
                  </a:cubicBezTo>
                  <a:cubicBezTo>
                    <a:pt x="47" y="1"/>
                    <a:pt x="47" y="1"/>
                    <a:pt x="47" y="3"/>
                  </a:cubicBezTo>
                  <a:cubicBezTo>
                    <a:pt x="47" y="5"/>
                    <a:pt x="50" y="6"/>
                    <a:pt x="58" y="6"/>
                  </a:cubicBezTo>
                  <a:cubicBezTo>
                    <a:pt x="58" y="8"/>
                    <a:pt x="57" y="8"/>
                    <a:pt x="57" y="9"/>
                  </a:cubicBezTo>
                  <a:cubicBezTo>
                    <a:pt x="57" y="11"/>
                    <a:pt x="60" y="9"/>
                    <a:pt x="58" y="11"/>
                  </a:cubicBezTo>
                  <a:cubicBezTo>
                    <a:pt x="57" y="12"/>
                    <a:pt x="57" y="14"/>
                    <a:pt x="58" y="14"/>
                  </a:cubicBezTo>
                  <a:cubicBezTo>
                    <a:pt x="60" y="15"/>
                    <a:pt x="61" y="17"/>
                    <a:pt x="58" y="17"/>
                  </a:cubicBezTo>
                  <a:cubicBezTo>
                    <a:pt x="58" y="17"/>
                    <a:pt x="60" y="15"/>
                    <a:pt x="57" y="15"/>
                  </a:cubicBezTo>
                  <a:close/>
                  <a:moveTo>
                    <a:pt x="54" y="107"/>
                  </a:moveTo>
                  <a:cubicBezTo>
                    <a:pt x="55" y="109"/>
                    <a:pt x="58" y="112"/>
                    <a:pt x="61" y="112"/>
                  </a:cubicBezTo>
                  <a:cubicBezTo>
                    <a:pt x="64" y="112"/>
                    <a:pt x="64" y="115"/>
                    <a:pt x="67" y="115"/>
                  </a:cubicBezTo>
                  <a:cubicBezTo>
                    <a:pt x="70" y="116"/>
                    <a:pt x="70" y="118"/>
                    <a:pt x="70" y="115"/>
                  </a:cubicBezTo>
                  <a:cubicBezTo>
                    <a:pt x="70" y="113"/>
                    <a:pt x="72" y="110"/>
                    <a:pt x="70" y="109"/>
                  </a:cubicBezTo>
                  <a:cubicBezTo>
                    <a:pt x="69" y="109"/>
                    <a:pt x="73" y="101"/>
                    <a:pt x="73" y="99"/>
                  </a:cubicBezTo>
                  <a:cubicBezTo>
                    <a:pt x="75" y="98"/>
                    <a:pt x="70" y="101"/>
                    <a:pt x="69" y="101"/>
                  </a:cubicBezTo>
                  <a:cubicBezTo>
                    <a:pt x="66" y="99"/>
                    <a:pt x="61" y="104"/>
                    <a:pt x="57" y="101"/>
                  </a:cubicBezTo>
                  <a:cubicBezTo>
                    <a:pt x="54" y="96"/>
                    <a:pt x="54" y="104"/>
                    <a:pt x="52" y="101"/>
                  </a:cubicBezTo>
                  <a:cubicBezTo>
                    <a:pt x="50" y="99"/>
                    <a:pt x="49" y="101"/>
                    <a:pt x="49" y="104"/>
                  </a:cubicBezTo>
                  <a:cubicBezTo>
                    <a:pt x="49" y="107"/>
                    <a:pt x="50" y="107"/>
                    <a:pt x="54" y="107"/>
                  </a:cubicBezTo>
                  <a:close/>
                  <a:moveTo>
                    <a:pt x="17" y="79"/>
                  </a:moveTo>
                  <a:cubicBezTo>
                    <a:pt x="17" y="82"/>
                    <a:pt x="19" y="81"/>
                    <a:pt x="17" y="84"/>
                  </a:cubicBezTo>
                  <a:cubicBezTo>
                    <a:pt x="15" y="88"/>
                    <a:pt x="17" y="93"/>
                    <a:pt x="20" y="92"/>
                  </a:cubicBezTo>
                  <a:cubicBezTo>
                    <a:pt x="23" y="92"/>
                    <a:pt x="22" y="88"/>
                    <a:pt x="23" y="90"/>
                  </a:cubicBezTo>
                  <a:cubicBezTo>
                    <a:pt x="26" y="90"/>
                    <a:pt x="26" y="90"/>
                    <a:pt x="28" y="84"/>
                  </a:cubicBezTo>
                  <a:cubicBezTo>
                    <a:pt x="28" y="78"/>
                    <a:pt x="25" y="78"/>
                    <a:pt x="28" y="76"/>
                  </a:cubicBezTo>
                  <a:cubicBezTo>
                    <a:pt x="29" y="75"/>
                    <a:pt x="28" y="70"/>
                    <a:pt x="26" y="68"/>
                  </a:cubicBezTo>
                  <a:cubicBezTo>
                    <a:pt x="25" y="67"/>
                    <a:pt x="25" y="65"/>
                    <a:pt x="20" y="70"/>
                  </a:cubicBezTo>
                  <a:cubicBezTo>
                    <a:pt x="15" y="73"/>
                    <a:pt x="14" y="67"/>
                    <a:pt x="14" y="71"/>
                  </a:cubicBezTo>
                  <a:cubicBezTo>
                    <a:pt x="14" y="75"/>
                    <a:pt x="17" y="75"/>
                    <a:pt x="17" y="79"/>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62" name="Google Shape;3359;p145">
              <a:extLst>
                <a:ext uri="{FF2B5EF4-FFF2-40B4-BE49-F238E27FC236}">
                  <a16:creationId xmlns:a16="http://schemas.microsoft.com/office/drawing/2014/main" id="{45EB67AF-98C6-D165-E340-842E37FAC2BD}"/>
                </a:ext>
              </a:extLst>
            </p:cNvPr>
            <p:cNvSpPr/>
            <p:nvPr/>
          </p:nvSpPr>
          <p:spPr>
            <a:xfrm>
              <a:off x="5951957" y="2389161"/>
              <a:ext cx="117295" cy="78731"/>
            </a:xfrm>
            <a:custGeom>
              <a:avLst/>
              <a:gdLst/>
              <a:ahLst/>
              <a:cxnLst/>
              <a:rect l="l" t="t" r="r" b="b"/>
              <a:pathLst>
                <a:path w="38" h="25" extrusionOk="0">
                  <a:moveTo>
                    <a:pt x="30" y="5"/>
                  </a:moveTo>
                  <a:cubicBezTo>
                    <a:pt x="32" y="7"/>
                    <a:pt x="27" y="11"/>
                    <a:pt x="30" y="10"/>
                  </a:cubicBezTo>
                  <a:cubicBezTo>
                    <a:pt x="35" y="10"/>
                    <a:pt x="32" y="13"/>
                    <a:pt x="35" y="13"/>
                  </a:cubicBezTo>
                  <a:cubicBezTo>
                    <a:pt x="36" y="13"/>
                    <a:pt x="36" y="8"/>
                    <a:pt x="38" y="11"/>
                  </a:cubicBezTo>
                  <a:cubicBezTo>
                    <a:pt x="36" y="14"/>
                    <a:pt x="38" y="16"/>
                    <a:pt x="38" y="16"/>
                  </a:cubicBezTo>
                  <a:cubicBezTo>
                    <a:pt x="36" y="18"/>
                    <a:pt x="35" y="14"/>
                    <a:pt x="35" y="16"/>
                  </a:cubicBezTo>
                  <a:cubicBezTo>
                    <a:pt x="33" y="16"/>
                    <a:pt x="36" y="19"/>
                    <a:pt x="35" y="19"/>
                  </a:cubicBezTo>
                  <a:cubicBezTo>
                    <a:pt x="33" y="21"/>
                    <a:pt x="33" y="18"/>
                    <a:pt x="32" y="19"/>
                  </a:cubicBezTo>
                  <a:cubicBezTo>
                    <a:pt x="30" y="19"/>
                    <a:pt x="30" y="16"/>
                    <a:pt x="29" y="16"/>
                  </a:cubicBezTo>
                  <a:cubicBezTo>
                    <a:pt x="27" y="16"/>
                    <a:pt x="29" y="19"/>
                    <a:pt x="27" y="21"/>
                  </a:cubicBezTo>
                  <a:cubicBezTo>
                    <a:pt x="24" y="22"/>
                    <a:pt x="27" y="24"/>
                    <a:pt x="26" y="24"/>
                  </a:cubicBezTo>
                  <a:cubicBezTo>
                    <a:pt x="24" y="25"/>
                    <a:pt x="24" y="22"/>
                    <a:pt x="23" y="21"/>
                  </a:cubicBezTo>
                  <a:cubicBezTo>
                    <a:pt x="21" y="19"/>
                    <a:pt x="21" y="18"/>
                    <a:pt x="21" y="18"/>
                  </a:cubicBezTo>
                  <a:cubicBezTo>
                    <a:pt x="21" y="16"/>
                    <a:pt x="19" y="18"/>
                    <a:pt x="19" y="19"/>
                  </a:cubicBezTo>
                  <a:cubicBezTo>
                    <a:pt x="18" y="19"/>
                    <a:pt x="21" y="19"/>
                    <a:pt x="18" y="22"/>
                  </a:cubicBezTo>
                  <a:cubicBezTo>
                    <a:pt x="15" y="24"/>
                    <a:pt x="15" y="22"/>
                    <a:pt x="13" y="24"/>
                  </a:cubicBezTo>
                  <a:cubicBezTo>
                    <a:pt x="10" y="24"/>
                    <a:pt x="10" y="24"/>
                    <a:pt x="9" y="24"/>
                  </a:cubicBezTo>
                  <a:cubicBezTo>
                    <a:pt x="9" y="21"/>
                    <a:pt x="7" y="21"/>
                    <a:pt x="7" y="21"/>
                  </a:cubicBezTo>
                  <a:cubicBezTo>
                    <a:pt x="7" y="19"/>
                    <a:pt x="9" y="16"/>
                    <a:pt x="6" y="18"/>
                  </a:cubicBezTo>
                  <a:cubicBezTo>
                    <a:pt x="3" y="18"/>
                    <a:pt x="6" y="19"/>
                    <a:pt x="3" y="21"/>
                  </a:cubicBezTo>
                  <a:cubicBezTo>
                    <a:pt x="1" y="21"/>
                    <a:pt x="0" y="21"/>
                    <a:pt x="3" y="19"/>
                  </a:cubicBezTo>
                  <a:cubicBezTo>
                    <a:pt x="4" y="18"/>
                    <a:pt x="1" y="16"/>
                    <a:pt x="4" y="14"/>
                  </a:cubicBezTo>
                  <a:cubicBezTo>
                    <a:pt x="7" y="13"/>
                    <a:pt x="4" y="11"/>
                    <a:pt x="6" y="11"/>
                  </a:cubicBezTo>
                  <a:cubicBezTo>
                    <a:pt x="9" y="10"/>
                    <a:pt x="7" y="8"/>
                    <a:pt x="9" y="8"/>
                  </a:cubicBezTo>
                  <a:cubicBezTo>
                    <a:pt x="10" y="7"/>
                    <a:pt x="9" y="7"/>
                    <a:pt x="10" y="5"/>
                  </a:cubicBezTo>
                  <a:cubicBezTo>
                    <a:pt x="10" y="4"/>
                    <a:pt x="12" y="7"/>
                    <a:pt x="13" y="4"/>
                  </a:cubicBezTo>
                  <a:cubicBezTo>
                    <a:pt x="16" y="5"/>
                    <a:pt x="16" y="4"/>
                    <a:pt x="19" y="4"/>
                  </a:cubicBezTo>
                  <a:cubicBezTo>
                    <a:pt x="23" y="4"/>
                    <a:pt x="19" y="2"/>
                    <a:pt x="23" y="2"/>
                  </a:cubicBezTo>
                  <a:cubicBezTo>
                    <a:pt x="24" y="0"/>
                    <a:pt x="24" y="4"/>
                    <a:pt x="26" y="4"/>
                  </a:cubicBezTo>
                  <a:cubicBezTo>
                    <a:pt x="27" y="2"/>
                    <a:pt x="29" y="4"/>
                    <a:pt x="30" y="5"/>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63" name="Google Shape;3360;p145">
              <a:extLst>
                <a:ext uri="{FF2B5EF4-FFF2-40B4-BE49-F238E27FC236}">
                  <a16:creationId xmlns:a16="http://schemas.microsoft.com/office/drawing/2014/main" id="{A1753ED0-7320-15F0-81FF-664B80FD8521}"/>
                </a:ext>
              </a:extLst>
            </p:cNvPr>
            <p:cNvSpPr/>
            <p:nvPr/>
          </p:nvSpPr>
          <p:spPr>
            <a:xfrm>
              <a:off x="6035510" y="2342566"/>
              <a:ext cx="199241" cy="106045"/>
            </a:xfrm>
            <a:custGeom>
              <a:avLst/>
              <a:gdLst/>
              <a:ahLst/>
              <a:cxnLst/>
              <a:rect l="l" t="t" r="r" b="b"/>
              <a:pathLst>
                <a:path w="64" h="34" extrusionOk="0">
                  <a:moveTo>
                    <a:pt x="3" y="20"/>
                  </a:moveTo>
                  <a:cubicBezTo>
                    <a:pt x="6" y="17"/>
                    <a:pt x="7" y="22"/>
                    <a:pt x="9" y="22"/>
                  </a:cubicBezTo>
                  <a:cubicBezTo>
                    <a:pt x="10" y="22"/>
                    <a:pt x="9" y="19"/>
                    <a:pt x="10" y="19"/>
                  </a:cubicBezTo>
                  <a:cubicBezTo>
                    <a:pt x="12" y="20"/>
                    <a:pt x="13" y="19"/>
                    <a:pt x="13" y="20"/>
                  </a:cubicBezTo>
                  <a:cubicBezTo>
                    <a:pt x="15" y="22"/>
                    <a:pt x="17" y="20"/>
                    <a:pt x="20" y="19"/>
                  </a:cubicBezTo>
                  <a:cubicBezTo>
                    <a:pt x="21" y="17"/>
                    <a:pt x="23" y="20"/>
                    <a:pt x="24" y="17"/>
                  </a:cubicBezTo>
                  <a:cubicBezTo>
                    <a:pt x="24" y="16"/>
                    <a:pt x="26" y="19"/>
                    <a:pt x="27" y="19"/>
                  </a:cubicBezTo>
                  <a:cubicBezTo>
                    <a:pt x="29" y="17"/>
                    <a:pt x="29" y="22"/>
                    <a:pt x="30" y="20"/>
                  </a:cubicBezTo>
                  <a:cubicBezTo>
                    <a:pt x="32" y="19"/>
                    <a:pt x="27" y="17"/>
                    <a:pt x="30" y="16"/>
                  </a:cubicBezTo>
                  <a:cubicBezTo>
                    <a:pt x="32" y="16"/>
                    <a:pt x="27" y="14"/>
                    <a:pt x="29" y="11"/>
                  </a:cubicBezTo>
                  <a:cubicBezTo>
                    <a:pt x="32" y="10"/>
                    <a:pt x="33" y="11"/>
                    <a:pt x="33" y="10"/>
                  </a:cubicBezTo>
                  <a:cubicBezTo>
                    <a:pt x="33" y="7"/>
                    <a:pt x="37" y="10"/>
                    <a:pt x="37" y="5"/>
                  </a:cubicBezTo>
                  <a:cubicBezTo>
                    <a:pt x="40" y="7"/>
                    <a:pt x="37" y="8"/>
                    <a:pt x="40" y="8"/>
                  </a:cubicBezTo>
                  <a:cubicBezTo>
                    <a:pt x="43" y="7"/>
                    <a:pt x="46" y="7"/>
                    <a:pt x="46" y="4"/>
                  </a:cubicBezTo>
                  <a:cubicBezTo>
                    <a:pt x="46" y="0"/>
                    <a:pt x="47" y="4"/>
                    <a:pt x="49" y="4"/>
                  </a:cubicBezTo>
                  <a:cubicBezTo>
                    <a:pt x="50" y="4"/>
                    <a:pt x="55" y="7"/>
                    <a:pt x="56" y="5"/>
                  </a:cubicBezTo>
                  <a:cubicBezTo>
                    <a:pt x="60" y="4"/>
                    <a:pt x="61" y="7"/>
                    <a:pt x="63" y="7"/>
                  </a:cubicBezTo>
                  <a:cubicBezTo>
                    <a:pt x="61" y="10"/>
                    <a:pt x="60" y="10"/>
                    <a:pt x="63" y="14"/>
                  </a:cubicBezTo>
                  <a:cubicBezTo>
                    <a:pt x="63" y="16"/>
                    <a:pt x="64" y="17"/>
                    <a:pt x="63" y="17"/>
                  </a:cubicBezTo>
                  <a:cubicBezTo>
                    <a:pt x="61" y="17"/>
                    <a:pt x="58" y="17"/>
                    <a:pt x="58" y="17"/>
                  </a:cubicBezTo>
                  <a:cubicBezTo>
                    <a:pt x="58" y="19"/>
                    <a:pt x="60" y="19"/>
                    <a:pt x="60" y="20"/>
                  </a:cubicBezTo>
                  <a:cubicBezTo>
                    <a:pt x="60" y="22"/>
                    <a:pt x="58" y="20"/>
                    <a:pt x="58" y="22"/>
                  </a:cubicBezTo>
                  <a:cubicBezTo>
                    <a:pt x="58" y="25"/>
                    <a:pt x="58" y="25"/>
                    <a:pt x="58" y="25"/>
                  </a:cubicBezTo>
                  <a:cubicBezTo>
                    <a:pt x="58" y="25"/>
                    <a:pt x="56" y="27"/>
                    <a:pt x="55" y="27"/>
                  </a:cubicBezTo>
                  <a:cubicBezTo>
                    <a:pt x="55" y="28"/>
                    <a:pt x="53" y="27"/>
                    <a:pt x="55" y="28"/>
                  </a:cubicBezTo>
                  <a:cubicBezTo>
                    <a:pt x="55" y="30"/>
                    <a:pt x="55" y="30"/>
                    <a:pt x="52" y="30"/>
                  </a:cubicBezTo>
                  <a:cubicBezTo>
                    <a:pt x="50" y="30"/>
                    <a:pt x="52" y="31"/>
                    <a:pt x="49" y="30"/>
                  </a:cubicBezTo>
                  <a:cubicBezTo>
                    <a:pt x="46" y="30"/>
                    <a:pt x="46" y="30"/>
                    <a:pt x="44" y="33"/>
                  </a:cubicBezTo>
                  <a:cubicBezTo>
                    <a:pt x="41" y="34"/>
                    <a:pt x="43" y="31"/>
                    <a:pt x="41" y="33"/>
                  </a:cubicBezTo>
                  <a:cubicBezTo>
                    <a:pt x="38" y="33"/>
                    <a:pt x="40" y="31"/>
                    <a:pt x="35" y="31"/>
                  </a:cubicBezTo>
                  <a:cubicBezTo>
                    <a:pt x="27" y="31"/>
                    <a:pt x="24" y="30"/>
                    <a:pt x="24" y="28"/>
                  </a:cubicBezTo>
                  <a:cubicBezTo>
                    <a:pt x="24" y="27"/>
                    <a:pt x="24" y="27"/>
                    <a:pt x="23" y="27"/>
                  </a:cubicBezTo>
                  <a:cubicBezTo>
                    <a:pt x="23" y="25"/>
                    <a:pt x="26" y="25"/>
                    <a:pt x="21" y="25"/>
                  </a:cubicBezTo>
                  <a:cubicBezTo>
                    <a:pt x="18" y="27"/>
                    <a:pt x="18" y="25"/>
                    <a:pt x="17" y="27"/>
                  </a:cubicBezTo>
                  <a:cubicBezTo>
                    <a:pt x="15" y="27"/>
                    <a:pt x="15" y="28"/>
                    <a:pt x="13" y="28"/>
                  </a:cubicBezTo>
                  <a:cubicBezTo>
                    <a:pt x="12" y="30"/>
                    <a:pt x="12" y="27"/>
                    <a:pt x="10" y="27"/>
                  </a:cubicBezTo>
                  <a:cubicBezTo>
                    <a:pt x="9" y="24"/>
                    <a:pt x="9" y="28"/>
                    <a:pt x="7" y="28"/>
                  </a:cubicBezTo>
                  <a:cubicBezTo>
                    <a:pt x="4" y="28"/>
                    <a:pt x="7" y="25"/>
                    <a:pt x="3" y="25"/>
                  </a:cubicBezTo>
                  <a:cubicBezTo>
                    <a:pt x="0" y="27"/>
                    <a:pt x="4" y="22"/>
                    <a:pt x="3" y="20"/>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64" name="Google Shape;3361;p145">
              <a:extLst>
                <a:ext uri="{FF2B5EF4-FFF2-40B4-BE49-F238E27FC236}">
                  <a16:creationId xmlns:a16="http://schemas.microsoft.com/office/drawing/2014/main" id="{96634D5E-0463-E3F9-D35D-443347EB176C}"/>
                </a:ext>
              </a:extLst>
            </p:cNvPr>
            <p:cNvSpPr/>
            <p:nvPr/>
          </p:nvSpPr>
          <p:spPr>
            <a:xfrm>
              <a:off x="6107815" y="2271868"/>
              <a:ext cx="163892" cy="96405"/>
            </a:xfrm>
            <a:custGeom>
              <a:avLst/>
              <a:gdLst/>
              <a:ahLst/>
              <a:cxnLst/>
              <a:rect l="l" t="t" r="r" b="b"/>
              <a:pathLst>
                <a:path w="53" h="31" extrusionOk="0">
                  <a:moveTo>
                    <a:pt x="13" y="28"/>
                  </a:moveTo>
                  <a:cubicBezTo>
                    <a:pt x="17" y="29"/>
                    <a:pt x="13" y="31"/>
                    <a:pt x="17" y="31"/>
                  </a:cubicBezTo>
                  <a:cubicBezTo>
                    <a:pt x="20" y="29"/>
                    <a:pt x="23" y="29"/>
                    <a:pt x="23" y="26"/>
                  </a:cubicBezTo>
                  <a:cubicBezTo>
                    <a:pt x="23" y="23"/>
                    <a:pt x="24" y="26"/>
                    <a:pt x="26" y="26"/>
                  </a:cubicBezTo>
                  <a:cubicBezTo>
                    <a:pt x="27" y="26"/>
                    <a:pt x="32" y="29"/>
                    <a:pt x="33" y="28"/>
                  </a:cubicBezTo>
                  <a:cubicBezTo>
                    <a:pt x="36" y="26"/>
                    <a:pt x="38" y="29"/>
                    <a:pt x="39" y="29"/>
                  </a:cubicBezTo>
                  <a:cubicBezTo>
                    <a:pt x="41" y="25"/>
                    <a:pt x="42" y="28"/>
                    <a:pt x="46" y="26"/>
                  </a:cubicBezTo>
                  <a:cubicBezTo>
                    <a:pt x="50" y="25"/>
                    <a:pt x="46" y="23"/>
                    <a:pt x="53" y="20"/>
                  </a:cubicBezTo>
                  <a:cubicBezTo>
                    <a:pt x="53" y="17"/>
                    <a:pt x="52" y="15"/>
                    <a:pt x="49" y="14"/>
                  </a:cubicBezTo>
                  <a:cubicBezTo>
                    <a:pt x="46" y="12"/>
                    <a:pt x="47" y="14"/>
                    <a:pt x="44" y="12"/>
                  </a:cubicBezTo>
                  <a:cubicBezTo>
                    <a:pt x="42" y="11"/>
                    <a:pt x="46" y="11"/>
                    <a:pt x="42" y="11"/>
                  </a:cubicBezTo>
                  <a:cubicBezTo>
                    <a:pt x="39" y="9"/>
                    <a:pt x="36" y="8"/>
                    <a:pt x="38" y="9"/>
                  </a:cubicBezTo>
                  <a:cubicBezTo>
                    <a:pt x="39" y="11"/>
                    <a:pt x="38" y="14"/>
                    <a:pt x="35" y="11"/>
                  </a:cubicBezTo>
                  <a:cubicBezTo>
                    <a:pt x="30" y="6"/>
                    <a:pt x="35" y="8"/>
                    <a:pt x="35" y="6"/>
                  </a:cubicBezTo>
                  <a:cubicBezTo>
                    <a:pt x="33" y="5"/>
                    <a:pt x="33" y="6"/>
                    <a:pt x="29" y="5"/>
                  </a:cubicBezTo>
                  <a:cubicBezTo>
                    <a:pt x="23" y="1"/>
                    <a:pt x="26" y="0"/>
                    <a:pt x="23" y="3"/>
                  </a:cubicBezTo>
                  <a:cubicBezTo>
                    <a:pt x="20" y="5"/>
                    <a:pt x="18" y="1"/>
                    <a:pt x="18" y="1"/>
                  </a:cubicBezTo>
                  <a:cubicBezTo>
                    <a:pt x="17" y="1"/>
                    <a:pt x="20" y="3"/>
                    <a:pt x="15" y="5"/>
                  </a:cubicBezTo>
                  <a:cubicBezTo>
                    <a:pt x="10" y="5"/>
                    <a:pt x="9" y="8"/>
                    <a:pt x="4" y="9"/>
                  </a:cubicBezTo>
                  <a:cubicBezTo>
                    <a:pt x="1" y="11"/>
                    <a:pt x="0" y="11"/>
                    <a:pt x="1" y="14"/>
                  </a:cubicBezTo>
                  <a:cubicBezTo>
                    <a:pt x="4" y="17"/>
                    <a:pt x="0" y="19"/>
                    <a:pt x="6" y="20"/>
                  </a:cubicBezTo>
                  <a:cubicBezTo>
                    <a:pt x="9" y="22"/>
                    <a:pt x="9" y="25"/>
                    <a:pt x="13" y="28"/>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65" name="Google Shape;3362;p145">
              <a:extLst>
                <a:ext uri="{FF2B5EF4-FFF2-40B4-BE49-F238E27FC236}">
                  <a16:creationId xmlns:a16="http://schemas.microsoft.com/office/drawing/2014/main" id="{7946608B-F3FB-5F74-8FF9-B40101ACD542}"/>
                </a:ext>
              </a:extLst>
            </p:cNvPr>
            <p:cNvSpPr/>
            <p:nvPr/>
          </p:nvSpPr>
          <p:spPr>
            <a:xfrm>
              <a:off x="6360080" y="2520915"/>
              <a:ext cx="155858" cy="112473"/>
            </a:xfrm>
            <a:custGeom>
              <a:avLst/>
              <a:gdLst/>
              <a:ahLst/>
              <a:cxnLst/>
              <a:rect l="l" t="t" r="r" b="b"/>
              <a:pathLst>
                <a:path w="50" h="36" extrusionOk="0">
                  <a:moveTo>
                    <a:pt x="1" y="22"/>
                  </a:moveTo>
                  <a:cubicBezTo>
                    <a:pt x="1" y="25"/>
                    <a:pt x="4" y="24"/>
                    <a:pt x="4" y="27"/>
                  </a:cubicBezTo>
                  <a:cubicBezTo>
                    <a:pt x="6" y="30"/>
                    <a:pt x="4" y="31"/>
                    <a:pt x="6" y="33"/>
                  </a:cubicBezTo>
                  <a:cubicBezTo>
                    <a:pt x="7" y="34"/>
                    <a:pt x="6" y="31"/>
                    <a:pt x="10" y="33"/>
                  </a:cubicBezTo>
                  <a:cubicBezTo>
                    <a:pt x="13" y="33"/>
                    <a:pt x="15" y="30"/>
                    <a:pt x="16" y="31"/>
                  </a:cubicBezTo>
                  <a:cubicBezTo>
                    <a:pt x="18" y="31"/>
                    <a:pt x="16" y="28"/>
                    <a:pt x="19" y="31"/>
                  </a:cubicBezTo>
                  <a:cubicBezTo>
                    <a:pt x="21" y="34"/>
                    <a:pt x="21" y="30"/>
                    <a:pt x="23" y="33"/>
                  </a:cubicBezTo>
                  <a:cubicBezTo>
                    <a:pt x="24" y="36"/>
                    <a:pt x="26" y="33"/>
                    <a:pt x="29" y="33"/>
                  </a:cubicBezTo>
                  <a:cubicBezTo>
                    <a:pt x="33" y="33"/>
                    <a:pt x="27" y="27"/>
                    <a:pt x="32" y="28"/>
                  </a:cubicBezTo>
                  <a:cubicBezTo>
                    <a:pt x="32" y="27"/>
                    <a:pt x="33" y="28"/>
                    <a:pt x="35" y="27"/>
                  </a:cubicBezTo>
                  <a:cubicBezTo>
                    <a:pt x="35" y="24"/>
                    <a:pt x="36" y="27"/>
                    <a:pt x="38" y="25"/>
                  </a:cubicBezTo>
                  <a:cubicBezTo>
                    <a:pt x="39" y="24"/>
                    <a:pt x="41" y="27"/>
                    <a:pt x="42" y="27"/>
                  </a:cubicBezTo>
                  <a:cubicBezTo>
                    <a:pt x="44" y="27"/>
                    <a:pt x="44" y="25"/>
                    <a:pt x="45" y="25"/>
                  </a:cubicBezTo>
                  <a:cubicBezTo>
                    <a:pt x="45" y="24"/>
                    <a:pt x="42" y="25"/>
                    <a:pt x="44" y="22"/>
                  </a:cubicBezTo>
                  <a:cubicBezTo>
                    <a:pt x="44" y="19"/>
                    <a:pt x="38" y="22"/>
                    <a:pt x="42" y="19"/>
                  </a:cubicBezTo>
                  <a:cubicBezTo>
                    <a:pt x="47" y="16"/>
                    <a:pt x="42" y="16"/>
                    <a:pt x="45" y="11"/>
                  </a:cubicBezTo>
                  <a:cubicBezTo>
                    <a:pt x="47" y="7"/>
                    <a:pt x="50" y="14"/>
                    <a:pt x="50" y="7"/>
                  </a:cubicBezTo>
                  <a:cubicBezTo>
                    <a:pt x="49" y="5"/>
                    <a:pt x="47" y="7"/>
                    <a:pt x="45" y="4"/>
                  </a:cubicBezTo>
                  <a:cubicBezTo>
                    <a:pt x="42" y="0"/>
                    <a:pt x="41" y="5"/>
                    <a:pt x="39" y="2"/>
                  </a:cubicBezTo>
                  <a:cubicBezTo>
                    <a:pt x="38" y="0"/>
                    <a:pt x="32" y="4"/>
                    <a:pt x="29" y="5"/>
                  </a:cubicBezTo>
                  <a:cubicBezTo>
                    <a:pt x="24" y="8"/>
                    <a:pt x="21" y="7"/>
                    <a:pt x="19" y="5"/>
                  </a:cubicBezTo>
                  <a:cubicBezTo>
                    <a:pt x="16" y="5"/>
                    <a:pt x="15" y="8"/>
                    <a:pt x="12" y="5"/>
                  </a:cubicBezTo>
                  <a:cubicBezTo>
                    <a:pt x="7" y="4"/>
                    <a:pt x="7" y="7"/>
                    <a:pt x="4" y="5"/>
                  </a:cubicBezTo>
                  <a:cubicBezTo>
                    <a:pt x="3" y="4"/>
                    <a:pt x="9" y="4"/>
                    <a:pt x="3" y="0"/>
                  </a:cubicBezTo>
                  <a:cubicBezTo>
                    <a:pt x="3" y="4"/>
                    <a:pt x="0" y="2"/>
                    <a:pt x="1" y="7"/>
                  </a:cubicBezTo>
                  <a:cubicBezTo>
                    <a:pt x="3" y="13"/>
                    <a:pt x="7" y="11"/>
                    <a:pt x="4" y="14"/>
                  </a:cubicBezTo>
                  <a:cubicBezTo>
                    <a:pt x="3" y="17"/>
                    <a:pt x="1" y="14"/>
                    <a:pt x="1" y="17"/>
                  </a:cubicBezTo>
                  <a:cubicBezTo>
                    <a:pt x="1" y="19"/>
                    <a:pt x="4" y="21"/>
                    <a:pt x="1" y="22"/>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66" name="Google Shape;3363;p145">
              <a:extLst>
                <a:ext uri="{FF2B5EF4-FFF2-40B4-BE49-F238E27FC236}">
                  <a16:creationId xmlns:a16="http://schemas.microsoft.com/office/drawing/2014/main" id="{6E83401D-00DA-F73C-6045-256DCC81334E}"/>
                </a:ext>
              </a:extLst>
            </p:cNvPr>
            <p:cNvSpPr/>
            <p:nvPr/>
          </p:nvSpPr>
          <p:spPr>
            <a:xfrm>
              <a:off x="6271708" y="2455038"/>
              <a:ext cx="109261" cy="149428"/>
            </a:xfrm>
            <a:custGeom>
              <a:avLst/>
              <a:gdLst/>
              <a:ahLst/>
              <a:cxnLst/>
              <a:rect l="l" t="t" r="r" b="b"/>
              <a:pathLst>
                <a:path w="35" h="48" extrusionOk="0">
                  <a:moveTo>
                    <a:pt x="11" y="40"/>
                  </a:moveTo>
                  <a:cubicBezTo>
                    <a:pt x="12" y="42"/>
                    <a:pt x="11" y="43"/>
                    <a:pt x="12" y="43"/>
                  </a:cubicBezTo>
                  <a:cubicBezTo>
                    <a:pt x="15" y="45"/>
                    <a:pt x="14" y="46"/>
                    <a:pt x="14" y="48"/>
                  </a:cubicBezTo>
                  <a:cubicBezTo>
                    <a:pt x="17" y="48"/>
                    <a:pt x="14" y="46"/>
                    <a:pt x="17" y="45"/>
                  </a:cubicBezTo>
                  <a:cubicBezTo>
                    <a:pt x="21" y="45"/>
                    <a:pt x="20" y="43"/>
                    <a:pt x="23" y="43"/>
                  </a:cubicBezTo>
                  <a:cubicBezTo>
                    <a:pt x="26" y="45"/>
                    <a:pt x="26" y="42"/>
                    <a:pt x="29" y="43"/>
                  </a:cubicBezTo>
                  <a:cubicBezTo>
                    <a:pt x="32" y="42"/>
                    <a:pt x="29" y="40"/>
                    <a:pt x="29" y="39"/>
                  </a:cubicBezTo>
                  <a:cubicBezTo>
                    <a:pt x="29" y="36"/>
                    <a:pt x="31" y="39"/>
                    <a:pt x="32" y="36"/>
                  </a:cubicBezTo>
                  <a:cubicBezTo>
                    <a:pt x="35" y="32"/>
                    <a:pt x="31" y="34"/>
                    <a:pt x="29" y="28"/>
                  </a:cubicBezTo>
                  <a:cubicBezTo>
                    <a:pt x="28" y="23"/>
                    <a:pt x="31" y="25"/>
                    <a:pt x="31" y="22"/>
                  </a:cubicBezTo>
                  <a:cubicBezTo>
                    <a:pt x="26" y="17"/>
                    <a:pt x="35" y="20"/>
                    <a:pt x="29" y="17"/>
                  </a:cubicBezTo>
                  <a:cubicBezTo>
                    <a:pt x="28" y="15"/>
                    <a:pt x="29" y="19"/>
                    <a:pt x="26" y="19"/>
                  </a:cubicBezTo>
                  <a:cubicBezTo>
                    <a:pt x="21" y="17"/>
                    <a:pt x="20" y="14"/>
                    <a:pt x="21" y="12"/>
                  </a:cubicBezTo>
                  <a:cubicBezTo>
                    <a:pt x="23" y="9"/>
                    <a:pt x="15" y="11"/>
                    <a:pt x="15" y="6"/>
                  </a:cubicBezTo>
                  <a:cubicBezTo>
                    <a:pt x="17" y="3"/>
                    <a:pt x="14" y="3"/>
                    <a:pt x="12" y="0"/>
                  </a:cubicBezTo>
                  <a:cubicBezTo>
                    <a:pt x="9" y="0"/>
                    <a:pt x="8" y="0"/>
                    <a:pt x="6" y="0"/>
                  </a:cubicBezTo>
                  <a:cubicBezTo>
                    <a:pt x="5" y="0"/>
                    <a:pt x="5" y="1"/>
                    <a:pt x="0" y="3"/>
                  </a:cubicBezTo>
                  <a:cubicBezTo>
                    <a:pt x="2" y="5"/>
                    <a:pt x="2" y="8"/>
                    <a:pt x="2" y="9"/>
                  </a:cubicBezTo>
                  <a:cubicBezTo>
                    <a:pt x="5" y="11"/>
                    <a:pt x="6" y="9"/>
                    <a:pt x="5" y="11"/>
                  </a:cubicBezTo>
                  <a:cubicBezTo>
                    <a:pt x="5" y="12"/>
                    <a:pt x="3" y="11"/>
                    <a:pt x="2" y="14"/>
                  </a:cubicBezTo>
                  <a:cubicBezTo>
                    <a:pt x="6" y="14"/>
                    <a:pt x="5" y="14"/>
                    <a:pt x="3" y="19"/>
                  </a:cubicBezTo>
                  <a:cubicBezTo>
                    <a:pt x="2" y="22"/>
                    <a:pt x="8" y="23"/>
                    <a:pt x="6" y="25"/>
                  </a:cubicBezTo>
                  <a:cubicBezTo>
                    <a:pt x="5" y="26"/>
                    <a:pt x="5" y="23"/>
                    <a:pt x="3" y="25"/>
                  </a:cubicBezTo>
                  <a:cubicBezTo>
                    <a:pt x="3" y="25"/>
                    <a:pt x="6" y="28"/>
                    <a:pt x="6" y="29"/>
                  </a:cubicBezTo>
                  <a:cubicBezTo>
                    <a:pt x="5" y="29"/>
                    <a:pt x="5" y="28"/>
                    <a:pt x="3" y="29"/>
                  </a:cubicBezTo>
                  <a:cubicBezTo>
                    <a:pt x="6" y="34"/>
                    <a:pt x="12" y="36"/>
                    <a:pt x="12" y="37"/>
                  </a:cubicBezTo>
                  <a:cubicBezTo>
                    <a:pt x="12" y="39"/>
                    <a:pt x="8" y="39"/>
                    <a:pt x="9" y="39"/>
                  </a:cubicBezTo>
                  <a:cubicBezTo>
                    <a:pt x="11" y="40"/>
                    <a:pt x="9" y="40"/>
                    <a:pt x="11" y="40"/>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67" name="Google Shape;3364;p145">
              <a:extLst>
                <a:ext uri="{FF2B5EF4-FFF2-40B4-BE49-F238E27FC236}">
                  <a16:creationId xmlns:a16="http://schemas.microsoft.com/office/drawing/2014/main" id="{661107A9-AE7B-6CDC-B063-2AD03686FBD6}"/>
                </a:ext>
              </a:extLst>
            </p:cNvPr>
            <p:cNvSpPr/>
            <p:nvPr/>
          </p:nvSpPr>
          <p:spPr>
            <a:xfrm>
              <a:off x="6313483" y="2586792"/>
              <a:ext cx="64271" cy="56236"/>
            </a:xfrm>
            <a:custGeom>
              <a:avLst/>
              <a:gdLst/>
              <a:ahLst/>
              <a:cxnLst/>
              <a:rect l="l" t="t" r="r" b="b"/>
              <a:pathLst>
                <a:path w="21" h="18" extrusionOk="0">
                  <a:moveTo>
                    <a:pt x="1" y="6"/>
                  </a:moveTo>
                  <a:cubicBezTo>
                    <a:pt x="1" y="9"/>
                    <a:pt x="1" y="9"/>
                    <a:pt x="1" y="9"/>
                  </a:cubicBezTo>
                  <a:cubicBezTo>
                    <a:pt x="0" y="11"/>
                    <a:pt x="1" y="11"/>
                    <a:pt x="1" y="12"/>
                  </a:cubicBezTo>
                  <a:cubicBezTo>
                    <a:pt x="1" y="14"/>
                    <a:pt x="3" y="17"/>
                    <a:pt x="4" y="17"/>
                  </a:cubicBezTo>
                  <a:cubicBezTo>
                    <a:pt x="4" y="15"/>
                    <a:pt x="4" y="17"/>
                    <a:pt x="4" y="18"/>
                  </a:cubicBezTo>
                  <a:cubicBezTo>
                    <a:pt x="16" y="17"/>
                    <a:pt x="10" y="12"/>
                    <a:pt x="15" y="14"/>
                  </a:cubicBezTo>
                  <a:cubicBezTo>
                    <a:pt x="19" y="17"/>
                    <a:pt x="18" y="12"/>
                    <a:pt x="21" y="12"/>
                  </a:cubicBezTo>
                  <a:cubicBezTo>
                    <a:pt x="19" y="11"/>
                    <a:pt x="21" y="9"/>
                    <a:pt x="19" y="6"/>
                  </a:cubicBezTo>
                  <a:cubicBezTo>
                    <a:pt x="19" y="3"/>
                    <a:pt x="16" y="5"/>
                    <a:pt x="16" y="2"/>
                  </a:cubicBezTo>
                  <a:cubicBezTo>
                    <a:pt x="13" y="0"/>
                    <a:pt x="13" y="3"/>
                    <a:pt x="10" y="2"/>
                  </a:cubicBezTo>
                  <a:cubicBezTo>
                    <a:pt x="7" y="2"/>
                    <a:pt x="9" y="3"/>
                    <a:pt x="4" y="3"/>
                  </a:cubicBezTo>
                  <a:cubicBezTo>
                    <a:pt x="1" y="5"/>
                    <a:pt x="4" y="6"/>
                    <a:pt x="1" y="6"/>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68" name="Google Shape;3365;p145">
              <a:extLst>
                <a:ext uri="{FF2B5EF4-FFF2-40B4-BE49-F238E27FC236}">
                  <a16:creationId xmlns:a16="http://schemas.microsoft.com/office/drawing/2014/main" id="{ADEC2A1D-20D8-72C1-C708-F0CDF39C00CE}"/>
                </a:ext>
              </a:extLst>
            </p:cNvPr>
            <p:cNvSpPr/>
            <p:nvPr/>
          </p:nvSpPr>
          <p:spPr>
            <a:xfrm>
              <a:off x="6284561" y="2570724"/>
              <a:ext cx="43383" cy="112473"/>
            </a:xfrm>
            <a:custGeom>
              <a:avLst/>
              <a:gdLst/>
              <a:ahLst/>
              <a:cxnLst/>
              <a:rect l="l" t="t" r="r" b="b"/>
              <a:pathLst>
                <a:path w="14" h="36" extrusionOk="0">
                  <a:moveTo>
                    <a:pt x="1" y="11"/>
                  </a:moveTo>
                  <a:cubicBezTo>
                    <a:pt x="4" y="11"/>
                    <a:pt x="1" y="21"/>
                    <a:pt x="1" y="21"/>
                  </a:cubicBezTo>
                  <a:cubicBezTo>
                    <a:pt x="3" y="22"/>
                    <a:pt x="0" y="22"/>
                    <a:pt x="1" y="27"/>
                  </a:cubicBezTo>
                  <a:cubicBezTo>
                    <a:pt x="3" y="30"/>
                    <a:pt x="0" y="27"/>
                    <a:pt x="3" y="30"/>
                  </a:cubicBezTo>
                  <a:cubicBezTo>
                    <a:pt x="7" y="33"/>
                    <a:pt x="4" y="34"/>
                    <a:pt x="7" y="36"/>
                  </a:cubicBezTo>
                  <a:cubicBezTo>
                    <a:pt x="7" y="36"/>
                    <a:pt x="8" y="36"/>
                    <a:pt x="8" y="34"/>
                  </a:cubicBezTo>
                  <a:cubicBezTo>
                    <a:pt x="8" y="33"/>
                    <a:pt x="8" y="33"/>
                    <a:pt x="8" y="33"/>
                  </a:cubicBezTo>
                  <a:cubicBezTo>
                    <a:pt x="8" y="31"/>
                    <a:pt x="11" y="33"/>
                    <a:pt x="11" y="30"/>
                  </a:cubicBezTo>
                  <a:cubicBezTo>
                    <a:pt x="11" y="25"/>
                    <a:pt x="13" y="28"/>
                    <a:pt x="14" y="27"/>
                  </a:cubicBezTo>
                  <a:cubicBezTo>
                    <a:pt x="14" y="24"/>
                    <a:pt x="13" y="24"/>
                    <a:pt x="13" y="24"/>
                  </a:cubicBezTo>
                  <a:cubicBezTo>
                    <a:pt x="13" y="22"/>
                    <a:pt x="13" y="21"/>
                    <a:pt x="13" y="22"/>
                  </a:cubicBezTo>
                  <a:cubicBezTo>
                    <a:pt x="11" y="22"/>
                    <a:pt x="10" y="19"/>
                    <a:pt x="10" y="17"/>
                  </a:cubicBezTo>
                  <a:cubicBezTo>
                    <a:pt x="10" y="16"/>
                    <a:pt x="8" y="16"/>
                    <a:pt x="10" y="14"/>
                  </a:cubicBezTo>
                  <a:cubicBezTo>
                    <a:pt x="10" y="14"/>
                    <a:pt x="10" y="14"/>
                    <a:pt x="10" y="11"/>
                  </a:cubicBezTo>
                  <a:cubicBezTo>
                    <a:pt x="10" y="10"/>
                    <a:pt x="11" y="8"/>
                    <a:pt x="8" y="7"/>
                  </a:cubicBezTo>
                  <a:cubicBezTo>
                    <a:pt x="7" y="7"/>
                    <a:pt x="8" y="5"/>
                    <a:pt x="7" y="4"/>
                  </a:cubicBezTo>
                  <a:cubicBezTo>
                    <a:pt x="4" y="5"/>
                    <a:pt x="4" y="5"/>
                    <a:pt x="4" y="4"/>
                  </a:cubicBezTo>
                  <a:cubicBezTo>
                    <a:pt x="4" y="0"/>
                    <a:pt x="3" y="5"/>
                    <a:pt x="1" y="7"/>
                  </a:cubicBezTo>
                  <a:cubicBezTo>
                    <a:pt x="0" y="10"/>
                    <a:pt x="3" y="8"/>
                    <a:pt x="1" y="11"/>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69" name="Google Shape;3366;p145">
              <a:extLst>
                <a:ext uri="{FF2B5EF4-FFF2-40B4-BE49-F238E27FC236}">
                  <a16:creationId xmlns:a16="http://schemas.microsoft.com/office/drawing/2014/main" id="{1ED57509-E9B6-4A5C-49BE-E25BBD9EAD5D}"/>
                </a:ext>
              </a:extLst>
            </p:cNvPr>
            <p:cNvSpPr/>
            <p:nvPr/>
          </p:nvSpPr>
          <p:spPr>
            <a:xfrm>
              <a:off x="6207436" y="2361847"/>
              <a:ext cx="165499" cy="106045"/>
            </a:xfrm>
            <a:custGeom>
              <a:avLst/>
              <a:gdLst/>
              <a:ahLst/>
              <a:cxnLst/>
              <a:rect l="l" t="t" r="r" b="b"/>
              <a:pathLst>
                <a:path w="53" h="34" extrusionOk="0">
                  <a:moveTo>
                    <a:pt x="21" y="33"/>
                  </a:moveTo>
                  <a:cubicBezTo>
                    <a:pt x="26" y="31"/>
                    <a:pt x="26" y="30"/>
                    <a:pt x="27" y="30"/>
                  </a:cubicBezTo>
                  <a:cubicBezTo>
                    <a:pt x="29" y="30"/>
                    <a:pt x="30" y="30"/>
                    <a:pt x="33" y="30"/>
                  </a:cubicBezTo>
                  <a:cubicBezTo>
                    <a:pt x="33" y="30"/>
                    <a:pt x="35" y="30"/>
                    <a:pt x="36" y="30"/>
                  </a:cubicBezTo>
                  <a:cubicBezTo>
                    <a:pt x="38" y="28"/>
                    <a:pt x="36" y="28"/>
                    <a:pt x="36" y="28"/>
                  </a:cubicBezTo>
                  <a:cubicBezTo>
                    <a:pt x="38" y="28"/>
                    <a:pt x="38" y="28"/>
                    <a:pt x="39" y="28"/>
                  </a:cubicBezTo>
                  <a:cubicBezTo>
                    <a:pt x="39" y="28"/>
                    <a:pt x="43" y="24"/>
                    <a:pt x="44" y="22"/>
                  </a:cubicBezTo>
                  <a:cubicBezTo>
                    <a:pt x="44" y="19"/>
                    <a:pt x="43" y="19"/>
                    <a:pt x="46" y="17"/>
                  </a:cubicBezTo>
                  <a:cubicBezTo>
                    <a:pt x="49" y="14"/>
                    <a:pt x="47" y="14"/>
                    <a:pt x="49" y="11"/>
                  </a:cubicBezTo>
                  <a:cubicBezTo>
                    <a:pt x="50" y="10"/>
                    <a:pt x="50" y="13"/>
                    <a:pt x="53" y="8"/>
                  </a:cubicBezTo>
                  <a:cubicBezTo>
                    <a:pt x="53" y="8"/>
                    <a:pt x="53" y="8"/>
                    <a:pt x="53" y="8"/>
                  </a:cubicBezTo>
                  <a:cubicBezTo>
                    <a:pt x="53" y="8"/>
                    <a:pt x="53" y="7"/>
                    <a:pt x="52" y="7"/>
                  </a:cubicBezTo>
                  <a:cubicBezTo>
                    <a:pt x="50" y="8"/>
                    <a:pt x="52" y="5"/>
                    <a:pt x="47" y="4"/>
                  </a:cubicBezTo>
                  <a:cubicBezTo>
                    <a:pt x="47" y="4"/>
                    <a:pt x="44" y="5"/>
                    <a:pt x="44" y="4"/>
                  </a:cubicBezTo>
                  <a:cubicBezTo>
                    <a:pt x="44" y="4"/>
                    <a:pt x="43" y="0"/>
                    <a:pt x="41" y="2"/>
                  </a:cubicBezTo>
                  <a:cubicBezTo>
                    <a:pt x="39" y="4"/>
                    <a:pt x="38" y="2"/>
                    <a:pt x="36" y="2"/>
                  </a:cubicBezTo>
                  <a:cubicBezTo>
                    <a:pt x="33" y="2"/>
                    <a:pt x="35" y="5"/>
                    <a:pt x="33" y="5"/>
                  </a:cubicBezTo>
                  <a:cubicBezTo>
                    <a:pt x="33" y="5"/>
                    <a:pt x="32" y="7"/>
                    <a:pt x="30" y="7"/>
                  </a:cubicBezTo>
                  <a:cubicBezTo>
                    <a:pt x="29" y="7"/>
                    <a:pt x="27" y="4"/>
                    <a:pt x="27" y="7"/>
                  </a:cubicBezTo>
                  <a:cubicBezTo>
                    <a:pt x="26" y="8"/>
                    <a:pt x="24" y="7"/>
                    <a:pt x="21" y="8"/>
                  </a:cubicBezTo>
                  <a:cubicBezTo>
                    <a:pt x="20" y="8"/>
                    <a:pt x="21" y="10"/>
                    <a:pt x="21" y="10"/>
                  </a:cubicBezTo>
                  <a:cubicBezTo>
                    <a:pt x="21" y="11"/>
                    <a:pt x="20" y="11"/>
                    <a:pt x="15" y="11"/>
                  </a:cubicBezTo>
                  <a:cubicBezTo>
                    <a:pt x="12" y="13"/>
                    <a:pt x="11" y="8"/>
                    <a:pt x="8" y="8"/>
                  </a:cubicBezTo>
                  <a:cubicBezTo>
                    <a:pt x="8" y="10"/>
                    <a:pt x="9" y="11"/>
                    <a:pt x="8" y="11"/>
                  </a:cubicBezTo>
                  <a:cubicBezTo>
                    <a:pt x="6" y="11"/>
                    <a:pt x="3" y="11"/>
                    <a:pt x="3" y="11"/>
                  </a:cubicBezTo>
                  <a:cubicBezTo>
                    <a:pt x="3" y="13"/>
                    <a:pt x="5" y="13"/>
                    <a:pt x="5" y="14"/>
                  </a:cubicBezTo>
                  <a:cubicBezTo>
                    <a:pt x="5" y="16"/>
                    <a:pt x="3" y="14"/>
                    <a:pt x="3" y="16"/>
                  </a:cubicBezTo>
                  <a:cubicBezTo>
                    <a:pt x="3" y="19"/>
                    <a:pt x="3" y="19"/>
                    <a:pt x="3" y="19"/>
                  </a:cubicBezTo>
                  <a:cubicBezTo>
                    <a:pt x="3" y="19"/>
                    <a:pt x="2" y="20"/>
                    <a:pt x="0" y="20"/>
                  </a:cubicBezTo>
                  <a:cubicBezTo>
                    <a:pt x="3" y="22"/>
                    <a:pt x="2" y="25"/>
                    <a:pt x="3" y="25"/>
                  </a:cubicBezTo>
                  <a:cubicBezTo>
                    <a:pt x="11" y="30"/>
                    <a:pt x="9" y="31"/>
                    <a:pt x="11" y="31"/>
                  </a:cubicBezTo>
                  <a:cubicBezTo>
                    <a:pt x="12" y="31"/>
                    <a:pt x="15" y="34"/>
                    <a:pt x="18" y="34"/>
                  </a:cubicBezTo>
                  <a:cubicBezTo>
                    <a:pt x="20" y="34"/>
                    <a:pt x="20" y="31"/>
                    <a:pt x="21" y="33"/>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70" name="Google Shape;3367;p145">
              <a:extLst>
                <a:ext uri="{FF2B5EF4-FFF2-40B4-BE49-F238E27FC236}">
                  <a16:creationId xmlns:a16="http://schemas.microsoft.com/office/drawing/2014/main" id="{BE5F17EF-0A96-BD45-2D24-29D854F90CF9}"/>
                </a:ext>
              </a:extLst>
            </p:cNvPr>
            <p:cNvSpPr/>
            <p:nvPr/>
          </p:nvSpPr>
          <p:spPr>
            <a:xfrm>
              <a:off x="6221897" y="2321678"/>
              <a:ext cx="147824" cy="77124"/>
            </a:xfrm>
            <a:custGeom>
              <a:avLst/>
              <a:gdLst/>
              <a:ahLst/>
              <a:cxnLst/>
              <a:rect l="l" t="t" r="r" b="b"/>
              <a:pathLst>
                <a:path w="47" h="25" extrusionOk="0">
                  <a:moveTo>
                    <a:pt x="45" y="8"/>
                  </a:moveTo>
                  <a:cubicBezTo>
                    <a:pt x="41" y="7"/>
                    <a:pt x="42" y="5"/>
                    <a:pt x="41" y="5"/>
                  </a:cubicBezTo>
                  <a:cubicBezTo>
                    <a:pt x="36" y="4"/>
                    <a:pt x="31" y="4"/>
                    <a:pt x="30" y="4"/>
                  </a:cubicBezTo>
                  <a:cubicBezTo>
                    <a:pt x="27" y="4"/>
                    <a:pt x="27" y="8"/>
                    <a:pt x="25" y="7"/>
                  </a:cubicBezTo>
                  <a:cubicBezTo>
                    <a:pt x="25" y="7"/>
                    <a:pt x="24" y="7"/>
                    <a:pt x="24" y="5"/>
                  </a:cubicBezTo>
                  <a:cubicBezTo>
                    <a:pt x="25" y="2"/>
                    <a:pt x="21" y="0"/>
                    <a:pt x="19" y="4"/>
                  </a:cubicBezTo>
                  <a:cubicBezTo>
                    <a:pt x="19" y="5"/>
                    <a:pt x="18" y="5"/>
                    <a:pt x="18" y="4"/>
                  </a:cubicBezTo>
                  <a:cubicBezTo>
                    <a:pt x="18" y="4"/>
                    <a:pt x="18" y="4"/>
                    <a:pt x="16" y="4"/>
                  </a:cubicBezTo>
                  <a:cubicBezTo>
                    <a:pt x="9" y="7"/>
                    <a:pt x="13" y="8"/>
                    <a:pt x="9" y="10"/>
                  </a:cubicBezTo>
                  <a:cubicBezTo>
                    <a:pt x="6" y="11"/>
                    <a:pt x="4" y="8"/>
                    <a:pt x="3" y="13"/>
                  </a:cubicBezTo>
                  <a:cubicBezTo>
                    <a:pt x="1" y="16"/>
                    <a:pt x="0" y="16"/>
                    <a:pt x="3" y="21"/>
                  </a:cubicBezTo>
                  <a:cubicBezTo>
                    <a:pt x="6" y="21"/>
                    <a:pt x="7" y="25"/>
                    <a:pt x="10" y="24"/>
                  </a:cubicBezTo>
                  <a:cubicBezTo>
                    <a:pt x="15" y="24"/>
                    <a:pt x="16" y="24"/>
                    <a:pt x="16" y="22"/>
                  </a:cubicBezTo>
                  <a:cubicBezTo>
                    <a:pt x="16" y="22"/>
                    <a:pt x="15" y="21"/>
                    <a:pt x="16" y="21"/>
                  </a:cubicBezTo>
                  <a:cubicBezTo>
                    <a:pt x="19" y="19"/>
                    <a:pt x="21" y="21"/>
                    <a:pt x="22" y="19"/>
                  </a:cubicBezTo>
                  <a:cubicBezTo>
                    <a:pt x="22" y="16"/>
                    <a:pt x="24" y="19"/>
                    <a:pt x="25" y="19"/>
                  </a:cubicBezTo>
                  <a:cubicBezTo>
                    <a:pt x="27" y="19"/>
                    <a:pt x="28" y="18"/>
                    <a:pt x="28" y="18"/>
                  </a:cubicBezTo>
                  <a:cubicBezTo>
                    <a:pt x="30" y="18"/>
                    <a:pt x="28" y="14"/>
                    <a:pt x="31" y="14"/>
                  </a:cubicBezTo>
                  <a:cubicBezTo>
                    <a:pt x="33" y="14"/>
                    <a:pt x="34" y="16"/>
                    <a:pt x="36" y="14"/>
                  </a:cubicBezTo>
                  <a:cubicBezTo>
                    <a:pt x="38" y="13"/>
                    <a:pt x="39" y="16"/>
                    <a:pt x="39" y="16"/>
                  </a:cubicBezTo>
                  <a:cubicBezTo>
                    <a:pt x="39" y="18"/>
                    <a:pt x="42" y="16"/>
                    <a:pt x="42" y="16"/>
                  </a:cubicBezTo>
                  <a:cubicBezTo>
                    <a:pt x="44" y="11"/>
                    <a:pt x="45" y="13"/>
                    <a:pt x="45" y="11"/>
                  </a:cubicBezTo>
                  <a:cubicBezTo>
                    <a:pt x="45" y="10"/>
                    <a:pt x="47" y="10"/>
                    <a:pt x="45" y="8"/>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71" name="Google Shape;3368;p145">
              <a:extLst>
                <a:ext uri="{FF2B5EF4-FFF2-40B4-BE49-F238E27FC236}">
                  <a16:creationId xmlns:a16="http://schemas.microsoft.com/office/drawing/2014/main" id="{628F8D97-6916-F4C3-45AB-6EB46685AF04}"/>
                </a:ext>
              </a:extLst>
            </p:cNvPr>
            <p:cNvSpPr/>
            <p:nvPr/>
          </p:nvSpPr>
          <p:spPr>
            <a:xfrm>
              <a:off x="6141558" y="2424510"/>
              <a:ext cx="75519" cy="59450"/>
            </a:xfrm>
            <a:custGeom>
              <a:avLst/>
              <a:gdLst/>
              <a:ahLst/>
              <a:cxnLst/>
              <a:rect l="l" t="t" r="r" b="b"/>
              <a:pathLst>
                <a:path w="24" h="19" extrusionOk="0">
                  <a:moveTo>
                    <a:pt x="21" y="0"/>
                  </a:moveTo>
                  <a:cubicBezTo>
                    <a:pt x="24" y="2"/>
                    <a:pt x="23" y="5"/>
                    <a:pt x="24" y="5"/>
                  </a:cubicBezTo>
                  <a:cubicBezTo>
                    <a:pt x="23" y="5"/>
                    <a:pt x="23" y="5"/>
                    <a:pt x="23" y="5"/>
                  </a:cubicBezTo>
                  <a:cubicBezTo>
                    <a:pt x="21" y="5"/>
                    <a:pt x="23" y="7"/>
                    <a:pt x="23" y="7"/>
                  </a:cubicBezTo>
                  <a:cubicBezTo>
                    <a:pt x="21" y="8"/>
                    <a:pt x="18" y="8"/>
                    <a:pt x="17" y="10"/>
                  </a:cubicBezTo>
                  <a:cubicBezTo>
                    <a:pt x="17" y="10"/>
                    <a:pt x="18" y="11"/>
                    <a:pt x="18" y="13"/>
                  </a:cubicBezTo>
                  <a:cubicBezTo>
                    <a:pt x="18" y="14"/>
                    <a:pt x="15" y="14"/>
                    <a:pt x="15" y="17"/>
                  </a:cubicBezTo>
                  <a:cubicBezTo>
                    <a:pt x="15" y="19"/>
                    <a:pt x="13" y="17"/>
                    <a:pt x="12" y="17"/>
                  </a:cubicBezTo>
                  <a:cubicBezTo>
                    <a:pt x="10" y="16"/>
                    <a:pt x="12" y="19"/>
                    <a:pt x="9" y="16"/>
                  </a:cubicBezTo>
                  <a:cubicBezTo>
                    <a:pt x="7" y="14"/>
                    <a:pt x="10" y="17"/>
                    <a:pt x="1" y="17"/>
                  </a:cubicBezTo>
                  <a:cubicBezTo>
                    <a:pt x="1" y="16"/>
                    <a:pt x="1" y="17"/>
                    <a:pt x="1" y="16"/>
                  </a:cubicBezTo>
                  <a:cubicBezTo>
                    <a:pt x="4" y="16"/>
                    <a:pt x="3" y="14"/>
                    <a:pt x="1" y="13"/>
                  </a:cubicBezTo>
                  <a:cubicBezTo>
                    <a:pt x="0" y="13"/>
                    <a:pt x="0" y="11"/>
                    <a:pt x="1" y="10"/>
                  </a:cubicBezTo>
                  <a:cubicBezTo>
                    <a:pt x="3" y="8"/>
                    <a:pt x="0" y="10"/>
                    <a:pt x="0" y="8"/>
                  </a:cubicBezTo>
                  <a:cubicBezTo>
                    <a:pt x="0" y="7"/>
                    <a:pt x="1" y="7"/>
                    <a:pt x="1" y="5"/>
                  </a:cubicBezTo>
                  <a:cubicBezTo>
                    <a:pt x="6" y="5"/>
                    <a:pt x="4" y="7"/>
                    <a:pt x="7" y="7"/>
                  </a:cubicBezTo>
                  <a:cubicBezTo>
                    <a:pt x="9" y="5"/>
                    <a:pt x="7" y="8"/>
                    <a:pt x="10" y="7"/>
                  </a:cubicBezTo>
                  <a:cubicBezTo>
                    <a:pt x="12" y="3"/>
                    <a:pt x="12" y="3"/>
                    <a:pt x="15" y="3"/>
                  </a:cubicBezTo>
                  <a:cubicBezTo>
                    <a:pt x="18" y="5"/>
                    <a:pt x="17" y="3"/>
                    <a:pt x="18" y="3"/>
                  </a:cubicBezTo>
                  <a:cubicBezTo>
                    <a:pt x="21" y="3"/>
                    <a:pt x="21" y="3"/>
                    <a:pt x="21" y="2"/>
                  </a:cubicBezTo>
                  <a:cubicBezTo>
                    <a:pt x="20" y="0"/>
                    <a:pt x="21" y="2"/>
                    <a:pt x="21" y="0"/>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72" name="Google Shape;3369;p145">
              <a:extLst>
                <a:ext uri="{FF2B5EF4-FFF2-40B4-BE49-F238E27FC236}">
                  <a16:creationId xmlns:a16="http://schemas.microsoft.com/office/drawing/2014/main" id="{CADEF192-DA1A-8CE2-8754-032F691DE85A}"/>
                </a:ext>
              </a:extLst>
            </p:cNvPr>
            <p:cNvSpPr/>
            <p:nvPr/>
          </p:nvSpPr>
          <p:spPr>
            <a:xfrm>
              <a:off x="6141558" y="2438970"/>
              <a:ext cx="152644" cy="151035"/>
            </a:xfrm>
            <a:custGeom>
              <a:avLst/>
              <a:gdLst/>
              <a:ahLst/>
              <a:cxnLst/>
              <a:rect l="l" t="t" r="r" b="b"/>
              <a:pathLst>
                <a:path w="49" h="48" extrusionOk="0">
                  <a:moveTo>
                    <a:pt x="44" y="19"/>
                  </a:moveTo>
                  <a:cubicBezTo>
                    <a:pt x="41" y="21"/>
                    <a:pt x="42" y="16"/>
                    <a:pt x="41" y="17"/>
                  </a:cubicBezTo>
                  <a:cubicBezTo>
                    <a:pt x="39" y="17"/>
                    <a:pt x="38" y="16"/>
                    <a:pt x="36" y="17"/>
                  </a:cubicBezTo>
                  <a:cubicBezTo>
                    <a:pt x="33" y="19"/>
                    <a:pt x="32" y="16"/>
                    <a:pt x="30" y="16"/>
                  </a:cubicBezTo>
                  <a:cubicBezTo>
                    <a:pt x="29" y="17"/>
                    <a:pt x="26" y="14"/>
                    <a:pt x="24" y="16"/>
                  </a:cubicBezTo>
                  <a:cubicBezTo>
                    <a:pt x="23" y="17"/>
                    <a:pt x="23" y="19"/>
                    <a:pt x="21" y="17"/>
                  </a:cubicBezTo>
                  <a:cubicBezTo>
                    <a:pt x="18" y="13"/>
                    <a:pt x="17" y="21"/>
                    <a:pt x="20" y="21"/>
                  </a:cubicBezTo>
                  <a:cubicBezTo>
                    <a:pt x="21" y="22"/>
                    <a:pt x="21" y="24"/>
                    <a:pt x="21" y="25"/>
                  </a:cubicBezTo>
                  <a:cubicBezTo>
                    <a:pt x="23" y="25"/>
                    <a:pt x="20" y="27"/>
                    <a:pt x="21" y="27"/>
                  </a:cubicBezTo>
                  <a:cubicBezTo>
                    <a:pt x="23" y="27"/>
                    <a:pt x="27" y="35"/>
                    <a:pt x="29" y="35"/>
                  </a:cubicBezTo>
                  <a:cubicBezTo>
                    <a:pt x="30" y="36"/>
                    <a:pt x="29" y="38"/>
                    <a:pt x="32" y="38"/>
                  </a:cubicBezTo>
                  <a:cubicBezTo>
                    <a:pt x="33" y="39"/>
                    <a:pt x="33" y="41"/>
                    <a:pt x="33" y="41"/>
                  </a:cubicBezTo>
                  <a:cubicBezTo>
                    <a:pt x="33" y="42"/>
                    <a:pt x="35" y="41"/>
                    <a:pt x="35" y="42"/>
                  </a:cubicBezTo>
                  <a:cubicBezTo>
                    <a:pt x="36" y="44"/>
                    <a:pt x="38" y="45"/>
                    <a:pt x="39" y="45"/>
                  </a:cubicBezTo>
                  <a:cubicBezTo>
                    <a:pt x="39" y="47"/>
                    <a:pt x="44" y="47"/>
                    <a:pt x="42" y="48"/>
                  </a:cubicBezTo>
                  <a:cubicBezTo>
                    <a:pt x="41" y="47"/>
                    <a:pt x="41" y="47"/>
                    <a:pt x="39" y="47"/>
                  </a:cubicBezTo>
                  <a:cubicBezTo>
                    <a:pt x="38" y="48"/>
                    <a:pt x="39" y="45"/>
                    <a:pt x="33" y="44"/>
                  </a:cubicBezTo>
                  <a:cubicBezTo>
                    <a:pt x="27" y="41"/>
                    <a:pt x="27" y="39"/>
                    <a:pt x="32" y="41"/>
                  </a:cubicBezTo>
                  <a:cubicBezTo>
                    <a:pt x="29" y="38"/>
                    <a:pt x="26" y="35"/>
                    <a:pt x="23" y="35"/>
                  </a:cubicBezTo>
                  <a:cubicBezTo>
                    <a:pt x="18" y="36"/>
                    <a:pt x="23" y="35"/>
                    <a:pt x="17" y="30"/>
                  </a:cubicBezTo>
                  <a:cubicBezTo>
                    <a:pt x="10" y="25"/>
                    <a:pt x="17" y="28"/>
                    <a:pt x="13" y="24"/>
                  </a:cubicBezTo>
                  <a:cubicBezTo>
                    <a:pt x="9" y="21"/>
                    <a:pt x="13" y="19"/>
                    <a:pt x="9" y="14"/>
                  </a:cubicBezTo>
                  <a:cubicBezTo>
                    <a:pt x="6" y="13"/>
                    <a:pt x="6" y="17"/>
                    <a:pt x="4" y="21"/>
                  </a:cubicBezTo>
                  <a:cubicBezTo>
                    <a:pt x="4" y="24"/>
                    <a:pt x="0" y="14"/>
                    <a:pt x="1" y="13"/>
                  </a:cubicBezTo>
                  <a:cubicBezTo>
                    <a:pt x="1" y="13"/>
                    <a:pt x="1" y="13"/>
                    <a:pt x="1" y="13"/>
                  </a:cubicBezTo>
                  <a:cubicBezTo>
                    <a:pt x="10" y="13"/>
                    <a:pt x="7" y="10"/>
                    <a:pt x="9" y="11"/>
                  </a:cubicBezTo>
                  <a:cubicBezTo>
                    <a:pt x="12" y="14"/>
                    <a:pt x="10" y="11"/>
                    <a:pt x="12" y="13"/>
                  </a:cubicBezTo>
                  <a:cubicBezTo>
                    <a:pt x="13" y="13"/>
                    <a:pt x="15" y="14"/>
                    <a:pt x="15" y="13"/>
                  </a:cubicBezTo>
                  <a:cubicBezTo>
                    <a:pt x="15" y="10"/>
                    <a:pt x="18" y="10"/>
                    <a:pt x="18" y="8"/>
                  </a:cubicBezTo>
                  <a:cubicBezTo>
                    <a:pt x="18" y="7"/>
                    <a:pt x="17" y="5"/>
                    <a:pt x="17" y="5"/>
                  </a:cubicBezTo>
                  <a:cubicBezTo>
                    <a:pt x="18" y="4"/>
                    <a:pt x="21" y="4"/>
                    <a:pt x="23" y="2"/>
                  </a:cubicBezTo>
                  <a:cubicBezTo>
                    <a:pt x="23" y="2"/>
                    <a:pt x="21" y="0"/>
                    <a:pt x="23" y="0"/>
                  </a:cubicBezTo>
                  <a:cubicBezTo>
                    <a:pt x="24" y="0"/>
                    <a:pt x="24" y="0"/>
                    <a:pt x="24" y="0"/>
                  </a:cubicBezTo>
                  <a:cubicBezTo>
                    <a:pt x="32" y="5"/>
                    <a:pt x="30" y="7"/>
                    <a:pt x="32" y="7"/>
                  </a:cubicBezTo>
                  <a:cubicBezTo>
                    <a:pt x="33" y="7"/>
                    <a:pt x="36" y="10"/>
                    <a:pt x="39" y="10"/>
                  </a:cubicBezTo>
                  <a:cubicBezTo>
                    <a:pt x="41" y="10"/>
                    <a:pt x="41" y="7"/>
                    <a:pt x="42" y="8"/>
                  </a:cubicBezTo>
                  <a:cubicBezTo>
                    <a:pt x="44" y="10"/>
                    <a:pt x="44" y="13"/>
                    <a:pt x="44" y="14"/>
                  </a:cubicBezTo>
                  <a:cubicBezTo>
                    <a:pt x="47" y="16"/>
                    <a:pt x="49" y="14"/>
                    <a:pt x="47" y="16"/>
                  </a:cubicBezTo>
                  <a:cubicBezTo>
                    <a:pt x="47" y="17"/>
                    <a:pt x="46" y="16"/>
                    <a:pt x="44" y="19"/>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73" name="Google Shape;3370;p145">
              <a:extLst>
                <a:ext uri="{FF2B5EF4-FFF2-40B4-BE49-F238E27FC236}">
                  <a16:creationId xmlns:a16="http://schemas.microsoft.com/office/drawing/2014/main" id="{3AC3AA46-B2B4-808C-E61D-53F70DF99413}"/>
                </a:ext>
              </a:extLst>
            </p:cNvPr>
            <p:cNvSpPr/>
            <p:nvPr/>
          </p:nvSpPr>
          <p:spPr>
            <a:xfrm>
              <a:off x="6191368" y="2477532"/>
              <a:ext cx="106047" cy="102832"/>
            </a:xfrm>
            <a:custGeom>
              <a:avLst/>
              <a:gdLst/>
              <a:ahLst/>
              <a:cxnLst/>
              <a:rect l="l" t="t" r="r" b="b"/>
              <a:pathLst>
                <a:path w="34" h="33" extrusionOk="0">
                  <a:moveTo>
                    <a:pt x="29" y="22"/>
                  </a:moveTo>
                  <a:cubicBezTo>
                    <a:pt x="31" y="21"/>
                    <a:pt x="31" y="22"/>
                    <a:pt x="33" y="22"/>
                  </a:cubicBezTo>
                  <a:cubicBezTo>
                    <a:pt x="33" y="21"/>
                    <a:pt x="29" y="18"/>
                    <a:pt x="29" y="18"/>
                  </a:cubicBezTo>
                  <a:cubicBezTo>
                    <a:pt x="31" y="16"/>
                    <a:pt x="31" y="19"/>
                    <a:pt x="33" y="18"/>
                  </a:cubicBezTo>
                  <a:cubicBezTo>
                    <a:pt x="34" y="16"/>
                    <a:pt x="28" y="15"/>
                    <a:pt x="29" y="11"/>
                  </a:cubicBezTo>
                  <a:cubicBezTo>
                    <a:pt x="31" y="7"/>
                    <a:pt x="33" y="7"/>
                    <a:pt x="28" y="7"/>
                  </a:cubicBezTo>
                  <a:cubicBezTo>
                    <a:pt x="25" y="8"/>
                    <a:pt x="26" y="4"/>
                    <a:pt x="25" y="5"/>
                  </a:cubicBezTo>
                  <a:cubicBezTo>
                    <a:pt x="23" y="5"/>
                    <a:pt x="22" y="4"/>
                    <a:pt x="20" y="5"/>
                  </a:cubicBezTo>
                  <a:cubicBezTo>
                    <a:pt x="17" y="7"/>
                    <a:pt x="16" y="4"/>
                    <a:pt x="14" y="4"/>
                  </a:cubicBezTo>
                  <a:cubicBezTo>
                    <a:pt x="13" y="5"/>
                    <a:pt x="9" y="2"/>
                    <a:pt x="8" y="4"/>
                  </a:cubicBezTo>
                  <a:cubicBezTo>
                    <a:pt x="6" y="5"/>
                    <a:pt x="6" y="7"/>
                    <a:pt x="5" y="5"/>
                  </a:cubicBezTo>
                  <a:cubicBezTo>
                    <a:pt x="2" y="0"/>
                    <a:pt x="0" y="8"/>
                    <a:pt x="3" y="8"/>
                  </a:cubicBezTo>
                  <a:cubicBezTo>
                    <a:pt x="5" y="10"/>
                    <a:pt x="5" y="11"/>
                    <a:pt x="5" y="13"/>
                  </a:cubicBezTo>
                  <a:cubicBezTo>
                    <a:pt x="6" y="13"/>
                    <a:pt x="3" y="15"/>
                    <a:pt x="5" y="15"/>
                  </a:cubicBezTo>
                  <a:cubicBezTo>
                    <a:pt x="6" y="15"/>
                    <a:pt x="11" y="22"/>
                    <a:pt x="13" y="22"/>
                  </a:cubicBezTo>
                  <a:cubicBezTo>
                    <a:pt x="14" y="24"/>
                    <a:pt x="13" y="26"/>
                    <a:pt x="16" y="26"/>
                  </a:cubicBezTo>
                  <a:cubicBezTo>
                    <a:pt x="17" y="27"/>
                    <a:pt x="17" y="29"/>
                    <a:pt x="17" y="29"/>
                  </a:cubicBezTo>
                  <a:cubicBezTo>
                    <a:pt x="17" y="30"/>
                    <a:pt x="19" y="29"/>
                    <a:pt x="19" y="30"/>
                  </a:cubicBezTo>
                  <a:cubicBezTo>
                    <a:pt x="20" y="32"/>
                    <a:pt x="22" y="33"/>
                    <a:pt x="23" y="33"/>
                  </a:cubicBezTo>
                  <a:cubicBezTo>
                    <a:pt x="26" y="32"/>
                    <a:pt x="22" y="30"/>
                    <a:pt x="25" y="29"/>
                  </a:cubicBezTo>
                  <a:cubicBezTo>
                    <a:pt x="26" y="27"/>
                    <a:pt x="25" y="26"/>
                    <a:pt x="26" y="26"/>
                  </a:cubicBezTo>
                  <a:cubicBezTo>
                    <a:pt x="28" y="24"/>
                    <a:pt x="28" y="27"/>
                    <a:pt x="28" y="26"/>
                  </a:cubicBezTo>
                  <a:cubicBezTo>
                    <a:pt x="29" y="26"/>
                    <a:pt x="25" y="21"/>
                    <a:pt x="29" y="22"/>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74" name="Google Shape;3371;p145">
              <a:extLst>
                <a:ext uri="{FF2B5EF4-FFF2-40B4-BE49-F238E27FC236}">
                  <a16:creationId xmlns:a16="http://schemas.microsoft.com/office/drawing/2014/main" id="{21BEE8F9-A960-75F5-7BFE-FB5DCB87BEED}"/>
                </a:ext>
              </a:extLst>
            </p:cNvPr>
            <p:cNvSpPr/>
            <p:nvPr/>
          </p:nvSpPr>
          <p:spPr>
            <a:xfrm>
              <a:off x="6260460" y="2541803"/>
              <a:ext cx="53024" cy="62664"/>
            </a:xfrm>
            <a:custGeom>
              <a:avLst/>
              <a:gdLst/>
              <a:ahLst/>
              <a:cxnLst/>
              <a:rect l="l" t="t" r="r" b="b"/>
              <a:pathLst>
                <a:path w="17" h="20" extrusionOk="0">
                  <a:moveTo>
                    <a:pt x="7" y="1"/>
                  </a:moveTo>
                  <a:cubicBezTo>
                    <a:pt x="10" y="6"/>
                    <a:pt x="17" y="8"/>
                    <a:pt x="17" y="9"/>
                  </a:cubicBezTo>
                  <a:cubicBezTo>
                    <a:pt x="17" y="11"/>
                    <a:pt x="12" y="11"/>
                    <a:pt x="14" y="11"/>
                  </a:cubicBezTo>
                  <a:cubicBezTo>
                    <a:pt x="15" y="12"/>
                    <a:pt x="14" y="12"/>
                    <a:pt x="15" y="12"/>
                  </a:cubicBezTo>
                  <a:cubicBezTo>
                    <a:pt x="12" y="14"/>
                    <a:pt x="12" y="14"/>
                    <a:pt x="12" y="12"/>
                  </a:cubicBezTo>
                  <a:cubicBezTo>
                    <a:pt x="12" y="9"/>
                    <a:pt x="10" y="14"/>
                    <a:pt x="9" y="15"/>
                  </a:cubicBezTo>
                  <a:cubicBezTo>
                    <a:pt x="7" y="18"/>
                    <a:pt x="10" y="17"/>
                    <a:pt x="9" y="20"/>
                  </a:cubicBezTo>
                  <a:cubicBezTo>
                    <a:pt x="6" y="20"/>
                    <a:pt x="7" y="20"/>
                    <a:pt x="6" y="17"/>
                  </a:cubicBezTo>
                  <a:cubicBezTo>
                    <a:pt x="6" y="15"/>
                    <a:pt x="4" y="15"/>
                    <a:pt x="4" y="15"/>
                  </a:cubicBezTo>
                  <a:cubicBezTo>
                    <a:pt x="6" y="14"/>
                    <a:pt x="1" y="14"/>
                    <a:pt x="1" y="12"/>
                  </a:cubicBezTo>
                  <a:cubicBezTo>
                    <a:pt x="4" y="11"/>
                    <a:pt x="0" y="9"/>
                    <a:pt x="3" y="8"/>
                  </a:cubicBezTo>
                  <a:cubicBezTo>
                    <a:pt x="4" y="6"/>
                    <a:pt x="3" y="5"/>
                    <a:pt x="4" y="5"/>
                  </a:cubicBezTo>
                  <a:cubicBezTo>
                    <a:pt x="6" y="3"/>
                    <a:pt x="6" y="6"/>
                    <a:pt x="6" y="5"/>
                  </a:cubicBezTo>
                  <a:cubicBezTo>
                    <a:pt x="7" y="5"/>
                    <a:pt x="3" y="0"/>
                    <a:pt x="7" y="1"/>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75" name="Google Shape;3372;p145">
              <a:extLst>
                <a:ext uri="{FF2B5EF4-FFF2-40B4-BE49-F238E27FC236}">
                  <a16:creationId xmlns:a16="http://schemas.microsoft.com/office/drawing/2014/main" id="{C7673A42-DC58-288F-2B08-160A53D3C392}"/>
                </a:ext>
              </a:extLst>
            </p:cNvPr>
            <p:cNvSpPr/>
            <p:nvPr/>
          </p:nvSpPr>
          <p:spPr>
            <a:xfrm>
              <a:off x="6008196" y="2013181"/>
              <a:ext cx="179959" cy="130147"/>
            </a:xfrm>
            <a:custGeom>
              <a:avLst/>
              <a:gdLst/>
              <a:ahLst/>
              <a:cxnLst/>
              <a:rect l="l" t="t" r="r" b="b"/>
              <a:pathLst>
                <a:path w="58" h="42" extrusionOk="0">
                  <a:moveTo>
                    <a:pt x="3" y="35"/>
                  </a:moveTo>
                  <a:cubicBezTo>
                    <a:pt x="3" y="31"/>
                    <a:pt x="4" y="36"/>
                    <a:pt x="4" y="33"/>
                  </a:cubicBezTo>
                  <a:cubicBezTo>
                    <a:pt x="4" y="30"/>
                    <a:pt x="3" y="31"/>
                    <a:pt x="3" y="30"/>
                  </a:cubicBezTo>
                  <a:cubicBezTo>
                    <a:pt x="1" y="28"/>
                    <a:pt x="3" y="31"/>
                    <a:pt x="1" y="30"/>
                  </a:cubicBezTo>
                  <a:cubicBezTo>
                    <a:pt x="0" y="28"/>
                    <a:pt x="0" y="30"/>
                    <a:pt x="0" y="28"/>
                  </a:cubicBezTo>
                  <a:cubicBezTo>
                    <a:pt x="1" y="25"/>
                    <a:pt x="0" y="24"/>
                    <a:pt x="0" y="19"/>
                  </a:cubicBezTo>
                  <a:cubicBezTo>
                    <a:pt x="1" y="14"/>
                    <a:pt x="1" y="8"/>
                    <a:pt x="7" y="8"/>
                  </a:cubicBezTo>
                  <a:cubicBezTo>
                    <a:pt x="13" y="10"/>
                    <a:pt x="13" y="3"/>
                    <a:pt x="16" y="3"/>
                  </a:cubicBezTo>
                  <a:cubicBezTo>
                    <a:pt x="20" y="3"/>
                    <a:pt x="20" y="0"/>
                    <a:pt x="20" y="0"/>
                  </a:cubicBezTo>
                  <a:cubicBezTo>
                    <a:pt x="21" y="2"/>
                    <a:pt x="18" y="2"/>
                    <a:pt x="20" y="5"/>
                  </a:cubicBezTo>
                  <a:cubicBezTo>
                    <a:pt x="20" y="7"/>
                    <a:pt x="20" y="8"/>
                    <a:pt x="20" y="8"/>
                  </a:cubicBezTo>
                  <a:cubicBezTo>
                    <a:pt x="18" y="10"/>
                    <a:pt x="18" y="10"/>
                    <a:pt x="18" y="11"/>
                  </a:cubicBezTo>
                  <a:cubicBezTo>
                    <a:pt x="16" y="13"/>
                    <a:pt x="20" y="14"/>
                    <a:pt x="18" y="16"/>
                  </a:cubicBezTo>
                  <a:cubicBezTo>
                    <a:pt x="16" y="17"/>
                    <a:pt x="18" y="16"/>
                    <a:pt x="20" y="17"/>
                  </a:cubicBezTo>
                  <a:cubicBezTo>
                    <a:pt x="20" y="17"/>
                    <a:pt x="24" y="16"/>
                    <a:pt x="23" y="19"/>
                  </a:cubicBezTo>
                  <a:cubicBezTo>
                    <a:pt x="23" y="21"/>
                    <a:pt x="21" y="22"/>
                    <a:pt x="21" y="21"/>
                  </a:cubicBezTo>
                  <a:cubicBezTo>
                    <a:pt x="20" y="21"/>
                    <a:pt x="20" y="22"/>
                    <a:pt x="20" y="22"/>
                  </a:cubicBezTo>
                  <a:cubicBezTo>
                    <a:pt x="18" y="21"/>
                    <a:pt x="20" y="19"/>
                    <a:pt x="18" y="19"/>
                  </a:cubicBezTo>
                  <a:cubicBezTo>
                    <a:pt x="16" y="19"/>
                    <a:pt x="18" y="24"/>
                    <a:pt x="16" y="25"/>
                  </a:cubicBezTo>
                  <a:cubicBezTo>
                    <a:pt x="16" y="27"/>
                    <a:pt x="13" y="24"/>
                    <a:pt x="15" y="25"/>
                  </a:cubicBezTo>
                  <a:cubicBezTo>
                    <a:pt x="16" y="27"/>
                    <a:pt x="13" y="27"/>
                    <a:pt x="13" y="28"/>
                  </a:cubicBezTo>
                  <a:cubicBezTo>
                    <a:pt x="15" y="28"/>
                    <a:pt x="10" y="28"/>
                    <a:pt x="12" y="30"/>
                  </a:cubicBezTo>
                  <a:cubicBezTo>
                    <a:pt x="12" y="31"/>
                    <a:pt x="12" y="31"/>
                    <a:pt x="12" y="31"/>
                  </a:cubicBezTo>
                  <a:cubicBezTo>
                    <a:pt x="13" y="33"/>
                    <a:pt x="10" y="33"/>
                    <a:pt x="12" y="35"/>
                  </a:cubicBezTo>
                  <a:cubicBezTo>
                    <a:pt x="12" y="36"/>
                    <a:pt x="12" y="35"/>
                    <a:pt x="15" y="36"/>
                  </a:cubicBezTo>
                  <a:cubicBezTo>
                    <a:pt x="16" y="38"/>
                    <a:pt x="15" y="38"/>
                    <a:pt x="15" y="38"/>
                  </a:cubicBezTo>
                  <a:cubicBezTo>
                    <a:pt x="13" y="36"/>
                    <a:pt x="13" y="38"/>
                    <a:pt x="13" y="38"/>
                  </a:cubicBezTo>
                  <a:cubicBezTo>
                    <a:pt x="12" y="38"/>
                    <a:pt x="12" y="36"/>
                    <a:pt x="10" y="38"/>
                  </a:cubicBezTo>
                  <a:cubicBezTo>
                    <a:pt x="10" y="38"/>
                    <a:pt x="9" y="38"/>
                    <a:pt x="7" y="38"/>
                  </a:cubicBezTo>
                  <a:cubicBezTo>
                    <a:pt x="6" y="36"/>
                    <a:pt x="6" y="38"/>
                    <a:pt x="4" y="38"/>
                  </a:cubicBezTo>
                  <a:cubicBezTo>
                    <a:pt x="4" y="31"/>
                    <a:pt x="3" y="36"/>
                    <a:pt x="3" y="35"/>
                  </a:cubicBezTo>
                  <a:close/>
                  <a:moveTo>
                    <a:pt x="53" y="31"/>
                  </a:moveTo>
                  <a:cubicBezTo>
                    <a:pt x="55" y="31"/>
                    <a:pt x="58" y="35"/>
                    <a:pt x="56" y="36"/>
                  </a:cubicBezTo>
                  <a:cubicBezTo>
                    <a:pt x="53" y="36"/>
                    <a:pt x="52" y="33"/>
                    <a:pt x="53" y="31"/>
                  </a:cubicBezTo>
                  <a:close/>
                  <a:moveTo>
                    <a:pt x="23" y="7"/>
                  </a:moveTo>
                  <a:cubicBezTo>
                    <a:pt x="23" y="7"/>
                    <a:pt x="26" y="7"/>
                    <a:pt x="24" y="7"/>
                  </a:cubicBezTo>
                  <a:cubicBezTo>
                    <a:pt x="24" y="8"/>
                    <a:pt x="23" y="8"/>
                    <a:pt x="23" y="7"/>
                  </a:cubicBezTo>
                  <a:close/>
                  <a:moveTo>
                    <a:pt x="21" y="30"/>
                  </a:moveTo>
                  <a:cubicBezTo>
                    <a:pt x="20" y="28"/>
                    <a:pt x="20" y="28"/>
                    <a:pt x="20" y="28"/>
                  </a:cubicBezTo>
                  <a:cubicBezTo>
                    <a:pt x="20" y="30"/>
                    <a:pt x="20" y="30"/>
                    <a:pt x="18" y="28"/>
                  </a:cubicBezTo>
                  <a:cubicBezTo>
                    <a:pt x="18" y="28"/>
                    <a:pt x="15" y="30"/>
                    <a:pt x="13" y="30"/>
                  </a:cubicBezTo>
                  <a:cubicBezTo>
                    <a:pt x="13" y="28"/>
                    <a:pt x="12" y="30"/>
                    <a:pt x="13" y="30"/>
                  </a:cubicBezTo>
                  <a:cubicBezTo>
                    <a:pt x="15" y="31"/>
                    <a:pt x="15" y="31"/>
                    <a:pt x="15" y="33"/>
                  </a:cubicBezTo>
                  <a:cubicBezTo>
                    <a:pt x="15" y="35"/>
                    <a:pt x="15" y="33"/>
                    <a:pt x="16" y="33"/>
                  </a:cubicBezTo>
                  <a:cubicBezTo>
                    <a:pt x="16" y="35"/>
                    <a:pt x="15" y="35"/>
                    <a:pt x="16" y="35"/>
                  </a:cubicBezTo>
                  <a:cubicBezTo>
                    <a:pt x="20" y="35"/>
                    <a:pt x="20" y="36"/>
                    <a:pt x="21" y="35"/>
                  </a:cubicBezTo>
                  <a:cubicBezTo>
                    <a:pt x="23" y="33"/>
                    <a:pt x="21" y="31"/>
                    <a:pt x="21" y="30"/>
                  </a:cubicBezTo>
                  <a:close/>
                  <a:moveTo>
                    <a:pt x="20" y="27"/>
                  </a:moveTo>
                  <a:cubicBezTo>
                    <a:pt x="20" y="25"/>
                    <a:pt x="20" y="24"/>
                    <a:pt x="20" y="24"/>
                  </a:cubicBezTo>
                  <a:cubicBezTo>
                    <a:pt x="21" y="25"/>
                    <a:pt x="20" y="27"/>
                    <a:pt x="20" y="27"/>
                  </a:cubicBezTo>
                  <a:close/>
                  <a:moveTo>
                    <a:pt x="23" y="35"/>
                  </a:moveTo>
                  <a:cubicBezTo>
                    <a:pt x="23" y="35"/>
                    <a:pt x="21" y="35"/>
                    <a:pt x="21" y="36"/>
                  </a:cubicBezTo>
                  <a:cubicBezTo>
                    <a:pt x="21" y="36"/>
                    <a:pt x="20" y="38"/>
                    <a:pt x="20" y="39"/>
                  </a:cubicBezTo>
                  <a:cubicBezTo>
                    <a:pt x="21" y="41"/>
                    <a:pt x="21" y="36"/>
                    <a:pt x="23" y="35"/>
                  </a:cubicBezTo>
                  <a:close/>
                  <a:moveTo>
                    <a:pt x="29" y="41"/>
                  </a:moveTo>
                  <a:cubicBezTo>
                    <a:pt x="30" y="41"/>
                    <a:pt x="30" y="39"/>
                    <a:pt x="30" y="39"/>
                  </a:cubicBezTo>
                  <a:cubicBezTo>
                    <a:pt x="29" y="38"/>
                    <a:pt x="29" y="36"/>
                    <a:pt x="29" y="38"/>
                  </a:cubicBezTo>
                  <a:cubicBezTo>
                    <a:pt x="29" y="38"/>
                    <a:pt x="27" y="38"/>
                    <a:pt x="26" y="36"/>
                  </a:cubicBezTo>
                  <a:cubicBezTo>
                    <a:pt x="24" y="36"/>
                    <a:pt x="24" y="38"/>
                    <a:pt x="24" y="38"/>
                  </a:cubicBezTo>
                  <a:cubicBezTo>
                    <a:pt x="23" y="39"/>
                    <a:pt x="27" y="41"/>
                    <a:pt x="29" y="41"/>
                  </a:cubicBezTo>
                  <a:close/>
                  <a:moveTo>
                    <a:pt x="32" y="39"/>
                  </a:moveTo>
                  <a:cubicBezTo>
                    <a:pt x="33" y="38"/>
                    <a:pt x="32" y="38"/>
                    <a:pt x="32" y="38"/>
                  </a:cubicBezTo>
                  <a:cubicBezTo>
                    <a:pt x="30" y="36"/>
                    <a:pt x="30" y="36"/>
                    <a:pt x="32" y="36"/>
                  </a:cubicBezTo>
                  <a:cubicBezTo>
                    <a:pt x="32" y="36"/>
                    <a:pt x="33" y="36"/>
                    <a:pt x="32" y="35"/>
                  </a:cubicBezTo>
                  <a:cubicBezTo>
                    <a:pt x="32" y="33"/>
                    <a:pt x="32" y="33"/>
                    <a:pt x="33" y="33"/>
                  </a:cubicBezTo>
                  <a:cubicBezTo>
                    <a:pt x="35" y="33"/>
                    <a:pt x="35" y="31"/>
                    <a:pt x="33" y="31"/>
                  </a:cubicBezTo>
                  <a:cubicBezTo>
                    <a:pt x="32" y="30"/>
                    <a:pt x="33" y="28"/>
                    <a:pt x="35" y="28"/>
                  </a:cubicBezTo>
                  <a:cubicBezTo>
                    <a:pt x="36" y="28"/>
                    <a:pt x="35" y="25"/>
                    <a:pt x="36" y="24"/>
                  </a:cubicBezTo>
                  <a:cubicBezTo>
                    <a:pt x="36" y="22"/>
                    <a:pt x="35" y="22"/>
                    <a:pt x="33" y="22"/>
                  </a:cubicBezTo>
                  <a:cubicBezTo>
                    <a:pt x="32" y="21"/>
                    <a:pt x="30" y="24"/>
                    <a:pt x="30" y="24"/>
                  </a:cubicBezTo>
                  <a:cubicBezTo>
                    <a:pt x="30" y="25"/>
                    <a:pt x="30" y="25"/>
                    <a:pt x="30" y="27"/>
                  </a:cubicBezTo>
                  <a:cubicBezTo>
                    <a:pt x="30" y="28"/>
                    <a:pt x="29" y="27"/>
                    <a:pt x="29" y="25"/>
                  </a:cubicBezTo>
                  <a:cubicBezTo>
                    <a:pt x="29" y="25"/>
                    <a:pt x="30" y="24"/>
                    <a:pt x="29" y="24"/>
                  </a:cubicBezTo>
                  <a:cubicBezTo>
                    <a:pt x="27" y="25"/>
                    <a:pt x="26" y="24"/>
                    <a:pt x="26" y="24"/>
                  </a:cubicBezTo>
                  <a:cubicBezTo>
                    <a:pt x="24" y="24"/>
                    <a:pt x="29" y="24"/>
                    <a:pt x="26" y="27"/>
                  </a:cubicBezTo>
                  <a:cubicBezTo>
                    <a:pt x="24" y="27"/>
                    <a:pt x="23" y="27"/>
                    <a:pt x="23" y="27"/>
                  </a:cubicBezTo>
                  <a:cubicBezTo>
                    <a:pt x="21" y="27"/>
                    <a:pt x="24" y="28"/>
                    <a:pt x="24" y="28"/>
                  </a:cubicBezTo>
                  <a:cubicBezTo>
                    <a:pt x="24" y="30"/>
                    <a:pt x="26" y="30"/>
                    <a:pt x="24" y="31"/>
                  </a:cubicBezTo>
                  <a:cubicBezTo>
                    <a:pt x="23" y="31"/>
                    <a:pt x="26" y="31"/>
                    <a:pt x="26" y="33"/>
                  </a:cubicBezTo>
                  <a:cubicBezTo>
                    <a:pt x="26" y="35"/>
                    <a:pt x="26" y="33"/>
                    <a:pt x="27" y="33"/>
                  </a:cubicBezTo>
                  <a:cubicBezTo>
                    <a:pt x="29" y="35"/>
                    <a:pt x="29" y="33"/>
                    <a:pt x="29" y="35"/>
                  </a:cubicBezTo>
                  <a:cubicBezTo>
                    <a:pt x="29" y="36"/>
                    <a:pt x="29" y="35"/>
                    <a:pt x="29" y="35"/>
                  </a:cubicBezTo>
                  <a:cubicBezTo>
                    <a:pt x="27" y="36"/>
                    <a:pt x="30" y="36"/>
                    <a:pt x="29" y="36"/>
                  </a:cubicBezTo>
                  <a:cubicBezTo>
                    <a:pt x="29" y="36"/>
                    <a:pt x="29" y="38"/>
                    <a:pt x="30" y="38"/>
                  </a:cubicBezTo>
                  <a:cubicBezTo>
                    <a:pt x="30" y="39"/>
                    <a:pt x="30" y="41"/>
                    <a:pt x="32" y="41"/>
                  </a:cubicBezTo>
                  <a:cubicBezTo>
                    <a:pt x="32" y="42"/>
                    <a:pt x="32" y="39"/>
                    <a:pt x="32" y="39"/>
                  </a:cubicBezTo>
                  <a:close/>
                  <a:moveTo>
                    <a:pt x="33" y="36"/>
                  </a:moveTo>
                  <a:cubicBezTo>
                    <a:pt x="33" y="36"/>
                    <a:pt x="33" y="35"/>
                    <a:pt x="35" y="36"/>
                  </a:cubicBezTo>
                  <a:cubicBezTo>
                    <a:pt x="36" y="36"/>
                    <a:pt x="32" y="38"/>
                    <a:pt x="33" y="36"/>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76" name="Google Shape;3373;p145">
              <a:extLst>
                <a:ext uri="{FF2B5EF4-FFF2-40B4-BE49-F238E27FC236}">
                  <a16:creationId xmlns:a16="http://schemas.microsoft.com/office/drawing/2014/main" id="{FDB40356-5D92-940E-33A8-4BCCD6C76D8A}"/>
                </a:ext>
              </a:extLst>
            </p:cNvPr>
            <p:cNvSpPr/>
            <p:nvPr/>
          </p:nvSpPr>
          <p:spPr>
            <a:xfrm>
              <a:off x="5951957" y="2125654"/>
              <a:ext cx="229770" cy="286002"/>
            </a:xfrm>
            <a:custGeom>
              <a:avLst/>
              <a:gdLst/>
              <a:ahLst/>
              <a:cxnLst/>
              <a:rect l="l" t="t" r="r" b="b"/>
              <a:pathLst>
                <a:path w="74" h="92" extrusionOk="0">
                  <a:moveTo>
                    <a:pt x="61" y="80"/>
                  </a:moveTo>
                  <a:cubicBezTo>
                    <a:pt x="61" y="81"/>
                    <a:pt x="59" y="80"/>
                    <a:pt x="56" y="81"/>
                  </a:cubicBezTo>
                  <a:cubicBezTo>
                    <a:pt x="54" y="84"/>
                    <a:pt x="59" y="86"/>
                    <a:pt x="57" y="86"/>
                  </a:cubicBezTo>
                  <a:cubicBezTo>
                    <a:pt x="54" y="87"/>
                    <a:pt x="59" y="89"/>
                    <a:pt x="57" y="90"/>
                  </a:cubicBezTo>
                  <a:cubicBezTo>
                    <a:pt x="56" y="92"/>
                    <a:pt x="56" y="87"/>
                    <a:pt x="54" y="89"/>
                  </a:cubicBezTo>
                  <a:cubicBezTo>
                    <a:pt x="53" y="89"/>
                    <a:pt x="51" y="86"/>
                    <a:pt x="51" y="87"/>
                  </a:cubicBezTo>
                  <a:cubicBezTo>
                    <a:pt x="50" y="90"/>
                    <a:pt x="48" y="87"/>
                    <a:pt x="47" y="89"/>
                  </a:cubicBezTo>
                  <a:cubicBezTo>
                    <a:pt x="44" y="90"/>
                    <a:pt x="42" y="92"/>
                    <a:pt x="41" y="90"/>
                  </a:cubicBezTo>
                  <a:cubicBezTo>
                    <a:pt x="41" y="89"/>
                    <a:pt x="39" y="90"/>
                    <a:pt x="38" y="89"/>
                  </a:cubicBezTo>
                  <a:cubicBezTo>
                    <a:pt x="36" y="89"/>
                    <a:pt x="38" y="92"/>
                    <a:pt x="36" y="92"/>
                  </a:cubicBezTo>
                  <a:cubicBezTo>
                    <a:pt x="35" y="92"/>
                    <a:pt x="33" y="87"/>
                    <a:pt x="30" y="90"/>
                  </a:cubicBezTo>
                  <a:cubicBezTo>
                    <a:pt x="29" y="89"/>
                    <a:pt x="27" y="87"/>
                    <a:pt x="26" y="89"/>
                  </a:cubicBezTo>
                  <a:cubicBezTo>
                    <a:pt x="24" y="89"/>
                    <a:pt x="24" y="86"/>
                    <a:pt x="23" y="87"/>
                  </a:cubicBezTo>
                  <a:cubicBezTo>
                    <a:pt x="20" y="87"/>
                    <a:pt x="23" y="89"/>
                    <a:pt x="20" y="89"/>
                  </a:cubicBezTo>
                  <a:cubicBezTo>
                    <a:pt x="16" y="89"/>
                    <a:pt x="16" y="90"/>
                    <a:pt x="13" y="89"/>
                  </a:cubicBezTo>
                  <a:cubicBezTo>
                    <a:pt x="13" y="76"/>
                    <a:pt x="21" y="73"/>
                    <a:pt x="18" y="73"/>
                  </a:cubicBezTo>
                  <a:cubicBezTo>
                    <a:pt x="16" y="72"/>
                    <a:pt x="15" y="70"/>
                    <a:pt x="12" y="72"/>
                  </a:cubicBezTo>
                  <a:cubicBezTo>
                    <a:pt x="9" y="72"/>
                    <a:pt x="10" y="70"/>
                    <a:pt x="9" y="70"/>
                  </a:cubicBezTo>
                  <a:cubicBezTo>
                    <a:pt x="6" y="70"/>
                    <a:pt x="7" y="67"/>
                    <a:pt x="4" y="67"/>
                  </a:cubicBezTo>
                  <a:cubicBezTo>
                    <a:pt x="4" y="64"/>
                    <a:pt x="7" y="64"/>
                    <a:pt x="6" y="62"/>
                  </a:cubicBezTo>
                  <a:cubicBezTo>
                    <a:pt x="6" y="62"/>
                    <a:pt x="3" y="62"/>
                    <a:pt x="3" y="58"/>
                  </a:cubicBezTo>
                  <a:cubicBezTo>
                    <a:pt x="7" y="55"/>
                    <a:pt x="3" y="56"/>
                    <a:pt x="4" y="55"/>
                  </a:cubicBezTo>
                  <a:cubicBezTo>
                    <a:pt x="4" y="53"/>
                    <a:pt x="3" y="53"/>
                    <a:pt x="1" y="52"/>
                  </a:cubicBezTo>
                  <a:cubicBezTo>
                    <a:pt x="1" y="52"/>
                    <a:pt x="4" y="50"/>
                    <a:pt x="1" y="48"/>
                  </a:cubicBezTo>
                  <a:cubicBezTo>
                    <a:pt x="0" y="48"/>
                    <a:pt x="3" y="48"/>
                    <a:pt x="3" y="47"/>
                  </a:cubicBezTo>
                  <a:cubicBezTo>
                    <a:pt x="3" y="45"/>
                    <a:pt x="4" y="45"/>
                    <a:pt x="3" y="42"/>
                  </a:cubicBezTo>
                  <a:cubicBezTo>
                    <a:pt x="1" y="39"/>
                    <a:pt x="1" y="38"/>
                    <a:pt x="4" y="39"/>
                  </a:cubicBezTo>
                  <a:cubicBezTo>
                    <a:pt x="6" y="39"/>
                    <a:pt x="9" y="38"/>
                    <a:pt x="7" y="36"/>
                  </a:cubicBezTo>
                  <a:cubicBezTo>
                    <a:pt x="6" y="36"/>
                    <a:pt x="10" y="34"/>
                    <a:pt x="10" y="33"/>
                  </a:cubicBezTo>
                  <a:cubicBezTo>
                    <a:pt x="10" y="30"/>
                    <a:pt x="7" y="33"/>
                    <a:pt x="7" y="30"/>
                  </a:cubicBezTo>
                  <a:cubicBezTo>
                    <a:pt x="7" y="28"/>
                    <a:pt x="7" y="28"/>
                    <a:pt x="9" y="28"/>
                  </a:cubicBezTo>
                  <a:cubicBezTo>
                    <a:pt x="10" y="30"/>
                    <a:pt x="10" y="28"/>
                    <a:pt x="12" y="22"/>
                  </a:cubicBezTo>
                  <a:cubicBezTo>
                    <a:pt x="12" y="21"/>
                    <a:pt x="9" y="22"/>
                    <a:pt x="10" y="19"/>
                  </a:cubicBezTo>
                  <a:cubicBezTo>
                    <a:pt x="10" y="16"/>
                    <a:pt x="12" y="16"/>
                    <a:pt x="15" y="16"/>
                  </a:cubicBezTo>
                  <a:cubicBezTo>
                    <a:pt x="21" y="16"/>
                    <a:pt x="16" y="17"/>
                    <a:pt x="20" y="19"/>
                  </a:cubicBezTo>
                  <a:cubicBezTo>
                    <a:pt x="21" y="21"/>
                    <a:pt x="18" y="17"/>
                    <a:pt x="21" y="17"/>
                  </a:cubicBezTo>
                  <a:cubicBezTo>
                    <a:pt x="23" y="17"/>
                    <a:pt x="21" y="21"/>
                    <a:pt x="23" y="21"/>
                  </a:cubicBezTo>
                  <a:cubicBezTo>
                    <a:pt x="24" y="19"/>
                    <a:pt x="21" y="13"/>
                    <a:pt x="23" y="14"/>
                  </a:cubicBezTo>
                  <a:cubicBezTo>
                    <a:pt x="26" y="14"/>
                    <a:pt x="27" y="14"/>
                    <a:pt x="29" y="16"/>
                  </a:cubicBezTo>
                  <a:cubicBezTo>
                    <a:pt x="30" y="17"/>
                    <a:pt x="29" y="14"/>
                    <a:pt x="26" y="13"/>
                  </a:cubicBezTo>
                  <a:cubicBezTo>
                    <a:pt x="24" y="13"/>
                    <a:pt x="24" y="13"/>
                    <a:pt x="26" y="11"/>
                  </a:cubicBezTo>
                  <a:cubicBezTo>
                    <a:pt x="27" y="11"/>
                    <a:pt x="23" y="11"/>
                    <a:pt x="24" y="10"/>
                  </a:cubicBezTo>
                  <a:cubicBezTo>
                    <a:pt x="26" y="8"/>
                    <a:pt x="23" y="10"/>
                    <a:pt x="23" y="8"/>
                  </a:cubicBezTo>
                  <a:cubicBezTo>
                    <a:pt x="23" y="7"/>
                    <a:pt x="27" y="8"/>
                    <a:pt x="26" y="5"/>
                  </a:cubicBezTo>
                  <a:cubicBezTo>
                    <a:pt x="24" y="3"/>
                    <a:pt x="23" y="3"/>
                    <a:pt x="23" y="2"/>
                  </a:cubicBezTo>
                  <a:cubicBezTo>
                    <a:pt x="24" y="2"/>
                    <a:pt x="24" y="0"/>
                    <a:pt x="26" y="2"/>
                  </a:cubicBezTo>
                  <a:cubicBezTo>
                    <a:pt x="27" y="2"/>
                    <a:pt x="29" y="2"/>
                    <a:pt x="29" y="2"/>
                  </a:cubicBezTo>
                  <a:cubicBezTo>
                    <a:pt x="30" y="3"/>
                    <a:pt x="30" y="2"/>
                    <a:pt x="32" y="2"/>
                  </a:cubicBezTo>
                  <a:cubicBezTo>
                    <a:pt x="33" y="3"/>
                    <a:pt x="33" y="2"/>
                    <a:pt x="33" y="3"/>
                  </a:cubicBezTo>
                  <a:cubicBezTo>
                    <a:pt x="35" y="7"/>
                    <a:pt x="32" y="7"/>
                    <a:pt x="33" y="7"/>
                  </a:cubicBezTo>
                  <a:cubicBezTo>
                    <a:pt x="35" y="7"/>
                    <a:pt x="35" y="8"/>
                    <a:pt x="36" y="7"/>
                  </a:cubicBezTo>
                  <a:cubicBezTo>
                    <a:pt x="38" y="7"/>
                    <a:pt x="36" y="10"/>
                    <a:pt x="41" y="8"/>
                  </a:cubicBezTo>
                  <a:cubicBezTo>
                    <a:pt x="44" y="7"/>
                    <a:pt x="42" y="8"/>
                    <a:pt x="42" y="10"/>
                  </a:cubicBezTo>
                  <a:cubicBezTo>
                    <a:pt x="44" y="11"/>
                    <a:pt x="39" y="11"/>
                    <a:pt x="39" y="13"/>
                  </a:cubicBezTo>
                  <a:cubicBezTo>
                    <a:pt x="41" y="14"/>
                    <a:pt x="42" y="11"/>
                    <a:pt x="44" y="13"/>
                  </a:cubicBezTo>
                  <a:cubicBezTo>
                    <a:pt x="47" y="14"/>
                    <a:pt x="44" y="10"/>
                    <a:pt x="48" y="10"/>
                  </a:cubicBezTo>
                  <a:cubicBezTo>
                    <a:pt x="51" y="10"/>
                    <a:pt x="53" y="7"/>
                    <a:pt x="53" y="7"/>
                  </a:cubicBezTo>
                  <a:cubicBezTo>
                    <a:pt x="54" y="5"/>
                    <a:pt x="54" y="8"/>
                    <a:pt x="56" y="7"/>
                  </a:cubicBezTo>
                  <a:cubicBezTo>
                    <a:pt x="57" y="7"/>
                    <a:pt x="56" y="8"/>
                    <a:pt x="59" y="10"/>
                  </a:cubicBezTo>
                  <a:cubicBezTo>
                    <a:pt x="61" y="13"/>
                    <a:pt x="64" y="10"/>
                    <a:pt x="64" y="11"/>
                  </a:cubicBezTo>
                  <a:cubicBezTo>
                    <a:pt x="64" y="13"/>
                    <a:pt x="64" y="13"/>
                    <a:pt x="64" y="13"/>
                  </a:cubicBezTo>
                  <a:cubicBezTo>
                    <a:pt x="64" y="14"/>
                    <a:pt x="64" y="16"/>
                    <a:pt x="67" y="16"/>
                  </a:cubicBezTo>
                  <a:cubicBezTo>
                    <a:pt x="67" y="16"/>
                    <a:pt x="67" y="16"/>
                    <a:pt x="67" y="16"/>
                  </a:cubicBezTo>
                  <a:cubicBezTo>
                    <a:pt x="70" y="24"/>
                    <a:pt x="64" y="25"/>
                    <a:pt x="68" y="28"/>
                  </a:cubicBezTo>
                  <a:cubicBezTo>
                    <a:pt x="73" y="31"/>
                    <a:pt x="68" y="31"/>
                    <a:pt x="70" y="33"/>
                  </a:cubicBezTo>
                  <a:cubicBezTo>
                    <a:pt x="73" y="38"/>
                    <a:pt x="70" y="38"/>
                    <a:pt x="70" y="41"/>
                  </a:cubicBezTo>
                  <a:cubicBezTo>
                    <a:pt x="71" y="45"/>
                    <a:pt x="74" y="41"/>
                    <a:pt x="73" y="50"/>
                  </a:cubicBezTo>
                  <a:cubicBezTo>
                    <a:pt x="70" y="52"/>
                    <a:pt x="68" y="48"/>
                    <a:pt x="68" y="48"/>
                  </a:cubicBezTo>
                  <a:cubicBezTo>
                    <a:pt x="67" y="48"/>
                    <a:pt x="70" y="50"/>
                    <a:pt x="65" y="52"/>
                  </a:cubicBezTo>
                  <a:cubicBezTo>
                    <a:pt x="61" y="52"/>
                    <a:pt x="59" y="55"/>
                    <a:pt x="54" y="56"/>
                  </a:cubicBezTo>
                  <a:cubicBezTo>
                    <a:pt x="51" y="58"/>
                    <a:pt x="50" y="58"/>
                    <a:pt x="51" y="61"/>
                  </a:cubicBezTo>
                  <a:cubicBezTo>
                    <a:pt x="54" y="64"/>
                    <a:pt x="50" y="66"/>
                    <a:pt x="56" y="67"/>
                  </a:cubicBezTo>
                  <a:cubicBezTo>
                    <a:pt x="59" y="69"/>
                    <a:pt x="59" y="72"/>
                    <a:pt x="64" y="75"/>
                  </a:cubicBezTo>
                  <a:cubicBezTo>
                    <a:pt x="64" y="80"/>
                    <a:pt x="61" y="76"/>
                    <a:pt x="61" y="80"/>
                  </a:cubicBezTo>
                  <a:close/>
                  <a:moveTo>
                    <a:pt x="67" y="13"/>
                  </a:moveTo>
                  <a:cubicBezTo>
                    <a:pt x="65" y="13"/>
                    <a:pt x="65" y="11"/>
                    <a:pt x="64" y="11"/>
                  </a:cubicBezTo>
                  <a:cubicBezTo>
                    <a:pt x="64" y="10"/>
                    <a:pt x="64" y="13"/>
                    <a:pt x="65" y="13"/>
                  </a:cubicBezTo>
                  <a:cubicBezTo>
                    <a:pt x="65" y="14"/>
                    <a:pt x="64" y="14"/>
                    <a:pt x="64" y="14"/>
                  </a:cubicBezTo>
                  <a:cubicBezTo>
                    <a:pt x="65" y="14"/>
                    <a:pt x="67" y="14"/>
                    <a:pt x="67" y="14"/>
                  </a:cubicBezTo>
                  <a:cubicBezTo>
                    <a:pt x="67" y="13"/>
                    <a:pt x="67" y="13"/>
                    <a:pt x="67" y="13"/>
                  </a:cubicBezTo>
                  <a:close/>
                  <a:moveTo>
                    <a:pt x="42" y="7"/>
                  </a:moveTo>
                  <a:cubicBezTo>
                    <a:pt x="42" y="5"/>
                    <a:pt x="44" y="7"/>
                    <a:pt x="44" y="7"/>
                  </a:cubicBezTo>
                  <a:cubicBezTo>
                    <a:pt x="44" y="8"/>
                    <a:pt x="41" y="7"/>
                    <a:pt x="42" y="7"/>
                  </a:cubicBezTo>
                  <a:close/>
                  <a:moveTo>
                    <a:pt x="61" y="10"/>
                  </a:moveTo>
                  <a:cubicBezTo>
                    <a:pt x="61" y="8"/>
                    <a:pt x="61" y="7"/>
                    <a:pt x="62" y="8"/>
                  </a:cubicBezTo>
                  <a:cubicBezTo>
                    <a:pt x="64" y="10"/>
                    <a:pt x="64" y="8"/>
                    <a:pt x="62" y="8"/>
                  </a:cubicBezTo>
                  <a:cubicBezTo>
                    <a:pt x="61" y="7"/>
                    <a:pt x="64" y="5"/>
                    <a:pt x="62" y="5"/>
                  </a:cubicBezTo>
                  <a:cubicBezTo>
                    <a:pt x="61" y="5"/>
                    <a:pt x="61" y="3"/>
                    <a:pt x="59" y="3"/>
                  </a:cubicBezTo>
                  <a:cubicBezTo>
                    <a:pt x="57" y="5"/>
                    <a:pt x="61" y="5"/>
                    <a:pt x="61" y="7"/>
                  </a:cubicBezTo>
                  <a:cubicBezTo>
                    <a:pt x="59" y="5"/>
                    <a:pt x="59" y="5"/>
                    <a:pt x="59" y="5"/>
                  </a:cubicBezTo>
                  <a:cubicBezTo>
                    <a:pt x="57" y="5"/>
                    <a:pt x="59" y="7"/>
                    <a:pt x="59" y="8"/>
                  </a:cubicBezTo>
                  <a:cubicBezTo>
                    <a:pt x="57" y="8"/>
                    <a:pt x="59" y="8"/>
                    <a:pt x="59" y="10"/>
                  </a:cubicBezTo>
                  <a:cubicBezTo>
                    <a:pt x="61" y="10"/>
                    <a:pt x="61" y="10"/>
                    <a:pt x="61" y="10"/>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77" name="Google Shape;3374;p145">
              <a:extLst>
                <a:ext uri="{FF2B5EF4-FFF2-40B4-BE49-F238E27FC236}">
                  <a16:creationId xmlns:a16="http://schemas.microsoft.com/office/drawing/2014/main" id="{AB89179F-7C95-43F9-48A3-826CA95E051B}"/>
                </a:ext>
              </a:extLst>
            </p:cNvPr>
            <p:cNvSpPr/>
            <p:nvPr/>
          </p:nvSpPr>
          <p:spPr>
            <a:xfrm>
              <a:off x="5895720" y="2183497"/>
              <a:ext cx="93193" cy="99618"/>
            </a:xfrm>
            <a:custGeom>
              <a:avLst/>
              <a:gdLst/>
              <a:ahLst/>
              <a:cxnLst/>
              <a:rect l="l" t="t" r="r" b="b"/>
              <a:pathLst>
                <a:path w="30" h="32" extrusionOk="0">
                  <a:moveTo>
                    <a:pt x="27" y="9"/>
                  </a:moveTo>
                  <a:cubicBezTo>
                    <a:pt x="25" y="9"/>
                    <a:pt x="25" y="9"/>
                    <a:pt x="25" y="11"/>
                  </a:cubicBezTo>
                  <a:cubicBezTo>
                    <a:pt x="25" y="14"/>
                    <a:pt x="28" y="11"/>
                    <a:pt x="28" y="14"/>
                  </a:cubicBezTo>
                  <a:cubicBezTo>
                    <a:pt x="28" y="15"/>
                    <a:pt x="24" y="17"/>
                    <a:pt x="25" y="17"/>
                  </a:cubicBezTo>
                  <a:cubicBezTo>
                    <a:pt x="27" y="18"/>
                    <a:pt x="24" y="20"/>
                    <a:pt x="22" y="20"/>
                  </a:cubicBezTo>
                  <a:cubicBezTo>
                    <a:pt x="19" y="18"/>
                    <a:pt x="19" y="20"/>
                    <a:pt x="21" y="23"/>
                  </a:cubicBezTo>
                  <a:cubicBezTo>
                    <a:pt x="22" y="26"/>
                    <a:pt x="21" y="26"/>
                    <a:pt x="21" y="28"/>
                  </a:cubicBezTo>
                  <a:cubicBezTo>
                    <a:pt x="21" y="29"/>
                    <a:pt x="18" y="29"/>
                    <a:pt x="19" y="29"/>
                  </a:cubicBezTo>
                  <a:cubicBezTo>
                    <a:pt x="22" y="31"/>
                    <a:pt x="19" y="32"/>
                    <a:pt x="19" y="32"/>
                  </a:cubicBezTo>
                  <a:cubicBezTo>
                    <a:pt x="13" y="32"/>
                    <a:pt x="22" y="28"/>
                    <a:pt x="16" y="26"/>
                  </a:cubicBezTo>
                  <a:cubicBezTo>
                    <a:pt x="12" y="26"/>
                    <a:pt x="13" y="23"/>
                    <a:pt x="12" y="25"/>
                  </a:cubicBezTo>
                  <a:cubicBezTo>
                    <a:pt x="10" y="25"/>
                    <a:pt x="12" y="23"/>
                    <a:pt x="9" y="25"/>
                  </a:cubicBezTo>
                  <a:cubicBezTo>
                    <a:pt x="7" y="25"/>
                    <a:pt x="9" y="23"/>
                    <a:pt x="7" y="25"/>
                  </a:cubicBezTo>
                  <a:cubicBezTo>
                    <a:pt x="7" y="26"/>
                    <a:pt x="6" y="25"/>
                    <a:pt x="4" y="26"/>
                  </a:cubicBezTo>
                  <a:cubicBezTo>
                    <a:pt x="3" y="28"/>
                    <a:pt x="1" y="26"/>
                    <a:pt x="1" y="26"/>
                  </a:cubicBezTo>
                  <a:cubicBezTo>
                    <a:pt x="0" y="26"/>
                    <a:pt x="0" y="26"/>
                    <a:pt x="0" y="25"/>
                  </a:cubicBezTo>
                  <a:cubicBezTo>
                    <a:pt x="1" y="25"/>
                    <a:pt x="1" y="25"/>
                    <a:pt x="1" y="26"/>
                  </a:cubicBezTo>
                  <a:cubicBezTo>
                    <a:pt x="3" y="26"/>
                    <a:pt x="4" y="25"/>
                    <a:pt x="4" y="25"/>
                  </a:cubicBezTo>
                  <a:cubicBezTo>
                    <a:pt x="6" y="25"/>
                    <a:pt x="4" y="23"/>
                    <a:pt x="4" y="25"/>
                  </a:cubicBezTo>
                  <a:cubicBezTo>
                    <a:pt x="3" y="25"/>
                    <a:pt x="0" y="23"/>
                    <a:pt x="0" y="23"/>
                  </a:cubicBezTo>
                  <a:cubicBezTo>
                    <a:pt x="1" y="22"/>
                    <a:pt x="1" y="23"/>
                    <a:pt x="4" y="23"/>
                  </a:cubicBezTo>
                  <a:cubicBezTo>
                    <a:pt x="9" y="22"/>
                    <a:pt x="3" y="22"/>
                    <a:pt x="1" y="22"/>
                  </a:cubicBezTo>
                  <a:cubicBezTo>
                    <a:pt x="1" y="20"/>
                    <a:pt x="6" y="20"/>
                    <a:pt x="4" y="18"/>
                  </a:cubicBezTo>
                  <a:cubicBezTo>
                    <a:pt x="4" y="17"/>
                    <a:pt x="6" y="20"/>
                    <a:pt x="7" y="14"/>
                  </a:cubicBezTo>
                  <a:cubicBezTo>
                    <a:pt x="10" y="9"/>
                    <a:pt x="9" y="5"/>
                    <a:pt x="10" y="6"/>
                  </a:cubicBezTo>
                  <a:cubicBezTo>
                    <a:pt x="15" y="5"/>
                    <a:pt x="12" y="6"/>
                    <a:pt x="12" y="8"/>
                  </a:cubicBezTo>
                  <a:cubicBezTo>
                    <a:pt x="12" y="9"/>
                    <a:pt x="15" y="9"/>
                    <a:pt x="13" y="9"/>
                  </a:cubicBezTo>
                  <a:cubicBezTo>
                    <a:pt x="12" y="11"/>
                    <a:pt x="12" y="12"/>
                    <a:pt x="13" y="14"/>
                  </a:cubicBezTo>
                  <a:cubicBezTo>
                    <a:pt x="16" y="15"/>
                    <a:pt x="19" y="11"/>
                    <a:pt x="16" y="11"/>
                  </a:cubicBezTo>
                  <a:cubicBezTo>
                    <a:pt x="15" y="9"/>
                    <a:pt x="18" y="8"/>
                    <a:pt x="16" y="8"/>
                  </a:cubicBezTo>
                  <a:cubicBezTo>
                    <a:pt x="15" y="8"/>
                    <a:pt x="16" y="5"/>
                    <a:pt x="15" y="5"/>
                  </a:cubicBezTo>
                  <a:cubicBezTo>
                    <a:pt x="13" y="5"/>
                    <a:pt x="15" y="1"/>
                    <a:pt x="19" y="0"/>
                  </a:cubicBezTo>
                  <a:cubicBezTo>
                    <a:pt x="24" y="0"/>
                    <a:pt x="25" y="0"/>
                    <a:pt x="27" y="1"/>
                  </a:cubicBezTo>
                  <a:cubicBezTo>
                    <a:pt x="28" y="1"/>
                    <a:pt x="28" y="3"/>
                    <a:pt x="30" y="3"/>
                  </a:cubicBezTo>
                  <a:cubicBezTo>
                    <a:pt x="28" y="9"/>
                    <a:pt x="28" y="11"/>
                    <a:pt x="27" y="9"/>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78" name="Google Shape;3375;p145">
              <a:extLst>
                <a:ext uri="{FF2B5EF4-FFF2-40B4-BE49-F238E27FC236}">
                  <a16:creationId xmlns:a16="http://schemas.microsoft.com/office/drawing/2014/main" id="{52B9F88B-CE33-D184-7351-724BE42E4812}"/>
                </a:ext>
              </a:extLst>
            </p:cNvPr>
            <p:cNvSpPr/>
            <p:nvPr/>
          </p:nvSpPr>
          <p:spPr>
            <a:xfrm>
              <a:off x="5870012" y="2255801"/>
              <a:ext cx="106047" cy="78731"/>
            </a:xfrm>
            <a:custGeom>
              <a:avLst/>
              <a:gdLst/>
              <a:ahLst/>
              <a:cxnLst/>
              <a:rect l="l" t="t" r="r" b="b"/>
              <a:pathLst>
                <a:path w="34" h="25" extrusionOk="0">
                  <a:moveTo>
                    <a:pt x="31" y="13"/>
                  </a:moveTo>
                  <a:cubicBezTo>
                    <a:pt x="29" y="14"/>
                    <a:pt x="34" y="13"/>
                    <a:pt x="29" y="16"/>
                  </a:cubicBezTo>
                  <a:cubicBezTo>
                    <a:pt x="24" y="19"/>
                    <a:pt x="26" y="24"/>
                    <a:pt x="26" y="25"/>
                  </a:cubicBezTo>
                  <a:cubicBezTo>
                    <a:pt x="23" y="25"/>
                    <a:pt x="23" y="22"/>
                    <a:pt x="21" y="22"/>
                  </a:cubicBezTo>
                  <a:cubicBezTo>
                    <a:pt x="17" y="21"/>
                    <a:pt x="20" y="18"/>
                    <a:pt x="18" y="18"/>
                  </a:cubicBezTo>
                  <a:cubicBezTo>
                    <a:pt x="17" y="16"/>
                    <a:pt x="15" y="22"/>
                    <a:pt x="14" y="18"/>
                  </a:cubicBezTo>
                  <a:cubicBezTo>
                    <a:pt x="14" y="14"/>
                    <a:pt x="11" y="16"/>
                    <a:pt x="9" y="14"/>
                  </a:cubicBezTo>
                  <a:cubicBezTo>
                    <a:pt x="8" y="11"/>
                    <a:pt x="8" y="14"/>
                    <a:pt x="6" y="11"/>
                  </a:cubicBezTo>
                  <a:cubicBezTo>
                    <a:pt x="4" y="8"/>
                    <a:pt x="3" y="13"/>
                    <a:pt x="0" y="7"/>
                  </a:cubicBezTo>
                  <a:cubicBezTo>
                    <a:pt x="3" y="5"/>
                    <a:pt x="4" y="4"/>
                    <a:pt x="8" y="2"/>
                  </a:cubicBezTo>
                  <a:cubicBezTo>
                    <a:pt x="8" y="4"/>
                    <a:pt x="8" y="4"/>
                    <a:pt x="9" y="4"/>
                  </a:cubicBezTo>
                  <a:cubicBezTo>
                    <a:pt x="9" y="4"/>
                    <a:pt x="11" y="5"/>
                    <a:pt x="12" y="4"/>
                  </a:cubicBezTo>
                  <a:cubicBezTo>
                    <a:pt x="14" y="2"/>
                    <a:pt x="15" y="4"/>
                    <a:pt x="15" y="2"/>
                  </a:cubicBezTo>
                  <a:cubicBezTo>
                    <a:pt x="17" y="0"/>
                    <a:pt x="15" y="2"/>
                    <a:pt x="17" y="2"/>
                  </a:cubicBezTo>
                  <a:cubicBezTo>
                    <a:pt x="20" y="0"/>
                    <a:pt x="18" y="2"/>
                    <a:pt x="20" y="2"/>
                  </a:cubicBezTo>
                  <a:cubicBezTo>
                    <a:pt x="21" y="0"/>
                    <a:pt x="20" y="4"/>
                    <a:pt x="24" y="4"/>
                  </a:cubicBezTo>
                  <a:cubicBezTo>
                    <a:pt x="31" y="5"/>
                    <a:pt x="21" y="10"/>
                    <a:pt x="28" y="10"/>
                  </a:cubicBezTo>
                  <a:cubicBezTo>
                    <a:pt x="29" y="11"/>
                    <a:pt x="31" y="11"/>
                    <a:pt x="31" y="13"/>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79" name="Google Shape;3376;p145">
              <a:extLst>
                <a:ext uri="{FF2B5EF4-FFF2-40B4-BE49-F238E27FC236}">
                  <a16:creationId xmlns:a16="http://schemas.microsoft.com/office/drawing/2014/main" id="{D567E2ED-549B-6105-ED6C-564F285E9A04}"/>
                </a:ext>
              </a:extLst>
            </p:cNvPr>
            <p:cNvSpPr/>
            <p:nvPr/>
          </p:nvSpPr>
          <p:spPr>
            <a:xfrm>
              <a:off x="5945531" y="2302397"/>
              <a:ext cx="30529" cy="32135"/>
            </a:xfrm>
            <a:custGeom>
              <a:avLst/>
              <a:gdLst/>
              <a:ahLst/>
              <a:cxnLst/>
              <a:rect l="l" t="t" r="r" b="b"/>
              <a:pathLst>
                <a:path w="10" h="10" extrusionOk="0">
                  <a:moveTo>
                    <a:pt x="7" y="10"/>
                  </a:moveTo>
                  <a:cubicBezTo>
                    <a:pt x="7" y="7"/>
                    <a:pt x="10" y="7"/>
                    <a:pt x="8" y="5"/>
                  </a:cubicBezTo>
                  <a:cubicBezTo>
                    <a:pt x="8" y="5"/>
                    <a:pt x="5" y="5"/>
                    <a:pt x="5" y="0"/>
                  </a:cubicBezTo>
                  <a:cubicBezTo>
                    <a:pt x="0" y="4"/>
                    <a:pt x="2" y="9"/>
                    <a:pt x="2" y="10"/>
                  </a:cubicBezTo>
                  <a:cubicBezTo>
                    <a:pt x="5" y="10"/>
                    <a:pt x="5" y="10"/>
                    <a:pt x="7" y="10"/>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80" name="Google Shape;3377;p145">
              <a:extLst>
                <a:ext uri="{FF2B5EF4-FFF2-40B4-BE49-F238E27FC236}">
                  <a16:creationId xmlns:a16="http://schemas.microsoft.com/office/drawing/2014/main" id="{02AC6C34-281C-4A0B-B39F-69B9702F1C2A}"/>
                </a:ext>
              </a:extLst>
            </p:cNvPr>
            <p:cNvSpPr/>
            <p:nvPr/>
          </p:nvSpPr>
          <p:spPr>
            <a:xfrm>
              <a:off x="6344013" y="1977832"/>
              <a:ext cx="43383" cy="28921"/>
            </a:xfrm>
            <a:custGeom>
              <a:avLst/>
              <a:gdLst/>
              <a:ahLst/>
              <a:cxnLst/>
              <a:rect l="l" t="t" r="r" b="b"/>
              <a:pathLst>
                <a:path w="14" h="9" extrusionOk="0">
                  <a:moveTo>
                    <a:pt x="3" y="9"/>
                  </a:moveTo>
                  <a:cubicBezTo>
                    <a:pt x="1" y="9"/>
                    <a:pt x="1" y="8"/>
                    <a:pt x="3" y="8"/>
                  </a:cubicBezTo>
                  <a:cubicBezTo>
                    <a:pt x="4" y="8"/>
                    <a:pt x="4" y="6"/>
                    <a:pt x="3" y="6"/>
                  </a:cubicBezTo>
                  <a:cubicBezTo>
                    <a:pt x="0" y="5"/>
                    <a:pt x="1" y="5"/>
                    <a:pt x="1" y="5"/>
                  </a:cubicBezTo>
                  <a:cubicBezTo>
                    <a:pt x="3" y="3"/>
                    <a:pt x="0" y="2"/>
                    <a:pt x="1" y="2"/>
                  </a:cubicBezTo>
                  <a:cubicBezTo>
                    <a:pt x="3" y="2"/>
                    <a:pt x="3" y="3"/>
                    <a:pt x="3" y="2"/>
                  </a:cubicBezTo>
                  <a:cubicBezTo>
                    <a:pt x="4" y="0"/>
                    <a:pt x="7" y="0"/>
                    <a:pt x="7" y="0"/>
                  </a:cubicBezTo>
                  <a:cubicBezTo>
                    <a:pt x="7" y="2"/>
                    <a:pt x="9" y="0"/>
                    <a:pt x="11" y="2"/>
                  </a:cubicBezTo>
                  <a:cubicBezTo>
                    <a:pt x="14" y="3"/>
                    <a:pt x="14" y="3"/>
                    <a:pt x="12" y="3"/>
                  </a:cubicBezTo>
                  <a:cubicBezTo>
                    <a:pt x="12" y="3"/>
                    <a:pt x="12" y="2"/>
                    <a:pt x="11" y="3"/>
                  </a:cubicBezTo>
                  <a:cubicBezTo>
                    <a:pt x="11" y="5"/>
                    <a:pt x="7" y="6"/>
                    <a:pt x="6" y="6"/>
                  </a:cubicBezTo>
                  <a:cubicBezTo>
                    <a:pt x="6" y="5"/>
                    <a:pt x="4" y="8"/>
                    <a:pt x="4" y="8"/>
                  </a:cubicBezTo>
                  <a:cubicBezTo>
                    <a:pt x="4" y="9"/>
                    <a:pt x="3" y="9"/>
                    <a:pt x="3" y="9"/>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81" name="Google Shape;3378;p145">
              <a:extLst>
                <a:ext uri="{FF2B5EF4-FFF2-40B4-BE49-F238E27FC236}">
                  <a16:creationId xmlns:a16="http://schemas.microsoft.com/office/drawing/2014/main" id="{16C5F504-728D-B0FA-9A71-A51CE60BEDD8}"/>
                </a:ext>
              </a:extLst>
            </p:cNvPr>
            <p:cNvSpPr/>
            <p:nvPr/>
          </p:nvSpPr>
          <p:spPr>
            <a:xfrm>
              <a:off x="6353654" y="1960159"/>
              <a:ext cx="27315" cy="17674"/>
            </a:xfrm>
            <a:custGeom>
              <a:avLst/>
              <a:gdLst/>
              <a:ahLst/>
              <a:cxnLst/>
              <a:rect l="l" t="t" r="r" b="b"/>
              <a:pathLst>
                <a:path w="9" h="6" extrusionOk="0">
                  <a:moveTo>
                    <a:pt x="5" y="6"/>
                  </a:moveTo>
                  <a:cubicBezTo>
                    <a:pt x="3" y="6"/>
                    <a:pt x="3" y="3"/>
                    <a:pt x="2" y="3"/>
                  </a:cubicBezTo>
                  <a:cubicBezTo>
                    <a:pt x="0" y="3"/>
                    <a:pt x="0" y="3"/>
                    <a:pt x="0" y="3"/>
                  </a:cubicBezTo>
                  <a:cubicBezTo>
                    <a:pt x="2" y="2"/>
                    <a:pt x="3" y="3"/>
                    <a:pt x="5" y="2"/>
                  </a:cubicBezTo>
                  <a:cubicBezTo>
                    <a:pt x="5" y="0"/>
                    <a:pt x="5" y="2"/>
                    <a:pt x="6" y="3"/>
                  </a:cubicBezTo>
                  <a:cubicBezTo>
                    <a:pt x="9" y="3"/>
                    <a:pt x="8" y="5"/>
                    <a:pt x="8" y="5"/>
                  </a:cubicBezTo>
                  <a:cubicBezTo>
                    <a:pt x="6" y="5"/>
                    <a:pt x="6" y="5"/>
                    <a:pt x="6" y="5"/>
                  </a:cubicBezTo>
                  <a:cubicBezTo>
                    <a:pt x="5" y="5"/>
                    <a:pt x="5" y="6"/>
                    <a:pt x="5" y="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82" name="Google Shape;3379;p145">
              <a:extLst>
                <a:ext uri="{FF2B5EF4-FFF2-40B4-BE49-F238E27FC236}">
                  <a16:creationId xmlns:a16="http://schemas.microsoft.com/office/drawing/2014/main" id="{A4E84A2D-3EF4-03F5-E080-9E2E8CD3B0C3}"/>
                </a:ext>
              </a:extLst>
            </p:cNvPr>
            <p:cNvSpPr/>
            <p:nvPr/>
          </p:nvSpPr>
          <p:spPr>
            <a:xfrm>
              <a:off x="6377755" y="1974619"/>
              <a:ext cx="9641" cy="12854"/>
            </a:xfrm>
            <a:custGeom>
              <a:avLst/>
              <a:gdLst/>
              <a:ahLst/>
              <a:cxnLst/>
              <a:rect l="l" t="t" r="r" b="b"/>
              <a:pathLst>
                <a:path w="3" h="4" extrusionOk="0">
                  <a:moveTo>
                    <a:pt x="0" y="1"/>
                  </a:moveTo>
                  <a:cubicBezTo>
                    <a:pt x="1" y="0"/>
                    <a:pt x="3" y="1"/>
                    <a:pt x="3" y="3"/>
                  </a:cubicBezTo>
                  <a:cubicBezTo>
                    <a:pt x="1" y="4"/>
                    <a:pt x="0" y="3"/>
                    <a:pt x="0"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83" name="Google Shape;3380;p145">
              <a:extLst>
                <a:ext uri="{FF2B5EF4-FFF2-40B4-BE49-F238E27FC236}">
                  <a16:creationId xmlns:a16="http://schemas.microsoft.com/office/drawing/2014/main" id="{58C6F972-CDB9-5F24-21E4-B408ECEEC83A}"/>
                </a:ext>
              </a:extLst>
            </p:cNvPr>
            <p:cNvSpPr/>
            <p:nvPr/>
          </p:nvSpPr>
          <p:spPr>
            <a:xfrm>
              <a:off x="6377755" y="1966585"/>
              <a:ext cx="9641" cy="3213"/>
            </a:xfrm>
            <a:custGeom>
              <a:avLst/>
              <a:gdLst/>
              <a:ahLst/>
              <a:cxnLst/>
              <a:rect l="l" t="t" r="r" b="b"/>
              <a:pathLst>
                <a:path w="3" h="1" extrusionOk="0">
                  <a:moveTo>
                    <a:pt x="1" y="0"/>
                  </a:moveTo>
                  <a:cubicBezTo>
                    <a:pt x="0" y="0"/>
                    <a:pt x="3" y="0"/>
                    <a:pt x="3" y="0"/>
                  </a:cubicBezTo>
                  <a:cubicBezTo>
                    <a:pt x="3" y="1"/>
                    <a:pt x="1" y="0"/>
                    <a:pt x="1"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84" name="Google Shape;3381;p145">
              <a:extLst>
                <a:ext uri="{FF2B5EF4-FFF2-40B4-BE49-F238E27FC236}">
                  <a16:creationId xmlns:a16="http://schemas.microsoft.com/office/drawing/2014/main" id="{28D1D817-F573-32D2-9C8C-E419F08832BF}"/>
                </a:ext>
              </a:extLst>
            </p:cNvPr>
            <p:cNvSpPr/>
            <p:nvPr/>
          </p:nvSpPr>
          <p:spPr>
            <a:xfrm>
              <a:off x="6082107" y="1539189"/>
              <a:ext cx="324570" cy="576824"/>
            </a:xfrm>
            <a:custGeom>
              <a:avLst/>
              <a:gdLst/>
              <a:ahLst/>
              <a:cxnLst/>
              <a:rect l="l" t="t" r="r" b="b"/>
              <a:pathLst>
                <a:path w="104" h="185" extrusionOk="0">
                  <a:moveTo>
                    <a:pt x="2" y="135"/>
                  </a:moveTo>
                  <a:cubicBezTo>
                    <a:pt x="2" y="135"/>
                    <a:pt x="2" y="137"/>
                    <a:pt x="3" y="138"/>
                  </a:cubicBezTo>
                  <a:cubicBezTo>
                    <a:pt x="3" y="140"/>
                    <a:pt x="6" y="137"/>
                    <a:pt x="5" y="132"/>
                  </a:cubicBezTo>
                  <a:cubicBezTo>
                    <a:pt x="3" y="129"/>
                    <a:pt x="6" y="129"/>
                    <a:pt x="6" y="127"/>
                  </a:cubicBezTo>
                  <a:cubicBezTo>
                    <a:pt x="5" y="124"/>
                    <a:pt x="8" y="127"/>
                    <a:pt x="9" y="124"/>
                  </a:cubicBezTo>
                  <a:cubicBezTo>
                    <a:pt x="12" y="121"/>
                    <a:pt x="9" y="121"/>
                    <a:pt x="11" y="120"/>
                  </a:cubicBezTo>
                  <a:cubicBezTo>
                    <a:pt x="14" y="118"/>
                    <a:pt x="8" y="112"/>
                    <a:pt x="9" y="110"/>
                  </a:cubicBezTo>
                  <a:cubicBezTo>
                    <a:pt x="9" y="109"/>
                    <a:pt x="12" y="112"/>
                    <a:pt x="12" y="109"/>
                  </a:cubicBezTo>
                  <a:cubicBezTo>
                    <a:pt x="14" y="107"/>
                    <a:pt x="15" y="106"/>
                    <a:pt x="11" y="104"/>
                  </a:cubicBezTo>
                  <a:cubicBezTo>
                    <a:pt x="5" y="101"/>
                    <a:pt x="11" y="96"/>
                    <a:pt x="9" y="92"/>
                  </a:cubicBezTo>
                  <a:cubicBezTo>
                    <a:pt x="6" y="88"/>
                    <a:pt x="9" y="88"/>
                    <a:pt x="8" y="87"/>
                  </a:cubicBezTo>
                  <a:cubicBezTo>
                    <a:pt x="6" y="85"/>
                    <a:pt x="9" y="85"/>
                    <a:pt x="8" y="82"/>
                  </a:cubicBezTo>
                  <a:cubicBezTo>
                    <a:pt x="5" y="79"/>
                    <a:pt x="9" y="79"/>
                    <a:pt x="8" y="78"/>
                  </a:cubicBezTo>
                  <a:cubicBezTo>
                    <a:pt x="8" y="74"/>
                    <a:pt x="14" y="71"/>
                    <a:pt x="15" y="70"/>
                  </a:cubicBezTo>
                  <a:cubicBezTo>
                    <a:pt x="18" y="68"/>
                    <a:pt x="23" y="73"/>
                    <a:pt x="25" y="67"/>
                  </a:cubicBezTo>
                  <a:cubicBezTo>
                    <a:pt x="26" y="64"/>
                    <a:pt x="23" y="65"/>
                    <a:pt x="22" y="64"/>
                  </a:cubicBezTo>
                  <a:cubicBezTo>
                    <a:pt x="18" y="62"/>
                    <a:pt x="26" y="57"/>
                    <a:pt x="26" y="56"/>
                  </a:cubicBezTo>
                  <a:cubicBezTo>
                    <a:pt x="26" y="53"/>
                    <a:pt x="28" y="54"/>
                    <a:pt x="28" y="51"/>
                  </a:cubicBezTo>
                  <a:cubicBezTo>
                    <a:pt x="26" y="46"/>
                    <a:pt x="29" y="48"/>
                    <a:pt x="26" y="42"/>
                  </a:cubicBezTo>
                  <a:cubicBezTo>
                    <a:pt x="26" y="40"/>
                    <a:pt x="37" y="42"/>
                    <a:pt x="34" y="39"/>
                  </a:cubicBezTo>
                  <a:cubicBezTo>
                    <a:pt x="32" y="36"/>
                    <a:pt x="35" y="37"/>
                    <a:pt x="37" y="32"/>
                  </a:cubicBezTo>
                  <a:cubicBezTo>
                    <a:pt x="40" y="29"/>
                    <a:pt x="41" y="31"/>
                    <a:pt x="41" y="28"/>
                  </a:cubicBezTo>
                  <a:cubicBezTo>
                    <a:pt x="43" y="26"/>
                    <a:pt x="40" y="25"/>
                    <a:pt x="40" y="23"/>
                  </a:cubicBezTo>
                  <a:cubicBezTo>
                    <a:pt x="40" y="22"/>
                    <a:pt x="41" y="23"/>
                    <a:pt x="44" y="18"/>
                  </a:cubicBezTo>
                  <a:cubicBezTo>
                    <a:pt x="44" y="15"/>
                    <a:pt x="47" y="15"/>
                    <a:pt x="49" y="14"/>
                  </a:cubicBezTo>
                  <a:cubicBezTo>
                    <a:pt x="50" y="14"/>
                    <a:pt x="52" y="17"/>
                    <a:pt x="55" y="15"/>
                  </a:cubicBezTo>
                  <a:cubicBezTo>
                    <a:pt x="58" y="14"/>
                    <a:pt x="53" y="9"/>
                    <a:pt x="55" y="8"/>
                  </a:cubicBezTo>
                  <a:cubicBezTo>
                    <a:pt x="60" y="4"/>
                    <a:pt x="67" y="12"/>
                    <a:pt x="72" y="9"/>
                  </a:cubicBezTo>
                  <a:cubicBezTo>
                    <a:pt x="75" y="8"/>
                    <a:pt x="67" y="9"/>
                    <a:pt x="72" y="6"/>
                  </a:cubicBezTo>
                  <a:cubicBezTo>
                    <a:pt x="76" y="1"/>
                    <a:pt x="67" y="0"/>
                    <a:pt x="76" y="0"/>
                  </a:cubicBezTo>
                  <a:cubicBezTo>
                    <a:pt x="79" y="1"/>
                    <a:pt x="75" y="1"/>
                    <a:pt x="79" y="3"/>
                  </a:cubicBezTo>
                  <a:cubicBezTo>
                    <a:pt x="82" y="6"/>
                    <a:pt x="87" y="9"/>
                    <a:pt x="90" y="9"/>
                  </a:cubicBezTo>
                  <a:cubicBezTo>
                    <a:pt x="93" y="9"/>
                    <a:pt x="96" y="11"/>
                    <a:pt x="96" y="12"/>
                  </a:cubicBezTo>
                  <a:cubicBezTo>
                    <a:pt x="96" y="14"/>
                    <a:pt x="94" y="12"/>
                    <a:pt x="98" y="14"/>
                  </a:cubicBezTo>
                  <a:cubicBezTo>
                    <a:pt x="102" y="18"/>
                    <a:pt x="98" y="15"/>
                    <a:pt x="98" y="18"/>
                  </a:cubicBezTo>
                  <a:cubicBezTo>
                    <a:pt x="99" y="23"/>
                    <a:pt x="98" y="22"/>
                    <a:pt x="98" y="23"/>
                  </a:cubicBezTo>
                  <a:cubicBezTo>
                    <a:pt x="98" y="25"/>
                    <a:pt x="101" y="22"/>
                    <a:pt x="101" y="23"/>
                  </a:cubicBezTo>
                  <a:cubicBezTo>
                    <a:pt x="101" y="25"/>
                    <a:pt x="99" y="25"/>
                    <a:pt x="99" y="28"/>
                  </a:cubicBezTo>
                  <a:cubicBezTo>
                    <a:pt x="99" y="29"/>
                    <a:pt x="104" y="31"/>
                    <a:pt x="102" y="32"/>
                  </a:cubicBezTo>
                  <a:cubicBezTo>
                    <a:pt x="101" y="34"/>
                    <a:pt x="102" y="34"/>
                    <a:pt x="101" y="37"/>
                  </a:cubicBezTo>
                  <a:cubicBezTo>
                    <a:pt x="98" y="40"/>
                    <a:pt x="104" y="42"/>
                    <a:pt x="104" y="46"/>
                  </a:cubicBezTo>
                  <a:cubicBezTo>
                    <a:pt x="101" y="48"/>
                    <a:pt x="99" y="45"/>
                    <a:pt x="96" y="46"/>
                  </a:cubicBezTo>
                  <a:cubicBezTo>
                    <a:pt x="93" y="48"/>
                    <a:pt x="94" y="45"/>
                    <a:pt x="91" y="46"/>
                  </a:cubicBezTo>
                  <a:cubicBezTo>
                    <a:pt x="90" y="48"/>
                    <a:pt x="87" y="50"/>
                    <a:pt x="87" y="51"/>
                  </a:cubicBezTo>
                  <a:cubicBezTo>
                    <a:pt x="87" y="53"/>
                    <a:pt x="84" y="51"/>
                    <a:pt x="82" y="54"/>
                  </a:cubicBezTo>
                  <a:cubicBezTo>
                    <a:pt x="82" y="59"/>
                    <a:pt x="79" y="57"/>
                    <a:pt x="81" y="60"/>
                  </a:cubicBezTo>
                  <a:cubicBezTo>
                    <a:pt x="81" y="64"/>
                    <a:pt x="85" y="64"/>
                    <a:pt x="81" y="67"/>
                  </a:cubicBezTo>
                  <a:cubicBezTo>
                    <a:pt x="76" y="70"/>
                    <a:pt x="78" y="74"/>
                    <a:pt x="75" y="74"/>
                  </a:cubicBezTo>
                  <a:cubicBezTo>
                    <a:pt x="72" y="74"/>
                    <a:pt x="73" y="76"/>
                    <a:pt x="72" y="76"/>
                  </a:cubicBezTo>
                  <a:cubicBezTo>
                    <a:pt x="69" y="76"/>
                    <a:pt x="70" y="79"/>
                    <a:pt x="67" y="78"/>
                  </a:cubicBezTo>
                  <a:cubicBezTo>
                    <a:pt x="63" y="78"/>
                    <a:pt x="66" y="84"/>
                    <a:pt x="63" y="82"/>
                  </a:cubicBezTo>
                  <a:cubicBezTo>
                    <a:pt x="60" y="81"/>
                    <a:pt x="61" y="87"/>
                    <a:pt x="55" y="87"/>
                  </a:cubicBezTo>
                  <a:cubicBezTo>
                    <a:pt x="50" y="88"/>
                    <a:pt x="58" y="88"/>
                    <a:pt x="53" y="92"/>
                  </a:cubicBezTo>
                  <a:cubicBezTo>
                    <a:pt x="49" y="93"/>
                    <a:pt x="50" y="88"/>
                    <a:pt x="49" y="92"/>
                  </a:cubicBezTo>
                  <a:cubicBezTo>
                    <a:pt x="49" y="95"/>
                    <a:pt x="53" y="92"/>
                    <a:pt x="50" y="96"/>
                  </a:cubicBezTo>
                  <a:cubicBezTo>
                    <a:pt x="49" y="99"/>
                    <a:pt x="52" y="102"/>
                    <a:pt x="50" y="102"/>
                  </a:cubicBezTo>
                  <a:cubicBezTo>
                    <a:pt x="47" y="102"/>
                    <a:pt x="47" y="116"/>
                    <a:pt x="50" y="116"/>
                  </a:cubicBezTo>
                  <a:cubicBezTo>
                    <a:pt x="53" y="116"/>
                    <a:pt x="50" y="118"/>
                    <a:pt x="53" y="116"/>
                  </a:cubicBezTo>
                  <a:cubicBezTo>
                    <a:pt x="56" y="116"/>
                    <a:pt x="56" y="120"/>
                    <a:pt x="58" y="120"/>
                  </a:cubicBezTo>
                  <a:cubicBezTo>
                    <a:pt x="61" y="120"/>
                    <a:pt x="56" y="123"/>
                    <a:pt x="60" y="123"/>
                  </a:cubicBezTo>
                  <a:cubicBezTo>
                    <a:pt x="61" y="123"/>
                    <a:pt x="63" y="124"/>
                    <a:pt x="64" y="126"/>
                  </a:cubicBezTo>
                  <a:cubicBezTo>
                    <a:pt x="64" y="127"/>
                    <a:pt x="58" y="130"/>
                    <a:pt x="55" y="132"/>
                  </a:cubicBezTo>
                  <a:cubicBezTo>
                    <a:pt x="53" y="134"/>
                    <a:pt x="52" y="129"/>
                    <a:pt x="50" y="130"/>
                  </a:cubicBezTo>
                  <a:cubicBezTo>
                    <a:pt x="49" y="130"/>
                    <a:pt x="46" y="127"/>
                    <a:pt x="41" y="130"/>
                  </a:cubicBezTo>
                  <a:cubicBezTo>
                    <a:pt x="38" y="134"/>
                    <a:pt x="46" y="129"/>
                    <a:pt x="49" y="132"/>
                  </a:cubicBezTo>
                  <a:cubicBezTo>
                    <a:pt x="53" y="137"/>
                    <a:pt x="58" y="130"/>
                    <a:pt x="60" y="132"/>
                  </a:cubicBezTo>
                  <a:cubicBezTo>
                    <a:pt x="61" y="135"/>
                    <a:pt x="58" y="134"/>
                    <a:pt x="58" y="135"/>
                  </a:cubicBezTo>
                  <a:cubicBezTo>
                    <a:pt x="58" y="137"/>
                    <a:pt x="56" y="135"/>
                    <a:pt x="55" y="138"/>
                  </a:cubicBezTo>
                  <a:cubicBezTo>
                    <a:pt x="53" y="140"/>
                    <a:pt x="52" y="135"/>
                    <a:pt x="52" y="138"/>
                  </a:cubicBezTo>
                  <a:cubicBezTo>
                    <a:pt x="50" y="141"/>
                    <a:pt x="44" y="141"/>
                    <a:pt x="46" y="143"/>
                  </a:cubicBezTo>
                  <a:cubicBezTo>
                    <a:pt x="46" y="144"/>
                    <a:pt x="43" y="143"/>
                    <a:pt x="44" y="146"/>
                  </a:cubicBezTo>
                  <a:cubicBezTo>
                    <a:pt x="46" y="148"/>
                    <a:pt x="44" y="148"/>
                    <a:pt x="44" y="151"/>
                  </a:cubicBezTo>
                  <a:cubicBezTo>
                    <a:pt x="46" y="152"/>
                    <a:pt x="43" y="154"/>
                    <a:pt x="44" y="155"/>
                  </a:cubicBezTo>
                  <a:cubicBezTo>
                    <a:pt x="44" y="157"/>
                    <a:pt x="43" y="160"/>
                    <a:pt x="43" y="162"/>
                  </a:cubicBezTo>
                  <a:cubicBezTo>
                    <a:pt x="43" y="165"/>
                    <a:pt x="41" y="166"/>
                    <a:pt x="40" y="171"/>
                  </a:cubicBezTo>
                  <a:cubicBezTo>
                    <a:pt x="38" y="177"/>
                    <a:pt x="38" y="172"/>
                    <a:pt x="32" y="172"/>
                  </a:cubicBezTo>
                  <a:cubicBezTo>
                    <a:pt x="26" y="174"/>
                    <a:pt x="31" y="176"/>
                    <a:pt x="28" y="176"/>
                  </a:cubicBezTo>
                  <a:cubicBezTo>
                    <a:pt x="25" y="174"/>
                    <a:pt x="28" y="183"/>
                    <a:pt x="25" y="183"/>
                  </a:cubicBezTo>
                  <a:cubicBezTo>
                    <a:pt x="20" y="182"/>
                    <a:pt x="12" y="185"/>
                    <a:pt x="14" y="182"/>
                  </a:cubicBezTo>
                  <a:cubicBezTo>
                    <a:pt x="17" y="177"/>
                    <a:pt x="8" y="169"/>
                    <a:pt x="12" y="172"/>
                  </a:cubicBezTo>
                  <a:cubicBezTo>
                    <a:pt x="15" y="174"/>
                    <a:pt x="11" y="169"/>
                    <a:pt x="12" y="169"/>
                  </a:cubicBezTo>
                  <a:cubicBezTo>
                    <a:pt x="15" y="169"/>
                    <a:pt x="15" y="166"/>
                    <a:pt x="14" y="168"/>
                  </a:cubicBezTo>
                  <a:cubicBezTo>
                    <a:pt x="11" y="168"/>
                    <a:pt x="8" y="158"/>
                    <a:pt x="6" y="154"/>
                  </a:cubicBezTo>
                  <a:cubicBezTo>
                    <a:pt x="5" y="149"/>
                    <a:pt x="8" y="149"/>
                    <a:pt x="6" y="146"/>
                  </a:cubicBezTo>
                  <a:cubicBezTo>
                    <a:pt x="5" y="144"/>
                    <a:pt x="3" y="149"/>
                    <a:pt x="2" y="146"/>
                  </a:cubicBezTo>
                  <a:cubicBezTo>
                    <a:pt x="0" y="143"/>
                    <a:pt x="2" y="141"/>
                    <a:pt x="0" y="138"/>
                  </a:cubicBezTo>
                  <a:cubicBezTo>
                    <a:pt x="0" y="137"/>
                    <a:pt x="2" y="137"/>
                    <a:pt x="2" y="135"/>
                  </a:cubicBezTo>
                  <a:close/>
                  <a:moveTo>
                    <a:pt x="61" y="158"/>
                  </a:moveTo>
                  <a:cubicBezTo>
                    <a:pt x="64" y="155"/>
                    <a:pt x="60" y="155"/>
                    <a:pt x="63" y="152"/>
                  </a:cubicBezTo>
                  <a:cubicBezTo>
                    <a:pt x="66" y="151"/>
                    <a:pt x="66" y="149"/>
                    <a:pt x="63" y="151"/>
                  </a:cubicBezTo>
                  <a:cubicBezTo>
                    <a:pt x="60" y="154"/>
                    <a:pt x="61" y="149"/>
                    <a:pt x="58" y="152"/>
                  </a:cubicBezTo>
                  <a:cubicBezTo>
                    <a:pt x="55" y="155"/>
                    <a:pt x="55" y="158"/>
                    <a:pt x="56" y="160"/>
                  </a:cubicBezTo>
                  <a:cubicBezTo>
                    <a:pt x="56" y="162"/>
                    <a:pt x="55" y="165"/>
                    <a:pt x="56" y="163"/>
                  </a:cubicBezTo>
                  <a:cubicBezTo>
                    <a:pt x="58" y="163"/>
                    <a:pt x="58" y="162"/>
                    <a:pt x="61" y="158"/>
                  </a:cubicBezTo>
                  <a:close/>
                  <a:moveTo>
                    <a:pt x="47" y="158"/>
                  </a:moveTo>
                  <a:cubicBezTo>
                    <a:pt x="46" y="158"/>
                    <a:pt x="46" y="162"/>
                    <a:pt x="44" y="163"/>
                  </a:cubicBezTo>
                  <a:cubicBezTo>
                    <a:pt x="43" y="165"/>
                    <a:pt x="41" y="171"/>
                    <a:pt x="43" y="172"/>
                  </a:cubicBezTo>
                  <a:cubicBezTo>
                    <a:pt x="43" y="172"/>
                    <a:pt x="49" y="158"/>
                    <a:pt x="47" y="158"/>
                  </a:cubicBezTo>
                  <a:close/>
                  <a:moveTo>
                    <a:pt x="60" y="120"/>
                  </a:moveTo>
                  <a:cubicBezTo>
                    <a:pt x="58" y="120"/>
                    <a:pt x="58" y="118"/>
                    <a:pt x="58" y="116"/>
                  </a:cubicBezTo>
                  <a:cubicBezTo>
                    <a:pt x="60" y="120"/>
                    <a:pt x="60" y="120"/>
                    <a:pt x="60" y="120"/>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85" name="Google Shape;3382;p145">
              <a:extLst>
                <a:ext uri="{FF2B5EF4-FFF2-40B4-BE49-F238E27FC236}">
                  <a16:creationId xmlns:a16="http://schemas.microsoft.com/office/drawing/2014/main" id="{22743754-EEDC-509F-DE64-86C6D0E80D3B}"/>
                </a:ext>
              </a:extLst>
            </p:cNvPr>
            <p:cNvSpPr/>
            <p:nvPr/>
          </p:nvSpPr>
          <p:spPr>
            <a:xfrm>
              <a:off x="6924061" y="2598039"/>
              <a:ext cx="130149" cy="131754"/>
            </a:xfrm>
            <a:custGeom>
              <a:avLst/>
              <a:gdLst/>
              <a:ahLst/>
              <a:cxnLst/>
              <a:rect l="l" t="t" r="r" b="b"/>
              <a:pathLst>
                <a:path w="42" h="42" extrusionOk="0">
                  <a:moveTo>
                    <a:pt x="30" y="41"/>
                  </a:moveTo>
                  <a:cubicBezTo>
                    <a:pt x="26" y="42"/>
                    <a:pt x="27" y="39"/>
                    <a:pt x="26" y="38"/>
                  </a:cubicBezTo>
                  <a:cubicBezTo>
                    <a:pt x="26" y="39"/>
                    <a:pt x="26" y="39"/>
                    <a:pt x="26" y="39"/>
                  </a:cubicBezTo>
                  <a:cubicBezTo>
                    <a:pt x="24" y="39"/>
                    <a:pt x="24" y="38"/>
                    <a:pt x="24" y="38"/>
                  </a:cubicBezTo>
                  <a:cubicBezTo>
                    <a:pt x="24" y="36"/>
                    <a:pt x="24" y="36"/>
                    <a:pt x="23" y="36"/>
                  </a:cubicBezTo>
                  <a:cubicBezTo>
                    <a:pt x="23" y="36"/>
                    <a:pt x="23" y="36"/>
                    <a:pt x="23" y="35"/>
                  </a:cubicBezTo>
                  <a:cubicBezTo>
                    <a:pt x="23" y="35"/>
                    <a:pt x="26" y="35"/>
                    <a:pt x="26" y="33"/>
                  </a:cubicBezTo>
                  <a:cubicBezTo>
                    <a:pt x="26" y="33"/>
                    <a:pt x="24" y="33"/>
                    <a:pt x="24" y="32"/>
                  </a:cubicBezTo>
                  <a:cubicBezTo>
                    <a:pt x="24" y="30"/>
                    <a:pt x="26" y="30"/>
                    <a:pt x="26" y="30"/>
                  </a:cubicBezTo>
                  <a:cubicBezTo>
                    <a:pt x="23" y="27"/>
                    <a:pt x="23" y="27"/>
                    <a:pt x="23" y="27"/>
                  </a:cubicBezTo>
                  <a:cubicBezTo>
                    <a:pt x="21" y="25"/>
                    <a:pt x="18" y="28"/>
                    <a:pt x="18" y="30"/>
                  </a:cubicBezTo>
                  <a:cubicBezTo>
                    <a:pt x="17" y="30"/>
                    <a:pt x="15" y="32"/>
                    <a:pt x="15" y="32"/>
                  </a:cubicBezTo>
                  <a:cubicBezTo>
                    <a:pt x="14" y="33"/>
                    <a:pt x="14" y="33"/>
                    <a:pt x="14" y="33"/>
                  </a:cubicBezTo>
                  <a:cubicBezTo>
                    <a:pt x="12" y="35"/>
                    <a:pt x="12" y="35"/>
                    <a:pt x="12" y="35"/>
                  </a:cubicBezTo>
                  <a:cubicBezTo>
                    <a:pt x="12" y="36"/>
                    <a:pt x="12" y="36"/>
                    <a:pt x="11" y="36"/>
                  </a:cubicBezTo>
                  <a:cubicBezTo>
                    <a:pt x="11" y="35"/>
                    <a:pt x="11" y="35"/>
                    <a:pt x="11" y="33"/>
                  </a:cubicBezTo>
                  <a:cubicBezTo>
                    <a:pt x="11" y="33"/>
                    <a:pt x="11" y="33"/>
                    <a:pt x="11" y="33"/>
                  </a:cubicBezTo>
                  <a:cubicBezTo>
                    <a:pt x="9" y="32"/>
                    <a:pt x="12" y="32"/>
                    <a:pt x="12" y="32"/>
                  </a:cubicBezTo>
                  <a:cubicBezTo>
                    <a:pt x="12" y="32"/>
                    <a:pt x="9" y="30"/>
                    <a:pt x="11" y="30"/>
                  </a:cubicBezTo>
                  <a:cubicBezTo>
                    <a:pt x="11" y="28"/>
                    <a:pt x="12" y="30"/>
                    <a:pt x="12" y="28"/>
                  </a:cubicBezTo>
                  <a:cubicBezTo>
                    <a:pt x="12" y="27"/>
                    <a:pt x="9" y="28"/>
                    <a:pt x="9" y="27"/>
                  </a:cubicBezTo>
                  <a:cubicBezTo>
                    <a:pt x="8" y="27"/>
                    <a:pt x="6" y="25"/>
                    <a:pt x="6" y="24"/>
                  </a:cubicBezTo>
                  <a:cubicBezTo>
                    <a:pt x="4" y="24"/>
                    <a:pt x="4" y="24"/>
                    <a:pt x="4" y="24"/>
                  </a:cubicBezTo>
                  <a:cubicBezTo>
                    <a:pt x="3" y="22"/>
                    <a:pt x="6" y="24"/>
                    <a:pt x="6" y="24"/>
                  </a:cubicBezTo>
                  <a:cubicBezTo>
                    <a:pt x="6" y="22"/>
                    <a:pt x="8" y="21"/>
                    <a:pt x="8" y="21"/>
                  </a:cubicBezTo>
                  <a:cubicBezTo>
                    <a:pt x="3" y="18"/>
                    <a:pt x="3" y="18"/>
                    <a:pt x="3" y="18"/>
                  </a:cubicBezTo>
                  <a:cubicBezTo>
                    <a:pt x="1" y="14"/>
                    <a:pt x="4" y="14"/>
                    <a:pt x="4" y="14"/>
                  </a:cubicBezTo>
                  <a:cubicBezTo>
                    <a:pt x="4" y="13"/>
                    <a:pt x="0" y="10"/>
                    <a:pt x="0" y="8"/>
                  </a:cubicBezTo>
                  <a:cubicBezTo>
                    <a:pt x="1" y="7"/>
                    <a:pt x="1" y="7"/>
                    <a:pt x="1" y="7"/>
                  </a:cubicBezTo>
                  <a:cubicBezTo>
                    <a:pt x="4" y="8"/>
                    <a:pt x="4" y="8"/>
                    <a:pt x="4" y="8"/>
                  </a:cubicBezTo>
                  <a:cubicBezTo>
                    <a:pt x="6" y="8"/>
                    <a:pt x="4" y="10"/>
                    <a:pt x="6" y="10"/>
                  </a:cubicBezTo>
                  <a:cubicBezTo>
                    <a:pt x="8" y="10"/>
                    <a:pt x="8" y="10"/>
                    <a:pt x="9" y="10"/>
                  </a:cubicBezTo>
                  <a:cubicBezTo>
                    <a:pt x="11" y="10"/>
                    <a:pt x="11" y="13"/>
                    <a:pt x="12" y="10"/>
                  </a:cubicBezTo>
                  <a:cubicBezTo>
                    <a:pt x="14" y="8"/>
                    <a:pt x="9" y="7"/>
                    <a:pt x="9" y="7"/>
                  </a:cubicBezTo>
                  <a:cubicBezTo>
                    <a:pt x="9" y="5"/>
                    <a:pt x="9" y="5"/>
                    <a:pt x="9" y="5"/>
                  </a:cubicBezTo>
                  <a:cubicBezTo>
                    <a:pt x="9" y="4"/>
                    <a:pt x="11" y="2"/>
                    <a:pt x="11" y="2"/>
                  </a:cubicBezTo>
                  <a:cubicBezTo>
                    <a:pt x="12" y="5"/>
                    <a:pt x="14" y="0"/>
                    <a:pt x="14" y="4"/>
                  </a:cubicBezTo>
                  <a:cubicBezTo>
                    <a:pt x="15" y="7"/>
                    <a:pt x="17" y="4"/>
                    <a:pt x="17" y="7"/>
                  </a:cubicBezTo>
                  <a:cubicBezTo>
                    <a:pt x="18" y="11"/>
                    <a:pt x="23" y="10"/>
                    <a:pt x="23" y="8"/>
                  </a:cubicBezTo>
                  <a:cubicBezTo>
                    <a:pt x="24" y="7"/>
                    <a:pt x="26" y="5"/>
                    <a:pt x="27" y="4"/>
                  </a:cubicBezTo>
                  <a:cubicBezTo>
                    <a:pt x="29" y="4"/>
                    <a:pt x="32" y="10"/>
                    <a:pt x="32" y="11"/>
                  </a:cubicBezTo>
                  <a:cubicBezTo>
                    <a:pt x="33" y="13"/>
                    <a:pt x="35" y="13"/>
                    <a:pt x="35" y="16"/>
                  </a:cubicBezTo>
                  <a:cubicBezTo>
                    <a:pt x="35" y="18"/>
                    <a:pt x="41" y="16"/>
                    <a:pt x="42" y="19"/>
                  </a:cubicBezTo>
                  <a:cubicBezTo>
                    <a:pt x="42" y="22"/>
                    <a:pt x="41" y="18"/>
                    <a:pt x="36" y="19"/>
                  </a:cubicBezTo>
                  <a:cubicBezTo>
                    <a:pt x="33" y="22"/>
                    <a:pt x="36" y="25"/>
                    <a:pt x="33" y="27"/>
                  </a:cubicBezTo>
                  <a:cubicBezTo>
                    <a:pt x="32" y="28"/>
                    <a:pt x="35" y="30"/>
                    <a:pt x="33" y="32"/>
                  </a:cubicBezTo>
                  <a:cubicBezTo>
                    <a:pt x="32" y="32"/>
                    <a:pt x="33" y="33"/>
                    <a:pt x="32" y="35"/>
                  </a:cubicBezTo>
                  <a:cubicBezTo>
                    <a:pt x="32" y="35"/>
                    <a:pt x="32" y="28"/>
                    <a:pt x="30" y="35"/>
                  </a:cubicBezTo>
                  <a:cubicBezTo>
                    <a:pt x="29" y="38"/>
                    <a:pt x="29" y="39"/>
                    <a:pt x="30" y="4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86" name="Google Shape;3383;p145">
              <a:extLst>
                <a:ext uri="{FF2B5EF4-FFF2-40B4-BE49-F238E27FC236}">
                  <a16:creationId xmlns:a16="http://schemas.microsoft.com/office/drawing/2014/main" id="{00AD4AAC-91E9-9CBE-487A-801A5776A267}"/>
                </a:ext>
              </a:extLst>
            </p:cNvPr>
            <p:cNvSpPr/>
            <p:nvPr/>
          </p:nvSpPr>
          <p:spPr>
            <a:xfrm>
              <a:off x="6914420" y="2676770"/>
              <a:ext cx="36956" cy="33742"/>
            </a:xfrm>
            <a:custGeom>
              <a:avLst/>
              <a:gdLst/>
              <a:ahLst/>
              <a:cxnLst/>
              <a:rect l="l" t="t" r="r" b="b"/>
              <a:pathLst>
                <a:path w="12" h="11" extrusionOk="0">
                  <a:moveTo>
                    <a:pt x="0" y="2"/>
                  </a:moveTo>
                  <a:cubicBezTo>
                    <a:pt x="1" y="2"/>
                    <a:pt x="1" y="0"/>
                    <a:pt x="3" y="0"/>
                  </a:cubicBezTo>
                  <a:cubicBezTo>
                    <a:pt x="4" y="2"/>
                    <a:pt x="3" y="3"/>
                    <a:pt x="4" y="3"/>
                  </a:cubicBezTo>
                  <a:cubicBezTo>
                    <a:pt x="6" y="2"/>
                    <a:pt x="4" y="3"/>
                    <a:pt x="6" y="3"/>
                  </a:cubicBezTo>
                  <a:cubicBezTo>
                    <a:pt x="7" y="3"/>
                    <a:pt x="7" y="3"/>
                    <a:pt x="7" y="3"/>
                  </a:cubicBezTo>
                  <a:cubicBezTo>
                    <a:pt x="9" y="3"/>
                    <a:pt x="7" y="5"/>
                    <a:pt x="9" y="5"/>
                  </a:cubicBezTo>
                  <a:cubicBezTo>
                    <a:pt x="10" y="6"/>
                    <a:pt x="10" y="6"/>
                    <a:pt x="10" y="6"/>
                  </a:cubicBezTo>
                  <a:cubicBezTo>
                    <a:pt x="10" y="8"/>
                    <a:pt x="10" y="9"/>
                    <a:pt x="12" y="11"/>
                  </a:cubicBezTo>
                  <a:cubicBezTo>
                    <a:pt x="10" y="11"/>
                    <a:pt x="10" y="11"/>
                    <a:pt x="9" y="11"/>
                  </a:cubicBezTo>
                  <a:cubicBezTo>
                    <a:pt x="4" y="9"/>
                    <a:pt x="3" y="5"/>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87" name="Google Shape;3384;p145">
              <a:extLst>
                <a:ext uri="{FF2B5EF4-FFF2-40B4-BE49-F238E27FC236}">
                  <a16:creationId xmlns:a16="http://schemas.microsoft.com/office/drawing/2014/main" id="{448EA312-CC16-A337-F203-4E5A6E8E4A3E}"/>
                </a:ext>
              </a:extLst>
            </p:cNvPr>
            <p:cNvSpPr/>
            <p:nvPr/>
          </p:nvSpPr>
          <p:spPr>
            <a:xfrm>
              <a:off x="6880677" y="2623746"/>
              <a:ext cx="80339" cy="86764"/>
            </a:xfrm>
            <a:custGeom>
              <a:avLst/>
              <a:gdLst/>
              <a:ahLst/>
              <a:cxnLst/>
              <a:rect l="l" t="t" r="r" b="b"/>
              <a:pathLst>
                <a:path w="26" h="28" extrusionOk="0">
                  <a:moveTo>
                    <a:pt x="24" y="28"/>
                  </a:moveTo>
                  <a:cubicBezTo>
                    <a:pt x="24" y="26"/>
                    <a:pt x="24" y="26"/>
                    <a:pt x="24" y="25"/>
                  </a:cubicBezTo>
                  <a:cubicBezTo>
                    <a:pt x="24" y="25"/>
                    <a:pt x="24" y="25"/>
                    <a:pt x="24" y="25"/>
                  </a:cubicBezTo>
                  <a:cubicBezTo>
                    <a:pt x="23" y="23"/>
                    <a:pt x="26" y="23"/>
                    <a:pt x="26" y="23"/>
                  </a:cubicBezTo>
                  <a:cubicBezTo>
                    <a:pt x="26" y="23"/>
                    <a:pt x="23" y="22"/>
                    <a:pt x="24" y="22"/>
                  </a:cubicBezTo>
                  <a:cubicBezTo>
                    <a:pt x="24" y="20"/>
                    <a:pt x="26" y="22"/>
                    <a:pt x="26" y="20"/>
                  </a:cubicBezTo>
                  <a:cubicBezTo>
                    <a:pt x="26" y="19"/>
                    <a:pt x="23" y="20"/>
                    <a:pt x="23" y="19"/>
                  </a:cubicBezTo>
                  <a:cubicBezTo>
                    <a:pt x="21" y="19"/>
                    <a:pt x="20" y="17"/>
                    <a:pt x="20" y="16"/>
                  </a:cubicBezTo>
                  <a:cubicBezTo>
                    <a:pt x="18" y="16"/>
                    <a:pt x="18" y="16"/>
                    <a:pt x="18" y="16"/>
                  </a:cubicBezTo>
                  <a:cubicBezTo>
                    <a:pt x="17" y="14"/>
                    <a:pt x="20" y="16"/>
                    <a:pt x="20" y="16"/>
                  </a:cubicBezTo>
                  <a:cubicBezTo>
                    <a:pt x="20" y="14"/>
                    <a:pt x="21" y="12"/>
                    <a:pt x="21" y="12"/>
                  </a:cubicBezTo>
                  <a:cubicBezTo>
                    <a:pt x="17" y="9"/>
                    <a:pt x="17" y="9"/>
                    <a:pt x="17" y="9"/>
                  </a:cubicBezTo>
                  <a:cubicBezTo>
                    <a:pt x="15" y="6"/>
                    <a:pt x="18" y="6"/>
                    <a:pt x="18" y="6"/>
                  </a:cubicBezTo>
                  <a:cubicBezTo>
                    <a:pt x="18" y="5"/>
                    <a:pt x="14" y="2"/>
                    <a:pt x="14" y="0"/>
                  </a:cubicBezTo>
                  <a:cubicBezTo>
                    <a:pt x="12" y="0"/>
                    <a:pt x="12" y="2"/>
                    <a:pt x="12" y="2"/>
                  </a:cubicBezTo>
                  <a:cubicBezTo>
                    <a:pt x="8" y="2"/>
                    <a:pt x="8" y="2"/>
                    <a:pt x="8" y="2"/>
                  </a:cubicBezTo>
                  <a:cubicBezTo>
                    <a:pt x="8" y="2"/>
                    <a:pt x="8" y="2"/>
                    <a:pt x="6" y="2"/>
                  </a:cubicBezTo>
                  <a:cubicBezTo>
                    <a:pt x="5" y="2"/>
                    <a:pt x="3" y="3"/>
                    <a:pt x="1" y="3"/>
                  </a:cubicBezTo>
                  <a:cubicBezTo>
                    <a:pt x="1" y="3"/>
                    <a:pt x="1" y="3"/>
                    <a:pt x="1" y="3"/>
                  </a:cubicBezTo>
                  <a:cubicBezTo>
                    <a:pt x="1" y="3"/>
                    <a:pt x="0" y="3"/>
                    <a:pt x="1" y="3"/>
                  </a:cubicBezTo>
                  <a:cubicBezTo>
                    <a:pt x="1" y="5"/>
                    <a:pt x="3" y="6"/>
                    <a:pt x="3" y="8"/>
                  </a:cubicBezTo>
                  <a:cubicBezTo>
                    <a:pt x="3" y="9"/>
                    <a:pt x="1" y="9"/>
                    <a:pt x="1" y="11"/>
                  </a:cubicBezTo>
                  <a:cubicBezTo>
                    <a:pt x="1" y="12"/>
                    <a:pt x="3" y="12"/>
                    <a:pt x="3" y="12"/>
                  </a:cubicBezTo>
                  <a:cubicBezTo>
                    <a:pt x="3" y="14"/>
                    <a:pt x="1" y="14"/>
                    <a:pt x="1" y="14"/>
                  </a:cubicBezTo>
                  <a:cubicBezTo>
                    <a:pt x="5" y="16"/>
                    <a:pt x="8" y="14"/>
                    <a:pt x="9" y="16"/>
                  </a:cubicBezTo>
                  <a:cubicBezTo>
                    <a:pt x="11" y="17"/>
                    <a:pt x="11" y="17"/>
                    <a:pt x="11" y="19"/>
                  </a:cubicBezTo>
                  <a:cubicBezTo>
                    <a:pt x="12" y="19"/>
                    <a:pt x="12" y="17"/>
                    <a:pt x="14" y="17"/>
                  </a:cubicBezTo>
                  <a:cubicBezTo>
                    <a:pt x="15" y="19"/>
                    <a:pt x="14" y="20"/>
                    <a:pt x="15" y="20"/>
                  </a:cubicBezTo>
                  <a:cubicBezTo>
                    <a:pt x="17" y="19"/>
                    <a:pt x="15" y="20"/>
                    <a:pt x="17" y="20"/>
                  </a:cubicBezTo>
                  <a:cubicBezTo>
                    <a:pt x="18" y="20"/>
                    <a:pt x="18" y="20"/>
                    <a:pt x="18" y="20"/>
                  </a:cubicBezTo>
                  <a:cubicBezTo>
                    <a:pt x="20" y="20"/>
                    <a:pt x="18" y="22"/>
                    <a:pt x="20" y="22"/>
                  </a:cubicBezTo>
                  <a:cubicBezTo>
                    <a:pt x="21" y="23"/>
                    <a:pt x="21" y="23"/>
                    <a:pt x="21" y="23"/>
                  </a:cubicBezTo>
                  <a:cubicBezTo>
                    <a:pt x="21" y="25"/>
                    <a:pt x="21" y="26"/>
                    <a:pt x="23" y="28"/>
                  </a:cubicBezTo>
                  <a:cubicBezTo>
                    <a:pt x="23" y="28"/>
                    <a:pt x="23" y="26"/>
                    <a:pt x="24" y="26"/>
                  </a:cubicBezTo>
                  <a:cubicBezTo>
                    <a:pt x="24" y="28"/>
                    <a:pt x="24" y="28"/>
                    <a:pt x="24" y="28"/>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88" name="Google Shape;3385;p145">
              <a:extLst>
                <a:ext uri="{FF2B5EF4-FFF2-40B4-BE49-F238E27FC236}">
                  <a16:creationId xmlns:a16="http://schemas.microsoft.com/office/drawing/2014/main" id="{76FDB16B-360D-BA4D-DDB8-F4E8CEF618D4}"/>
                </a:ext>
              </a:extLst>
            </p:cNvPr>
            <p:cNvSpPr/>
            <p:nvPr/>
          </p:nvSpPr>
          <p:spPr>
            <a:xfrm>
              <a:off x="6792305" y="2545016"/>
              <a:ext cx="175139" cy="91585"/>
            </a:xfrm>
            <a:custGeom>
              <a:avLst/>
              <a:gdLst/>
              <a:ahLst/>
              <a:cxnLst/>
              <a:rect l="l" t="t" r="r" b="b"/>
              <a:pathLst>
                <a:path w="56" h="29" extrusionOk="0">
                  <a:moveTo>
                    <a:pt x="30" y="28"/>
                  </a:moveTo>
                  <a:cubicBezTo>
                    <a:pt x="31" y="28"/>
                    <a:pt x="33" y="26"/>
                    <a:pt x="34" y="26"/>
                  </a:cubicBezTo>
                  <a:cubicBezTo>
                    <a:pt x="36" y="26"/>
                    <a:pt x="36" y="26"/>
                    <a:pt x="36" y="26"/>
                  </a:cubicBezTo>
                  <a:cubicBezTo>
                    <a:pt x="41" y="26"/>
                    <a:pt x="41" y="26"/>
                    <a:pt x="41" y="26"/>
                  </a:cubicBezTo>
                  <a:cubicBezTo>
                    <a:pt x="41" y="26"/>
                    <a:pt x="41" y="25"/>
                    <a:pt x="42" y="25"/>
                  </a:cubicBezTo>
                  <a:cubicBezTo>
                    <a:pt x="44" y="23"/>
                    <a:pt x="44" y="23"/>
                    <a:pt x="44" y="23"/>
                  </a:cubicBezTo>
                  <a:cubicBezTo>
                    <a:pt x="47" y="25"/>
                    <a:pt x="47" y="25"/>
                    <a:pt x="47" y="25"/>
                  </a:cubicBezTo>
                  <a:cubicBezTo>
                    <a:pt x="48" y="25"/>
                    <a:pt x="47" y="26"/>
                    <a:pt x="48" y="26"/>
                  </a:cubicBezTo>
                  <a:cubicBezTo>
                    <a:pt x="50" y="26"/>
                    <a:pt x="50" y="26"/>
                    <a:pt x="51" y="26"/>
                  </a:cubicBezTo>
                  <a:cubicBezTo>
                    <a:pt x="53" y="26"/>
                    <a:pt x="53" y="29"/>
                    <a:pt x="54" y="26"/>
                  </a:cubicBezTo>
                  <a:cubicBezTo>
                    <a:pt x="56" y="25"/>
                    <a:pt x="51" y="23"/>
                    <a:pt x="51" y="23"/>
                  </a:cubicBezTo>
                  <a:cubicBezTo>
                    <a:pt x="51" y="22"/>
                    <a:pt x="51" y="22"/>
                    <a:pt x="51" y="22"/>
                  </a:cubicBezTo>
                  <a:cubicBezTo>
                    <a:pt x="51" y="20"/>
                    <a:pt x="53" y="19"/>
                    <a:pt x="53" y="19"/>
                  </a:cubicBezTo>
                  <a:cubicBezTo>
                    <a:pt x="48" y="17"/>
                    <a:pt x="48" y="17"/>
                    <a:pt x="47" y="16"/>
                  </a:cubicBezTo>
                  <a:cubicBezTo>
                    <a:pt x="45" y="14"/>
                    <a:pt x="50" y="11"/>
                    <a:pt x="47" y="11"/>
                  </a:cubicBezTo>
                  <a:cubicBezTo>
                    <a:pt x="44" y="11"/>
                    <a:pt x="44" y="10"/>
                    <a:pt x="42" y="10"/>
                  </a:cubicBezTo>
                  <a:cubicBezTo>
                    <a:pt x="41" y="8"/>
                    <a:pt x="41" y="11"/>
                    <a:pt x="37" y="10"/>
                  </a:cubicBezTo>
                  <a:cubicBezTo>
                    <a:pt x="36" y="8"/>
                    <a:pt x="34" y="13"/>
                    <a:pt x="31" y="11"/>
                  </a:cubicBezTo>
                  <a:cubicBezTo>
                    <a:pt x="30" y="10"/>
                    <a:pt x="34" y="10"/>
                    <a:pt x="30" y="8"/>
                  </a:cubicBezTo>
                  <a:cubicBezTo>
                    <a:pt x="25" y="7"/>
                    <a:pt x="25" y="5"/>
                    <a:pt x="24" y="5"/>
                  </a:cubicBezTo>
                  <a:cubicBezTo>
                    <a:pt x="22" y="5"/>
                    <a:pt x="21" y="2"/>
                    <a:pt x="17" y="4"/>
                  </a:cubicBezTo>
                  <a:cubicBezTo>
                    <a:pt x="13" y="7"/>
                    <a:pt x="14" y="4"/>
                    <a:pt x="11" y="4"/>
                  </a:cubicBezTo>
                  <a:cubicBezTo>
                    <a:pt x="8" y="4"/>
                    <a:pt x="8" y="0"/>
                    <a:pt x="7" y="0"/>
                  </a:cubicBezTo>
                  <a:cubicBezTo>
                    <a:pt x="5" y="0"/>
                    <a:pt x="2" y="0"/>
                    <a:pt x="0" y="2"/>
                  </a:cubicBezTo>
                  <a:cubicBezTo>
                    <a:pt x="7" y="7"/>
                    <a:pt x="8" y="5"/>
                    <a:pt x="10" y="8"/>
                  </a:cubicBezTo>
                  <a:cubicBezTo>
                    <a:pt x="11" y="11"/>
                    <a:pt x="13" y="7"/>
                    <a:pt x="14" y="14"/>
                  </a:cubicBezTo>
                  <a:cubicBezTo>
                    <a:pt x="16" y="22"/>
                    <a:pt x="14" y="22"/>
                    <a:pt x="13" y="23"/>
                  </a:cubicBezTo>
                  <a:cubicBezTo>
                    <a:pt x="16" y="25"/>
                    <a:pt x="14" y="23"/>
                    <a:pt x="17" y="23"/>
                  </a:cubicBezTo>
                  <a:cubicBezTo>
                    <a:pt x="17" y="23"/>
                    <a:pt x="21" y="25"/>
                    <a:pt x="21" y="23"/>
                  </a:cubicBezTo>
                  <a:cubicBezTo>
                    <a:pt x="22" y="22"/>
                    <a:pt x="22" y="22"/>
                    <a:pt x="22" y="22"/>
                  </a:cubicBezTo>
                  <a:cubicBezTo>
                    <a:pt x="22" y="22"/>
                    <a:pt x="24" y="22"/>
                    <a:pt x="27" y="25"/>
                  </a:cubicBezTo>
                  <a:cubicBezTo>
                    <a:pt x="27" y="25"/>
                    <a:pt x="27" y="25"/>
                    <a:pt x="27" y="25"/>
                  </a:cubicBezTo>
                  <a:cubicBezTo>
                    <a:pt x="27" y="26"/>
                    <a:pt x="27" y="26"/>
                    <a:pt x="27" y="26"/>
                  </a:cubicBezTo>
                  <a:cubicBezTo>
                    <a:pt x="28" y="28"/>
                    <a:pt x="28" y="26"/>
                    <a:pt x="30" y="26"/>
                  </a:cubicBezTo>
                  <a:cubicBezTo>
                    <a:pt x="30" y="28"/>
                    <a:pt x="30" y="28"/>
                    <a:pt x="30" y="28"/>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89" name="Google Shape;3386;p145">
              <a:extLst>
                <a:ext uri="{FF2B5EF4-FFF2-40B4-BE49-F238E27FC236}">
                  <a16:creationId xmlns:a16="http://schemas.microsoft.com/office/drawing/2014/main" id="{79C5E4A7-6A8C-B568-60C2-9425E5EC8365}"/>
                </a:ext>
              </a:extLst>
            </p:cNvPr>
            <p:cNvSpPr/>
            <p:nvPr/>
          </p:nvSpPr>
          <p:spPr>
            <a:xfrm>
              <a:off x="6944949" y="2096732"/>
              <a:ext cx="1023520" cy="557543"/>
            </a:xfrm>
            <a:custGeom>
              <a:avLst/>
              <a:gdLst/>
              <a:ahLst/>
              <a:cxnLst/>
              <a:rect l="l" t="t" r="r" b="b"/>
              <a:pathLst>
                <a:path w="328" h="179" extrusionOk="0">
                  <a:moveTo>
                    <a:pt x="199" y="159"/>
                  </a:moveTo>
                  <a:cubicBezTo>
                    <a:pt x="197" y="160"/>
                    <a:pt x="197" y="160"/>
                    <a:pt x="197" y="160"/>
                  </a:cubicBezTo>
                  <a:cubicBezTo>
                    <a:pt x="196" y="160"/>
                    <a:pt x="197" y="162"/>
                    <a:pt x="196" y="162"/>
                  </a:cubicBezTo>
                  <a:cubicBezTo>
                    <a:pt x="194" y="162"/>
                    <a:pt x="196" y="160"/>
                    <a:pt x="194" y="162"/>
                  </a:cubicBezTo>
                  <a:cubicBezTo>
                    <a:pt x="191" y="163"/>
                    <a:pt x="189" y="165"/>
                    <a:pt x="188" y="166"/>
                  </a:cubicBezTo>
                  <a:cubicBezTo>
                    <a:pt x="186" y="168"/>
                    <a:pt x="186" y="168"/>
                    <a:pt x="185" y="168"/>
                  </a:cubicBezTo>
                  <a:cubicBezTo>
                    <a:pt x="182" y="170"/>
                    <a:pt x="183" y="171"/>
                    <a:pt x="182" y="171"/>
                  </a:cubicBezTo>
                  <a:cubicBezTo>
                    <a:pt x="180" y="173"/>
                    <a:pt x="179" y="174"/>
                    <a:pt x="179" y="176"/>
                  </a:cubicBezTo>
                  <a:cubicBezTo>
                    <a:pt x="180" y="177"/>
                    <a:pt x="179" y="179"/>
                    <a:pt x="177" y="177"/>
                  </a:cubicBezTo>
                  <a:cubicBezTo>
                    <a:pt x="174" y="176"/>
                    <a:pt x="174" y="176"/>
                    <a:pt x="174" y="176"/>
                  </a:cubicBezTo>
                  <a:cubicBezTo>
                    <a:pt x="176" y="173"/>
                    <a:pt x="176" y="173"/>
                    <a:pt x="176" y="173"/>
                  </a:cubicBezTo>
                  <a:cubicBezTo>
                    <a:pt x="176" y="173"/>
                    <a:pt x="176" y="174"/>
                    <a:pt x="174" y="173"/>
                  </a:cubicBezTo>
                  <a:cubicBezTo>
                    <a:pt x="174" y="171"/>
                    <a:pt x="174" y="171"/>
                    <a:pt x="168" y="171"/>
                  </a:cubicBezTo>
                  <a:cubicBezTo>
                    <a:pt x="163" y="173"/>
                    <a:pt x="163" y="171"/>
                    <a:pt x="163" y="168"/>
                  </a:cubicBezTo>
                  <a:cubicBezTo>
                    <a:pt x="163" y="165"/>
                    <a:pt x="163" y="162"/>
                    <a:pt x="162" y="162"/>
                  </a:cubicBezTo>
                  <a:cubicBezTo>
                    <a:pt x="159" y="162"/>
                    <a:pt x="159" y="162"/>
                    <a:pt x="159" y="162"/>
                  </a:cubicBezTo>
                  <a:cubicBezTo>
                    <a:pt x="159" y="162"/>
                    <a:pt x="159" y="160"/>
                    <a:pt x="159" y="157"/>
                  </a:cubicBezTo>
                  <a:cubicBezTo>
                    <a:pt x="160" y="153"/>
                    <a:pt x="160" y="149"/>
                    <a:pt x="159" y="153"/>
                  </a:cubicBezTo>
                  <a:cubicBezTo>
                    <a:pt x="156" y="154"/>
                    <a:pt x="157" y="148"/>
                    <a:pt x="154" y="146"/>
                  </a:cubicBezTo>
                  <a:cubicBezTo>
                    <a:pt x="151" y="145"/>
                    <a:pt x="151" y="142"/>
                    <a:pt x="148" y="143"/>
                  </a:cubicBezTo>
                  <a:cubicBezTo>
                    <a:pt x="144" y="146"/>
                    <a:pt x="141" y="143"/>
                    <a:pt x="133" y="145"/>
                  </a:cubicBezTo>
                  <a:cubicBezTo>
                    <a:pt x="127" y="146"/>
                    <a:pt x="127" y="146"/>
                    <a:pt x="124" y="143"/>
                  </a:cubicBezTo>
                  <a:cubicBezTo>
                    <a:pt x="122" y="140"/>
                    <a:pt x="121" y="139"/>
                    <a:pt x="121" y="137"/>
                  </a:cubicBezTo>
                  <a:cubicBezTo>
                    <a:pt x="119" y="137"/>
                    <a:pt x="121" y="135"/>
                    <a:pt x="121" y="135"/>
                  </a:cubicBezTo>
                  <a:cubicBezTo>
                    <a:pt x="119" y="131"/>
                    <a:pt x="121" y="135"/>
                    <a:pt x="127" y="128"/>
                  </a:cubicBezTo>
                  <a:cubicBezTo>
                    <a:pt x="125" y="123"/>
                    <a:pt x="122" y="129"/>
                    <a:pt x="122" y="124"/>
                  </a:cubicBezTo>
                  <a:cubicBezTo>
                    <a:pt x="122" y="120"/>
                    <a:pt x="121" y="121"/>
                    <a:pt x="119" y="117"/>
                  </a:cubicBezTo>
                  <a:cubicBezTo>
                    <a:pt x="118" y="112"/>
                    <a:pt x="122" y="117"/>
                    <a:pt x="122" y="114"/>
                  </a:cubicBezTo>
                  <a:cubicBezTo>
                    <a:pt x="122" y="110"/>
                    <a:pt x="124" y="114"/>
                    <a:pt x="124" y="107"/>
                  </a:cubicBezTo>
                  <a:cubicBezTo>
                    <a:pt x="124" y="106"/>
                    <a:pt x="121" y="107"/>
                    <a:pt x="121" y="109"/>
                  </a:cubicBezTo>
                  <a:cubicBezTo>
                    <a:pt x="119" y="112"/>
                    <a:pt x="116" y="112"/>
                    <a:pt x="118" y="109"/>
                  </a:cubicBezTo>
                  <a:cubicBezTo>
                    <a:pt x="119" y="106"/>
                    <a:pt x="116" y="107"/>
                    <a:pt x="112" y="109"/>
                  </a:cubicBezTo>
                  <a:cubicBezTo>
                    <a:pt x="107" y="112"/>
                    <a:pt x="113" y="110"/>
                    <a:pt x="112" y="114"/>
                  </a:cubicBezTo>
                  <a:cubicBezTo>
                    <a:pt x="110" y="117"/>
                    <a:pt x="109" y="112"/>
                    <a:pt x="107" y="114"/>
                  </a:cubicBezTo>
                  <a:cubicBezTo>
                    <a:pt x="106" y="114"/>
                    <a:pt x="109" y="115"/>
                    <a:pt x="107" y="117"/>
                  </a:cubicBezTo>
                  <a:cubicBezTo>
                    <a:pt x="104" y="118"/>
                    <a:pt x="103" y="114"/>
                    <a:pt x="99" y="121"/>
                  </a:cubicBezTo>
                  <a:cubicBezTo>
                    <a:pt x="98" y="121"/>
                    <a:pt x="84" y="126"/>
                    <a:pt x="81" y="128"/>
                  </a:cubicBezTo>
                  <a:cubicBezTo>
                    <a:pt x="78" y="128"/>
                    <a:pt x="80" y="128"/>
                    <a:pt x="80" y="132"/>
                  </a:cubicBezTo>
                  <a:cubicBezTo>
                    <a:pt x="80" y="135"/>
                    <a:pt x="80" y="170"/>
                    <a:pt x="80" y="170"/>
                  </a:cubicBezTo>
                  <a:cubicBezTo>
                    <a:pt x="77" y="170"/>
                    <a:pt x="75" y="171"/>
                    <a:pt x="75" y="170"/>
                  </a:cubicBezTo>
                  <a:cubicBezTo>
                    <a:pt x="71" y="163"/>
                    <a:pt x="72" y="163"/>
                    <a:pt x="69" y="162"/>
                  </a:cubicBezTo>
                  <a:cubicBezTo>
                    <a:pt x="67" y="160"/>
                    <a:pt x="66" y="157"/>
                    <a:pt x="63" y="159"/>
                  </a:cubicBezTo>
                  <a:cubicBezTo>
                    <a:pt x="60" y="159"/>
                    <a:pt x="57" y="160"/>
                    <a:pt x="55" y="162"/>
                  </a:cubicBezTo>
                  <a:cubicBezTo>
                    <a:pt x="52" y="163"/>
                    <a:pt x="51" y="165"/>
                    <a:pt x="51" y="165"/>
                  </a:cubicBezTo>
                  <a:cubicBezTo>
                    <a:pt x="49" y="157"/>
                    <a:pt x="57" y="157"/>
                    <a:pt x="52" y="154"/>
                  </a:cubicBezTo>
                  <a:cubicBezTo>
                    <a:pt x="49" y="149"/>
                    <a:pt x="48" y="154"/>
                    <a:pt x="46" y="151"/>
                  </a:cubicBezTo>
                  <a:cubicBezTo>
                    <a:pt x="45" y="148"/>
                    <a:pt x="42" y="151"/>
                    <a:pt x="42" y="148"/>
                  </a:cubicBezTo>
                  <a:cubicBezTo>
                    <a:pt x="42" y="148"/>
                    <a:pt x="40" y="137"/>
                    <a:pt x="37" y="137"/>
                  </a:cubicBezTo>
                  <a:cubicBezTo>
                    <a:pt x="32" y="137"/>
                    <a:pt x="31" y="134"/>
                    <a:pt x="35" y="132"/>
                  </a:cubicBezTo>
                  <a:cubicBezTo>
                    <a:pt x="42" y="132"/>
                    <a:pt x="37" y="135"/>
                    <a:pt x="43" y="134"/>
                  </a:cubicBezTo>
                  <a:cubicBezTo>
                    <a:pt x="48" y="134"/>
                    <a:pt x="35" y="129"/>
                    <a:pt x="40" y="128"/>
                  </a:cubicBezTo>
                  <a:cubicBezTo>
                    <a:pt x="45" y="126"/>
                    <a:pt x="40" y="126"/>
                    <a:pt x="43" y="124"/>
                  </a:cubicBezTo>
                  <a:cubicBezTo>
                    <a:pt x="46" y="121"/>
                    <a:pt x="45" y="124"/>
                    <a:pt x="49" y="124"/>
                  </a:cubicBezTo>
                  <a:cubicBezTo>
                    <a:pt x="52" y="123"/>
                    <a:pt x="60" y="126"/>
                    <a:pt x="55" y="123"/>
                  </a:cubicBezTo>
                  <a:cubicBezTo>
                    <a:pt x="52" y="120"/>
                    <a:pt x="58" y="115"/>
                    <a:pt x="57" y="112"/>
                  </a:cubicBezTo>
                  <a:cubicBezTo>
                    <a:pt x="55" y="110"/>
                    <a:pt x="57" y="109"/>
                    <a:pt x="57" y="107"/>
                  </a:cubicBezTo>
                  <a:cubicBezTo>
                    <a:pt x="55" y="106"/>
                    <a:pt x="52" y="104"/>
                    <a:pt x="51" y="106"/>
                  </a:cubicBezTo>
                  <a:cubicBezTo>
                    <a:pt x="49" y="109"/>
                    <a:pt x="49" y="107"/>
                    <a:pt x="45" y="106"/>
                  </a:cubicBezTo>
                  <a:cubicBezTo>
                    <a:pt x="42" y="103"/>
                    <a:pt x="39" y="104"/>
                    <a:pt x="32" y="109"/>
                  </a:cubicBezTo>
                  <a:cubicBezTo>
                    <a:pt x="28" y="114"/>
                    <a:pt x="28" y="109"/>
                    <a:pt x="25" y="112"/>
                  </a:cubicBezTo>
                  <a:cubicBezTo>
                    <a:pt x="23" y="117"/>
                    <a:pt x="22" y="115"/>
                    <a:pt x="22" y="117"/>
                  </a:cubicBezTo>
                  <a:cubicBezTo>
                    <a:pt x="22" y="115"/>
                    <a:pt x="22" y="117"/>
                    <a:pt x="23" y="112"/>
                  </a:cubicBezTo>
                  <a:cubicBezTo>
                    <a:pt x="16" y="107"/>
                    <a:pt x="28" y="110"/>
                    <a:pt x="20" y="103"/>
                  </a:cubicBezTo>
                  <a:cubicBezTo>
                    <a:pt x="14" y="95"/>
                    <a:pt x="14" y="95"/>
                    <a:pt x="11" y="96"/>
                  </a:cubicBezTo>
                  <a:cubicBezTo>
                    <a:pt x="8" y="96"/>
                    <a:pt x="11" y="92"/>
                    <a:pt x="7" y="89"/>
                  </a:cubicBezTo>
                  <a:cubicBezTo>
                    <a:pt x="0" y="87"/>
                    <a:pt x="10" y="81"/>
                    <a:pt x="7" y="76"/>
                  </a:cubicBezTo>
                  <a:cubicBezTo>
                    <a:pt x="3" y="73"/>
                    <a:pt x="11" y="62"/>
                    <a:pt x="14" y="65"/>
                  </a:cubicBezTo>
                  <a:cubicBezTo>
                    <a:pt x="20" y="75"/>
                    <a:pt x="22" y="72"/>
                    <a:pt x="22" y="65"/>
                  </a:cubicBezTo>
                  <a:cubicBezTo>
                    <a:pt x="22" y="59"/>
                    <a:pt x="32" y="56"/>
                    <a:pt x="37" y="51"/>
                  </a:cubicBezTo>
                  <a:cubicBezTo>
                    <a:pt x="40" y="45"/>
                    <a:pt x="42" y="54"/>
                    <a:pt x="46" y="50"/>
                  </a:cubicBezTo>
                  <a:cubicBezTo>
                    <a:pt x="52" y="47"/>
                    <a:pt x="51" y="51"/>
                    <a:pt x="58" y="53"/>
                  </a:cubicBezTo>
                  <a:cubicBezTo>
                    <a:pt x="66" y="53"/>
                    <a:pt x="74" y="67"/>
                    <a:pt x="80" y="62"/>
                  </a:cubicBezTo>
                  <a:cubicBezTo>
                    <a:pt x="83" y="57"/>
                    <a:pt x="84" y="54"/>
                    <a:pt x="89" y="57"/>
                  </a:cubicBezTo>
                  <a:cubicBezTo>
                    <a:pt x="93" y="61"/>
                    <a:pt x="93" y="53"/>
                    <a:pt x="103" y="61"/>
                  </a:cubicBezTo>
                  <a:cubicBezTo>
                    <a:pt x="112" y="67"/>
                    <a:pt x="107" y="56"/>
                    <a:pt x="113" y="61"/>
                  </a:cubicBezTo>
                  <a:cubicBezTo>
                    <a:pt x="121" y="65"/>
                    <a:pt x="128" y="54"/>
                    <a:pt x="119" y="51"/>
                  </a:cubicBezTo>
                  <a:cubicBezTo>
                    <a:pt x="103" y="44"/>
                    <a:pt x="124" y="45"/>
                    <a:pt x="118" y="39"/>
                  </a:cubicBezTo>
                  <a:cubicBezTo>
                    <a:pt x="112" y="34"/>
                    <a:pt x="133" y="34"/>
                    <a:pt x="125" y="31"/>
                  </a:cubicBezTo>
                  <a:cubicBezTo>
                    <a:pt x="118" y="28"/>
                    <a:pt x="115" y="20"/>
                    <a:pt x="124" y="20"/>
                  </a:cubicBezTo>
                  <a:cubicBezTo>
                    <a:pt x="133" y="20"/>
                    <a:pt x="163" y="14"/>
                    <a:pt x="171" y="9"/>
                  </a:cubicBezTo>
                  <a:cubicBezTo>
                    <a:pt x="180" y="6"/>
                    <a:pt x="182" y="0"/>
                    <a:pt x="188" y="5"/>
                  </a:cubicBezTo>
                  <a:cubicBezTo>
                    <a:pt x="193" y="8"/>
                    <a:pt x="196" y="0"/>
                    <a:pt x="199" y="11"/>
                  </a:cubicBezTo>
                  <a:cubicBezTo>
                    <a:pt x="202" y="23"/>
                    <a:pt x="206" y="15"/>
                    <a:pt x="212" y="19"/>
                  </a:cubicBezTo>
                  <a:cubicBezTo>
                    <a:pt x="218" y="22"/>
                    <a:pt x="223" y="19"/>
                    <a:pt x="218" y="23"/>
                  </a:cubicBezTo>
                  <a:cubicBezTo>
                    <a:pt x="214" y="28"/>
                    <a:pt x="223" y="28"/>
                    <a:pt x="235" y="20"/>
                  </a:cubicBezTo>
                  <a:cubicBezTo>
                    <a:pt x="247" y="11"/>
                    <a:pt x="246" y="17"/>
                    <a:pt x="243" y="20"/>
                  </a:cubicBezTo>
                  <a:cubicBezTo>
                    <a:pt x="240" y="23"/>
                    <a:pt x="252" y="25"/>
                    <a:pt x="263" y="45"/>
                  </a:cubicBezTo>
                  <a:cubicBezTo>
                    <a:pt x="276" y="75"/>
                    <a:pt x="270" y="48"/>
                    <a:pt x="279" y="56"/>
                  </a:cubicBezTo>
                  <a:cubicBezTo>
                    <a:pt x="290" y="65"/>
                    <a:pt x="295" y="53"/>
                    <a:pt x="304" y="62"/>
                  </a:cubicBezTo>
                  <a:cubicBezTo>
                    <a:pt x="311" y="73"/>
                    <a:pt x="314" y="79"/>
                    <a:pt x="321" y="73"/>
                  </a:cubicBezTo>
                  <a:cubicBezTo>
                    <a:pt x="328" y="68"/>
                    <a:pt x="321" y="75"/>
                    <a:pt x="328" y="81"/>
                  </a:cubicBezTo>
                  <a:cubicBezTo>
                    <a:pt x="319" y="79"/>
                    <a:pt x="328" y="86"/>
                    <a:pt x="321" y="87"/>
                  </a:cubicBezTo>
                  <a:cubicBezTo>
                    <a:pt x="311" y="90"/>
                    <a:pt x="313" y="96"/>
                    <a:pt x="314" y="100"/>
                  </a:cubicBezTo>
                  <a:cubicBezTo>
                    <a:pt x="316" y="103"/>
                    <a:pt x="314" y="104"/>
                    <a:pt x="310" y="106"/>
                  </a:cubicBezTo>
                  <a:cubicBezTo>
                    <a:pt x="307" y="107"/>
                    <a:pt x="308" y="104"/>
                    <a:pt x="304" y="106"/>
                  </a:cubicBezTo>
                  <a:cubicBezTo>
                    <a:pt x="299" y="106"/>
                    <a:pt x="295" y="100"/>
                    <a:pt x="293" y="104"/>
                  </a:cubicBezTo>
                  <a:cubicBezTo>
                    <a:pt x="293" y="107"/>
                    <a:pt x="292" y="117"/>
                    <a:pt x="289" y="120"/>
                  </a:cubicBezTo>
                  <a:cubicBezTo>
                    <a:pt x="287" y="123"/>
                    <a:pt x="292" y="121"/>
                    <a:pt x="292" y="124"/>
                  </a:cubicBezTo>
                  <a:cubicBezTo>
                    <a:pt x="290" y="128"/>
                    <a:pt x="287" y="126"/>
                    <a:pt x="284" y="124"/>
                  </a:cubicBezTo>
                  <a:cubicBezTo>
                    <a:pt x="282" y="124"/>
                    <a:pt x="276" y="126"/>
                    <a:pt x="272" y="128"/>
                  </a:cubicBezTo>
                  <a:cubicBezTo>
                    <a:pt x="264" y="129"/>
                    <a:pt x="275" y="129"/>
                    <a:pt x="273" y="132"/>
                  </a:cubicBezTo>
                  <a:cubicBezTo>
                    <a:pt x="272" y="135"/>
                    <a:pt x="279" y="148"/>
                    <a:pt x="275" y="149"/>
                  </a:cubicBezTo>
                  <a:cubicBezTo>
                    <a:pt x="272" y="151"/>
                    <a:pt x="276" y="153"/>
                    <a:pt x="273" y="153"/>
                  </a:cubicBezTo>
                  <a:cubicBezTo>
                    <a:pt x="270" y="154"/>
                    <a:pt x="273" y="159"/>
                    <a:pt x="272" y="160"/>
                  </a:cubicBezTo>
                  <a:cubicBezTo>
                    <a:pt x="269" y="156"/>
                    <a:pt x="266" y="159"/>
                    <a:pt x="264" y="156"/>
                  </a:cubicBezTo>
                  <a:cubicBezTo>
                    <a:pt x="264" y="153"/>
                    <a:pt x="258" y="153"/>
                    <a:pt x="247" y="153"/>
                  </a:cubicBezTo>
                  <a:cubicBezTo>
                    <a:pt x="235" y="151"/>
                    <a:pt x="235" y="154"/>
                    <a:pt x="232" y="153"/>
                  </a:cubicBezTo>
                  <a:cubicBezTo>
                    <a:pt x="231" y="151"/>
                    <a:pt x="226" y="148"/>
                    <a:pt x="221" y="149"/>
                  </a:cubicBezTo>
                  <a:cubicBezTo>
                    <a:pt x="215" y="151"/>
                    <a:pt x="220" y="159"/>
                    <a:pt x="217" y="157"/>
                  </a:cubicBezTo>
                  <a:cubicBezTo>
                    <a:pt x="214" y="156"/>
                    <a:pt x="208" y="153"/>
                    <a:pt x="203" y="153"/>
                  </a:cubicBezTo>
                  <a:cubicBezTo>
                    <a:pt x="199" y="154"/>
                    <a:pt x="199" y="157"/>
                    <a:pt x="199" y="159"/>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90" name="Google Shape;3387;p145">
              <a:extLst>
                <a:ext uri="{FF2B5EF4-FFF2-40B4-BE49-F238E27FC236}">
                  <a16:creationId xmlns:a16="http://schemas.microsoft.com/office/drawing/2014/main" id="{55878255-AC49-5043-86A3-CD49A738582B}"/>
                </a:ext>
              </a:extLst>
            </p:cNvPr>
            <p:cNvSpPr/>
            <p:nvPr/>
          </p:nvSpPr>
          <p:spPr>
            <a:xfrm>
              <a:off x="6294202" y="1489380"/>
              <a:ext cx="298861" cy="448284"/>
            </a:xfrm>
            <a:custGeom>
              <a:avLst/>
              <a:gdLst/>
              <a:ahLst/>
              <a:cxnLst/>
              <a:rect l="l" t="t" r="r" b="b"/>
              <a:pathLst>
                <a:path w="96" h="144" extrusionOk="0">
                  <a:moveTo>
                    <a:pt x="12" y="16"/>
                  </a:moveTo>
                  <a:cubicBezTo>
                    <a:pt x="12" y="16"/>
                    <a:pt x="10" y="14"/>
                    <a:pt x="12" y="13"/>
                  </a:cubicBezTo>
                  <a:cubicBezTo>
                    <a:pt x="15" y="11"/>
                    <a:pt x="18" y="14"/>
                    <a:pt x="21" y="17"/>
                  </a:cubicBezTo>
                  <a:cubicBezTo>
                    <a:pt x="24" y="21"/>
                    <a:pt x="19" y="21"/>
                    <a:pt x="24" y="21"/>
                  </a:cubicBezTo>
                  <a:cubicBezTo>
                    <a:pt x="30" y="21"/>
                    <a:pt x="27" y="22"/>
                    <a:pt x="30" y="22"/>
                  </a:cubicBezTo>
                  <a:cubicBezTo>
                    <a:pt x="35" y="21"/>
                    <a:pt x="33" y="19"/>
                    <a:pt x="35" y="19"/>
                  </a:cubicBezTo>
                  <a:cubicBezTo>
                    <a:pt x="36" y="21"/>
                    <a:pt x="39" y="21"/>
                    <a:pt x="42" y="24"/>
                  </a:cubicBezTo>
                  <a:cubicBezTo>
                    <a:pt x="42" y="22"/>
                    <a:pt x="44" y="24"/>
                    <a:pt x="44" y="21"/>
                  </a:cubicBezTo>
                  <a:cubicBezTo>
                    <a:pt x="45" y="17"/>
                    <a:pt x="51" y="19"/>
                    <a:pt x="48" y="16"/>
                  </a:cubicBezTo>
                  <a:cubicBezTo>
                    <a:pt x="47" y="13"/>
                    <a:pt x="50" y="13"/>
                    <a:pt x="50" y="10"/>
                  </a:cubicBezTo>
                  <a:cubicBezTo>
                    <a:pt x="50" y="8"/>
                    <a:pt x="51" y="5"/>
                    <a:pt x="54" y="3"/>
                  </a:cubicBezTo>
                  <a:cubicBezTo>
                    <a:pt x="58" y="2"/>
                    <a:pt x="56" y="5"/>
                    <a:pt x="62" y="2"/>
                  </a:cubicBezTo>
                  <a:cubicBezTo>
                    <a:pt x="65" y="0"/>
                    <a:pt x="65" y="0"/>
                    <a:pt x="67" y="3"/>
                  </a:cubicBezTo>
                  <a:cubicBezTo>
                    <a:pt x="68" y="5"/>
                    <a:pt x="76" y="6"/>
                    <a:pt x="77" y="10"/>
                  </a:cubicBezTo>
                  <a:cubicBezTo>
                    <a:pt x="77" y="11"/>
                    <a:pt x="70" y="14"/>
                    <a:pt x="74" y="16"/>
                  </a:cubicBezTo>
                  <a:cubicBezTo>
                    <a:pt x="67" y="21"/>
                    <a:pt x="73" y="17"/>
                    <a:pt x="73" y="19"/>
                  </a:cubicBezTo>
                  <a:cubicBezTo>
                    <a:pt x="74" y="22"/>
                    <a:pt x="70" y="21"/>
                    <a:pt x="71" y="25"/>
                  </a:cubicBezTo>
                  <a:cubicBezTo>
                    <a:pt x="73" y="33"/>
                    <a:pt x="76" y="27"/>
                    <a:pt x="79" y="31"/>
                  </a:cubicBezTo>
                  <a:cubicBezTo>
                    <a:pt x="82" y="36"/>
                    <a:pt x="85" y="35"/>
                    <a:pt x="82" y="38"/>
                  </a:cubicBezTo>
                  <a:cubicBezTo>
                    <a:pt x="79" y="41"/>
                    <a:pt x="73" y="46"/>
                    <a:pt x="76" y="49"/>
                  </a:cubicBezTo>
                  <a:cubicBezTo>
                    <a:pt x="79" y="50"/>
                    <a:pt x="85" y="64"/>
                    <a:pt x="83" y="64"/>
                  </a:cubicBezTo>
                  <a:cubicBezTo>
                    <a:pt x="80" y="64"/>
                    <a:pt x="80" y="64"/>
                    <a:pt x="80" y="66"/>
                  </a:cubicBezTo>
                  <a:cubicBezTo>
                    <a:pt x="82" y="66"/>
                    <a:pt x="80" y="66"/>
                    <a:pt x="80" y="67"/>
                  </a:cubicBezTo>
                  <a:cubicBezTo>
                    <a:pt x="80" y="70"/>
                    <a:pt x="79" y="69"/>
                    <a:pt x="80" y="70"/>
                  </a:cubicBezTo>
                  <a:cubicBezTo>
                    <a:pt x="83" y="72"/>
                    <a:pt x="79" y="72"/>
                    <a:pt x="79" y="74"/>
                  </a:cubicBezTo>
                  <a:cubicBezTo>
                    <a:pt x="80" y="77"/>
                    <a:pt x="86" y="77"/>
                    <a:pt x="83" y="78"/>
                  </a:cubicBezTo>
                  <a:cubicBezTo>
                    <a:pt x="82" y="80"/>
                    <a:pt x="83" y="80"/>
                    <a:pt x="83" y="81"/>
                  </a:cubicBezTo>
                  <a:cubicBezTo>
                    <a:pt x="82" y="83"/>
                    <a:pt x="88" y="83"/>
                    <a:pt x="88" y="86"/>
                  </a:cubicBezTo>
                  <a:cubicBezTo>
                    <a:pt x="86" y="89"/>
                    <a:pt x="80" y="89"/>
                    <a:pt x="83" y="92"/>
                  </a:cubicBezTo>
                  <a:cubicBezTo>
                    <a:pt x="86" y="94"/>
                    <a:pt x="91" y="95"/>
                    <a:pt x="93" y="99"/>
                  </a:cubicBezTo>
                  <a:cubicBezTo>
                    <a:pt x="94" y="102"/>
                    <a:pt x="96" y="100"/>
                    <a:pt x="94" y="103"/>
                  </a:cubicBezTo>
                  <a:cubicBezTo>
                    <a:pt x="93" y="106"/>
                    <a:pt x="88" y="113"/>
                    <a:pt x="79" y="120"/>
                  </a:cubicBezTo>
                  <a:cubicBezTo>
                    <a:pt x="71" y="128"/>
                    <a:pt x="68" y="130"/>
                    <a:pt x="65" y="133"/>
                  </a:cubicBezTo>
                  <a:cubicBezTo>
                    <a:pt x="61" y="136"/>
                    <a:pt x="61" y="133"/>
                    <a:pt x="56" y="134"/>
                  </a:cubicBezTo>
                  <a:cubicBezTo>
                    <a:pt x="51" y="138"/>
                    <a:pt x="53" y="133"/>
                    <a:pt x="51" y="136"/>
                  </a:cubicBezTo>
                  <a:cubicBezTo>
                    <a:pt x="48" y="139"/>
                    <a:pt x="50" y="134"/>
                    <a:pt x="44" y="138"/>
                  </a:cubicBezTo>
                  <a:cubicBezTo>
                    <a:pt x="35" y="142"/>
                    <a:pt x="33" y="141"/>
                    <a:pt x="30" y="142"/>
                  </a:cubicBezTo>
                  <a:cubicBezTo>
                    <a:pt x="25" y="144"/>
                    <a:pt x="25" y="144"/>
                    <a:pt x="27" y="141"/>
                  </a:cubicBezTo>
                  <a:cubicBezTo>
                    <a:pt x="29" y="139"/>
                    <a:pt x="27" y="138"/>
                    <a:pt x="25" y="141"/>
                  </a:cubicBezTo>
                  <a:cubicBezTo>
                    <a:pt x="22" y="142"/>
                    <a:pt x="22" y="139"/>
                    <a:pt x="22" y="138"/>
                  </a:cubicBezTo>
                  <a:cubicBezTo>
                    <a:pt x="24" y="134"/>
                    <a:pt x="21" y="134"/>
                    <a:pt x="16" y="134"/>
                  </a:cubicBezTo>
                  <a:cubicBezTo>
                    <a:pt x="12" y="133"/>
                    <a:pt x="13" y="133"/>
                    <a:pt x="13" y="128"/>
                  </a:cubicBezTo>
                  <a:cubicBezTo>
                    <a:pt x="15" y="125"/>
                    <a:pt x="15" y="124"/>
                    <a:pt x="15" y="122"/>
                  </a:cubicBezTo>
                  <a:cubicBezTo>
                    <a:pt x="13" y="119"/>
                    <a:pt x="18" y="120"/>
                    <a:pt x="15" y="117"/>
                  </a:cubicBezTo>
                  <a:cubicBezTo>
                    <a:pt x="10" y="111"/>
                    <a:pt x="16" y="114"/>
                    <a:pt x="13" y="110"/>
                  </a:cubicBezTo>
                  <a:cubicBezTo>
                    <a:pt x="10" y="103"/>
                    <a:pt x="15" y="102"/>
                    <a:pt x="15" y="99"/>
                  </a:cubicBezTo>
                  <a:cubicBezTo>
                    <a:pt x="15" y="97"/>
                    <a:pt x="18" y="100"/>
                    <a:pt x="19" y="99"/>
                  </a:cubicBezTo>
                  <a:cubicBezTo>
                    <a:pt x="22" y="97"/>
                    <a:pt x="19" y="94"/>
                    <a:pt x="21" y="94"/>
                  </a:cubicBezTo>
                  <a:cubicBezTo>
                    <a:pt x="22" y="94"/>
                    <a:pt x="22" y="91"/>
                    <a:pt x="25" y="92"/>
                  </a:cubicBezTo>
                  <a:cubicBezTo>
                    <a:pt x="27" y="92"/>
                    <a:pt x="25" y="89"/>
                    <a:pt x="29" y="88"/>
                  </a:cubicBezTo>
                  <a:cubicBezTo>
                    <a:pt x="32" y="88"/>
                    <a:pt x="27" y="88"/>
                    <a:pt x="33" y="85"/>
                  </a:cubicBezTo>
                  <a:cubicBezTo>
                    <a:pt x="39" y="80"/>
                    <a:pt x="38" y="77"/>
                    <a:pt x="41" y="75"/>
                  </a:cubicBezTo>
                  <a:cubicBezTo>
                    <a:pt x="45" y="74"/>
                    <a:pt x="45" y="75"/>
                    <a:pt x="45" y="74"/>
                  </a:cubicBezTo>
                  <a:cubicBezTo>
                    <a:pt x="47" y="72"/>
                    <a:pt x="44" y="74"/>
                    <a:pt x="45" y="70"/>
                  </a:cubicBezTo>
                  <a:cubicBezTo>
                    <a:pt x="45" y="67"/>
                    <a:pt x="47" y="66"/>
                    <a:pt x="42" y="64"/>
                  </a:cubicBezTo>
                  <a:cubicBezTo>
                    <a:pt x="38" y="64"/>
                    <a:pt x="41" y="63"/>
                    <a:pt x="36" y="63"/>
                  </a:cubicBezTo>
                  <a:cubicBezTo>
                    <a:pt x="36" y="58"/>
                    <a:pt x="30" y="56"/>
                    <a:pt x="33" y="53"/>
                  </a:cubicBezTo>
                  <a:cubicBezTo>
                    <a:pt x="35" y="50"/>
                    <a:pt x="33" y="50"/>
                    <a:pt x="35" y="49"/>
                  </a:cubicBezTo>
                  <a:cubicBezTo>
                    <a:pt x="36" y="47"/>
                    <a:pt x="32" y="46"/>
                    <a:pt x="32" y="44"/>
                  </a:cubicBezTo>
                  <a:cubicBezTo>
                    <a:pt x="32" y="41"/>
                    <a:pt x="33" y="41"/>
                    <a:pt x="33" y="39"/>
                  </a:cubicBezTo>
                  <a:cubicBezTo>
                    <a:pt x="33" y="38"/>
                    <a:pt x="30" y="41"/>
                    <a:pt x="30" y="39"/>
                  </a:cubicBezTo>
                  <a:cubicBezTo>
                    <a:pt x="30" y="38"/>
                    <a:pt x="32" y="39"/>
                    <a:pt x="30" y="35"/>
                  </a:cubicBezTo>
                  <a:cubicBezTo>
                    <a:pt x="30" y="31"/>
                    <a:pt x="35" y="35"/>
                    <a:pt x="30" y="30"/>
                  </a:cubicBezTo>
                  <a:cubicBezTo>
                    <a:pt x="27" y="28"/>
                    <a:pt x="29" y="30"/>
                    <a:pt x="29" y="28"/>
                  </a:cubicBezTo>
                  <a:cubicBezTo>
                    <a:pt x="29" y="27"/>
                    <a:pt x="25" y="25"/>
                    <a:pt x="22" y="25"/>
                  </a:cubicBezTo>
                  <a:cubicBezTo>
                    <a:pt x="19" y="25"/>
                    <a:pt x="15" y="22"/>
                    <a:pt x="12" y="19"/>
                  </a:cubicBezTo>
                  <a:cubicBezTo>
                    <a:pt x="7" y="17"/>
                    <a:pt x="12" y="17"/>
                    <a:pt x="9" y="16"/>
                  </a:cubicBezTo>
                  <a:cubicBezTo>
                    <a:pt x="9" y="14"/>
                    <a:pt x="12" y="17"/>
                    <a:pt x="12" y="16"/>
                  </a:cubicBezTo>
                  <a:close/>
                  <a:moveTo>
                    <a:pt x="19" y="136"/>
                  </a:moveTo>
                  <a:cubicBezTo>
                    <a:pt x="19" y="136"/>
                    <a:pt x="21" y="136"/>
                    <a:pt x="21" y="138"/>
                  </a:cubicBezTo>
                  <a:cubicBezTo>
                    <a:pt x="21" y="138"/>
                    <a:pt x="19" y="138"/>
                    <a:pt x="19" y="136"/>
                  </a:cubicBezTo>
                  <a:close/>
                  <a:moveTo>
                    <a:pt x="18" y="136"/>
                  </a:moveTo>
                  <a:cubicBezTo>
                    <a:pt x="18" y="136"/>
                    <a:pt x="16" y="134"/>
                    <a:pt x="18" y="134"/>
                  </a:cubicBezTo>
                  <a:cubicBezTo>
                    <a:pt x="18" y="134"/>
                    <a:pt x="19" y="136"/>
                    <a:pt x="18" y="136"/>
                  </a:cubicBezTo>
                  <a:close/>
                  <a:moveTo>
                    <a:pt x="15" y="139"/>
                  </a:moveTo>
                  <a:cubicBezTo>
                    <a:pt x="15" y="138"/>
                    <a:pt x="16" y="138"/>
                    <a:pt x="16" y="139"/>
                  </a:cubicBezTo>
                  <a:cubicBezTo>
                    <a:pt x="15" y="139"/>
                    <a:pt x="15" y="139"/>
                    <a:pt x="15" y="139"/>
                  </a:cubicBezTo>
                  <a:close/>
                  <a:moveTo>
                    <a:pt x="18" y="139"/>
                  </a:moveTo>
                  <a:cubicBezTo>
                    <a:pt x="18" y="138"/>
                    <a:pt x="19" y="138"/>
                    <a:pt x="19" y="138"/>
                  </a:cubicBezTo>
                  <a:cubicBezTo>
                    <a:pt x="19" y="139"/>
                    <a:pt x="19" y="139"/>
                    <a:pt x="18" y="139"/>
                  </a:cubicBezTo>
                  <a:close/>
                  <a:moveTo>
                    <a:pt x="16" y="139"/>
                  </a:moveTo>
                  <a:cubicBezTo>
                    <a:pt x="16" y="138"/>
                    <a:pt x="18" y="138"/>
                    <a:pt x="18" y="138"/>
                  </a:cubicBezTo>
                  <a:cubicBezTo>
                    <a:pt x="18" y="139"/>
                    <a:pt x="16" y="139"/>
                    <a:pt x="16" y="139"/>
                  </a:cubicBezTo>
                  <a:close/>
                  <a:moveTo>
                    <a:pt x="4" y="141"/>
                  </a:moveTo>
                  <a:cubicBezTo>
                    <a:pt x="4" y="141"/>
                    <a:pt x="3" y="139"/>
                    <a:pt x="4" y="139"/>
                  </a:cubicBezTo>
                  <a:cubicBezTo>
                    <a:pt x="4" y="139"/>
                    <a:pt x="6" y="141"/>
                    <a:pt x="4" y="141"/>
                  </a:cubicBezTo>
                  <a:close/>
                  <a:moveTo>
                    <a:pt x="3" y="139"/>
                  </a:moveTo>
                  <a:cubicBezTo>
                    <a:pt x="4" y="139"/>
                    <a:pt x="3" y="138"/>
                    <a:pt x="4" y="138"/>
                  </a:cubicBezTo>
                  <a:cubicBezTo>
                    <a:pt x="4" y="138"/>
                    <a:pt x="4" y="139"/>
                    <a:pt x="6" y="138"/>
                  </a:cubicBezTo>
                  <a:cubicBezTo>
                    <a:pt x="6" y="136"/>
                    <a:pt x="6" y="136"/>
                    <a:pt x="3" y="136"/>
                  </a:cubicBezTo>
                  <a:cubicBezTo>
                    <a:pt x="0" y="134"/>
                    <a:pt x="3" y="136"/>
                    <a:pt x="3" y="138"/>
                  </a:cubicBezTo>
                  <a:cubicBezTo>
                    <a:pt x="1" y="139"/>
                    <a:pt x="1" y="136"/>
                    <a:pt x="1" y="136"/>
                  </a:cubicBezTo>
                  <a:cubicBezTo>
                    <a:pt x="1" y="138"/>
                    <a:pt x="0" y="138"/>
                    <a:pt x="0" y="138"/>
                  </a:cubicBezTo>
                  <a:cubicBezTo>
                    <a:pt x="0" y="139"/>
                    <a:pt x="0" y="138"/>
                    <a:pt x="0" y="138"/>
                  </a:cubicBezTo>
                  <a:cubicBezTo>
                    <a:pt x="1" y="139"/>
                    <a:pt x="1" y="139"/>
                    <a:pt x="1" y="139"/>
                  </a:cubicBezTo>
                  <a:cubicBezTo>
                    <a:pt x="3" y="139"/>
                    <a:pt x="3" y="141"/>
                    <a:pt x="3" y="139"/>
                  </a:cubicBezTo>
                  <a:close/>
                  <a:moveTo>
                    <a:pt x="44" y="74"/>
                  </a:moveTo>
                  <a:cubicBezTo>
                    <a:pt x="45" y="72"/>
                    <a:pt x="44" y="72"/>
                    <a:pt x="41" y="72"/>
                  </a:cubicBezTo>
                  <a:cubicBezTo>
                    <a:pt x="39" y="72"/>
                    <a:pt x="39" y="74"/>
                    <a:pt x="41" y="74"/>
                  </a:cubicBezTo>
                  <a:cubicBezTo>
                    <a:pt x="42" y="74"/>
                    <a:pt x="42" y="74"/>
                    <a:pt x="44" y="74"/>
                  </a:cubicBezTo>
                  <a:close/>
                  <a:moveTo>
                    <a:pt x="15" y="97"/>
                  </a:moveTo>
                  <a:cubicBezTo>
                    <a:pt x="13" y="97"/>
                    <a:pt x="13" y="97"/>
                    <a:pt x="13" y="97"/>
                  </a:cubicBezTo>
                  <a:cubicBezTo>
                    <a:pt x="13" y="97"/>
                    <a:pt x="12" y="97"/>
                    <a:pt x="13" y="99"/>
                  </a:cubicBezTo>
                  <a:cubicBezTo>
                    <a:pt x="13" y="99"/>
                    <a:pt x="15" y="99"/>
                    <a:pt x="15" y="97"/>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91" name="Google Shape;3388;p145">
              <a:extLst>
                <a:ext uri="{FF2B5EF4-FFF2-40B4-BE49-F238E27FC236}">
                  <a16:creationId xmlns:a16="http://schemas.microsoft.com/office/drawing/2014/main" id="{3DD31D4D-685E-9386-7A92-D4938E45C277}"/>
                </a:ext>
              </a:extLst>
            </p:cNvPr>
            <p:cNvSpPr/>
            <p:nvPr/>
          </p:nvSpPr>
          <p:spPr>
            <a:xfrm>
              <a:off x="5923035" y="972007"/>
              <a:ext cx="660387" cy="1034748"/>
            </a:xfrm>
            <a:custGeom>
              <a:avLst/>
              <a:gdLst/>
              <a:ahLst/>
              <a:cxnLst/>
              <a:rect l="l" t="t" r="r" b="b"/>
              <a:pathLst>
                <a:path w="212" h="332" extrusionOk="0">
                  <a:moveTo>
                    <a:pt x="94" y="68"/>
                  </a:moveTo>
                  <a:cubicBezTo>
                    <a:pt x="84" y="65"/>
                    <a:pt x="88" y="62"/>
                    <a:pt x="80" y="59"/>
                  </a:cubicBezTo>
                  <a:cubicBezTo>
                    <a:pt x="71" y="56"/>
                    <a:pt x="73" y="54"/>
                    <a:pt x="80" y="53"/>
                  </a:cubicBezTo>
                  <a:cubicBezTo>
                    <a:pt x="90" y="51"/>
                    <a:pt x="99" y="47"/>
                    <a:pt x="84" y="48"/>
                  </a:cubicBezTo>
                  <a:cubicBezTo>
                    <a:pt x="68" y="50"/>
                    <a:pt x="67" y="48"/>
                    <a:pt x="80" y="44"/>
                  </a:cubicBezTo>
                  <a:cubicBezTo>
                    <a:pt x="93" y="40"/>
                    <a:pt x="102" y="37"/>
                    <a:pt x="91" y="37"/>
                  </a:cubicBezTo>
                  <a:cubicBezTo>
                    <a:pt x="80" y="37"/>
                    <a:pt x="90" y="33"/>
                    <a:pt x="80" y="37"/>
                  </a:cubicBezTo>
                  <a:cubicBezTo>
                    <a:pt x="73" y="42"/>
                    <a:pt x="70" y="47"/>
                    <a:pt x="62" y="39"/>
                  </a:cubicBezTo>
                  <a:cubicBezTo>
                    <a:pt x="55" y="30"/>
                    <a:pt x="52" y="31"/>
                    <a:pt x="58" y="30"/>
                  </a:cubicBezTo>
                  <a:cubicBezTo>
                    <a:pt x="62" y="30"/>
                    <a:pt x="56" y="30"/>
                    <a:pt x="58" y="27"/>
                  </a:cubicBezTo>
                  <a:cubicBezTo>
                    <a:pt x="59" y="22"/>
                    <a:pt x="55" y="31"/>
                    <a:pt x="52" y="27"/>
                  </a:cubicBezTo>
                  <a:cubicBezTo>
                    <a:pt x="49" y="22"/>
                    <a:pt x="45" y="22"/>
                    <a:pt x="52" y="17"/>
                  </a:cubicBezTo>
                  <a:cubicBezTo>
                    <a:pt x="59" y="13"/>
                    <a:pt x="56" y="19"/>
                    <a:pt x="61" y="17"/>
                  </a:cubicBezTo>
                  <a:cubicBezTo>
                    <a:pt x="64" y="14"/>
                    <a:pt x="62" y="19"/>
                    <a:pt x="68" y="16"/>
                  </a:cubicBezTo>
                  <a:cubicBezTo>
                    <a:pt x="76" y="14"/>
                    <a:pt x="76" y="17"/>
                    <a:pt x="70" y="19"/>
                  </a:cubicBezTo>
                  <a:cubicBezTo>
                    <a:pt x="64" y="20"/>
                    <a:pt x="71" y="19"/>
                    <a:pt x="73" y="25"/>
                  </a:cubicBezTo>
                  <a:cubicBezTo>
                    <a:pt x="76" y="30"/>
                    <a:pt x="73" y="19"/>
                    <a:pt x="77" y="17"/>
                  </a:cubicBezTo>
                  <a:cubicBezTo>
                    <a:pt x="84" y="16"/>
                    <a:pt x="90" y="31"/>
                    <a:pt x="93" y="31"/>
                  </a:cubicBezTo>
                  <a:cubicBezTo>
                    <a:pt x="97" y="31"/>
                    <a:pt x="84" y="17"/>
                    <a:pt x="90" y="14"/>
                  </a:cubicBezTo>
                  <a:cubicBezTo>
                    <a:pt x="94" y="9"/>
                    <a:pt x="93" y="14"/>
                    <a:pt x="99" y="14"/>
                  </a:cubicBezTo>
                  <a:cubicBezTo>
                    <a:pt x="103" y="14"/>
                    <a:pt x="103" y="16"/>
                    <a:pt x="106" y="17"/>
                  </a:cubicBezTo>
                  <a:cubicBezTo>
                    <a:pt x="108" y="17"/>
                    <a:pt x="103" y="19"/>
                    <a:pt x="105" y="23"/>
                  </a:cubicBezTo>
                  <a:cubicBezTo>
                    <a:pt x="106" y="27"/>
                    <a:pt x="105" y="17"/>
                    <a:pt x="111" y="20"/>
                  </a:cubicBezTo>
                  <a:cubicBezTo>
                    <a:pt x="116" y="23"/>
                    <a:pt x="109" y="28"/>
                    <a:pt x="117" y="27"/>
                  </a:cubicBezTo>
                  <a:cubicBezTo>
                    <a:pt x="123" y="27"/>
                    <a:pt x="119" y="28"/>
                    <a:pt x="128" y="31"/>
                  </a:cubicBezTo>
                  <a:cubicBezTo>
                    <a:pt x="137" y="33"/>
                    <a:pt x="137" y="34"/>
                    <a:pt x="123" y="36"/>
                  </a:cubicBezTo>
                  <a:cubicBezTo>
                    <a:pt x="109" y="36"/>
                    <a:pt x="120" y="44"/>
                    <a:pt x="111" y="45"/>
                  </a:cubicBezTo>
                  <a:cubicBezTo>
                    <a:pt x="103" y="48"/>
                    <a:pt x="116" y="51"/>
                    <a:pt x="106" y="54"/>
                  </a:cubicBezTo>
                  <a:cubicBezTo>
                    <a:pt x="96" y="58"/>
                    <a:pt x="105" y="72"/>
                    <a:pt x="94" y="68"/>
                  </a:cubicBezTo>
                  <a:close/>
                  <a:moveTo>
                    <a:pt x="131" y="42"/>
                  </a:moveTo>
                  <a:cubicBezTo>
                    <a:pt x="135" y="40"/>
                    <a:pt x="140" y="42"/>
                    <a:pt x="140" y="39"/>
                  </a:cubicBezTo>
                  <a:cubicBezTo>
                    <a:pt x="138" y="36"/>
                    <a:pt x="134" y="36"/>
                    <a:pt x="129" y="37"/>
                  </a:cubicBezTo>
                  <a:cubicBezTo>
                    <a:pt x="125" y="39"/>
                    <a:pt x="122" y="37"/>
                    <a:pt x="126" y="40"/>
                  </a:cubicBezTo>
                  <a:cubicBezTo>
                    <a:pt x="129" y="42"/>
                    <a:pt x="126" y="44"/>
                    <a:pt x="131" y="42"/>
                  </a:cubicBezTo>
                  <a:close/>
                  <a:moveTo>
                    <a:pt x="50" y="37"/>
                  </a:moveTo>
                  <a:cubicBezTo>
                    <a:pt x="52" y="42"/>
                    <a:pt x="50" y="36"/>
                    <a:pt x="56" y="40"/>
                  </a:cubicBezTo>
                  <a:cubicBezTo>
                    <a:pt x="64" y="45"/>
                    <a:pt x="58" y="37"/>
                    <a:pt x="55" y="37"/>
                  </a:cubicBezTo>
                  <a:cubicBezTo>
                    <a:pt x="52" y="37"/>
                    <a:pt x="52" y="30"/>
                    <a:pt x="47" y="31"/>
                  </a:cubicBezTo>
                  <a:cubicBezTo>
                    <a:pt x="45" y="31"/>
                    <a:pt x="47" y="33"/>
                    <a:pt x="50" y="37"/>
                  </a:cubicBezTo>
                  <a:close/>
                  <a:moveTo>
                    <a:pt x="131" y="51"/>
                  </a:moveTo>
                  <a:cubicBezTo>
                    <a:pt x="126" y="56"/>
                    <a:pt x="131" y="54"/>
                    <a:pt x="138" y="54"/>
                  </a:cubicBezTo>
                  <a:cubicBezTo>
                    <a:pt x="146" y="53"/>
                    <a:pt x="135" y="61"/>
                    <a:pt x="146" y="56"/>
                  </a:cubicBezTo>
                  <a:cubicBezTo>
                    <a:pt x="152" y="54"/>
                    <a:pt x="163" y="50"/>
                    <a:pt x="158" y="48"/>
                  </a:cubicBezTo>
                  <a:cubicBezTo>
                    <a:pt x="155" y="47"/>
                    <a:pt x="155" y="50"/>
                    <a:pt x="149" y="47"/>
                  </a:cubicBezTo>
                  <a:cubicBezTo>
                    <a:pt x="143" y="44"/>
                    <a:pt x="154" y="44"/>
                    <a:pt x="149" y="42"/>
                  </a:cubicBezTo>
                  <a:cubicBezTo>
                    <a:pt x="144" y="40"/>
                    <a:pt x="122" y="42"/>
                    <a:pt x="134" y="47"/>
                  </a:cubicBezTo>
                  <a:cubicBezTo>
                    <a:pt x="135" y="48"/>
                    <a:pt x="135" y="48"/>
                    <a:pt x="131" y="51"/>
                  </a:cubicBezTo>
                  <a:close/>
                  <a:moveTo>
                    <a:pt x="131" y="16"/>
                  </a:moveTo>
                  <a:cubicBezTo>
                    <a:pt x="140" y="16"/>
                    <a:pt x="135" y="17"/>
                    <a:pt x="123" y="19"/>
                  </a:cubicBezTo>
                  <a:cubicBezTo>
                    <a:pt x="111" y="22"/>
                    <a:pt x="129" y="23"/>
                    <a:pt x="138" y="23"/>
                  </a:cubicBezTo>
                  <a:cubicBezTo>
                    <a:pt x="146" y="23"/>
                    <a:pt x="151" y="31"/>
                    <a:pt x="157" y="25"/>
                  </a:cubicBezTo>
                  <a:cubicBezTo>
                    <a:pt x="163" y="20"/>
                    <a:pt x="161" y="25"/>
                    <a:pt x="167" y="23"/>
                  </a:cubicBezTo>
                  <a:cubicBezTo>
                    <a:pt x="173" y="22"/>
                    <a:pt x="164" y="20"/>
                    <a:pt x="177" y="16"/>
                  </a:cubicBezTo>
                  <a:cubicBezTo>
                    <a:pt x="184" y="14"/>
                    <a:pt x="177" y="9"/>
                    <a:pt x="172" y="9"/>
                  </a:cubicBezTo>
                  <a:cubicBezTo>
                    <a:pt x="169" y="11"/>
                    <a:pt x="164" y="8"/>
                    <a:pt x="157" y="6"/>
                  </a:cubicBezTo>
                  <a:cubicBezTo>
                    <a:pt x="149" y="6"/>
                    <a:pt x="154" y="11"/>
                    <a:pt x="149" y="9"/>
                  </a:cubicBezTo>
                  <a:cubicBezTo>
                    <a:pt x="144" y="9"/>
                    <a:pt x="151" y="6"/>
                    <a:pt x="148" y="5"/>
                  </a:cubicBezTo>
                  <a:cubicBezTo>
                    <a:pt x="146" y="3"/>
                    <a:pt x="141" y="3"/>
                    <a:pt x="141" y="9"/>
                  </a:cubicBezTo>
                  <a:cubicBezTo>
                    <a:pt x="141" y="14"/>
                    <a:pt x="140" y="14"/>
                    <a:pt x="137" y="9"/>
                  </a:cubicBezTo>
                  <a:cubicBezTo>
                    <a:pt x="134" y="5"/>
                    <a:pt x="135" y="11"/>
                    <a:pt x="123" y="6"/>
                  </a:cubicBezTo>
                  <a:cubicBezTo>
                    <a:pt x="111" y="0"/>
                    <a:pt x="126" y="13"/>
                    <a:pt x="117" y="8"/>
                  </a:cubicBezTo>
                  <a:cubicBezTo>
                    <a:pt x="106" y="3"/>
                    <a:pt x="120" y="13"/>
                    <a:pt x="112" y="9"/>
                  </a:cubicBezTo>
                  <a:cubicBezTo>
                    <a:pt x="105" y="8"/>
                    <a:pt x="103" y="11"/>
                    <a:pt x="108" y="13"/>
                  </a:cubicBezTo>
                  <a:cubicBezTo>
                    <a:pt x="112" y="16"/>
                    <a:pt x="105" y="13"/>
                    <a:pt x="112" y="17"/>
                  </a:cubicBezTo>
                  <a:cubicBezTo>
                    <a:pt x="117" y="20"/>
                    <a:pt x="120" y="16"/>
                    <a:pt x="131" y="16"/>
                  </a:cubicBezTo>
                  <a:close/>
                  <a:moveTo>
                    <a:pt x="196" y="179"/>
                  </a:moveTo>
                  <a:cubicBezTo>
                    <a:pt x="196" y="177"/>
                    <a:pt x="201" y="177"/>
                    <a:pt x="202" y="176"/>
                  </a:cubicBezTo>
                  <a:cubicBezTo>
                    <a:pt x="204" y="174"/>
                    <a:pt x="202" y="174"/>
                    <a:pt x="205" y="174"/>
                  </a:cubicBezTo>
                  <a:cubicBezTo>
                    <a:pt x="207" y="176"/>
                    <a:pt x="210" y="176"/>
                    <a:pt x="209" y="172"/>
                  </a:cubicBezTo>
                  <a:cubicBezTo>
                    <a:pt x="209" y="172"/>
                    <a:pt x="209" y="172"/>
                    <a:pt x="209" y="171"/>
                  </a:cubicBezTo>
                  <a:cubicBezTo>
                    <a:pt x="205" y="171"/>
                    <a:pt x="205" y="172"/>
                    <a:pt x="204" y="171"/>
                  </a:cubicBezTo>
                  <a:cubicBezTo>
                    <a:pt x="202" y="169"/>
                    <a:pt x="202" y="172"/>
                    <a:pt x="201" y="172"/>
                  </a:cubicBezTo>
                  <a:cubicBezTo>
                    <a:pt x="199" y="172"/>
                    <a:pt x="198" y="172"/>
                    <a:pt x="199" y="172"/>
                  </a:cubicBezTo>
                  <a:cubicBezTo>
                    <a:pt x="199" y="171"/>
                    <a:pt x="201" y="169"/>
                    <a:pt x="196" y="168"/>
                  </a:cubicBezTo>
                  <a:cubicBezTo>
                    <a:pt x="193" y="168"/>
                    <a:pt x="193" y="166"/>
                    <a:pt x="192" y="166"/>
                  </a:cubicBezTo>
                  <a:cubicBezTo>
                    <a:pt x="189" y="166"/>
                    <a:pt x="190" y="165"/>
                    <a:pt x="198" y="168"/>
                  </a:cubicBezTo>
                  <a:cubicBezTo>
                    <a:pt x="204" y="169"/>
                    <a:pt x="204" y="165"/>
                    <a:pt x="207" y="165"/>
                  </a:cubicBezTo>
                  <a:cubicBezTo>
                    <a:pt x="210" y="165"/>
                    <a:pt x="212" y="162"/>
                    <a:pt x="209" y="162"/>
                  </a:cubicBezTo>
                  <a:cubicBezTo>
                    <a:pt x="205" y="162"/>
                    <a:pt x="207" y="160"/>
                    <a:pt x="205" y="160"/>
                  </a:cubicBezTo>
                  <a:cubicBezTo>
                    <a:pt x="202" y="160"/>
                    <a:pt x="204" y="157"/>
                    <a:pt x="201" y="159"/>
                  </a:cubicBezTo>
                  <a:cubicBezTo>
                    <a:pt x="199" y="160"/>
                    <a:pt x="201" y="157"/>
                    <a:pt x="198" y="159"/>
                  </a:cubicBezTo>
                  <a:cubicBezTo>
                    <a:pt x="195" y="159"/>
                    <a:pt x="198" y="157"/>
                    <a:pt x="195" y="155"/>
                  </a:cubicBezTo>
                  <a:cubicBezTo>
                    <a:pt x="190" y="155"/>
                    <a:pt x="189" y="159"/>
                    <a:pt x="189" y="162"/>
                  </a:cubicBezTo>
                  <a:cubicBezTo>
                    <a:pt x="190" y="163"/>
                    <a:pt x="189" y="160"/>
                    <a:pt x="187" y="162"/>
                  </a:cubicBezTo>
                  <a:cubicBezTo>
                    <a:pt x="186" y="162"/>
                    <a:pt x="184" y="162"/>
                    <a:pt x="186" y="160"/>
                  </a:cubicBezTo>
                  <a:cubicBezTo>
                    <a:pt x="189" y="159"/>
                    <a:pt x="189" y="157"/>
                    <a:pt x="187" y="159"/>
                  </a:cubicBezTo>
                  <a:cubicBezTo>
                    <a:pt x="186" y="159"/>
                    <a:pt x="186" y="159"/>
                    <a:pt x="186" y="157"/>
                  </a:cubicBezTo>
                  <a:cubicBezTo>
                    <a:pt x="187" y="157"/>
                    <a:pt x="190" y="155"/>
                    <a:pt x="190" y="154"/>
                  </a:cubicBezTo>
                  <a:cubicBezTo>
                    <a:pt x="190" y="152"/>
                    <a:pt x="187" y="155"/>
                    <a:pt x="187" y="154"/>
                  </a:cubicBezTo>
                  <a:cubicBezTo>
                    <a:pt x="187" y="152"/>
                    <a:pt x="186" y="154"/>
                    <a:pt x="184" y="152"/>
                  </a:cubicBezTo>
                  <a:cubicBezTo>
                    <a:pt x="181" y="151"/>
                    <a:pt x="183" y="154"/>
                    <a:pt x="181" y="154"/>
                  </a:cubicBezTo>
                  <a:cubicBezTo>
                    <a:pt x="180" y="152"/>
                    <a:pt x="178" y="155"/>
                    <a:pt x="180" y="155"/>
                  </a:cubicBezTo>
                  <a:cubicBezTo>
                    <a:pt x="183" y="155"/>
                    <a:pt x="180" y="157"/>
                    <a:pt x="180" y="157"/>
                  </a:cubicBezTo>
                  <a:cubicBezTo>
                    <a:pt x="181" y="157"/>
                    <a:pt x="178" y="157"/>
                    <a:pt x="178" y="159"/>
                  </a:cubicBezTo>
                  <a:cubicBezTo>
                    <a:pt x="178" y="160"/>
                    <a:pt x="177" y="159"/>
                    <a:pt x="178" y="160"/>
                  </a:cubicBezTo>
                  <a:cubicBezTo>
                    <a:pt x="178" y="162"/>
                    <a:pt x="178" y="162"/>
                    <a:pt x="175" y="163"/>
                  </a:cubicBezTo>
                  <a:cubicBezTo>
                    <a:pt x="172" y="165"/>
                    <a:pt x="175" y="160"/>
                    <a:pt x="175" y="159"/>
                  </a:cubicBezTo>
                  <a:cubicBezTo>
                    <a:pt x="175" y="159"/>
                    <a:pt x="177" y="155"/>
                    <a:pt x="175" y="155"/>
                  </a:cubicBezTo>
                  <a:cubicBezTo>
                    <a:pt x="173" y="154"/>
                    <a:pt x="169" y="159"/>
                    <a:pt x="167" y="162"/>
                  </a:cubicBezTo>
                  <a:cubicBezTo>
                    <a:pt x="164" y="165"/>
                    <a:pt x="167" y="163"/>
                    <a:pt x="164" y="166"/>
                  </a:cubicBezTo>
                  <a:cubicBezTo>
                    <a:pt x="163" y="168"/>
                    <a:pt x="163" y="166"/>
                    <a:pt x="163" y="166"/>
                  </a:cubicBezTo>
                  <a:cubicBezTo>
                    <a:pt x="161" y="168"/>
                    <a:pt x="160" y="166"/>
                    <a:pt x="161" y="165"/>
                  </a:cubicBezTo>
                  <a:cubicBezTo>
                    <a:pt x="164" y="163"/>
                    <a:pt x="163" y="163"/>
                    <a:pt x="163" y="163"/>
                  </a:cubicBezTo>
                  <a:cubicBezTo>
                    <a:pt x="166" y="160"/>
                    <a:pt x="161" y="162"/>
                    <a:pt x="166" y="159"/>
                  </a:cubicBezTo>
                  <a:cubicBezTo>
                    <a:pt x="169" y="155"/>
                    <a:pt x="170" y="155"/>
                    <a:pt x="167" y="155"/>
                  </a:cubicBezTo>
                  <a:cubicBezTo>
                    <a:pt x="164" y="155"/>
                    <a:pt x="164" y="152"/>
                    <a:pt x="164" y="155"/>
                  </a:cubicBezTo>
                  <a:cubicBezTo>
                    <a:pt x="164" y="159"/>
                    <a:pt x="164" y="155"/>
                    <a:pt x="163" y="155"/>
                  </a:cubicBezTo>
                  <a:cubicBezTo>
                    <a:pt x="161" y="154"/>
                    <a:pt x="161" y="155"/>
                    <a:pt x="160" y="154"/>
                  </a:cubicBezTo>
                  <a:cubicBezTo>
                    <a:pt x="160" y="154"/>
                    <a:pt x="158" y="154"/>
                    <a:pt x="158" y="155"/>
                  </a:cubicBezTo>
                  <a:cubicBezTo>
                    <a:pt x="160" y="155"/>
                    <a:pt x="160" y="157"/>
                    <a:pt x="158" y="157"/>
                  </a:cubicBezTo>
                  <a:cubicBezTo>
                    <a:pt x="155" y="155"/>
                    <a:pt x="155" y="157"/>
                    <a:pt x="158" y="157"/>
                  </a:cubicBezTo>
                  <a:cubicBezTo>
                    <a:pt x="161" y="159"/>
                    <a:pt x="161" y="160"/>
                    <a:pt x="158" y="159"/>
                  </a:cubicBezTo>
                  <a:cubicBezTo>
                    <a:pt x="155" y="157"/>
                    <a:pt x="158" y="159"/>
                    <a:pt x="154" y="162"/>
                  </a:cubicBezTo>
                  <a:cubicBezTo>
                    <a:pt x="148" y="163"/>
                    <a:pt x="152" y="163"/>
                    <a:pt x="149" y="165"/>
                  </a:cubicBezTo>
                  <a:cubicBezTo>
                    <a:pt x="146" y="166"/>
                    <a:pt x="151" y="166"/>
                    <a:pt x="148" y="166"/>
                  </a:cubicBezTo>
                  <a:cubicBezTo>
                    <a:pt x="146" y="168"/>
                    <a:pt x="151" y="168"/>
                    <a:pt x="149" y="169"/>
                  </a:cubicBezTo>
                  <a:cubicBezTo>
                    <a:pt x="149" y="169"/>
                    <a:pt x="144" y="169"/>
                    <a:pt x="146" y="166"/>
                  </a:cubicBezTo>
                  <a:cubicBezTo>
                    <a:pt x="148" y="165"/>
                    <a:pt x="143" y="165"/>
                    <a:pt x="141" y="165"/>
                  </a:cubicBezTo>
                  <a:cubicBezTo>
                    <a:pt x="140" y="165"/>
                    <a:pt x="140" y="163"/>
                    <a:pt x="140" y="165"/>
                  </a:cubicBezTo>
                  <a:cubicBezTo>
                    <a:pt x="138" y="165"/>
                    <a:pt x="137" y="162"/>
                    <a:pt x="137" y="165"/>
                  </a:cubicBezTo>
                  <a:cubicBezTo>
                    <a:pt x="137" y="168"/>
                    <a:pt x="135" y="163"/>
                    <a:pt x="134" y="165"/>
                  </a:cubicBezTo>
                  <a:cubicBezTo>
                    <a:pt x="131" y="166"/>
                    <a:pt x="134" y="166"/>
                    <a:pt x="134" y="166"/>
                  </a:cubicBezTo>
                  <a:cubicBezTo>
                    <a:pt x="134" y="168"/>
                    <a:pt x="135" y="166"/>
                    <a:pt x="137" y="168"/>
                  </a:cubicBezTo>
                  <a:cubicBezTo>
                    <a:pt x="137" y="168"/>
                    <a:pt x="138" y="168"/>
                    <a:pt x="138" y="169"/>
                  </a:cubicBezTo>
                  <a:cubicBezTo>
                    <a:pt x="137" y="169"/>
                    <a:pt x="137" y="169"/>
                    <a:pt x="138" y="171"/>
                  </a:cubicBezTo>
                  <a:cubicBezTo>
                    <a:pt x="140" y="172"/>
                    <a:pt x="138" y="172"/>
                    <a:pt x="135" y="169"/>
                  </a:cubicBezTo>
                  <a:cubicBezTo>
                    <a:pt x="132" y="168"/>
                    <a:pt x="131" y="168"/>
                    <a:pt x="132" y="169"/>
                  </a:cubicBezTo>
                  <a:cubicBezTo>
                    <a:pt x="132" y="169"/>
                    <a:pt x="131" y="171"/>
                    <a:pt x="131" y="169"/>
                  </a:cubicBezTo>
                  <a:cubicBezTo>
                    <a:pt x="131" y="168"/>
                    <a:pt x="128" y="171"/>
                    <a:pt x="126" y="171"/>
                  </a:cubicBezTo>
                  <a:cubicBezTo>
                    <a:pt x="126" y="172"/>
                    <a:pt x="128" y="176"/>
                    <a:pt x="122" y="179"/>
                  </a:cubicBezTo>
                  <a:cubicBezTo>
                    <a:pt x="125" y="176"/>
                    <a:pt x="125" y="172"/>
                    <a:pt x="125" y="169"/>
                  </a:cubicBezTo>
                  <a:cubicBezTo>
                    <a:pt x="125" y="168"/>
                    <a:pt x="125" y="171"/>
                    <a:pt x="123" y="169"/>
                  </a:cubicBezTo>
                  <a:cubicBezTo>
                    <a:pt x="123" y="169"/>
                    <a:pt x="123" y="169"/>
                    <a:pt x="122" y="171"/>
                  </a:cubicBezTo>
                  <a:cubicBezTo>
                    <a:pt x="120" y="174"/>
                    <a:pt x="122" y="172"/>
                    <a:pt x="120" y="174"/>
                  </a:cubicBezTo>
                  <a:cubicBezTo>
                    <a:pt x="119" y="176"/>
                    <a:pt x="119" y="174"/>
                    <a:pt x="120" y="172"/>
                  </a:cubicBezTo>
                  <a:cubicBezTo>
                    <a:pt x="122" y="169"/>
                    <a:pt x="117" y="171"/>
                    <a:pt x="116" y="172"/>
                  </a:cubicBezTo>
                  <a:cubicBezTo>
                    <a:pt x="111" y="176"/>
                    <a:pt x="114" y="174"/>
                    <a:pt x="114" y="176"/>
                  </a:cubicBezTo>
                  <a:cubicBezTo>
                    <a:pt x="114" y="177"/>
                    <a:pt x="119" y="176"/>
                    <a:pt x="119" y="180"/>
                  </a:cubicBezTo>
                  <a:cubicBezTo>
                    <a:pt x="114" y="179"/>
                    <a:pt x="119" y="179"/>
                    <a:pt x="116" y="177"/>
                  </a:cubicBezTo>
                  <a:cubicBezTo>
                    <a:pt x="112" y="177"/>
                    <a:pt x="114" y="174"/>
                    <a:pt x="111" y="176"/>
                  </a:cubicBezTo>
                  <a:cubicBezTo>
                    <a:pt x="108" y="176"/>
                    <a:pt x="109" y="176"/>
                    <a:pt x="111" y="177"/>
                  </a:cubicBezTo>
                  <a:cubicBezTo>
                    <a:pt x="112" y="179"/>
                    <a:pt x="111" y="180"/>
                    <a:pt x="109" y="177"/>
                  </a:cubicBezTo>
                  <a:cubicBezTo>
                    <a:pt x="109" y="176"/>
                    <a:pt x="106" y="174"/>
                    <a:pt x="108" y="177"/>
                  </a:cubicBezTo>
                  <a:cubicBezTo>
                    <a:pt x="108" y="179"/>
                    <a:pt x="105" y="177"/>
                    <a:pt x="106" y="180"/>
                  </a:cubicBezTo>
                  <a:cubicBezTo>
                    <a:pt x="108" y="182"/>
                    <a:pt x="105" y="180"/>
                    <a:pt x="103" y="183"/>
                  </a:cubicBezTo>
                  <a:cubicBezTo>
                    <a:pt x="100" y="185"/>
                    <a:pt x="106" y="183"/>
                    <a:pt x="103" y="185"/>
                  </a:cubicBezTo>
                  <a:cubicBezTo>
                    <a:pt x="100" y="186"/>
                    <a:pt x="102" y="186"/>
                    <a:pt x="100" y="186"/>
                  </a:cubicBezTo>
                  <a:cubicBezTo>
                    <a:pt x="97" y="188"/>
                    <a:pt x="97" y="186"/>
                    <a:pt x="94" y="190"/>
                  </a:cubicBezTo>
                  <a:cubicBezTo>
                    <a:pt x="93" y="193"/>
                    <a:pt x="99" y="190"/>
                    <a:pt x="99" y="190"/>
                  </a:cubicBezTo>
                  <a:cubicBezTo>
                    <a:pt x="99" y="191"/>
                    <a:pt x="99" y="191"/>
                    <a:pt x="102" y="190"/>
                  </a:cubicBezTo>
                  <a:cubicBezTo>
                    <a:pt x="105" y="188"/>
                    <a:pt x="102" y="191"/>
                    <a:pt x="99" y="193"/>
                  </a:cubicBezTo>
                  <a:cubicBezTo>
                    <a:pt x="96" y="193"/>
                    <a:pt x="97" y="191"/>
                    <a:pt x="94" y="191"/>
                  </a:cubicBezTo>
                  <a:cubicBezTo>
                    <a:pt x="91" y="193"/>
                    <a:pt x="90" y="193"/>
                    <a:pt x="91" y="194"/>
                  </a:cubicBezTo>
                  <a:cubicBezTo>
                    <a:pt x="93" y="194"/>
                    <a:pt x="91" y="194"/>
                    <a:pt x="93" y="194"/>
                  </a:cubicBezTo>
                  <a:cubicBezTo>
                    <a:pt x="96" y="194"/>
                    <a:pt x="93" y="196"/>
                    <a:pt x="93" y="197"/>
                  </a:cubicBezTo>
                  <a:cubicBezTo>
                    <a:pt x="93" y="200"/>
                    <a:pt x="91" y="197"/>
                    <a:pt x="91" y="196"/>
                  </a:cubicBezTo>
                  <a:cubicBezTo>
                    <a:pt x="91" y="194"/>
                    <a:pt x="90" y="193"/>
                    <a:pt x="90" y="194"/>
                  </a:cubicBezTo>
                  <a:cubicBezTo>
                    <a:pt x="88" y="196"/>
                    <a:pt x="88" y="196"/>
                    <a:pt x="88" y="196"/>
                  </a:cubicBezTo>
                  <a:cubicBezTo>
                    <a:pt x="88" y="194"/>
                    <a:pt x="85" y="196"/>
                    <a:pt x="85" y="197"/>
                  </a:cubicBezTo>
                  <a:cubicBezTo>
                    <a:pt x="85" y="197"/>
                    <a:pt x="85" y="196"/>
                    <a:pt x="88" y="197"/>
                  </a:cubicBezTo>
                  <a:cubicBezTo>
                    <a:pt x="90" y="197"/>
                    <a:pt x="90" y="197"/>
                    <a:pt x="90" y="197"/>
                  </a:cubicBezTo>
                  <a:cubicBezTo>
                    <a:pt x="88" y="197"/>
                    <a:pt x="79" y="199"/>
                    <a:pt x="80" y="200"/>
                  </a:cubicBezTo>
                  <a:cubicBezTo>
                    <a:pt x="82" y="202"/>
                    <a:pt x="79" y="202"/>
                    <a:pt x="80" y="202"/>
                  </a:cubicBezTo>
                  <a:cubicBezTo>
                    <a:pt x="84" y="203"/>
                    <a:pt x="84" y="199"/>
                    <a:pt x="88" y="200"/>
                  </a:cubicBezTo>
                  <a:cubicBezTo>
                    <a:pt x="91" y="202"/>
                    <a:pt x="88" y="200"/>
                    <a:pt x="85" y="202"/>
                  </a:cubicBezTo>
                  <a:cubicBezTo>
                    <a:pt x="82" y="202"/>
                    <a:pt x="87" y="203"/>
                    <a:pt x="82" y="203"/>
                  </a:cubicBezTo>
                  <a:cubicBezTo>
                    <a:pt x="77" y="203"/>
                    <a:pt x="82" y="205"/>
                    <a:pt x="82" y="207"/>
                  </a:cubicBezTo>
                  <a:cubicBezTo>
                    <a:pt x="80" y="207"/>
                    <a:pt x="80" y="205"/>
                    <a:pt x="79" y="207"/>
                  </a:cubicBezTo>
                  <a:cubicBezTo>
                    <a:pt x="77" y="207"/>
                    <a:pt x="77" y="208"/>
                    <a:pt x="79" y="208"/>
                  </a:cubicBezTo>
                  <a:cubicBezTo>
                    <a:pt x="79" y="208"/>
                    <a:pt x="80" y="207"/>
                    <a:pt x="84" y="208"/>
                  </a:cubicBezTo>
                  <a:cubicBezTo>
                    <a:pt x="90" y="208"/>
                    <a:pt x="85" y="207"/>
                    <a:pt x="87" y="210"/>
                  </a:cubicBezTo>
                  <a:cubicBezTo>
                    <a:pt x="87" y="211"/>
                    <a:pt x="85" y="208"/>
                    <a:pt x="82" y="208"/>
                  </a:cubicBezTo>
                  <a:cubicBezTo>
                    <a:pt x="80" y="208"/>
                    <a:pt x="79" y="210"/>
                    <a:pt x="77" y="210"/>
                  </a:cubicBezTo>
                  <a:cubicBezTo>
                    <a:pt x="76" y="208"/>
                    <a:pt x="77" y="210"/>
                    <a:pt x="74" y="210"/>
                  </a:cubicBezTo>
                  <a:cubicBezTo>
                    <a:pt x="73" y="210"/>
                    <a:pt x="76" y="211"/>
                    <a:pt x="73" y="211"/>
                  </a:cubicBezTo>
                  <a:cubicBezTo>
                    <a:pt x="68" y="211"/>
                    <a:pt x="73" y="213"/>
                    <a:pt x="71" y="214"/>
                  </a:cubicBezTo>
                  <a:cubicBezTo>
                    <a:pt x="70" y="216"/>
                    <a:pt x="70" y="214"/>
                    <a:pt x="68" y="216"/>
                  </a:cubicBezTo>
                  <a:cubicBezTo>
                    <a:pt x="67" y="217"/>
                    <a:pt x="70" y="216"/>
                    <a:pt x="68" y="217"/>
                  </a:cubicBezTo>
                  <a:cubicBezTo>
                    <a:pt x="67" y="217"/>
                    <a:pt x="68" y="219"/>
                    <a:pt x="68" y="217"/>
                  </a:cubicBezTo>
                  <a:cubicBezTo>
                    <a:pt x="67" y="217"/>
                    <a:pt x="65" y="217"/>
                    <a:pt x="67" y="219"/>
                  </a:cubicBezTo>
                  <a:cubicBezTo>
                    <a:pt x="68" y="219"/>
                    <a:pt x="65" y="221"/>
                    <a:pt x="68" y="221"/>
                  </a:cubicBezTo>
                  <a:cubicBezTo>
                    <a:pt x="71" y="221"/>
                    <a:pt x="65" y="222"/>
                    <a:pt x="67" y="222"/>
                  </a:cubicBezTo>
                  <a:cubicBezTo>
                    <a:pt x="67" y="222"/>
                    <a:pt x="73" y="221"/>
                    <a:pt x="74" y="221"/>
                  </a:cubicBezTo>
                  <a:cubicBezTo>
                    <a:pt x="77" y="221"/>
                    <a:pt x="74" y="222"/>
                    <a:pt x="71" y="222"/>
                  </a:cubicBezTo>
                  <a:cubicBezTo>
                    <a:pt x="68" y="224"/>
                    <a:pt x="67" y="222"/>
                    <a:pt x="65" y="224"/>
                  </a:cubicBezTo>
                  <a:cubicBezTo>
                    <a:pt x="62" y="225"/>
                    <a:pt x="67" y="224"/>
                    <a:pt x="67" y="225"/>
                  </a:cubicBezTo>
                  <a:cubicBezTo>
                    <a:pt x="67" y="227"/>
                    <a:pt x="64" y="225"/>
                    <a:pt x="64" y="228"/>
                  </a:cubicBezTo>
                  <a:cubicBezTo>
                    <a:pt x="62" y="230"/>
                    <a:pt x="61" y="228"/>
                    <a:pt x="61" y="230"/>
                  </a:cubicBezTo>
                  <a:cubicBezTo>
                    <a:pt x="62" y="233"/>
                    <a:pt x="62" y="231"/>
                    <a:pt x="64" y="233"/>
                  </a:cubicBezTo>
                  <a:cubicBezTo>
                    <a:pt x="64" y="235"/>
                    <a:pt x="61" y="235"/>
                    <a:pt x="61" y="236"/>
                  </a:cubicBezTo>
                  <a:cubicBezTo>
                    <a:pt x="62" y="236"/>
                    <a:pt x="62" y="238"/>
                    <a:pt x="59" y="238"/>
                  </a:cubicBezTo>
                  <a:cubicBezTo>
                    <a:pt x="58" y="238"/>
                    <a:pt x="58" y="239"/>
                    <a:pt x="56" y="239"/>
                  </a:cubicBezTo>
                  <a:cubicBezTo>
                    <a:pt x="55" y="239"/>
                    <a:pt x="55" y="241"/>
                    <a:pt x="53" y="241"/>
                  </a:cubicBezTo>
                  <a:cubicBezTo>
                    <a:pt x="52" y="241"/>
                    <a:pt x="50" y="241"/>
                    <a:pt x="50" y="241"/>
                  </a:cubicBezTo>
                  <a:cubicBezTo>
                    <a:pt x="50" y="242"/>
                    <a:pt x="50" y="241"/>
                    <a:pt x="53" y="241"/>
                  </a:cubicBezTo>
                  <a:cubicBezTo>
                    <a:pt x="55" y="242"/>
                    <a:pt x="52" y="244"/>
                    <a:pt x="55" y="242"/>
                  </a:cubicBezTo>
                  <a:cubicBezTo>
                    <a:pt x="56" y="241"/>
                    <a:pt x="56" y="242"/>
                    <a:pt x="55" y="242"/>
                  </a:cubicBezTo>
                  <a:cubicBezTo>
                    <a:pt x="53" y="244"/>
                    <a:pt x="56" y="244"/>
                    <a:pt x="56" y="245"/>
                  </a:cubicBezTo>
                  <a:cubicBezTo>
                    <a:pt x="55" y="247"/>
                    <a:pt x="55" y="247"/>
                    <a:pt x="53" y="247"/>
                  </a:cubicBezTo>
                  <a:cubicBezTo>
                    <a:pt x="52" y="247"/>
                    <a:pt x="52" y="244"/>
                    <a:pt x="50" y="244"/>
                  </a:cubicBezTo>
                  <a:cubicBezTo>
                    <a:pt x="49" y="245"/>
                    <a:pt x="50" y="245"/>
                    <a:pt x="50" y="245"/>
                  </a:cubicBezTo>
                  <a:cubicBezTo>
                    <a:pt x="47" y="245"/>
                    <a:pt x="47" y="247"/>
                    <a:pt x="47" y="249"/>
                  </a:cubicBezTo>
                  <a:cubicBezTo>
                    <a:pt x="47" y="250"/>
                    <a:pt x="44" y="249"/>
                    <a:pt x="44" y="250"/>
                  </a:cubicBezTo>
                  <a:cubicBezTo>
                    <a:pt x="42" y="255"/>
                    <a:pt x="39" y="253"/>
                    <a:pt x="39" y="256"/>
                  </a:cubicBezTo>
                  <a:cubicBezTo>
                    <a:pt x="38" y="258"/>
                    <a:pt x="41" y="256"/>
                    <a:pt x="41" y="256"/>
                  </a:cubicBezTo>
                  <a:cubicBezTo>
                    <a:pt x="41" y="258"/>
                    <a:pt x="42" y="258"/>
                    <a:pt x="42" y="258"/>
                  </a:cubicBezTo>
                  <a:cubicBezTo>
                    <a:pt x="42" y="259"/>
                    <a:pt x="45" y="259"/>
                    <a:pt x="50" y="256"/>
                  </a:cubicBezTo>
                  <a:cubicBezTo>
                    <a:pt x="55" y="253"/>
                    <a:pt x="47" y="255"/>
                    <a:pt x="50" y="253"/>
                  </a:cubicBezTo>
                  <a:cubicBezTo>
                    <a:pt x="53" y="252"/>
                    <a:pt x="52" y="252"/>
                    <a:pt x="53" y="252"/>
                  </a:cubicBezTo>
                  <a:cubicBezTo>
                    <a:pt x="56" y="253"/>
                    <a:pt x="49" y="253"/>
                    <a:pt x="53" y="255"/>
                  </a:cubicBezTo>
                  <a:cubicBezTo>
                    <a:pt x="56" y="255"/>
                    <a:pt x="53" y="256"/>
                    <a:pt x="50" y="258"/>
                  </a:cubicBezTo>
                  <a:cubicBezTo>
                    <a:pt x="47" y="259"/>
                    <a:pt x="50" y="258"/>
                    <a:pt x="49" y="259"/>
                  </a:cubicBezTo>
                  <a:cubicBezTo>
                    <a:pt x="49" y="259"/>
                    <a:pt x="52" y="259"/>
                    <a:pt x="50" y="261"/>
                  </a:cubicBezTo>
                  <a:cubicBezTo>
                    <a:pt x="49" y="261"/>
                    <a:pt x="45" y="259"/>
                    <a:pt x="42" y="261"/>
                  </a:cubicBezTo>
                  <a:cubicBezTo>
                    <a:pt x="41" y="262"/>
                    <a:pt x="42" y="261"/>
                    <a:pt x="41" y="259"/>
                  </a:cubicBezTo>
                  <a:cubicBezTo>
                    <a:pt x="39" y="256"/>
                    <a:pt x="39" y="258"/>
                    <a:pt x="38" y="258"/>
                  </a:cubicBezTo>
                  <a:cubicBezTo>
                    <a:pt x="35" y="259"/>
                    <a:pt x="36" y="261"/>
                    <a:pt x="36" y="259"/>
                  </a:cubicBezTo>
                  <a:cubicBezTo>
                    <a:pt x="35" y="259"/>
                    <a:pt x="33" y="261"/>
                    <a:pt x="30" y="261"/>
                  </a:cubicBezTo>
                  <a:cubicBezTo>
                    <a:pt x="27" y="262"/>
                    <a:pt x="35" y="264"/>
                    <a:pt x="30" y="264"/>
                  </a:cubicBezTo>
                  <a:cubicBezTo>
                    <a:pt x="26" y="264"/>
                    <a:pt x="32" y="266"/>
                    <a:pt x="27" y="266"/>
                  </a:cubicBezTo>
                  <a:cubicBezTo>
                    <a:pt x="23" y="264"/>
                    <a:pt x="29" y="266"/>
                    <a:pt x="26" y="267"/>
                  </a:cubicBezTo>
                  <a:cubicBezTo>
                    <a:pt x="23" y="267"/>
                    <a:pt x="20" y="266"/>
                    <a:pt x="18" y="267"/>
                  </a:cubicBezTo>
                  <a:cubicBezTo>
                    <a:pt x="18" y="267"/>
                    <a:pt x="18" y="270"/>
                    <a:pt x="21" y="269"/>
                  </a:cubicBezTo>
                  <a:cubicBezTo>
                    <a:pt x="26" y="269"/>
                    <a:pt x="21" y="269"/>
                    <a:pt x="23" y="272"/>
                  </a:cubicBezTo>
                  <a:cubicBezTo>
                    <a:pt x="24" y="273"/>
                    <a:pt x="21" y="270"/>
                    <a:pt x="15" y="272"/>
                  </a:cubicBezTo>
                  <a:cubicBezTo>
                    <a:pt x="10" y="273"/>
                    <a:pt x="18" y="272"/>
                    <a:pt x="18" y="273"/>
                  </a:cubicBezTo>
                  <a:cubicBezTo>
                    <a:pt x="20" y="276"/>
                    <a:pt x="18" y="272"/>
                    <a:pt x="13" y="275"/>
                  </a:cubicBezTo>
                  <a:cubicBezTo>
                    <a:pt x="9" y="276"/>
                    <a:pt x="12" y="278"/>
                    <a:pt x="10" y="276"/>
                  </a:cubicBezTo>
                  <a:cubicBezTo>
                    <a:pt x="7" y="276"/>
                    <a:pt x="10" y="278"/>
                    <a:pt x="7" y="278"/>
                  </a:cubicBezTo>
                  <a:cubicBezTo>
                    <a:pt x="4" y="276"/>
                    <a:pt x="3" y="276"/>
                    <a:pt x="4" y="278"/>
                  </a:cubicBezTo>
                  <a:cubicBezTo>
                    <a:pt x="6" y="280"/>
                    <a:pt x="1" y="278"/>
                    <a:pt x="3" y="280"/>
                  </a:cubicBezTo>
                  <a:cubicBezTo>
                    <a:pt x="4" y="281"/>
                    <a:pt x="9" y="280"/>
                    <a:pt x="13" y="281"/>
                  </a:cubicBezTo>
                  <a:cubicBezTo>
                    <a:pt x="17" y="283"/>
                    <a:pt x="12" y="281"/>
                    <a:pt x="10" y="283"/>
                  </a:cubicBezTo>
                  <a:cubicBezTo>
                    <a:pt x="10" y="283"/>
                    <a:pt x="9" y="280"/>
                    <a:pt x="4" y="283"/>
                  </a:cubicBezTo>
                  <a:cubicBezTo>
                    <a:pt x="0" y="284"/>
                    <a:pt x="7" y="286"/>
                    <a:pt x="4" y="287"/>
                  </a:cubicBezTo>
                  <a:cubicBezTo>
                    <a:pt x="0" y="287"/>
                    <a:pt x="4" y="287"/>
                    <a:pt x="3" y="289"/>
                  </a:cubicBezTo>
                  <a:cubicBezTo>
                    <a:pt x="3" y="290"/>
                    <a:pt x="4" y="292"/>
                    <a:pt x="7" y="290"/>
                  </a:cubicBezTo>
                  <a:cubicBezTo>
                    <a:pt x="10" y="289"/>
                    <a:pt x="13" y="292"/>
                    <a:pt x="15" y="290"/>
                  </a:cubicBezTo>
                  <a:cubicBezTo>
                    <a:pt x="15" y="287"/>
                    <a:pt x="17" y="290"/>
                    <a:pt x="20" y="290"/>
                  </a:cubicBezTo>
                  <a:cubicBezTo>
                    <a:pt x="23" y="289"/>
                    <a:pt x="24" y="290"/>
                    <a:pt x="21" y="290"/>
                  </a:cubicBezTo>
                  <a:cubicBezTo>
                    <a:pt x="17" y="292"/>
                    <a:pt x="23" y="295"/>
                    <a:pt x="18" y="292"/>
                  </a:cubicBezTo>
                  <a:cubicBezTo>
                    <a:pt x="15" y="289"/>
                    <a:pt x="15" y="294"/>
                    <a:pt x="13" y="292"/>
                  </a:cubicBezTo>
                  <a:cubicBezTo>
                    <a:pt x="10" y="290"/>
                    <a:pt x="7" y="294"/>
                    <a:pt x="6" y="292"/>
                  </a:cubicBezTo>
                  <a:cubicBezTo>
                    <a:pt x="3" y="292"/>
                    <a:pt x="3" y="292"/>
                    <a:pt x="3" y="294"/>
                  </a:cubicBezTo>
                  <a:cubicBezTo>
                    <a:pt x="3" y="297"/>
                    <a:pt x="6" y="294"/>
                    <a:pt x="6" y="297"/>
                  </a:cubicBezTo>
                  <a:cubicBezTo>
                    <a:pt x="6" y="298"/>
                    <a:pt x="3" y="294"/>
                    <a:pt x="3" y="297"/>
                  </a:cubicBezTo>
                  <a:cubicBezTo>
                    <a:pt x="4" y="300"/>
                    <a:pt x="6" y="297"/>
                    <a:pt x="6" y="298"/>
                  </a:cubicBezTo>
                  <a:cubicBezTo>
                    <a:pt x="6" y="301"/>
                    <a:pt x="3" y="301"/>
                    <a:pt x="3" y="301"/>
                  </a:cubicBezTo>
                  <a:cubicBezTo>
                    <a:pt x="6" y="303"/>
                    <a:pt x="6" y="304"/>
                    <a:pt x="7" y="303"/>
                  </a:cubicBezTo>
                  <a:cubicBezTo>
                    <a:pt x="7" y="301"/>
                    <a:pt x="7" y="304"/>
                    <a:pt x="9" y="304"/>
                  </a:cubicBezTo>
                  <a:cubicBezTo>
                    <a:pt x="9" y="303"/>
                    <a:pt x="7" y="306"/>
                    <a:pt x="9" y="306"/>
                  </a:cubicBezTo>
                  <a:cubicBezTo>
                    <a:pt x="10" y="306"/>
                    <a:pt x="9" y="303"/>
                    <a:pt x="12" y="303"/>
                  </a:cubicBezTo>
                  <a:cubicBezTo>
                    <a:pt x="13" y="301"/>
                    <a:pt x="10" y="306"/>
                    <a:pt x="9" y="308"/>
                  </a:cubicBezTo>
                  <a:cubicBezTo>
                    <a:pt x="6" y="308"/>
                    <a:pt x="10" y="308"/>
                    <a:pt x="9" y="309"/>
                  </a:cubicBezTo>
                  <a:cubicBezTo>
                    <a:pt x="7" y="311"/>
                    <a:pt x="9" y="308"/>
                    <a:pt x="6" y="311"/>
                  </a:cubicBezTo>
                  <a:cubicBezTo>
                    <a:pt x="3" y="314"/>
                    <a:pt x="6" y="317"/>
                    <a:pt x="7" y="315"/>
                  </a:cubicBezTo>
                  <a:cubicBezTo>
                    <a:pt x="7" y="314"/>
                    <a:pt x="9" y="315"/>
                    <a:pt x="9" y="314"/>
                  </a:cubicBezTo>
                  <a:cubicBezTo>
                    <a:pt x="10" y="312"/>
                    <a:pt x="12" y="314"/>
                    <a:pt x="10" y="315"/>
                  </a:cubicBezTo>
                  <a:cubicBezTo>
                    <a:pt x="9" y="315"/>
                    <a:pt x="12" y="315"/>
                    <a:pt x="10" y="317"/>
                  </a:cubicBezTo>
                  <a:cubicBezTo>
                    <a:pt x="9" y="318"/>
                    <a:pt x="12" y="318"/>
                    <a:pt x="10" y="320"/>
                  </a:cubicBezTo>
                  <a:cubicBezTo>
                    <a:pt x="7" y="320"/>
                    <a:pt x="7" y="317"/>
                    <a:pt x="7" y="320"/>
                  </a:cubicBezTo>
                  <a:cubicBezTo>
                    <a:pt x="6" y="323"/>
                    <a:pt x="6" y="323"/>
                    <a:pt x="7" y="323"/>
                  </a:cubicBezTo>
                  <a:cubicBezTo>
                    <a:pt x="9" y="326"/>
                    <a:pt x="10" y="325"/>
                    <a:pt x="10" y="326"/>
                  </a:cubicBezTo>
                  <a:cubicBezTo>
                    <a:pt x="12" y="328"/>
                    <a:pt x="13" y="328"/>
                    <a:pt x="15" y="329"/>
                  </a:cubicBezTo>
                  <a:cubicBezTo>
                    <a:pt x="17" y="329"/>
                    <a:pt x="15" y="329"/>
                    <a:pt x="17" y="331"/>
                  </a:cubicBezTo>
                  <a:cubicBezTo>
                    <a:pt x="17" y="332"/>
                    <a:pt x="17" y="329"/>
                    <a:pt x="18" y="331"/>
                  </a:cubicBezTo>
                  <a:cubicBezTo>
                    <a:pt x="20" y="331"/>
                    <a:pt x="18" y="332"/>
                    <a:pt x="20" y="331"/>
                  </a:cubicBezTo>
                  <a:cubicBezTo>
                    <a:pt x="23" y="331"/>
                    <a:pt x="27" y="331"/>
                    <a:pt x="29" y="329"/>
                  </a:cubicBezTo>
                  <a:cubicBezTo>
                    <a:pt x="30" y="329"/>
                    <a:pt x="32" y="328"/>
                    <a:pt x="33" y="325"/>
                  </a:cubicBezTo>
                  <a:cubicBezTo>
                    <a:pt x="35" y="323"/>
                    <a:pt x="36" y="325"/>
                    <a:pt x="36" y="323"/>
                  </a:cubicBezTo>
                  <a:cubicBezTo>
                    <a:pt x="36" y="321"/>
                    <a:pt x="39" y="323"/>
                    <a:pt x="38" y="321"/>
                  </a:cubicBezTo>
                  <a:cubicBezTo>
                    <a:pt x="36" y="320"/>
                    <a:pt x="41" y="321"/>
                    <a:pt x="39" y="318"/>
                  </a:cubicBezTo>
                  <a:cubicBezTo>
                    <a:pt x="39" y="317"/>
                    <a:pt x="41" y="320"/>
                    <a:pt x="42" y="318"/>
                  </a:cubicBezTo>
                  <a:cubicBezTo>
                    <a:pt x="44" y="318"/>
                    <a:pt x="45" y="320"/>
                    <a:pt x="45" y="317"/>
                  </a:cubicBezTo>
                  <a:cubicBezTo>
                    <a:pt x="45" y="314"/>
                    <a:pt x="49" y="315"/>
                    <a:pt x="45" y="314"/>
                  </a:cubicBezTo>
                  <a:cubicBezTo>
                    <a:pt x="45" y="312"/>
                    <a:pt x="44" y="311"/>
                    <a:pt x="47" y="312"/>
                  </a:cubicBezTo>
                  <a:cubicBezTo>
                    <a:pt x="49" y="314"/>
                    <a:pt x="47" y="309"/>
                    <a:pt x="49" y="311"/>
                  </a:cubicBezTo>
                  <a:cubicBezTo>
                    <a:pt x="49" y="314"/>
                    <a:pt x="47" y="312"/>
                    <a:pt x="49" y="314"/>
                  </a:cubicBezTo>
                  <a:cubicBezTo>
                    <a:pt x="49" y="315"/>
                    <a:pt x="47" y="317"/>
                    <a:pt x="50" y="317"/>
                  </a:cubicBezTo>
                  <a:cubicBezTo>
                    <a:pt x="52" y="317"/>
                    <a:pt x="50" y="317"/>
                    <a:pt x="53" y="317"/>
                  </a:cubicBezTo>
                  <a:cubicBezTo>
                    <a:pt x="53" y="317"/>
                    <a:pt x="53" y="318"/>
                    <a:pt x="55" y="320"/>
                  </a:cubicBezTo>
                  <a:cubicBezTo>
                    <a:pt x="55" y="321"/>
                    <a:pt x="58" y="318"/>
                    <a:pt x="56" y="314"/>
                  </a:cubicBezTo>
                  <a:cubicBezTo>
                    <a:pt x="55" y="311"/>
                    <a:pt x="58" y="311"/>
                    <a:pt x="58" y="309"/>
                  </a:cubicBezTo>
                  <a:cubicBezTo>
                    <a:pt x="56" y="306"/>
                    <a:pt x="59" y="309"/>
                    <a:pt x="61" y="306"/>
                  </a:cubicBezTo>
                  <a:cubicBezTo>
                    <a:pt x="64" y="303"/>
                    <a:pt x="61" y="303"/>
                    <a:pt x="62" y="301"/>
                  </a:cubicBezTo>
                  <a:cubicBezTo>
                    <a:pt x="65" y="300"/>
                    <a:pt x="59" y="294"/>
                    <a:pt x="61" y="292"/>
                  </a:cubicBezTo>
                  <a:cubicBezTo>
                    <a:pt x="61" y="290"/>
                    <a:pt x="64" y="294"/>
                    <a:pt x="64" y="290"/>
                  </a:cubicBezTo>
                  <a:cubicBezTo>
                    <a:pt x="65" y="289"/>
                    <a:pt x="67" y="287"/>
                    <a:pt x="62" y="286"/>
                  </a:cubicBezTo>
                  <a:cubicBezTo>
                    <a:pt x="56" y="283"/>
                    <a:pt x="62" y="278"/>
                    <a:pt x="61" y="273"/>
                  </a:cubicBezTo>
                  <a:cubicBezTo>
                    <a:pt x="58" y="270"/>
                    <a:pt x="61" y="270"/>
                    <a:pt x="59" y="269"/>
                  </a:cubicBezTo>
                  <a:cubicBezTo>
                    <a:pt x="58" y="267"/>
                    <a:pt x="61" y="267"/>
                    <a:pt x="59" y="264"/>
                  </a:cubicBezTo>
                  <a:cubicBezTo>
                    <a:pt x="56" y="261"/>
                    <a:pt x="61" y="261"/>
                    <a:pt x="59" y="259"/>
                  </a:cubicBezTo>
                  <a:cubicBezTo>
                    <a:pt x="59" y="256"/>
                    <a:pt x="65" y="253"/>
                    <a:pt x="67" y="252"/>
                  </a:cubicBezTo>
                  <a:cubicBezTo>
                    <a:pt x="70" y="250"/>
                    <a:pt x="74" y="255"/>
                    <a:pt x="76" y="249"/>
                  </a:cubicBezTo>
                  <a:cubicBezTo>
                    <a:pt x="77" y="245"/>
                    <a:pt x="74" y="247"/>
                    <a:pt x="73" y="245"/>
                  </a:cubicBezTo>
                  <a:cubicBezTo>
                    <a:pt x="70" y="244"/>
                    <a:pt x="77" y="239"/>
                    <a:pt x="77" y="238"/>
                  </a:cubicBezTo>
                  <a:cubicBezTo>
                    <a:pt x="77" y="235"/>
                    <a:pt x="79" y="236"/>
                    <a:pt x="79" y="233"/>
                  </a:cubicBezTo>
                  <a:cubicBezTo>
                    <a:pt x="77" y="228"/>
                    <a:pt x="80" y="230"/>
                    <a:pt x="77" y="224"/>
                  </a:cubicBezTo>
                  <a:cubicBezTo>
                    <a:pt x="77" y="222"/>
                    <a:pt x="88" y="224"/>
                    <a:pt x="85" y="221"/>
                  </a:cubicBezTo>
                  <a:cubicBezTo>
                    <a:pt x="84" y="217"/>
                    <a:pt x="87" y="219"/>
                    <a:pt x="88" y="214"/>
                  </a:cubicBezTo>
                  <a:cubicBezTo>
                    <a:pt x="91" y="211"/>
                    <a:pt x="93" y="213"/>
                    <a:pt x="93" y="210"/>
                  </a:cubicBezTo>
                  <a:cubicBezTo>
                    <a:pt x="94" y="208"/>
                    <a:pt x="91" y="207"/>
                    <a:pt x="91" y="205"/>
                  </a:cubicBezTo>
                  <a:cubicBezTo>
                    <a:pt x="91" y="203"/>
                    <a:pt x="93" y="205"/>
                    <a:pt x="96" y="200"/>
                  </a:cubicBezTo>
                  <a:cubicBezTo>
                    <a:pt x="96" y="197"/>
                    <a:pt x="99" y="197"/>
                    <a:pt x="100" y="196"/>
                  </a:cubicBezTo>
                  <a:cubicBezTo>
                    <a:pt x="102" y="196"/>
                    <a:pt x="103" y="199"/>
                    <a:pt x="106" y="197"/>
                  </a:cubicBezTo>
                  <a:cubicBezTo>
                    <a:pt x="109" y="196"/>
                    <a:pt x="105" y="191"/>
                    <a:pt x="106" y="190"/>
                  </a:cubicBezTo>
                  <a:cubicBezTo>
                    <a:pt x="111" y="186"/>
                    <a:pt x="119" y="194"/>
                    <a:pt x="123" y="191"/>
                  </a:cubicBezTo>
                  <a:cubicBezTo>
                    <a:pt x="126" y="190"/>
                    <a:pt x="119" y="191"/>
                    <a:pt x="123" y="188"/>
                  </a:cubicBezTo>
                  <a:cubicBezTo>
                    <a:pt x="128" y="183"/>
                    <a:pt x="119" y="182"/>
                    <a:pt x="128" y="182"/>
                  </a:cubicBezTo>
                  <a:cubicBezTo>
                    <a:pt x="128" y="180"/>
                    <a:pt x="131" y="183"/>
                    <a:pt x="131" y="182"/>
                  </a:cubicBezTo>
                  <a:cubicBezTo>
                    <a:pt x="131" y="182"/>
                    <a:pt x="129" y="180"/>
                    <a:pt x="131" y="179"/>
                  </a:cubicBezTo>
                  <a:cubicBezTo>
                    <a:pt x="134" y="177"/>
                    <a:pt x="137" y="180"/>
                    <a:pt x="140" y="183"/>
                  </a:cubicBezTo>
                  <a:cubicBezTo>
                    <a:pt x="143" y="186"/>
                    <a:pt x="138" y="186"/>
                    <a:pt x="143" y="186"/>
                  </a:cubicBezTo>
                  <a:cubicBezTo>
                    <a:pt x="149" y="186"/>
                    <a:pt x="146" y="188"/>
                    <a:pt x="149" y="188"/>
                  </a:cubicBezTo>
                  <a:cubicBezTo>
                    <a:pt x="154" y="186"/>
                    <a:pt x="152" y="185"/>
                    <a:pt x="154" y="185"/>
                  </a:cubicBezTo>
                  <a:cubicBezTo>
                    <a:pt x="155" y="186"/>
                    <a:pt x="158" y="186"/>
                    <a:pt x="161" y="190"/>
                  </a:cubicBezTo>
                  <a:cubicBezTo>
                    <a:pt x="161" y="188"/>
                    <a:pt x="163" y="190"/>
                    <a:pt x="163" y="186"/>
                  </a:cubicBezTo>
                  <a:cubicBezTo>
                    <a:pt x="164" y="183"/>
                    <a:pt x="170" y="185"/>
                    <a:pt x="167" y="182"/>
                  </a:cubicBezTo>
                  <a:cubicBezTo>
                    <a:pt x="166" y="179"/>
                    <a:pt x="169" y="179"/>
                    <a:pt x="169" y="176"/>
                  </a:cubicBezTo>
                  <a:cubicBezTo>
                    <a:pt x="169" y="174"/>
                    <a:pt x="170" y="171"/>
                    <a:pt x="173" y="169"/>
                  </a:cubicBezTo>
                  <a:cubicBezTo>
                    <a:pt x="177" y="168"/>
                    <a:pt x="175" y="171"/>
                    <a:pt x="181" y="168"/>
                  </a:cubicBezTo>
                  <a:cubicBezTo>
                    <a:pt x="184" y="166"/>
                    <a:pt x="184" y="166"/>
                    <a:pt x="186" y="169"/>
                  </a:cubicBezTo>
                  <a:cubicBezTo>
                    <a:pt x="187" y="171"/>
                    <a:pt x="195" y="172"/>
                    <a:pt x="196" y="176"/>
                  </a:cubicBezTo>
                  <a:cubicBezTo>
                    <a:pt x="196" y="177"/>
                    <a:pt x="189" y="180"/>
                    <a:pt x="193" y="182"/>
                  </a:cubicBezTo>
                  <a:cubicBezTo>
                    <a:pt x="195" y="183"/>
                    <a:pt x="195" y="182"/>
                    <a:pt x="196" y="179"/>
                  </a:cubicBezTo>
                  <a:close/>
                  <a:moveTo>
                    <a:pt x="154" y="157"/>
                  </a:moveTo>
                  <a:cubicBezTo>
                    <a:pt x="157" y="159"/>
                    <a:pt x="155" y="160"/>
                    <a:pt x="154" y="160"/>
                  </a:cubicBezTo>
                  <a:cubicBezTo>
                    <a:pt x="152" y="162"/>
                    <a:pt x="151" y="157"/>
                    <a:pt x="154" y="157"/>
                  </a:cubicBezTo>
                  <a:close/>
                  <a:moveTo>
                    <a:pt x="149" y="163"/>
                  </a:moveTo>
                  <a:cubicBezTo>
                    <a:pt x="151" y="162"/>
                    <a:pt x="154" y="160"/>
                    <a:pt x="151" y="159"/>
                  </a:cubicBezTo>
                  <a:cubicBezTo>
                    <a:pt x="149" y="159"/>
                    <a:pt x="151" y="160"/>
                    <a:pt x="149" y="160"/>
                  </a:cubicBezTo>
                  <a:cubicBezTo>
                    <a:pt x="146" y="162"/>
                    <a:pt x="144" y="162"/>
                    <a:pt x="148" y="163"/>
                  </a:cubicBezTo>
                  <a:cubicBezTo>
                    <a:pt x="148" y="163"/>
                    <a:pt x="149" y="165"/>
                    <a:pt x="149" y="163"/>
                  </a:cubicBezTo>
                  <a:close/>
                  <a:moveTo>
                    <a:pt x="141" y="163"/>
                  </a:moveTo>
                  <a:cubicBezTo>
                    <a:pt x="144" y="162"/>
                    <a:pt x="146" y="163"/>
                    <a:pt x="146" y="163"/>
                  </a:cubicBezTo>
                  <a:cubicBezTo>
                    <a:pt x="148" y="165"/>
                    <a:pt x="140" y="165"/>
                    <a:pt x="141" y="163"/>
                  </a:cubicBezTo>
                  <a:close/>
                  <a:moveTo>
                    <a:pt x="144" y="160"/>
                  </a:moveTo>
                  <a:cubicBezTo>
                    <a:pt x="146" y="160"/>
                    <a:pt x="146" y="160"/>
                    <a:pt x="149" y="159"/>
                  </a:cubicBezTo>
                  <a:cubicBezTo>
                    <a:pt x="152" y="155"/>
                    <a:pt x="151" y="155"/>
                    <a:pt x="148" y="155"/>
                  </a:cubicBezTo>
                  <a:cubicBezTo>
                    <a:pt x="146" y="157"/>
                    <a:pt x="149" y="157"/>
                    <a:pt x="148" y="157"/>
                  </a:cubicBezTo>
                  <a:cubicBezTo>
                    <a:pt x="146" y="159"/>
                    <a:pt x="144" y="157"/>
                    <a:pt x="144" y="159"/>
                  </a:cubicBezTo>
                  <a:cubicBezTo>
                    <a:pt x="144" y="160"/>
                    <a:pt x="144" y="157"/>
                    <a:pt x="143" y="159"/>
                  </a:cubicBezTo>
                  <a:cubicBezTo>
                    <a:pt x="140" y="159"/>
                    <a:pt x="137" y="160"/>
                    <a:pt x="140" y="160"/>
                  </a:cubicBezTo>
                  <a:cubicBezTo>
                    <a:pt x="141" y="160"/>
                    <a:pt x="138" y="162"/>
                    <a:pt x="141" y="162"/>
                  </a:cubicBezTo>
                  <a:cubicBezTo>
                    <a:pt x="143" y="160"/>
                    <a:pt x="143" y="160"/>
                    <a:pt x="144" y="160"/>
                  </a:cubicBezTo>
                  <a:close/>
                  <a:moveTo>
                    <a:pt x="128" y="168"/>
                  </a:moveTo>
                  <a:cubicBezTo>
                    <a:pt x="129" y="168"/>
                    <a:pt x="129" y="168"/>
                    <a:pt x="129" y="166"/>
                  </a:cubicBezTo>
                  <a:cubicBezTo>
                    <a:pt x="129" y="165"/>
                    <a:pt x="129" y="163"/>
                    <a:pt x="126" y="165"/>
                  </a:cubicBezTo>
                  <a:cubicBezTo>
                    <a:pt x="125" y="166"/>
                    <a:pt x="125" y="166"/>
                    <a:pt x="128" y="168"/>
                  </a:cubicBezTo>
                  <a:close/>
                  <a:moveTo>
                    <a:pt x="122" y="165"/>
                  </a:moveTo>
                  <a:cubicBezTo>
                    <a:pt x="120" y="165"/>
                    <a:pt x="120" y="163"/>
                    <a:pt x="120" y="165"/>
                  </a:cubicBezTo>
                  <a:cubicBezTo>
                    <a:pt x="119" y="166"/>
                    <a:pt x="122" y="168"/>
                    <a:pt x="123" y="166"/>
                  </a:cubicBezTo>
                  <a:cubicBezTo>
                    <a:pt x="125" y="166"/>
                    <a:pt x="123" y="166"/>
                    <a:pt x="122" y="165"/>
                  </a:cubicBezTo>
                  <a:close/>
                  <a:moveTo>
                    <a:pt x="154" y="154"/>
                  </a:moveTo>
                  <a:cubicBezTo>
                    <a:pt x="155" y="154"/>
                    <a:pt x="155" y="154"/>
                    <a:pt x="155" y="154"/>
                  </a:cubicBezTo>
                  <a:cubicBezTo>
                    <a:pt x="157" y="155"/>
                    <a:pt x="155" y="155"/>
                    <a:pt x="154" y="154"/>
                  </a:cubicBezTo>
                  <a:close/>
                  <a:moveTo>
                    <a:pt x="128" y="169"/>
                  </a:moveTo>
                  <a:cubicBezTo>
                    <a:pt x="129" y="169"/>
                    <a:pt x="128" y="171"/>
                    <a:pt x="128" y="171"/>
                  </a:cubicBezTo>
                  <a:cubicBezTo>
                    <a:pt x="126" y="171"/>
                    <a:pt x="128" y="168"/>
                    <a:pt x="128" y="169"/>
                  </a:cubicBezTo>
                  <a:close/>
                  <a:moveTo>
                    <a:pt x="129" y="168"/>
                  </a:moveTo>
                  <a:cubicBezTo>
                    <a:pt x="129" y="166"/>
                    <a:pt x="132" y="168"/>
                    <a:pt x="131" y="169"/>
                  </a:cubicBezTo>
                  <a:cubicBezTo>
                    <a:pt x="129" y="169"/>
                    <a:pt x="129" y="169"/>
                    <a:pt x="129" y="168"/>
                  </a:cubicBezTo>
                  <a:close/>
                  <a:moveTo>
                    <a:pt x="119" y="169"/>
                  </a:moveTo>
                  <a:cubicBezTo>
                    <a:pt x="120" y="168"/>
                    <a:pt x="122" y="168"/>
                    <a:pt x="122" y="168"/>
                  </a:cubicBezTo>
                  <a:cubicBezTo>
                    <a:pt x="122" y="169"/>
                    <a:pt x="119" y="171"/>
                    <a:pt x="119" y="169"/>
                  </a:cubicBezTo>
                  <a:close/>
                  <a:moveTo>
                    <a:pt x="119" y="169"/>
                  </a:moveTo>
                  <a:cubicBezTo>
                    <a:pt x="120" y="168"/>
                    <a:pt x="120" y="168"/>
                    <a:pt x="120" y="168"/>
                  </a:cubicBezTo>
                  <a:cubicBezTo>
                    <a:pt x="119" y="168"/>
                    <a:pt x="119" y="168"/>
                    <a:pt x="117" y="168"/>
                  </a:cubicBezTo>
                  <a:cubicBezTo>
                    <a:pt x="116" y="166"/>
                    <a:pt x="116" y="168"/>
                    <a:pt x="116" y="168"/>
                  </a:cubicBezTo>
                  <a:cubicBezTo>
                    <a:pt x="114" y="168"/>
                    <a:pt x="114" y="168"/>
                    <a:pt x="112" y="169"/>
                  </a:cubicBezTo>
                  <a:cubicBezTo>
                    <a:pt x="112" y="169"/>
                    <a:pt x="114" y="169"/>
                    <a:pt x="116" y="171"/>
                  </a:cubicBezTo>
                  <a:cubicBezTo>
                    <a:pt x="117" y="171"/>
                    <a:pt x="117" y="171"/>
                    <a:pt x="119" y="169"/>
                  </a:cubicBezTo>
                  <a:close/>
                  <a:moveTo>
                    <a:pt x="116" y="166"/>
                  </a:moveTo>
                  <a:cubicBezTo>
                    <a:pt x="114" y="166"/>
                    <a:pt x="116" y="165"/>
                    <a:pt x="117" y="165"/>
                  </a:cubicBezTo>
                  <a:cubicBezTo>
                    <a:pt x="117" y="165"/>
                    <a:pt x="117" y="166"/>
                    <a:pt x="116" y="166"/>
                  </a:cubicBezTo>
                  <a:close/>
                  <a:moveTo>
                    <a:pt x="114" y="166"/>
                  </a:moveTo>
                  <a:cubicBezTo>
                    <a:pt x="114" y="166"/>
                    <a:pt x="114" y="166"/>
                    <a:pt x="112" y="166"/>
                  </a:cubicBezTo>
                  <a:cubicBezTo>
                    <a:pt x="112" y="166"/>
                    <a:pt x="112" y="166"/>
                    <a:pt x="112" y="168"/>
                  </a:cubicBezTo>
                  <a:cubicBezTo>
                    <a:pt x="112" y="169"/>
                    <a:pt x="114" y="166"/>
                    <a:pt x="114" y="166"/>
                  </a:cubicBezTo>
                  <a:close/>
                  <a:moveTo>
                    <a:pt x="112" y="174"/>
                  </a:moveTo>
                  <a:cubicBezTo>
                    <a:pt x="112" y="172"/>
                    <a:pt x="117" y="172"/>
                    <a:pt x="114" y="171"/>
                  </a:cubicBezTo>
                  <a:cubicBezTo>
                    <a:pt x="111" y="169"/>
                    <a:pt x="112" y="171"/>
                    <a:pt x="112" y="171"/>
                  </a:cubicBezTo>
                  <a:cubicBezTo>
                    <a:pt x="111" y="171"/>
                    <a:pt x="111" y="172"/>
                    <a:pt x="111" y="171"/>
                  </a:cubicBezTo>
                  <a:cubicBezTo>
                    <a:pt x="109" y="171"/>
                    <a:pt x="109" y="171"/>
                    <a:pt x="109" y="172"/>
                  </a:cubicBezTo>
                  <a:cubicBezTo>
                    <a:pt x="108" y="174"/>
                    <a:pt x="108" y="172"/>
                    <a:pt x="106" y="174"/>
                  </a:cubicBezTo>
                  <a:cubicBezTo>
                    <a:pt x="106" y="174"/>
                    <a:pt x="106" y="174"/>
                    <a:pt x="111" y="174"/>
                  </a:cubicBezTo>
                  <a:cubicBezTo>
                    <a:pt x="112" y="174"/>
                    <a:pt x="112" y="174"/>
                    <a:pt x="112" y="174"/>
                  </a:cubicBezTo>
                  <a:close/>
                  <a:moveTo>
                    <a:pt x="106" y="179"/>
                  </a:moveTo>
                  <a:cubicBezTo>
                    <a:pt x="105" y="177"/>
                    <a:pt x="106" y="177"/>
                    <a:pt x="106" y="177"/>
                  </a:cubicBezTo>
                  <a:cubicBezTo>
                    <a:pt x="106" y="176"/>
                    <a:pt x="108" y="174"/>
                    <a:pt x="106" y="176"/>
                  </a:cubicBezTo>
                  <a:cubicBezTo>
                    <a:pt x="106" y="176"/>
                    <a:pt x="106" y="174"/>
                    <a:pt x="105" y="174"/>
                  </a:cubicBezTo>
                  <a:cubicBezTo>
                    <a:pt x="105" y="176"/>
                    <a:pt x="105" y="172"/>
                    <a:pt x="103" y="174"/>
                  </a:cubicBezTo>
                  <a:cubicBezTo>
                    <a:pt x="103" y="176"/>
                    <a:pt x="102" y="174"/>
                    <a:pt x="102" y="174"/>
                  </a:cubicBezTo>
                  <a:cubicBezTo>
                    <a:pt x="102" y="176"/>
                    <a:pt x="102" y="174"/>
                    <a:pt x="100" y="176"/>
                  </a:cubicBezTo>
                  <a:cubicBezTo>
                    <a:pt x="99" y="176"/>
                    <a:pt x="102" y="176"/>
                    <a:pt x="102" y="177"/>
                  </a:cubicBezTo>
                  <a:cubicBezTo>
                    <a:pt x="102" y="177"/>
                    <a:pt x="97" y="177"/>
                    <a:pt x="99" y="177"/>
                  </a:cubicBezTo>
                  <a:cubicBezTo>
                    <a:pt x="100" y="179"/>
                    <a:pt x="97" y="177"/>
                    <a:pt x="99" y="179"/>
                  </a:cubicBezTo>
                  <a:cubicBezTo>
                    <a:pt x="99" y="179"/>
                    <a:pt x="97" y="179"/>
                    <a:pt x="99" y="180"/>
                  </a:cubicBezTo>
                  <a:cubicBezTo>
                    <a:pt x="99" y="180"/>
                    <a:pt x="96" y="182"/>
                    <a:pt x="99" y="182"/>
                  </a:cubicBezTo>
                  <a:cubicBezTo>
                    <a:pt x="100" y="182"/>
                    <a:pt x="99" y="183"/>
                    <a:pt x="100" y="182"/>
                  </a:cubicBezTo>
                  <a:cubicBezTo>
                    <a:pt x="102" y="182"/>
                    <a:pt x="102" y="180"/>
                    <a:pt x="102" y="180"/>
                  </a:cubicBezTo>
                  <a:cubicBezTo>
                    <a:pt x="103" y="180"/>
                    <a:pt x="102" y="182"/>
                    <a:pt x="105" y="180"/>
                  </a:cubicBezTo>
                  <a:cubicBezTo>
                    <a:pt x="106" y="180"/>
                    <a:pt x="106" y="180"/>
                    <a:pt x="106" y="179"/>
                  </a:cubicBezTo>
                  <a:close/>
                  <a:moveTo>
                    <a:pt x="100" y="185"/>
                  </a:moveTo>
                  <a:cubicBezTo>
                    <a:pt x="99" y="183"/>
                    <a:pt x="100" y="183"/>
                    <a:pt x="102" y="183"/>
                  </a:cubicBezTo>
                  <a:cubicBezTo>
                    <a:pt x="102" y="185"/>
                    <a:pt x="100" y="185"/>
                    <a:pt x="100" y="185"/>
                  </a:cubicBezTo>
                  <a:close/>
                  <a:moveTo>
                    <a:pt x="97" y="186"/>
                  </a:moveTo>
                  <a:cubicBezTo>
                    <a:pt x="97" y="185"/>
                    <a:pt x="100" y="186"/>
                    <a:pt x="99" y="186"/>
                  </a:cubicBezTo>
                  <a:cubicBezTo>
                    <a:pt x="97" y="186"/>
                    <a:pt x="96" y="186"/>
                    <a:pt x="97" y="186"/>
                  </a:cubicBezTo>
                  <a:close/>
                  <a:moveTo>
                    <a:pt x="82" y="199"/>
                  </a:moveTo>
                  <a:cubicBezTo>
                    <a:pt x="82" y="199"/>
                    <a:pt x="82" y="197"/>
                    <a:pt x="84" y="197"/>
                  </a:cubicBezTo>
                  <a:cubicBezTo>
                    <a:pt x="84" y="197"/>
                    <a:pt x="84" y="197"/>
                    <a:pt x="82" y="199"/>
                  </a:cubicBezTo>
                  <a:close/>
                  <a:moveTo>
                    <a:pt x="82" y="193"/>
                  </a:moveTo>
                  <a:cubicBezTo>
                    <a:pt x="84" y="191"/>
                    <a:pt x="82" y="191"/>
                    <a:pt x="82" y="191"/>
                  </a:cubicBezTo>
                  <a:cubicBezTo>
                    <a:pt x="82" y="191"/>
                    <a:pt x="80" y="191"/>
                    <a:pt x="79" y="191"/>
                  </a:cubicBezTo>
                  <a:cubicBezTo>
                    <a:pt x="77" y="191"/>
                    <a:pt x="79" y="193"/>
                    <a:pt x="77" y="193"/>
                  </a:cubicBezTo>
                  <a:cubicBezTo>
                    <a:pt x="76" y="193"/>
                    <a:pt x="77" y="193"/>
                    <a:pt x="76" y="194"/>
                  </a:cubicBezTo>
                  <a:cubicBezTo>
                    <a:pt x="76" y="194"/>
                    <a:pt x="76" y="196"/>
                    <a:pt x="79" y="194"/>
                  </a:cubicBezTo>
                  <a:cubicBezTo>
                    <a:pt x="79" y="194"/>
                    <a:pt x="80" y="194"/>
                    <a:pt x="82" y="193"/>
                  </a:cubicBezTo>
                  <a:close/>
                  <a:moveTo>
                    <a:pt x="85" y="188"/>
                  </a:moveTo>
                  <a:cubicBezTo>
                    <a:pt x="87" y="188"/>
                    <a:pt x="84" y="186"/>
                    <a:pt x="85" y="186"/>
                  </a:cubicBezTo>
                  <a:cubicBezTo>
                    <a:pt x="87" y="185"/>
                    <a:pt x="84" y="182"/>
                    <a:pt x="84" y="183"/>
                  </a:cubicBezTo>
                  <a:cubicBezTo>
                    <a:pt x="82" y="183"/>
                    <a:pt x="84" y="185"/>
                    <a:pt x="82" y="185"/>
                  </a:cubicBezTo>
                  <a:cubicBezTo>
                    <a:pt x="80" y="185"/>
                    <a:pt x="82" y="186"/>
                    <a:pt x="80" y="186"/>
                  </a:cubicBezTo>
                  <a:cubicBezTo>
                    <a:pt x="79" y="186"/>
                    <a:pt x="80" y="185"/>
                    <a:pt x="79" y="185"/>
                  </a:cubicBezTo>
                  <a:cubicBezTo>
                    <a:pt x="79" y="186"/>
                    <a:pt x="77" y="185"/>
                    <a:pt x="77" y="186"/>
                  </a:cubicBezTo>
                  <a:cubicBezTo>
                    <a:pt x="77" y="186"/>
                    <a:pt x="76" y="188"/>
                    <a:pt x="77" y="188"/>
                  </a:cubicBezTo>
                  <a:cubicBezTo>
                    <a:pt x="79" y="190"/>
                    <a:pt x="79" y="188"/>
                    <a:pt x="82" y="186"/>
                  </a:cubicBezTo>
                  <a:cubicBezTo>
                    <a:pt x="85" y="186"/>
                    <a:pt x="79" y="188"/>
                    <a:pt x="80" y="190"/>
                  </a:cubicBezTo>
                  <a:cubicBezTo>
                    <a:pt x="82" y="190"/>
                    <a:pt x="84" y="188"/>
                    <a:pt x="85" y="188"/>
                  </a:cubicBezTo>
                  <a:close/>
                  <a:moveTo>
                    <a:pt x="87" y="185"/>
                  </a:moveTo>
                  <a:cubicBezTo>
                    <a:pt x="87" y="185"/>
                    <a:pt x="87" y="183"/>
                    <a:pt x="88" y="183"/>
                  </a:cubicBezTo>
                  <a:cubicBezTo>
                    <a:pt x="90" y="183"/>
                    <a:pt x="90" y="182"/>
                    <a:pt x="91" y="180"/>
                  </a:cubicBezTo>
                  <a:cubicBezTo>
                    <a:pt x="91" y="179"/>
                    <a:pt x="91" y="177"/>
                    <a:pt x="90" y="179"/>
                  </a:cubicBezTo>
                  <a:cubicBezTo>
                    <a:pt x="88" y="180"/>
                    <a:pt x="87" y="180"/>
                    <a:pt x="87" y="183"/>
                  </a:cubicBezTo>
                  <a:cubicBezTo>
                    <a:pt x="85" y="183"/>
                    <a:pt x="85" y="183"/>
                    <a:pt x="87" y="185"/>
                  </a:cubicBezTo>
                  <a:close/>
                  <a:moveTo>
                    <a:pt x="93" y="183"/>
                  </a:moveTo>
                  <a:cubicBezTo>
                    <a:pt x="96" y="183"/>
                    <a:pt x="96" y="183"/>
                    <a:pt x="96" y="183"/>
                  </a:cubicBezTo>
                  <a:cubicBezTo>
                    <a:pt x="94" y="185"/>
                    <a:pt x="93" y="183"/>
                    <a:pt x="93" y="183"/>
                  </a:cubicBezTo>
                  <a:close/>
                  <a:moveTo>
                    <a:pt x="91" y="185"/>
                  </a:moveTo>
                  <a:cubicBezTo>
                    <a:pt x="91" y="185"/>
                    <a:pt x="93" y="186"/>
                    <a:pt x="90" y="188"/>
                  </a:cubicBezTo>
                  <a:cubicBezTo>
                    <a:pt x="88" y="190"/>
                    <a:pt x="91" y="186"/>
                    <a:pt x="90" y="186"/>
                  </a:cubicBezTo>
                  <a:cubicBezTo>
                    <a:pt x="88" y="186"/>
                    <a:pt x="91" y="185"/>
                    <a:pt x="90" y="183"/>
                  </a:cubicBezTo>
                  <a:cubicBezTo>
                    <a:pt x="88" y="183"/>
                    <a:pt x="87" y="185"/>
                    <a:pt x="87" y="186"/>
                  </a:cubicBezTo>
                  <a:cubicBezTo>
                    <a:pt x="85" y="188"/>
                    <a:pt x="88" y="190"/>
                    <a:pt x="85" y="190"/>
                  </a:cubicBezTo>
                  <a:cubicBezTo>
                    <a:pt x="84" y="190"/>
                    <a:pt x="85" y="190"/>
                    <a:pt x="84" y="193"/>
                  </a:cubicBezTo>
                  <a:cubicBezTo>
                    <a:pt x="82" y="194"/>
                    <a:pt x="85" y="191"/>
                    <a:pt x="87" y="193"/>
                  </a:cubicBezTo>
                  <a:cubicBezTo>
                    <a:pt x="88" y="194"/>
                    <a:pt x="88" y="191"/>
                    <a:pt x="88" y="191"/>
                  </a:cubicBezTo>
                  <a:cubicBezTo>
                    <a:pt x="90" y="193"/>
                    <a:pt x="90" y="193"/>
                    <a:pt x="90" y="191"/>
                  </a:cubicBezTo>
                  <a:cubicBezTo>
                    <a:pt x="91" y="190"/>
                    <a:pt x="91" y="190"/>
                    <a:pt x="93" y="190"/>
                  </a:cubicBezTo>
                  <a:cubicBezTo>
                    <a:pt x="96" y="188"/>
                    <a:pt x="94" y="185"/>
                    <a:pt x="93" y="185"/>
                  </a:cubicBezTo>
                  <a:cubicBezTo>
                    <a:pt x="93" y="183"/>
                    <a:pt x="93" y="183"/>
                    <a:pt x="91" y="185"/>
                  </a:cubicBezTo>
                  <a:close/>
                  <a:moveTo>
                    <a:pt x="91" y="191"/>
                  </a:moveTo>
                  <a:cubicBezTo>
                    <a:pt x="93" y="190"/>
                    <a:pt x="94" y="190"/>
                    <a:pt x="94" y="190"/>
                  </a:cubicBezTo>
                  <a:cubicBezTo>
                    <a:pt x="93" y="191"/>
                    <a:pt x="91" y="193"/>
                    <a:pt x="91" y="191"/>
                  </a:cubicBezTo>
                  <a:close/>
                  <a:moveTo>
                    <a:pt x="117" y="166"/>
                  </a:moveTo>
                  <a:cubicBezTo>
                    <a:pt x="119" y="165"/>
                    <a:pt x="120" y="166"/>
                    <a:pt x="120" y="166"/>
                  </a:cubicBezTo>
                  <a:cubicBezTo>
                    <a:pt x="119" y="166"/>
                    <a:pt x="117" y="166"/>
                    <a:pt x="117" y="166"/>
                  </a:cubicBezTo>
                  <a:close/>
                  <a:moveTo>
                    <a:pt x="74" y="193"/>
                  </a:moveTo>
                  <a:cubicBezTo>
                    <a:pt x="76" y="193"/>
                    <a:pt x="76" y="193"/>
                    <a:pt x="76" y="193"/>
                  </a:cubicBezTo>
                  <a:cubicBezTo>
                    <a:pt x="76" y="194"/>
                    <a:pt x="74" y="193"/>
                    <a:pt x="74" y="193"/>
                  </a:cubicBezTo>
                  <a:close/>
                  <a:moveTo>
                    <a:pt x="70" y="196"/>
                  </a:moveTo>
                  <a:cubicBezTo>
                    <a:pt x="70" y="196"/>
                    <a:pt x="70" y="197"/>
                    <a:pt x="71" y="196"/>
                  </a:cubicBezTo>
                  <a:cubicBezTo>
                    <a:pt x="71" y="196"/>
                    <a:pt x="71" y="196"/>
                    <a:pt x="73" y="196"/>
                  </a:cubicBezTo>
                  <a:cubicBezTo>
                    <a:pt x="73" y="196"/>
                    <a:pt x="73" y="194"/>
                    <a:pt x="74" y="194"/>
                  </a:cubicBezTo>
                  <a:cubicBezTo>
                    <a:pt x="76" y="194"/>
                    <a:pt x="74" y="194"/>
                    <a:pt x="73" y="193"/>
                  </a:cubicBezTo>
                  <a:cubicBezTo>
                    <a:pt x="71" y="193"/>
                    <a:pt x="71" y="193"/>
                    <a:pt x="70" y="194"/>
                  </a:cubicBezTo>
                  <a:cubicBezTo>
                    <a:pt x="70" y="196"/>
                    <a:pt x="71" y="196"/>
                    <a:pt x="70" y="196"/>
                  </a:cubicBezTo>
                  <a:close/>
                  <a:moveTo>
                    <a:pt x="70" y="196"/>
                  </a:moveTo>
                  <a:cubicBezTo>
                    <a:pt x="71" y="196"/>
                    <a:pt x="68" y="194"/>
                    <a:pt x="68" y="196"/>
                  </a:cubicBezTo>
                  <a:cubicBezTo>
                    <a:pt x="68" y="197"/>
                    <a:pt x="68" y="196"/>
                    <a:pt x="68" y="197"/>
                  </a:cubicBezTo>
                  <a:cubicBezTo>
                    <a:pt x="68" y="197"/>
                    <a:pt x="68" y="197"/>
                    <a:pt x="70" y="196"/>
                  </a:cubicBezTo>
                  <a:close/>
                  <a:moveTo>
                    <a:pt x="65" y="197"/>
                  </a:moveTo>
                  <a:cubicBezTo>
                    <a:pt x="65" y="200"/>
                    <a:pt x="65" y="200"/>
                    <a:pt x="67" y="199"/>
                  </a:cubicBezTo>
                  <a:cubicBezTo>
                    <a:pt x="67" y="197"/>
                    <a:pt x="67" y="197"/>
                    <a:pt x="67" y="196"/>
                  </a:cubicBezTo>
                  <a:cubicBezTo>
                    <a:pt x="67" y="196"/>
                    <a:pt x="67" y="196"/>
                    <a:pt x="65" y="197"/>
                  </a:cubicBezTo>
                  <a:close/>
                  <a:moveTo>
                    <a:pt x="87" y="197"/>
                  </a:moveTo>
                  <a:cubicBezTo>
                    <a:pt x="88" y="197"/>
                    <a:pt x="88" y="197"/>
                    <a:pt x="88" y="197"/>
                  </a:cubicBezTo>
                  <a:cubicBezTo>
                    <a:pt x="90" y="197"/>
                    <a:pt x="87" y="197"/>
                    <a:pt x="87" y="197"/>
                  </a:cubicBezTo>
                  <a:close/>
                  <a:moveTo>
                    <a:pt x="64" y="224"/>
                  </a:moveTo>
                  <a:cubicBezTo>
                    <a:pt x="64" y="222"/>
                    <a:pt x="62" y="222"/>
                    <a:pt x="62" y="222"/>
                  </a:cubicBezTo>
                  <a:cubicBezTo>
                    <a:pt x="62" y="224"/>
                    <a:pt x="61" y="225"/>
                    <a:pt x="62" y="225"/>
                  </a:cubicBezTo>
                  <a:cubicBezTo>
                    <a:pt x="62" y="224"/>
                    <a:pt x="64" y="225"/>
                    <a:pt x="64" y="224"/>
                  </a:cubicBezTo>
                  <a:close/>
                  <a:moveTo>
                    <a:pt x="64" y="227"/>
                  </a:moveTo>
                  <a:cubicBezTo>
                    <a:pt x="65" y="225"/>
                    <a:pt x="65" y="225"/>
                    <a:pt x="64" y="225"/>
                  </a:cubicBezTo>
                  <a:cubicBezTo>
                    <a:pt x="64" y="225"/>
                    <a:pt x="62" y="225"/>
                    <a:pt x="62" y="227"/>
                  </a:cubicBezTo>
                  <a:cubicBezTo>
                    <a:pt x="62" y="227"/>
                    <a:pt x="62" y="227"/>
                    <a:pt x="64" y="227"/>
                  </a:cubicBezTo>
                  <a:close/>
                  <a:moveTo>
                    <a:pt x="59" y="235"/>
                  </a:moveTo>
                  <a:cubicBezTo>
                    <a:pt x="59" y="236"/>
                    <a:pt x="58" y="236"/>
                    <a:pt x="59" y="236"/>
                  </a:cubicBezTo>
                  <a:cubicBezTo>
                    <a:pt x="61" y="236"/>
                    <a:pt x="59" y="235"/>
                    <a:pt x="61" y="235"/>
                  </a:cubicBezTo>
                  <a:cubicBezTo>
                    <a:pt x="62" y="235"/>
                    <a:pt x="62" y="235"/>
                    <a:pt x="62" y="233"/>
                  </a:cubicBezTo>
                  <a:cubicBezTo>
                    <a:pt x="61" y="231"/>
                    <a:pt x="61" y="231"/>
                    <a:pt x="61" y="233"/>
                  </a:cubicBezTo>
                  <a:cubicBezTo>
                    <a:pt x="61" y="233"/>
                    <a:pt x="59" y="233"/>
                    <a:pt x="59" y="235"/>
                  </a:cubicBezTo>
                  <a:close/>
                  <a:moveTo>
                    <a:pt x="56" y="230"/>
                  </a:moveTo>
                  <a:cubicBezTo>
                    <a:pt x="56" y="230"/>
                    <a:pt x="58" y="228"/>
                    <a:pt x="59" y="230"/>
                  </a:cubicBezTo>
                  <a:cubicBezTo>
                    <a:pt x="59" y="230"/>
                    <a:pt x="56" y="231"/>
                    <a:pt x="56" y="230"/>
                  </a:cubicBezTo>
                  <a:close/>
                  <a:moveTo>
                    <a:pt x="59" y="238"/>
                  </a:moveTo>
                  <a:cubicBezTo>
                    <a:pt x="58" y="238"/>
                    <a:pt x="59" y="238"/>
                    <a:pt x="61" y="238"/>
                  </a:cubicBezTo>
                  <a:cubicBezTo>
                    <a:pt x="62" y="236"/>
                    <a:pt x="61" y="236"/>
                    <a:pt x="59" y="236"/>
                  </a:cubicBezTo>
                  <a:cubicBezTo>
                    <a:pt x="59" y="238"/>
                    <a:pt x="59" y="236"/>
                    <a:pt x="59" y="238"/>
                  </a:cubicBezTo>
                  <a:close/>
                  <a:moveTo>
                    <a:pt x="55" y="238"/>
                  </a:moveTo>
                  <a:cubicBezTo>
                    <a:pt x="56" y="238"/>
                    <a:pt x="58" y="238"/>
                    <a:pt x="58" y="238"/>
                  </a:cubicBezTo>
                  <a:cubicBezTo>
                    <a:pt x="56" y="238"/>
                    <a:pt x="55" y="238"/>
                    <a:pt x="55" y="238"/>
                  </a:cubicBezTo>
                  <a:close/>
                  <a:moveTo>
                    <a:pt x="53" y="245"/>
                  </a:moveTo>
                  <a:cubicBezTo>
                    <a:pt x="55" y="245"/>
                    <a:pt x="55" y="245"/>
                    <a:pt x="53" y="245"/>
                  </a:cubicBezTo>
                  <a:cubicBezTo>
                    <a:pt x="53" y="245"/>
                    <a:pt x="53" y="244"/>
                    <a:pt x="52" y="244"/>
                  </a:cubicBezTo>
                  <a:cubicBezTo>
                    <a:pt x="52" y="245"/>
                    <a:pt x="52" y="245"/>
                    <a:pt x="53" y="245"/>
                  </a:cubicBezTo>
                  <a:close/>
                  <a:moveTo>
                    <a:pt x="53" y="244"/>
                  </a:moveTo>
                  <a:cubicBezTo>
                    <a:pt x="53" y="244"/>
                    <a:pt x="55" y="244"/>
                    <a:pt x="53" y="244"/>
                  </a:cubicBezTo>
                  <a:cubicBezTo>
                    <a:pt x="53" y="244"/>
                    <a:pt x="52" y="242"/>
                    <a:pt x="53" y="244"/>
                  </a:cubicBezTo>
                  <a:close/>
                  <a:moveTo>
                    <a:pt x="50" y="244"/>
                  </a:moveTo>
                  <a:cubicBezTo>
                    <a:pt x="52" y="242"/>
                    <a:pt x="52" y="244"/>
                    <a:pt x="52" y="244"/>
                  </a:cubicBezTo>
                  <a:cubicBezTo>
                    <a:pt x="50" y="244"/>
                    <a:pt x="50" y="244"/>
                    <a:pt x="50" y="244"/>
                  </a:cubicBezTo>
                  <a:close/>
                  <a:moveTo>
                    <a:pt x="64" y="222"/>
                  </a:moveTo>
                  <a:cubicBezTo>
                    <a:pt x="65" y="221"/>
                    <a:pt x="65" y="221"/>
                    <a:pt x="65" y="221"/>
                  </a:cubicBezTo>
                  <a:cubicBezTo>
                    <a:pt x="67" y="222"/>
                    <a:pt x="65" y="222"/>
                    <a:pt x="64" y="222"/>
                  </a:cubicBezTo>
                  <a:close/>
                  <a:moveTo>
                    <a:pt x="26" y="261"/>
                  </a:moveTo>
                  <a:cubicBezTo>
                    <a:pt x="24" y="261"/>
                    <a:pt x="29" y="259"/>
                    <a:pt x="29" y="261"/>
                  </a:cubicBezTo>
                  <a:cubicBezTo>
                    <a:pt x="29" y="261"/>
                    <a:pt x="27" y="262"/>
                    <a:pt x="26" y="261"/>
                  </a:cubicBezTo>
                  <a:close/>
                  <a:moveTo>
                    <a:pt x="33" y="256"/>
                  </a:moveTo>
                  <a:cubicBezTo>
                    <a:pt x="35" y="256"/>
                    <a:pt x="33" y="255"/>
                    <a:pt x="33" y="255"/>
                  </a:cubicBezTo>
                  <a:cubicBezTo>
                    <a:pt x="32" y="256"/>
                    <a:pt x="29" y="256"/>
                    <a:pt x="29" y="258"/>
                  </a:cubicBezTo>
                  <a:cubicBezTo>
                    <a:pt x="30" y="258"/>
                    <a:pt x="32" y="258"/>
                    <a:pt x="33" y="256"/>
                  </a:cubicBezTo>
                  <a:close/>
                  <a:moveTo>
                    <a:pt x="32" y="259"/>
                  </a:moveTo>
                  <a:cubicBezTo>
                    <a:pt x="35" y="259"/>
                    <a:pt x="36" y="259"/>
                    <a:pt x="36" y="259"/>
                  </a:cubicBezTo>
                  <a:cubicBezTo>
                    <a:pt x="36" y="258"/>
                    <a:pt x="35" y="259"/>
                    <a:pt x="35" y="258"/>
                  </a:cubicBezTo>
                  <a:cubicBezTo>
                    <a:pt x="35" y="256"/>
                    <a:pt x="32" y="258"/>
                    <a:pt x="32" y="258"/>
                  </a:cubicBezTo>
                  <a:cubicBezTo>
                    <a:pt x="30" y="259"/>
                    <a:pt x="29" y="259"/>
                    <a:pt x="29" y="259"/>
                  </a:cubicBezTo>
                  <a:cubicBezTo>
                    <a:pt x="29" y="261"/>
                    <a:pt x="30" y="261"/>
                    <a:pt x="32" y="259"/>
                  </a:cubicBezTo>
                  <a:close/>
                  <a:moveTo>
                    <a:pt x="27" y="264"/>
                  </a:moveTo>
                  <a:cubicBezTo>
                    <a:pt x="26" y="262"/>
                    <a:pt x="27" y="262"/>
                    <a:pt x="29" y="264"/>
                  </a:cubicBezTo>
                  <a:cubicBezTo>
                    <a:pt x="27" y="264"/>
                    <a:pt x="27" y="264"/>
                    <a:pt x="27" y="264"/>
                  </a:cubicBezTo>
                  <a:close/>
                  <a:moveTo>
                    <a:pt x="24" y="266"/>
                  </a:moveTo>
                  <a:cubicBezTo>
                    <a:pt x="26" y="266"/>
                    <a:pt x="24" y="264"/>
                    <a:pt x="24" y="266"/>
                  </a:cubicBezTo>
                  <a:cubicBezTo>
                    <a:pt x="23" y="266"/>
                    <a:pt x="23" y="264"/>
                    <a:pt x="23" y="266"/>
                  </a:cubicBezTo>
                  <a:cubicBezTo>
                    <a:pt x="21" y="267"/>
                    <a:pt x="24" y="267"/>
                    <a:pt x="24" y="266"/>
                  </a:cubicBezTo>
                  <a:close/>
                  <a:moveTo>
                    <a:pt x="17" y="270"/>
                  </a:moveTo>
                  <a:cubicBezTo>
                    <a:pt x="15" y="270"/>
                    <a:pt x="18" y="269"/>
                    <a:pt x="18" y="270"/>
                  </a:cubicBezTo>
                  <a:cubicBezTo>
                    <a:pt x="17" y="270"/>
                    <a:pt x="17" y="270"/>
                    <a:pt x="17" y="270"/>
                  </a:cubicBezTo>
                  <a:close/>
                  <a:moveTo>
                    <a:pt x="10" y="273"/>
                  </a:moveTo>
                  <a:cubicBezTo>
                    <a:pt x="12" y="275"/>
                    <a:pt x="10" y="276"/>
                    <a:pt x="9" y="276"/>
                  </a:cubicBezTo>
                  <a:cubicBezTo>
                    <a:pt x="9" y="275"/>
                    <a:pt x="10" y="273"/>
                    <a:pt x="10" y="273"/>
                  </a:cubicBezTo>
                  <a:close/>
                  <a:moveTo>
                    <a:pt x="7" y="276"/>
                  </a:moveTo>
                  <a:cubicBezTo>
                    <a:pt x="7" y="275"/>
                    <a:pt x="9" y="275"/>
                    <a:pt x="9" y="276"/>
                  </a:cubicBezTo>
                  <a:cubicBezTo>
                    <a:pt x="7" y="276"/>
                    <a:pt x="7" y="276"/>
                    <a:pt x="7" y="276"/>
                  </a:cubicBezTo>
                  <a:close/>
                  <a:moveTo>
                    <a:pt x="1" y="283"/>
                  </a:moveTo>
                  <a:cubicBezTo>
                    <a:pt x="1" y="281"/>
                    <a:pt x="3" y="281"/>
                    <a:pt x="4" y="281"/>
                  </a:cubicBezTo>
                  <a:cubicBezTo>
                    <a:pt x="4" y="281"/>
                    <a:pt x="3" y="283"/>
                    <a:pt x="1" y="283"/>
                  </a:cubicBezTo>
                  <a:close/>
                  <a:moveTo>
                    <a:pt x="1" y="292"/>
                  </a:moveTo>
                  <a:cubicBezTo>
                    <a:pt x="1" y="292"/>
                    <a:pt x="1" y="290"/>
                    <a:pt x="3" y="290"/>
                  </a:cubicBezTo>
                  <a:cubicBezTo>
                    <a:pt x="3" y="290"/>
                    <a:pt x="3" y="292"/>
                    <a:pt x="1" y="292"/>
                  </a:cubicBezTo>
                  <a:close/>
                  <a:moveTo>
                    <a:pt x="6" y="308"/>
                  </a:moveTo>
                  <a:cubicBezTo>
                    <a:pt x="6" y="306"/>
                    <a:pt x="6" y="306"/>
                    <a:pt x="7" y="308"/>
                  </a:cubicBezTo>
                  <a:cubicBezTo>
                    <a:pt x="7" y="308"/>
                    <a:pt x="7" y="306"/>
                    <a:pt x="9" y="306"/>
                  </a:cubicBezTo>
                  <a:cubicBezTo>
                    <a:pt x="9" y="304"/>
                    <a:pt x="6" y="304"/>
                    <a:pt x="6" y="306"/>
                  </a:cubicBezTo>
                  <a:cubicBezTo>
                    <a:pt x="4" y="308"/>
                    <a:pt x="6" y="309"/>
                    <a:pt x="7" y="309"/>
                  </a:cubicBezTo>
                  <a:cubicBezTo>
                    <a:pt x="7" y="309"/>
                    <a:pt x="7" y="308"/>
                    <a:pt x="6" y="308"/>
                  </a:cubicBezTo>
                  <a:close/>
                  <a:moveTo>
                    <a:pt x="4" y="317"/>
                  </a:moveTo>
                  <a:cubicBezTo>
                    <a:pt x="6" y="317"/>
                    <a:pt x="4" y="312"/>
                    <a:pt x="4" y="314"/>
                  </a:cubicBezTo>
                  <a:cubicBezTo>
                    <a:pt x="4" y="315"/>
                    <a:pt x="3" y="317"/>
                    <a:pt x="4" y="317"/>
                  </a:cubicBezTo>
                  <a:close/>
                  <a:moveTo>
                    <a:pt x="4" y="311"/>
                  </a:moveTo>
                  <a:cubicBezTo>
                    <a:pt x="4" y="312"/>
                    <a:pt x="4" y="309"/>
                    <a:pt x="4" y="309"/>
                  </a:cubicBezTo>
                  <a:cubicBezTo>
                    <a:pt x="6" y="309"/>
                    <a:pt x="6" y="311"/>
                    <a:pt x="6" y="309"/>
                  </a:cubicBezTo>
                  <a:cubicBezTo>
                    <a:pt x="6" y="309"/>
                    <a:pt x="6" y="309"/>
                    <a:pt x="4" y="308"/>
                  </a:cubicBezTo>
                  <a:cubicBezTo>
                    <a:pt x="4" y="308"/>
                    <a:pt x="4" y="309"/>
                    <a:pt x="4" y="311"/>
                  </a:cubicBezTo>
                  <a:close/>
                  <a:moveTo>
                    <a:pt x="3" y="303"/>
                  </a:moveTo>
                  <a:cubicBezTo>
                    <a:pt x="3" y="300"/>
                    <a:pt x="3" y="300"/>
                    <a:pt x="3" y="300"/>
                  </a:cubicBezTo>
                  <a:cubicBezTo>
                    <a:pt x="3" y="301"/>
                    <a:pt x="4" y="304"/>
                    <a:pt x="3" y="303"/>
                  </a:cubicBezTo>
                  <a:close/>
                  <a:moveTo>
                    <a:pt x="4" y="300"/>
                  </a:moveTo>
                  <a:cubicBezTo>
                    <a:pt x="4" y="301"/>
                    <a:pt x="3" y="300"/>
                    <a:pt x="3" y="298"/>
                  </a:cubicBezTo>
                  <a:cubicBezTo>
                    <a:pt x="4" y="300"/>
                    <a:pt x="4" y="300"/>
                    <a:pt x="4" y="300"/>
                  </a:cubicBezTo>
                  <a:close/>
                  <a:moveTo>
                    <a:pt x="3" y="298"/>
                  </a:moveTo>
                  <a:cubicBezTo>
                    <a:pt x="4" y="298"/>
                    <a:pt x="3" y="297"/>
                    <a:pt x="3" y="297"/>
                  </a:cubicBezTo>
                  <a:cubicBezTo>
                    <a:pt x="1" y="295"/>
                    <a:pt x="1" y="297"/>
                    <a:pt x="3" y="298"/>
                  </a:cubicBezTo>
                  <a:close/>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92" name="Google Shape;3389;p145">
              <a:extLst>
                <a:ext uri="{FF2B5EF4-FFF2-40B4-BE49-F238E27FC236}">
                  <a16:creationId xmlns:a16="http://schemas.microsoft.com/office/drawing/2014/main" id="{ED06F566-21F9-B810-FBFA-33525ADFAAB9}"/>
                </a:ext>
              </a:extLst>
            </p:cNvPr>
            <p:cNvSpPr/>
            <p:nvPr/>
          </p:nvSpPr>
          <p:spPr>
            <a:xfrm>
              <a:off x="5598466" y="1891068"/>
              <a:ext cx="257085" cy="420969"/>
            </a:xfrm>
            <a:custGeom>
              <a:avLst/>
              <a:gdLst/>
              <a:ahLst/>
              <a:cxnLst/>
              <a:rect l="l" t="t" r="r" b="b"/>
              <a:pathLst>
                <a:path w="82" h="135" extrusionOk="0">
                  <a:moveTo>
                    <a:pt x="40" y="75"/>
                  </a:moveTo>
                  <a:cubicBezTo>
                    <a:pt x="38" y="78"/>
                    <a:pt x="38" y="75"/>
                    <a:pt x="37" y="76"/>
                  </a:cubicBezTo>
                  <a:cubicBezTo>
                    <a:pt x="35" y="80"/>
                    <a:pt x="32" y="75"/>
                    <a:pt x="32" y="76"/>
                  </a:cubicBezTo>
                  <a:cubicBezTo>
                    <a:pt x="34" y="78"/>
                    <a:pt x="32" y="80"/>
                    <a:pt x="32" y="78"/>
                  </a:cubicBezTo>
                  <a:cubicBezTo>
                    <a:pt x="31" y="76"/>
                    <a:pt x="28" y="75"/>
                    <a:pt x="28" y="78"/>
                  </a:cubicBezTo>
                  <a:cubicBezTo>
                    <a:pt x="29" y="81"/>
                    <a:pt x="26" y="76"/>
                    <a:pt x="26" y="75"/>
                  </a:cubicBezTo>
                  <a:cubicBezTo>
                    <a:pt x="28" y="73"/>
                    <a:pt x="28" y="76"/>
                    <a:pt x="28" y="73"/>
                  </a:cubicBezTo>
                  <a:cubicBezTo>
                    <a:pt x="28" y="70"/>
                    <a:pt x="32" y="70"/>
                    <a:pt x="29" y="67"/>
                  </a:cubicBezTo>
                  <a:cubicBezTo>
                    <a:pt x="28" y="64"/>
                    <a:pt x="29" y="64"/>
                    <a:pt x="31" y="62"/>
                  </a:cubicBezTo>
                  <a:cubicBezTo>
                    <a:pt x="28" y="59"/>
                    <a:pt x="29" y="64"/>
                    <a:pt x="28" y="64"/>
                  </a:cubicBezTo>
                  <a:cubicBezTo>
                    <a:pt x="26" y="62"/>
                    <a:pt x="28" y="64"/>
                    <a:pt x="26" y="64"/>
                  </a:cubicBezTo>
                  <a:cubicBezTo>
                    <a:pt x="25" y="62"/>
                    <a:pt x="26" y="61"/>
                    <a:pt x="25" y="62"/>
                  </a:cubicBezTo>
                  <a:cubicBezTo>
                    <a:pt x="23" y="62"/>
                    <a:pt x="26" y="64"/>
                    <a:pt x="25" y="66"/>
                  </a:cubicBezTo>
                  <a:cubicBezTo>
                    <a:pt x="23" y="67"/>
                    <a:pt x="23" y="72"/>
                    <a:pt x="22" y="72"/>
                  </a:cubicBezTo>
                  <a:cubicBezTo>
                    <a:pt x="20" y="70"/>
                    <a:pt x="25" y="64"/>
                    <a:pt x="23" y="66"/>
                  </a:cubicBezTo>
                  <a:cubicBezTo>
                    <a:pt x="23" y="66"/>
                    <a:pt x="23" y="66"/>
                    <a:pt x="23" y="64"/>
                  </a:cubicBezTo>
                  <a:cubicBezTo>
                    <a:pt x="23" y="62"/>
                    <a:pt x="22" y="62"/>
                    <a:pt x="23" y="61"/>
                  </a:cubicBezTo>
                  <a:cubicBezTo>
                    <a:pt x="23" y="59"/>
                    <a:pt x="22" y="59"/>
                    <a:pt x="23" y="58"/>
                  </a:cubicBezTo>
                  <a:cubicBezTo>
                    <a:pt x="25" y="58"/>
                    <a:pt x="23" y="56"/>
                    <a:pt x="25" y="55"/>
                  </a:cubicBezTo>
                  <a:cubicBezTo>
                    <a:pt x="26" y="53"/>
                    <a:pt x="26" y="53"/>
                    <a:pt x="23" y="55"/>
                  </a:cubicBezTo>
                  <a:cubicBezTo>
                    <a:pt x="22" y="56"/>
                    <a:pt x="23" y="55"/>
                    <a:pt x="22" y="55"/>
                  </a:cubicBezTo>
                  <a:cubicBezTo>
                    <a:pt x="20" y="55"/>
                    <a:pt x="19" y="55"/>
                    <a:pt x="20" y="55"/>
                  </a:cubicBezTo>
                  <a:cubicBezTo>
                    <a:pt x="22" y="53"/>
                    <a:pt x="23" y="53"/>
                    <a:pt x="20" y="53"/>
                  </a:cubicBezTo>
                  <a:cubicBezTo>
                    <a:pt x="17" y="53"/>
                    <a:pt x="19" y="52"/>
                    <a:pt x="20" y="52"/>
                  </a:cubicBezTo>
                  <a:cubicBezTo>
                    <a:pt x="20" y="53"/>
                    <a:pt x="22" y="52"/>
                    <a:pt x="22" y="52"/>
                  </a:cubicBezTo>
                  <a:cubicBezTo>
                    <a:pt x="19" y="50"/>
                    <a:pt x="23" y="50"/>
                    <a:pt x="22" y="48"/>
                  </a:cubicBezTo>
                  <a:cubicBezTo>
                    <a:pt x="22" y="48"/>
                    <a:pt x="22" y="48"/>
                    <a:pt x="23" y="47"/>
                  </a:cubicBezTo>
                  <a:cubicBezTo>
                    <a:pt x="23" y="45"/>
                    <a:pt x="22" y="47"/>
                    <a:pt x="22" y="44"/>
                  </a:cubicBezTo>
                  <a:cubicBezTo>
                    <a:pt x="20" y="41"/>
                    <a:pt x="23" y="42"/>
                    <a:pt x="22" y="39"/>
                  </a:cubicBezTo>
                  <a:cubicBezTo>
                    <a:pt x="20" y="38"/>
                    <a:pt x="23" y="38"/>
                    <a:pt x="25" y="39"/>
                  </a:cubicBezTo>
                  <a:cubicBezTo>
                    <a:pt x="25" y="39"/>
                    <a:pt x="25" y="38"/>
                    <a:pt x="25" y="36"/>
                  </a:cubicBezTo>
                  <a:cubicBezTo>
                    <a:pt x="23" y="34"/>
                    <a:pt x="28" y="36"/>
                    <a:pt x="25" y="34"/>
                  </a:cubicBezTo>
                  <a:cubicBezTo>
                    <a:pt x="23" y="31"/>
                    <a:pt x="29" y="36"/>
                    <a:pt x="26" y="33"/>
                  </a:cubicBezTo>
                  <a:cubicBezTo>
                    <a:pt x="25" y="31"/>
                    <a:pt x="28" y="33"/>
                    <a:pt x="28" y="30"/>
                  </a:cubicBezTo>
                  <a:cubicBezTo>
                    <a:pt x="26" y="28"/>
                    <a:pt x="28" y="28"/>
                    <a:pt x="29" y="30"/>
                  </a:cubicBezTo>
                  <a:cubicBezTo>
                    <a:pt x="31" y="30"/>
                    <a:pt x="31" y="28"/>
                    <a:pt x="32" y="30"/>
                  </a:cubicBezTo>
                  <a:cubicBezTo>
                    <a:pt x="34" y="30"/>
                    <a:pt x="37" y="28"/>
                    <a:pt x="40" y="28"/>
                  </a:cubicBezTo>
                  <a:cubicBezTo>
                    <a:pt x="41" y="30"/>
                    <a:pt x="38" y="28"/>
                    <a:pt x="41" y="28"/>
                  </a:cubicBezTo>
                  <a:cubicBezTo>
                    <a:pt x="44" y="28"/>
                    <a:pt x="43" y="30"/>
                    <a:pt x="43" y="30"/>
                  </a:cubicBezTo>
                  <a:cubicBezTo>
                    <a:pt x="44" y="31"/>
                    <a:pt x="37" y="38"/>
                    <a:pt x="35" y="39"/>
                  </a:cubicBezTo>
                  <a:cubicBezTo>
                    <a:pt x="34" y="39"/>
                    <a:pt x="38" y="38"/>
                    <a:pt x="37" y="39"/>
                  </a:cubicBezTo>
                  <a:cubicBezTo>
                    <a:pt x="35" y="41"/>
                    <a:pt x="34" y="42"/>
                    <a:pt x="35" y="42"/>
                  </a:cubicBezTo>
                  <a:cubicBezTo>
                    <a:pt x="38" y="42"/>
                    <a:pt x="38" y="39"/>
                    <a:pt x="43" y="41"/>
                  </a:cubicBezTo>
                  <a:cubicBezTo>
                    <a:pt x="49" y="41"/>
                    <a:pt x="52" y="39"/>
                    <a:pt x="52" y="42"/>
                  </a:cubicBezTo>
                  <a:cubicBezTo>
                    <a:pt x="53" y="44"/>
                    <a:pt x="52" y="44"/>
                    <a:pt x="50" y="50"/>
                  </a:cubicBezTo>
                  <a:cubicBezTo>
                    <a:pt x="47" y="56"/>
                    <a:pt x="46" y="56"/>
                    <a:pt x="44" y="56"/>
                  </a:cubicBezTo>
                  <a:cubicBezTo>
                    <a:pt x="43" y="56"/>
                    <a:pt x="46" y="56"/>
                    <a:pt x="44" y="58"/>
                  </a:cubicBezTo>
                  <a:cubicBezTo>
                    <a:pt x="44" y="58"/>
                    <a:pt x="49" y="58"/>
                    <a:pt x="46" y="59"/>
                  </a:cubicBezTo>
                  <a:cubicBezTo>
                    <a:pt x="44" y="61"/>
                    <a:pt x="44" y="59"/>
                    <a:pt x="43" y="61"/>
                  </a:cubicBezTo>
                  <a:cubicBezTo>
                    <a:pt x="43" y="62"/>
                    <a:pt x="38" y="62"/>
                    <a:pt x="41" y="62"/>
                  </a:cubicBezTo>
                  <a:cubicBezTo>
                    <a:pt x="46" y="64"/>
                    <a:pt x="43" y="59"/>
                    <a:pt x="47" y="62"/>
                  </a:cubicBezTo>
                  <a:cubicBezTo>
                    <a:pt x="52" y="64"/>
                    <a:pt x="50" y="66"/>
                    <a:pt x="53" y="67"/>
                  </a:cubicBezTo>
                  <a:cubicBezTo>
                    <a:pt x="55" y="69"/>
                    <a:pt x="53" y="70"/>
                    <a:pt x="57" y="75"/>
                  </a:cubicBezTo>
                  <a:cubicBezTo>
                    <a:pt x="58" y="81"/>
                    <a:pt x="58" y="80"/>
                    <a:pt x="61" y="80"/>
                  </a:cubicBezTo>
                  <a:cubicBezTo>
                    <a:pt x="64" y="81"/>
                    <a:pt x="63" y="84"/>
                    <a:pt x="66" y="84"/>
                  </a:cubicBezTo>
                  <a:cubicBezTo>
                    <a:pt x="67" y="86"/>
                    <a:pt x="64" y="86"/>
                    <a:pt x="67" y="89"/>
                  </a:cubicBezTo>
                  <a:cubicBezTo>
                    <a:pt x="70" y="92"/>
                    <a:pt x="69" y="92"/>
                    <a:pt x="66" y="90"/>
                  </a:cubicBezTo>
                  <a:cubicBezTo>
                    <a:pt x="64" y="89"/>
                    <a:pt x="64" y="90"/>
                    <a:pt x="67" y="92"/>
                  </a:cubicBezTo>
                  <a:cubicBezTo>
                    <a:pt x="69" y="94"/>
                    <a:pt x="72" y="98"/>
                    <a:pt x="70" y="98"/>
                  </a:cubicBezTo>
                  <a:cubicBezTo>
                    <a:pt x="69" y="100"/>
                    <a:pt x="67" y="101"/>
                    <a:pt x="69" y="101"/>
                  </a:cubicBezTo>
                  <a:cubicBezTo>
                    <a:pt x="70" y="101"/>
                    <a:pt x="70" y="103"/>
                    <a:pt x="72" y="100"/>
                  </a:cubicBezTo>
                  <a:cubicBezTo>
                    <a:pt x="72" y="98"/>
                    <a:pt x="81" y="100"/>
                    <a:pt x="81" y="104"/>
                  </a:cubicBezTo>
                  <a:cubicBezTo>
                    <a:pt x="82" y="112"/>
                    <a:pt x="76" y="112"/>
                    <a:pt x="78" y="114"/>
                  </a:cubicBezTo>
                  <a:cubicBezTo>
                    <a:pt x="79" y="114"/>
                    <a:pt x="76" y="112"/>
                    <a:pt x="75" y="114"/>
                  </a:cubicBezTo>
                  <a:cubicBezTo>
                    <a:pt x="73" y="115"/>
                    <a:pt x="76" y="114"/>
                    <a:pt x="75" y="117"/>
                  </a:cubicBezTo>
                  <a:cubicBezTo>
                    <a:pt x="75" y="117"/>
                    <a:pt x="70" y="117"/>
                    <a:pt x="72" y="117"/>
                  </a:cubicBezTo>
                  <a:cubicBezTo>
                    <a:pt x="73" y="118"/>
                    <a:pt x="72" y="118"/>
                    <a:pt x="73" y="118"/>
                  </a:cubicBezTo>
                  <a:cubicBezTo>
                    <a:pt x="75" y="120"/>
                    <a:pt x="79" y="117"/>
                    <a:pt x="79" y="118"/>
                  </a:cubicBezTo>
                  <a:cubicBezTo>
                    <a:pt x="78" y="120"/>
                    <a:pt x="79" y="121"/>
                    <a:pt x="76" y="123"/>
                  </a:cubicBezTo>
                  <a:cubicBezTo>
                    <a:pt x="73" y="123"/>
                    <a:pt x="76" y="125"/>
                    <a:pt x="73" y="125"/>
                  </a:cubicBezTo>
                  <a:cubicBezTo>
                    <a:pt x="72" y="125"/>
                    <a:pt x="70" y="128"/>
                    <a:pt x="67" y="126"/>
                  </a:cubicBezTo>
                  <a:cubicBezTo>
                    <a:pt x="64" y="125"/>
                    <a:pt x="61" y="128"/>
                    <a:pt x="60" y="126"/>
                  </a:cubicBezTo>
                  <a:cubicBezTo>
                    <a:pt x="60" y="125"/>
                    <a:pt x="60" y="126"/>
                    <a:pt x="58" y="126"/>
                  </a:cubicBezTo>
                  <a:cubicBezTo>
                    <a:pt x="55" y="125"/>
                    <a:pt x="58" y="126"/>
                    <a:pt x="53" y="126"/>
                  </a:cubicBezTo>
                  <a:cubicBezTo>
                    <a:pt x="50" y="128"/>
                    <a:pt x="53" y="129"/>
                    <a:pt x="50" y="128"/>
                  </a:cubicBezTo>
                  <a:cubicBezTo>
                    <a:pt x="47" y="128"/>
                    <a:pt x="49" y="131"/>
                    <a:pt x="46" y="128"/>
                  </a:cubicBezTo>
                  <a:cubicBezTo>
                    <a:pt x="44" y="125"/>
                    <a:pt x="41" y="129"/>
                    <a:pt x="40" y="128"/>
                  </a:cubicBezTo>
                  <a:cubicBezTo>
                    <a:pt x="40" y="128"/>
                    <a:pt x="40" y="134"/>
                    <a:pt x="37" y="132"/>
                  </a:cubicBezTo>
                  <a:cubicBezTo>
                    <a:pt x="35" y="131"/>
                    <a:pt x="35" y="131"/>
                    <a:pt x="32" y="131"/>
                  </a:cubicBezTo>
                  <a:cubicBezTo>
                    <a:pt x="29" y="131"/>
                    <a:pt x="29" y="132"/>
                    <a:pt x="28" y="134"/>
                  </a:cubicBezTo>
                  <a:cubicBezTo>
                    <a:pt x="26" y="134"/>
                    <a:pt x="28" y="135"/>
                    <a:pt x="26" y="135"/>
                  </a:cubicBezTo>
                  <a:cubicBezTo>
                    <a:pt x="25" y="135"/>
                    <a:pt x="25" y="134"/>
                    <a:pt x="23" y="134"/>
                  </a:cubicBezTo>
                  <a:cubicBezTo>
                    <a:pt x="22" y="135"/>
                    <a:pt x="22" y="132"/>
                    <a:pt x="25" y="132"/>
                  </a:cubicBezTo>
                  <a:cubicBezTo>
                    <a:pt x="26" y="132"/>
                    <a:pt x="26" y="129"/>
                    <a:pt x="29" y="128"/>
                  </a:cubicBezTo>
                  <a:cubicBezTo>
                    <a:pt x="31" y="128"/>
                    <a:pt x="29" y="128"/>
                    <a:pt x="31" y="126"/>
                  </a:cubicBezTo>
                  <a:cubicBezTo>
                    <a:pt x="32" y="125"/>
                    <a:pt x="29" y="123"/>
                    <a:pt x="32" y="123"/>
                  </a:cubicBezTo>
                  <a:cubicBezTo>
                    <a:pt x="35" y="123"/>
                    <a:pt x="32" y="120"/>
                    <a:pt x="35" y="120"/>
                  </a:cubicBezTo>
                  <a:cubicBezTo>
                    <a:pt x="40" y="120"/>
                    <a:pt x="38" y="121"/>
                    <a:pt x="43" y="121"/>
                  </a:cubicBezTo>
                  <a:cubicBezTo>
                    <a:pt x="46" y="120"/>
                    <a:pt x="41" y="120"/>
                    <a:pt x="47" y="117"/>
                  </a:cubicBezTo>
                  <a:cubicBezTo>
                    <a:pt x="47" y="115"/>
                    <a:pt x="47" y="115"/>
                    <a:pt x="49" y="114"/>
                  </a:cubicBezTo>
                  <a:cubicBezTo>
                    <a:pt x="46" y="115"/>
                    <a:pt x="46" y="117"/>
                    <a:pt x="44" y="117"/>
                  </a:cubicBezTo>
                  <a:cubicBezTo>
                    <a:pt x="43" y="117"/>
                    <a:pt x="41" y="121"/>
                    <a:pt x="38" y="118"/>
                  </a:cubicBezTo>
                  <a:cubicBezTo>
                    <a:pt x="35" y="115"/>
                    <a:pt x="32" y="118"/>
                    <a:pt x="34" y="117"/>
                  </a:cubicBezTo>
                  <a:cubicBezTo>
                    <a:pt x="34" y="115"/>
                    <a:pt x="32" y="114"/>
                    <a:pt x="29" y="115"/>
                  </a:cubicBezTo>
                  <a:cubicBezTo>
                    <a:pt x="28" y="117"/>
                    <a:pt x="26" y="115"/>
                    <a:pt x="26" y="114"/>
                  </a:cubicBezTo>
                  <a:cubicBezTo>
                    <a:pt x="28" y="112"/>
                    <a:pt x="25" y="114"/>
                    <a:pt x="26" y="112"/>
                  </a:cubicBezTo>
                  <a:cubicBezTo>
                    <a:pt x="28" y="109"/>
                    <a:pt x="28" y="112"/>
                    <a:pt x="32" y="109"/>
                  </a:cubicBezTo>
                  <a:cubicBezTo>
                    <a:pt x="37" y="106"/>
                    <a:pt x="34" y="104"/>
                    <a:pt x="35" y="103"/>
                  </a:cubicBezTo>
                  <a:cubicBezTo>
                    <a:pt x="37" y="101"/>
                    <a:pt x="34" y="103"/>
                    <a:pt x="35" y="101"/>
                  </a:cubicBezTo>
                  <a:cubicBezTo>
                    <a:pt x="35" y="98"/>
                    <a:pt x="32" y="103"/>
                    <a:pt x="31" y="101"/>
                  </a:cubicBezTo>
                  <a:cubicBezTo>
                    <a:pt x="31" y="101"/>
                    <a:pt x="29" y="103"/>
                    <a:pt x="31" y="101"/>
                  </a:cubicBezTo>
                  <a:cubicBezTo>
                    <a:pt x="31" y="100"/>
                    <a:pt x="32" y="100"/>
                    <a:pt x="34" y="97"/>
                  </a:cubicBezTo>
                  <a:cubicBezTo>
                    <a:pt x="35" y="95"/>
                    <a:pt x="35" y="97"/>
                    <a:pt x="37" y="95"/>
                  </a:cubicBezTo>
                  <a:cubicBezTo>
                    <a:pt x="37" y="95"/>
                    <a:pt x="37" y="97"/>
                    <a:pt x="40" y="95"/>
                  </a:cubicBezTo>
                  <a:cubicBezTo>
                    <a:pt x="41" y="94"/>
                    <a:pt x="43" y="97"/>
                    <a:pt x="43" y="95"/>
                  </a:cubicBezTo>
                  <a:cubicBezTo>
                    <a:pt x="41" y="94"/>
                    <a:pt x="43" y="94"/>
                    <a:pt x="44" y="95"/>
                  </a:cubicBezTo>
                  <a:cubicBezTo>
                    <a:pt x="44" y="97"/>
                    <a:pt x="44" y="95"/>
                    <a:pt x="44" y="94"/>
                  </a:cubicBezTo>
                  <a:cubicBezTo>
                    <a:pt x="41" y="90"/>
                    <a:pt x="44" y="90"/>
                    <a:pt x="44" y="90"/>
                  </a:cubicBezTo>
                  <a:cubicBezTo>
                    <a:pt x="41" y="89"/>
                    <a:pt x="46" y="87"/>
                    <a:pt x="44" y="87"/>
                  </a:cubicBezTo>
                  <a:cubicBezTo>
                    <a:pt x="44" y="86"/>
                    <a:pt x="46" y="84"/>
                    <a:pt x="44" y="84"/>
                  </a:cubicBezTo>
                  <a:cubicBezTo>
                    <a:pt x="43" y="84"/>
                    <a:pt x="43" y="87"/>
                    <a:pt x="41" y="86"/>
                  </a:cubicBezTo>
                  <a:cubicBezTo>
                    <a:pt x="40" y="83"/>
                    <a:pt x="37" y="83"/>
                    <a:pt x="40" y="78"/>
                  </a:cubicBezTo>
                  <a:cubicBezTo>
                    <a:pt x="43" y="73"/>
                    <a:pt x="40" y="78"/>
                    <a:pt x="41" y="75"/>
                  </a:cubicBezTo>
                  <a:cubicBezTo>
                    <a:pt x="43" y="75"/>
                    <a:pt x="40" y="75"/>
                    <a:pt x="40" y="75"/>
                  </a:cubicBezTo>
                  <a:close/>
                  <a:moveTo>
                    <a:pt x="22" y="84"/>
                  </a:moveTo>
                  <a:cubicBezTo>
                    <a:pt x="22" y="83"/>
                    <a:pt x="23" y="84"/>
                    <a:pt x="23" y="83"/>
                  </a:cubicBezTo>
                  <a:cubicBezTo>
                    <a:pt x="22" y="83"/>
                    <a:pt x="22" y="83"/>
                    <a:pt x="22" y="83"/>
                  </a:cubicBezTo>
                  <a:cubicBezTo>
                    <a:pt x="23" y="81"/>
                    <a:pt x="23" y="80"/>
                    <a:pt x="23" y="81"/>
                  </a:cubicBezTo>
                  <a:cubicBezTo>
                    <a:pt x="23" y="83"/>
                    <a:pt x="25" y="83"/>
                    <a:pt x="25" y="81"/>
                  </a:cubicBezTo>
                  <a:cubicBezTo>
                    <a:pt x="23" y="78"/>
                    <a:pt x="23" y="78"/>
                    <a:pt x="23" y="78"/>
                  </a:cubicBezTo>
                  <a:cubicBezTo>
                    <a:pt x="22" y="80"/>
                    <a:pt x="20" y="80"/>
                    <a:pt x="22" y="78"/>
                  </a:cubicBezTo>
                  <a:cubicBezTo>
                    <a:pt x="23" y="78"/>
                    <a:pt x="23" y="76"/>
                    <a:pt x="22" y="76"/>
                  </a:cubicBezTo>
                  <a:cubicBezTo>
                    <a:pt x="20" y="76"/>
                    <a:pt x="20" y="73"/>
                    <a:pt x="19" y="72"/>
                  </a:cubicBezTo>
                  <a:cubicBezTo>
                    <a:pt x="19" y="70"/>
                    <a:pt x="16" y="72"/>
                    <a:pt x="14" y="72"/>
                  </a:cubicBezTo>
                  <a:cubicBezTo>
                    <a:pt x="11" y="72"/>
                    <a:pt x="13" y="73"/>
                    <a:pt x="9" y="73"/>
                  </a:cubicBezTo>
                  <a:cubicBezTo>
                    <a:pt x="6" y="75"/>
                    <a:pt x="9" y="78"/>
                    <a:pt x="6" y="78"/>
                  </a:cubicBezTo>
                  <a:cubicBezTo>
                    <a:pt x="3" y="78"/>
                    <a:pt x="8" y="80"/>
                    <a:pt x="5" y="81"/>
                  </a:cubicBezTo>
                  <a:cubicBezTo>
                    <a:pt x="0" y="83"/>
                    <a:pt x="11" y="87"/>
                    <a:pt x="11" y="84"/>
                  </a:cubicBezTo>
                  <a:cubicBezTo>
                    <a:pt x="11" y="83"/>
                    <a:pt x="13" y="81"/>
                    <a:pt x="13" y="83"/>
                  </a:cubicBezTo>
                  <a:cubicBezTo>
                    <a:pt x="14" y="86"/>
                    <a:pt x="14" y="84"/>
                    <a:pt x="14" y="86"/>
                  </a:cubicBezTo>
                  <a:cubicBezTo>
                    <a:pt x="16" y="87"/>
                    <a:pt x="16" y="86"/>
                    <a:pt x="17" y="86"/>
                  </a:cubicBezTo>
                  <a:cubicBezTo>
                    <a:pt x="20" y="86"/>
                    <a:pt x="19" y="89"/>
                    <a:pt x="22" y="84"/>
                  </a:cubicBezTo>
                  <a:close/>
                  <a:moveTo>
                    <a:pt x="32" y="83"/>
                  </a:moveTo>
                  <a:cubicBezTo>
                    <a:pt x="34" y="83"/>
                    <a:pt x="32" y="87"/>
                    <a:pt x="31" y="86"/>
                  </a:cubicBezTo>
                  <a:cubicBezTo>
                    <a:pt x="28" y="86"/>
                    <a:pt x="32" y="81"/>
                    <a:pt x="32" y="83"/>
                  </a:cubicBezTo>
                  <a:close/>
                  <a:moveTo>
                    <a:pt x="31" y="95"/>
                  </a:moveTo>
                  <a:cubicBezTo>
                    <a:pt x="32" y="92"/>
                    <a:pt x="35" y="95"/>
                    <a:pt x="34" y="97"/>
                  </a:cubicBezTo>
                  <a:cubicBezTo>
                    <a:pt x="32" y="98"/>
                    <a:pt x="31" y="97"/>
                    <a:pt x="31" y="95"/>
                  </a:cubicBezTo>
                  <a:close/>
                  <a:moveTo>
                    <a:pt x="26" y="69"/>
                  </a:moveTo>
                  <a:cubicBezTo>
                    <a:pt x="25" y="69"/>
                    <a:pt x="25" y="67"/>
                    <a:pt x="25" y="66"/>
                  </a:cubicBezTo>
                  <a:cubicBezTo>
                    <a:pt x="26" y="64"/>
                    <a:pt x="28" y="69"/>
                    <a:pt x="26" y="69"/>
                  </a:cubicBezTo>
                  <a:close/>
                  <a:moveTo>
                    <a:pt x="55" y="128"/>
                  </a:moveTo>
                  <a:cubicBezTo>
                    <a:pt x="57" y="126"/>
                    <a:pt x="58" y="126"/>
                    <a:pt x="58" y="128"/>
                  </a:cubicBezTo>
                  <a:cubicBezTo>
                    <a:pt x="60" y="128"/>
                    <a:pt x="58" y="129"/>
                    <a:pt x="55" y="128"/>
                  </a:cubicBezTo>
                  <a:close/>
                  <a:moveTo>
                    <a:pt x="14" y="34"/>
                  </a:moveTo>
                  <a:cubicBezTo>
                    <a:pt x="13" y="36"/>
                    <a:pt x="13" y="33"/>
                    <a:pt x="13" y="34"/>
                  </a:cubicBezTo>
                  <a:cubicBezTo>
                    <a:pt x="11" y="34"/>
                    <a:pt x="11" y="36"/>
                    <a:pt x="11" y="36"/>
                  </a:cubicBezTo>
                  <a:cubicBezTo>
                    <a:pt x="13" y="38"/>
                    <a:pt x="9" y="36"/>
                    <a:pt x="13" y="38"/>
                  </a:cubicBezTo>
                  <a:cubicBezTo>
                    <a:pt x="14" y="38"/>
                    <a:pt x="9" y="38"/>
                    <a:pt x="11" y="39"/>
                  </a:cubicBezTo>
                  <a:cubicBezTo>
                    <a:pt x="13" y="41"/>
                    <a:pt x="13" y="39"/>
                    <a:pt x="14" y="39"/>
                  </a:cubicBezTo>
                  <a:cubicBezTo>
                    <a:pt x="14" y="39"/>
                    <a:pt x="14" y="39"/>
                    <a:pt x="14" y="38"/>
                  </a:cubicBezTo>
                  <a:cubicBezTo>
                    <a:pt x="16" y="38"/>
                    <a:pt x="17" y="38"/>
                    <a:pt x="16" y="38"/>
                  </a:cubicBezTo>
                  <a:cubicBezTo>
                    <a:pt x="16" y="36"/>
                    <a:pt x="17" y="36"/>
                    <a:pt x="17" y="36"/>
                  </a:cubicBezTo>
                  <a:cubicBezTo>
                    <a:pt x="16" y="36"/>
                    <a:pt x="17" y="36"/>
                    <a:pt x="17" y="34"/>
                  </a:cubicBezTo>
                  <a:cubicBezTo>
                    <a:pt x="17" y="33"/>
                    <a:pt x="17" y="34"/>
                    <a:pt x="19" y="34"/>
                  </a:cubicBezTo>
                  <a:cubicBezTo>
                    <a:pt x="20" y="33"/>
                    <a:pt x="17" y="34"/>
                    <a:pt x="17" y="33"/>
                  </a:cubicBezTo>
                  <a:cubicBezTo>
                    <a:pt x="19" y="33"/>
                    <a:pt x="19" y="31"/>
                    <a:pt x="19" y="30"/>
                  </a:cubicBezTo>
                  <a:cubicBezTo>
                    <a:pt x="19" y="30"/>
                    <a:pt x="16" y="31"/>
                    <a:pt x="14" y="33"/>
                  </a:cubicBezTo>
                  <a:cubicBezTo>
                    <a:pt x="13" y="33"/>
                    <a:pt x="14" y="34"/>
                    <a:pt x="14" y="34"/>
                  </a:cubicBezTo>
                  <a:close/>
                  <a:moveTo>
                    <a:pt x="11" y="42"/>
                  </a:moveTo>
                  <a:cubicBezTo>
                    <a:pt x="13" y="41"/>
                    <a:pt x="11" y="41"/>
                    <a:pt x="11" y="41"/>
                  </a:cubicBezTo>
                  <a:cubicBezTo>
                    <a:pt x="9" y="41"/>
                    <a:pt x="9" y="41"/>
                    <a:pt x="8" y="41"/>
                  </a:cubicBezTo>
                  <a:cubicBezTo>
                    <a:pt x="8" y="42"/>
                    <a:pt x="11" y="44"/>
                    <a:pt x="11" y="42"/>
                  </a:cubicBezTo>
                  <a:close/>
                  <a:moveTo>
                    <a:pt x="9" y="48"/>
                  </a:moveTo>
                  <a:cubicBezTo>
                    <a:pt x="11" y="48"/>
                    <a:pt x="9" y="47"/>
                    <a:pt x="9" y="47"/>
                  </a:cubicBezTo>
                  <a:cubicBezTo>
                    <a:pt x="11" y="45"/>
                    <a:pt x="11" y="45"/>
                    <a:pt x="9" y="45"/>
                  </a:cubicBezTo>
                  <a:cubicBezTo>
                    <a:pt x="8" y="44"/>
                    <a:pt x="8" y="48"/>
                    <a:pt x="9" y="48"/>
                  </a:cubicBezTo>
                  <a:close/>
                  <a:moveTo>
                    <a:pt x="16" y="45"/>
                  </a:moveTo>
                  <a:cubicBezTo>
                    <a:pt x="17" y="45"/>
                    <a:pt x="16" y="45"/>
                    <a:pt x="17" y="47"/>
                  </a:cubicBezTo>
                  <a:cubicBezTo>
                    <a:pt x="17" y="48"/>
                    <a:pt x="19" y="47"/>
                    <a:pt x="20" y="47"/>
                  </a:cubicBezTo>
                  <a:cubicBezTo>
                    <a:pt x="22" y="47"/>
                    <a:pt x="19" y="48"/>
                    <a:pt x="20" y="50"/>
                  </a:cubicBezTo>
                  <a:cubicBezTo>
                    <a:pt x="22" y="47"/>
                    <a:pt x="22" y="47"/>
                    <a:pt x="22" y="47"/>
                  </a:cubicBezTo>
                  <a:cubicBezTo>
                    <a:pt x="23" y="45"/>
                    <a:pt x="22" y="47"/>
                    <a:pt x="20" y="45"/>
                  </a:cubicBezTo>
                  <a:cubicBezTo>
                    <a:pt x="19" y="45"/>
                    <a:pt x="19" y="41"/>
                    <a:pt x="17" y="41"/>
                  </a:cubicBezTo>
                  <a:cubicBezTo>
                    <a:pt x="17" y="41"/>
                    <a:pt x="17" y="42"/>
                    <a:pt x="17" y="44"/>
                  </a:cubicBezTo>
                  <a:cubicBezTo>
                    <a:pt x="16" y="42"/>
                    <a:pt x="16" y="42"/>
                    <a:pt x="16" y="42"/>
                  </a:cubicBezTo>
                  <a:cubicBezTo>
                    <a:pt x="14" y="42"/>
                    <a:pt x="16" y="44"/>
                    <a:pt x="16" y="44"/>
                  </a:cubicBezTo>
                  <a:cubicBezTo>
                    <a:pt x="16" y="44"/>
                    <a:pt x="13" y="44"/>
                    <a:pt x="14" y="45"/>
                  </a:cubicBezTo>
                  <a:cubicBezTo>
                    <a:pt x="16" y="45"/>
                    <a:pt x="16" y="44"/>
                    <a:pt x="16" y="45"/>
                  </a:cubicBezTo>
                  <a:close/>
                  <a:moveTo>
                    <a:pt x="19" y="58"/>
                  </a:moveTo>
                  <a:cubicBezTo>
                    <a:pt x="19" y="58"/>
                    <a:pt x="17" y="58"/>
                    <a:pt x="17" y="59"/>
                  </a:cubicBezTo>
                  <a:cubicBezTo>
                    <a:pt x="17" y="59"/>
                    <a:pt x="20" y="58"/>
                    <a:pt x="22" y="58"/>
                  </a:cubicBezTo>
                  <a:cubicBezTo>
                    <a:pt x="23" y="58"/>
                    <a:pt x="22" y="56"/>
                    <a:pt x="20" y="56"/>
                  </a:cubicBezTo>
                  <a:cubicBezTo>
                    <a:pt x="19" y="55"/>
                    <a:pt x="19" y="53"/>
                    <a:pt x="17" y="55"/>
                  </a:cubicBezTo>
                  <a:cubicBezTo>
                    <a:pt x="17" y="56"/>
                    <a:pt x="17" y="56"/>
                    <a:pt x="19" y="56"/>
                  </a:cubicBezTo>
                  <a:cubicBezTo>
                    <a:pt x="20" y="56"/>
                    <a:pt x="19" y="56"/>
                    <a:pt x="19" y="58"/>
                  </a:cubicBezTo>
                  <a:close/>
                  <a:moveTo>
                    <a:pt x="17" y="66"/>
                  </a:moveTo>
                  <a:cubicBezTo>
                    <a:pt x="19" y="67"/>
                    <a:pt x="17" y="67"/>
                    <a:pt x="17" y="67"/>
                  </a:cubicBezTo>
                  <a:cubicBezTo>
                    <a:pt x="17" y="69"/>
                    <a:pt x="19" y="67"/>
                    <a:pt x="19" y="67"/>
                  </a:cubicBezTo>
                  <a:cubicBezTo>
                    <a:pt x="20" y="66"/>
                    <a:pt x="19" y="66"/>
                    <a:pt x="19" y="64"/>
                  </a:cubicBezTo>
                  <a:cubicBezTo>
                    <a:pt x="19" y="62"/>
                    <a:pt x="17" y="64"/>
                    <a:pt x="17" y="64"/>
                  </a:cubicBezTo>
                  <a:cubicBezTo>
                    <a:pt x="17" y="62"/>
                    <a:pt x="14" y="66"/>
                    <a:pt x="16" y="66"/>
                  </a:cubicBezTo>
                  <a:cubicBezTo>
                    <a:pt x="17" y="67"/>
                    <a:pt x="17" y="64"/>
                    <a:pt x="17" y="66"/>
                  </a:cubicBezTo>
                  <a:close/>
                  <a:moveTo>
                    <a:pt x="20" y="64"/>
                  </a:moveTo>
                  <a:cubicBezTo>
                    <a:pt x="19" y="62"/>
                    <a:pt x="20" y="61"/>
                    <a:pt x="22" y="61"/>
                  </a:cubicBezTo>
                  <a:cubicBezTo>
                    <a:pt x="23" y="59"/>
                    <a:pt x="20" y="66"/>
                    <a:pt x="20" y="64"/>
                  </a:cubicBezTo>
                  <a:close/>
                  <a:moveTo>
                    <a:pt x="41" y="27"/>
                  </a:moveTo>
                  <a:cubicBezTo>
                    <a:pt x="41" y="27"/>
                    <a:pt x="40" y="25"/>
                    <a:pt x="41" y="25"/>
                  </a:cubicBezTo>
                  <a:cubicBezTo>
                    <a:pt x="41" y="25"/>
                    <a:pt x="43" y="27"/>
                    <a:pt x="41" y="27"/>
                  </a:cubicBezTo>
                  <a:close/>
                  <a:moveTo>
                    <a:pt x="44" y="25"/>
                  </a:moveTo>
                  <a:cubicBezTo>
                    <a:pt x="44" y="27"/>
                    <a:pt x="46" y="25"/>
                    <a:pt x="46" y="24"/>
                  </a:cubicBezTo>
                  <a:cubicBezTo>
                    <a:pt x="46" y="24"/>
                    <a:pt x="44" y="25"/>
                    <a:pt x="44" y="24"/>
                  </a:cubicBezTo>
                  <a:cubicBezTo>
                    <a:pt x="44" y="24"/>
                    <a:pt x="43" y="25"/>
                    <a:pt x="43" y="24"/>
                  </a:cubicBezTo>
                  <a:cubicBezTo>
                    <a:pt x="44" y="22"/>
                    <a:pt x="43" y="22"/>
                    <a:pt x="43" y="22"/>
                  </a:cubicBezTo>
                  <a:cubicBezTo>
                    <a:pt x="41" y="22"/>
                    <a:pt x="40" y="24"/>
                    <a:pt x="41" y="24"/>
                  </a:cubicBezTo>
                  <a:cubicBezTo>
                    <a:pt x="43" y="25"/>
                    <a:pt x="43" y="24"/>
                    <a:pt x="44" y="25"/>
                  </a:cubicBezTo>
                  <a:close/>
                  <a:moveTo>
                    <a:pt x="44" y="27"/>
                  </a:moveTo>
                  <a:cubicBezTo>
                    <a:pt x="44" y="25"/>
                    <a:pt x="44" y="27"/>
                    <a:pt x="44" y="27"/>
                  </a:cubicBezTo>
                  <a:cubicBezTo>
                    <a:pt x="43" y="27"/>
                    <a:pt x="43" y="27"/>
                    <a:pt x="44" y="27"/>
                  </a:cubicBezTo>
                  <a:close/>
                  <a:moveTo>
                    <a:pt x="46" y="21"/>
                  </a:moveTo>
                  <a:cubicBezTo>
                    <a:pt x="47" y="21"/>
                    <a:pt x="47" y="19"/>
                    <a:pt x="47" y="21"/>
                  </a:cubicBezTo>
                  <a:cubicBezTo>
                    <a:pt x="46" y="21"/>
                    <a:pt x="46" y="19"/>
                    <a:pt x="46" y="21"/>
                  </a:cubicBezTo>
                  <a:cubicBezTo>
                    <a:pt x="46" y="22"/>
                    <a:pt x="46" y="21"/>
                    <a:pt x="46" y="21"/>
                  </a:cubicBezTo>
                  <a:close/>
                  <a:moveTo>
                    <a:pt x="46" y="22"/>
                  </a:moveTo>
                  <a:cubicBezTo>
                    <a:pt x="46" y="21"/>
                    <a:pt x="47" y="22"/>
                    <a:pt x="47" y="22"/>
                  </a:cubicBezTo>
                  <a:cubicBezTo>
                    <a:pt x="46" y="24"/>
                    <a:pt x="46" y="24"/>
                    <a:pt x="46" y="22"/>
                  </a:cubicBezTo>
                  <a:close/>
                  <a:moveTo>
                    <a:pt x="43" y="19"/>
                  </a:moveTo>
                  <a:cubicBezTo>
                    <a:pt x="44" y="19"/>
                    <a:pt x="44" y="21"/>
                    <a:pt x="44" y="21"/>
                  </a:cubicBezTo>
                  <a:cubicBezTo>
                    <a:pt x="44" y="21"/>
                    <a:pt x="43" y="21"/>
                    <a:pt x="43" y="19"/>
                  </a:cubicBezTo>
                  <a:close/>
                  <a:moveTo>
                    <a:pt x="58" y="11"/>
                  </a:moveTo>
                  <a:cubicBezTo>
                    <a:pt x="58" y="10"/>
                    <a:pt x="58" y="10"/>
                    <a:pt x="58" y="8"/>
                  </a:cubicBezTo>
                  <a:cubicBezTo>
                    <a:pt x="58" y="8"/>
                    <a:pt x="58" y="8"/>
                    <a:pt x="60" y="5"/>
                  </a:cubicBezTo>
                  <a:cubicBezTo>
                    <a:pt x="60" y="3"/>
                    <a:pt x="58" y="7"/>
                    <a:pt x="58" y="5"/>
                  </a:cubicBezTo>
                  <a:cubicBezTo>
                    <a:pt x="58" y="5"/>
                    <a:pt x="58" y="3"/>
                    <a:pt x="58" y="5"/>
                  </a:cubicBezTo>
                  <a:cubicBezTo>
                    <a:pt x="57" y="7"/>
                    <a:pt x="57" y="5"/>
                    <a:pt x="57" y="3"/>
                  </a:cubicBezTo>
                  <a:cubicBezTo>
                    <a:pt x="58" y="2"/>
                    <a:pt x="53" y="5"/>
                    <a:pt x="55" y="5"/>
                  </a:cubicBezTo>
                  <a:cubicBezTo>
                    <a:pt x="55" y="5"/>
                    <a:pt x="57" y="5"/>
                    <a:pt x="57" y="7"/>
                  </a:cubicBezTo>
                  <a:cubicBezTo>
                    <a:pt x="57" y="7"/>
                    <a:pt x="53" y="7"/>
                    <a:pt x="53" y="8"/>
                  </a:cubicBezTo>
                  <a:cubicBezTo>
                    <a:pt x="53" y="10"/>
                    <a:pt x="55" y="8"/>
                    <a:pt x="55" y="8"/>
                  </a:cubicBezTo>
                  <a:cubicBezTo>
                    <a:pt x="57" y="10"/>
                    <a:pt x="57" y="8"/>
                    <a:pt x="57" y="8"/>
                  </a:cubicBezTo>
                  <a:cubicBezTo>
                    <a:pt x="58" y="10"/>
                    <a:pt x="55" y="11"/>
                    <a:pt x="57" y="13"/>
                  </a:cubicBezTo>
                  <a:cubicBezTo>
                    <a:pt x="58" y="14"/>
                    <a:pt x="58" y="11"/>
                    <a:pt x="58" y="11"/>
                  </a:cubicBezTo>
                  <a:close/>
                  <a:moveTo>
                    <a:pt x="60" y="3"/>
                  </a:moveTo>
                  <a:cubicBezTo>
                    <a:pt x="60" y="2"/>
                    <a:pt x="60" y="2"/>
                    <a:pt x="60" y="2"/>
                  </a:cubicBezTo>
                  <a:cubicBezTo>
                    <a:pt x="58" y="2"/>
                    <a:pt x="58" y="2"/>
                    <a:pt x="58" y="2"/>
                  </a:cubicBezTo>
                  <a:cubicBezTo>
                    <a:pt x="58" y="3"/>
                    <a:pt x="58" y="3"/>
                    <a:pt x="58" y="3"/>
                  </a:cubicBezTo>
                  <a:cubicBezTo>
                    <a:pt x="60" y="5"/>
                    <a:pt x="58" y="3"/>
                    <a:pt x="60" y="3"/>
                  </a:cubicBezTo>
                  <a:close/>
                  <a:moveTo>
                    <a:pt x="60" y="2"/>
                  </a:moveTo>
                  <a:cubicBezTo>
                    <a:pt x="60" y="0"/>
                    <a:pt x="60" y="0"/>
                    <a:pt x="61" y="0"/>
                  </a:cubicBezTo>
                  <a:cubicBezTo>
                    <a:pt x="61" y="0"/>
                    <a:pt x="61" y="2"/>
                    <a:pt x="60" y="2"/>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93" name="Google Shape;3390;p145">
              <a:extLst>
                <a:ext uri="{FF2B5EF4-FFF2-40B4-BE49-F238E27FC236}">
                  <a16:creationId xmlns:a16="http://schemas.microsoft.com/office/drawing/2014/main" id="{F858947A-1BCC-5340-3FF7-50C2E0ED77E3}"/>
                </a:ext>
              </a:extLst>
            </p:cNvPr>
            <p:cNvSpPr/>
            <p:nvPr/>
          </p:nvSpPr>
          <p:spPr>
            <a:xfrm>
              <a:off x="5624174" y="1834831"/>
              <a:ext cx="12854" cy="9640"/>
            </a:xfrm>
            <a:custGeom>
              <a:avLst/>
              <a:gdLst/>
              <a:ahLst/>
              <a:cxnLst/>
              <a:rect l="l" t="t" r="r" b="b"/>
              <a:pathLst>
                <a:path w="4" h="3" extrusionOk="0">
                  <a:moveTo>
                    <a:pt x="1" y="3"/>
                  </a:moveTo>
                  <a:cubicBezTo>
                    <a:pt x="1" y="1"/>
                    <a:pt x="0" y="0"/>
                    <a:pt x="1" y="0"/>
                  </a:cubicBezTo>
                  <a:cubicBezTo>
                    <a:pt x="1" y="0"/>
                    <a:pt x="1" y="0"/>
                    <a:pt x="3" y="1"/>
                  </a:cubicBezTo>
                  <a:cubicBezTo>
                    <a:pt x="4" y="1"/>
                    <a:pt x="3" y="3"/>
                    <a:pt x="1"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94" name="Google Shape;3391;p145">
              <a:extLst>
                <a:ext uri="{FF2B5EF4-FFF2-40B4-BE49-F238E27FC236}">
                  <a16:creationId xmlns:a16="http://schemas.microsoft.com/office/drawing/2014/main" id="{E870DF35-E882-E598-3EBE-0FE862919190}"/>
                </a:ext>
              </a:extLst>
            </p:cNvPr>
            <p:cNvSpPr/>
            <p:nvPr/>
          </p:nvSpPr>
          <p:spPr>
            <a:xfrm>
              <a:off x="5640242" y="1844472"/>
              <a:ext cx="6427" cy="9640"/>
            </a:xfrm>
            <a:custGeom>
              <a:avLst/>
              <a:gdLst/>
              <a:ahLst/>
              <a:cxnLst/>
              <a:rect l="l" t="t" r="r" b="b"/>
              <a:pathLst>
                <a:path w="2" h="3" extrusionOk="0">
                  <a:moveTo>
                    <a:pt x="0" y="1"/>
                  </a:moveTo>
                  <a:cubicBezTo>
                    <a:pt x="0" y="0"/>
                    <a:pt x="2" y="1"/>
                    <a:pt x="2" y="3"/>
                  </a:cubicBezTo>
                  <a:cubicBezTo>
                    <a:pt x="2" y="3"/>
                    <a:pt x="2" y="3"/>
                    <a:pt x="0" y="3"/>
                  </a:cubicBezTo>
                  <a:cubicBezTo>
                    <a:pt x="0" y="1"/>
                    <a:pt x="0" y="1"/>
                    <a:pt x="0" y="1"/>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95" name="Google Shape;3392;p145">
              <a:extLst>
                <a:ext uri="{FF2B5EF4-FFF2-40B4-BE49-F238E27FC236}">
                  <a16:creationId xmlns:a16="http://schemas.microsoft.com/office/drawing/2014/main" id="{FF74ED91-8EBF-FBD3-91FC-A18A7C2FA67E}"/>
                </a:ext>
              </a:extLst>
            </p:cNvPr>
            <p:cNvSpPr/>
            <p:nvPr/>
          </p:nvSpPr>
          <p:spPr>
            <a:xfrm>
              <a:off x="5637029" y="1860540"/>
              <a:ext cx="9641" cy="11247"/>
            </a:xfrm>
            <a:custGeom>
              <a:avLst/>
              <a:gdLst/>
              <a:ahLst/>
              <a:cxnLst/>
              <a:rect l="l" t="t" r="r" b="b"/>
              <a:pathLst>
                <a:path w="3" h="4" extrusionOk="0">
                  <a:moveTo>
                    <a:pt x="0" y="0"/>
                  </a:moveTo>
                  <a:cubicBezTo>
                    <a:pt x="1" y="0"/>
                    <a:pt x="0" y="0"/>
                    <a:pt x="1" y="0"/>
                  </a:cubicBezTo>
                  <a:cubicBezTo>
                    <a:pt x="3" y="1"/>
                    <a:pt x="1" y="3"/>
                    <a:pt x="3" y="3"/>
                  </a:cubicBezTo>
                  <a:cubicBezTo>
                    <a:pt x="3" y="3"/>
                    <a:pt x="3" y="4"/>
                    <a:pt x="1" y="3"/>
                  </a:cubicBezTo>
                  <a:cubicBezTo>
                    <a:pt x="1" y="1"/>
                    <a:pt x="0" y="0"/>
                    <a:pt x="0"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96" name="Google Shape;3393;p145">
              <a:extLst>
                <a:ext uri="{FF2B5EF4-FFF2-40B4-BE49-F238E27FC236}">
                  <a16:creationId xmlns:a16="http://schemas.microsoft.com/office/drawing/2014/main" id="{C6861720-FD20-AA07-0E70-CCDCF43B89D8}"/>
                </a:ext>
              </a:extLst>
            </p:cNvPr>
            <p:cNvSpPr/>
            <p:nvPr/>
          </p:nvSpPr>
          <p:spPr>
            <a:xfrm>
              <a:off x="5633815" y="1828405"/>
              <a:ext cx="12854" cy="19281"/>
            </a:xfrm>
            <a:custGeom>
              <a:avLst/>
              <a:gdLst/>
              <a:ahLst/>
              <a:cxnLst/>
              <a:rect l="l" t="t" r="r" b="b"/>
              <a:pathLst>
                <a:path w="4" h="6" extrusionOk="0">
                  <a:moveTo>
                    <a:pt x="0" y="2"/>
                  </a:moveTo>
                  <a:cubicBezTo>
                    <a:pt x="0" y="2"/>
                    <a:pt x="0" y="2"/>
                    <a:pt x="0" y="0"/>
                  </a:cubicBezTo>
                  <a:cubicBezTo>
                    <a:pt x="0" y="0"/>
                    <a:pt x="0" y="0"/>
                    <a:pt x="1" y="2"/>
                  </a:cubicBezTo>
                  <a:cubicBezTo>
                    <a:pt x="1" y="3"/>
                    <a:pt x="1" y="2"/>
                    <a:pt x="3" y="3"/>
                  </a:cubicBezTo>
                  <a:cubicBezTo>
                    <a:pt x="4" y="5"/>
                    <a:pt x="4" y="6"/>
                    <a:pt x="3" y="5"/>
                  </a:cubicBezTo>
                  <a:cubicBezTo>
                    <a:pt x="1" y="2"/>
                    <a:pt x="1" y="3"/>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97" name="Google Shape;3394;p145">
              <a:extLst>
                <a:ext uri="{FF2B5EF4-FFF2-40B4-BE49-F238E27FC236}">
                  <a16:creationId xmlns:a16="http://schemas.microsoft.com/office/drawing/2014/main" id="{975B9BA9-7FE6-FC24-13A1-967C13438368}"/>
                </a:ext>
              </a:extLst>
            </p:cNvPr>
            <p:cNvSpPr/>
            <p:nvPr/>
          </p:nvSpPr>
          <p:spPr>
            <a:xfrm>
              <a:off x="5637029" y="1828405"/>
              <a:ext cx="12854" cy="9640"/>
            </a:xfrm>
            <a:custGeom>
              <a:avLst/>
              <a:gdLst/>
              <a:ahLst/>
              <a:cxnLst/>
              <a:rect l="l" t="t" r="r" b="b"/>
              <a:pathLst>
                <a:path w="4" h="3" extrusionOk="0">
                  <a:moveTo>
                    <a:pt x="1" y="3"/>
                  </a:moveTo>
                  <a:cubicBezTo>
                    <a:pt x="1" y="2"/>
                    <a:pt x="0" y="2"/>
                    <a:pt x="0" y="0"/>
                  </a:cubicBezTo>
                  <a:cubicBezTo>
                    <a:pt x="0" y="0"/>
                    <a:pt x="0" y="0"/>
                    <a:pt x="0" y="0"/>
                  </a:cubicBezTo>
                  <a:cubicBezTo>
                    <a:pt x="1" y="0"/>
                    <a:pt x="0" y="0"/>
                    <a:pt x="1" y="0"/>
                  </a:cubicBezTo>
                  <a:cubicBezTo>
                    <a:pt x="3" y="0"/>
                    <a:pt x="1" y="2"/>
                    <a:pt x="3" y="2"/>
                  </a:cubicBezTo>
                  <a:cubicBezTo>
                    <a:pt x="4" y="2"/>
                    <a:pt x="3" y="2"/>
                    <a:pt x="3" y="2"/>
                  </a:cubicBezTo>
                  <a:cubicBezTo>
                    <a:pt x="4" y="3"/>
                    <a:pt x="3" y="3"/>
                    <a:pt x="1"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98" name="Google Shape;3395;p145">
              <a:extLst>
                <a:ext uri="{FF2B5EF4-FFF2-40B4-BE49-F238E27FC236}">
                  <a16:creationId xmlns:a16="http://schemas.microsoft.com/office/drawing/2014/main" id="{E60CF2A9-1B68-579F-D19B-0E5054972D2B}"/>
                </a:ext>
              </a:extLst>
            </p:cNvPr>
            <p:cNvSpPr/>
            <p:nvPr/>
          </p:nvSpPr>
          <p:spPr>
            <a:xfrm>
              <a:off x="5646670" y="1825191"/>
              <a:ext cx="8034" cy="9640"/>
            </a:xfrm>
            <a:custGeom>
              <a:avLst/>
              <a:gdLst/>
              <a:ahLst/>
              <a:cxnLst/>
              <a:rect l="l" t="t" r="r" b="b"/>
              <a:pathLst>
                <a:path w="3" h="3" extrusionOk="0">
                  <a:moveTo>
                    <a:pt x="1" y="3"/>
                  </a:moveTo>
                  <a:cubicBezTo>
                    <a:pt x="0" y="3"/>
                    <a:pt x="1" y="1"/>
                    <a:pt x="1" y="1"/>
                  </a:cubicBezTo>
                  <a:cubicBezTo>
                    <a:pt x="0" y="0"/>
                    <a:pt x="1" y="1"/>
                    <a:pt x="1" y="1"/>
                  </a:cubicBezTo>
                  <a:cubicBezTo>
                    <a:pt x="1" y="3"/>
                    <a:pt x="3" y="3"/>
                    <a:pt x="1" y="3"/>
                  </a:cubicBezTo>
                  <a:cubicBezTo>
                    <a:pt x="1" y="3"/>
                    <a:pt x="1" y="3"/>
                    <a:pt x="1"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699" name="Google Shape;3396;p145">
              <a:extLst>
                <a:ext uri="{FF2B5EF4-FFF2-40B4-BE49-F238E27FC236}">
                  <a16:creationId xmlns:a16="http://schemas.microsoft.com/office/drawing/2014/main" id="{4744F443-B9B9-6CAC-8787-47219F9D3026}"/>
                </a:ext>
              </a:extLst>
            </p:cNvPr>
            <p:cNvSpPr/>
            <p:nvPr/>
          </p:nvSpPr>
          <p:spPr>
            <a:xfrm>
              <a:off x="5646670" y="1825191"/>
              <a:ext cx="3213" cy="9640"/>
            </a:xfrm>
            <a:custGeom>
              <a:avLst/>
              <a:gdLst/>
              <a:ahLst/>
              <a:cxnLst/>
              <a:rect l="l" t="t" r="r" b="b"/>
              <a:pathLst>
                <a:path w="1" h="3" extrusionOk="0">
                  <a:moveTo>
                    <a:pt x="0" y="1"/>
                  </a:moveTo>
                  <a:cubicBezTo>
                    <a:pt x="0" y="3"/>
                    <a:pt x="0" y="1"/>
                    <a:pt x="0" y="0"/>
                  </a:cubicBezTo>
                  <a:cubicBezTo>
                    <a:pt x="0" y="0"/>
                    <a:pt x="1" y="1"/>
                    <a:pt x="0"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00" name="Google Shape;3397;p145">
              <a:extLst>
                <a:ext uri="{FF2B5EF4-FFF2-40B4-BE49-F238E27FC236}">
                  <a16:creationId xmlns:a16="http://schemas.microsoft.com/office/drawing/2014/main" id="{AF7FD465-0111-AECB-5F66-89F63591A5AD}"/>
                </a:ext>
              </a:extLst>
            </p:cNvPr>
            <p:cNvSpPr/>
            <p:nvPr/>
          </p:nvSpPr>
          <p:spPr>
            <a:xfrm>
              <a:off x="5574365" y="2536982"/>
              <a:ext cx="342245" cy="273148"/>
            </a:xfrm>
            <a:custGeom>
              <a:avLst/>
              <a:gdLst/>
              <a:ahLst/>
              <a:cxnLst/>
              <a:rect l="l" t="t" r="r" b="b"/>
              <a:pathLst>
                <a:path w="110" h="88" extrusionOk="0">
                  <a:moveTo>
                    <a:pt x="3" y="16"/>
                  </a:moveTo>
                  <a:cubicBezTo>
                    <a:pt x="2" y="12"/>
                    <a:pt x="3" y="11"/>
                    <a:pt x="2" y="11"/>
                  </a:cubicBezTo>
                  <a:cubicBezTo>
                    <a:pt x="0" y="9"/>
                    <a:pt x="3" y="6"/>
                    <a:pt x="8" y="6"/>
                  </a:cubicBezTo>
                  <a:cubicBezTo>
                    <a:pt x="11" y="6"/>
                    <a:pt x="8" y="3"/>
                    <a:pt x="11" y="2"/>
                  </a:cubicBezTo>
                  <a:cubicBezTo>
                    <a:pt x="16" y="0"/>
                    <a:pt x="16" y="3"/>
                    <a:pt x="22" y="3"/>
                  </a:cubicBezTo>
                  <a:cubicBezTo>
                    <a:pt x="28" y="3"/>
                    <a:pt x="28" y="2"/>
                    <a:pt x="32" y="3"/>
                  </a:cubicBezTo>
                  <a:cubicBezTo>
                    <a:pt x="40" y="6"/>
                    <a:pt x="43" y="3"/>
                    <a:pt x="49" y="5"/>
                  </a:cubicBezTo>
                  <a:cubicBezTo>
                    <a:pt x="54" y="6"/>
                    <a:pt x="52" y="3"/>
                    <a:pt x="57" y="5"/>
                  </a:cubicBezTo>
                  <a:cubicBezTo>
                    <a:pt x="58" y="6"/>
                    <a:pt x="60" y="5"/>
                    <a:pt x="61" y="5"/>
                  </a:cubicBezTo>
                  <a:cubicBezTo>
                    <a:pt x="63" y="6"/>
                    <a:pt x="64" y="5"/>
                    <a:pt x="64" y="8"/>
                  </a:cubicBezTo>
                  <a:cubicBezTo>
                    <a:pt x="64" y="9"/>
                    <a:pt x="69" y="8"/>
                    <a:pt x="71" y="11"/>
                  </a:cubicBezTo>
                  <a:cubicBezTo>
                    <a:pt x="71" y="12"/>
                    <a:pt x="74" y="11"/>
                    <a:pt x="75" y="12"/>
                  </a:cubicBezTo>
                  <a:cubicBezTo>
                    <a:pt x="77" y="14"/>
                    <a:pt x="77" y="11"/>
                    <a:pt x="80" y="12"/>
                  </a:cubicBezTo>
                  <a:cubicBezTo>
                    <a:pt x="83" y="12"/>
                    <a:pt x="78" y="8"/>
                    <a:pt x="87" y="14"/>
                  </a:cubicBezTo>
                  <a:cubicBezTo>
                    <a:pt x="87" y="16"/>
                    <a:pt x="89" y="16"/>
                    <a:pt x="89" y="16"/>
                  </a:cubicBezTo>
                  <a:cubicBezTo>
                    <a:pt x="93" y="17"/>
                    <a:pt x="93" y="16"/>
                    <a:pt x="95" y="16"/>
                  </a:cubicBezTo>
                  <a:cubicBezTo>
                    <a:pt x="98" y="17"/>
                    <a:pt x="97" y="16"/>
                    <a:pt x="100" y="16"/>
                  </a:cubicBezTo>
                  <a:cubicBezTo>
                    <a:pt x="104" y="19"/>
                    <a:pt x="100" y="17"/>
                    <a:pt x="101" y="20"/>
                  </a:cubicBezTo>
                  <a:cubicBezTo>
                    <a:pt x="103" y="23"/>
                    <a:pt x="93" y="25"/>
                    <a:pt x="93" y="28"/>
                  </a:cubicBezTo>
                  <a:cubicBezTo>
                    <a:pt x="92" y="30"/>
                    <a:pt x="83" y="30"/>
                    <a:pt x="81" y="33"/>
                  </a:cubicBezTo>
                  <a:cubicBezTo>
                    <a:pt x="81" y="36"/>
                    <a:pt x="86" y="34"/>
                    <a:pt x="81" y="37"/>
                  </a:cubicBezTo>
                  <a:cubicBezTo>
                    <a:pt x="78" y="37"/>
                    <a:pt x="72" y="47"/>
                    <a:pt x="74" y="52"/>
                  </a:cubicBezTo>
                  <a:cubicBezTo>
                    <a:pt x="74" y="56"/>
                    <a:pt x="77" y="56"/>
                    <a:pt x="77" y="58"/>
                  </a:cubicBezTo>
                  <a:cubicBezTo>
                    <a:pt x="77" y="58"/>
                    <a:pt x="68" y="62"/>
                    <a:pt x="69" y="69"/>
                  </a:cubicBezTo>
                  <a:cubicBezTo>
                    <a:pt x="69" y="70"/>
                    <a:pt x="69" y="70"/>
                    <a:pt x="66" y="70"/>
                  </a:cubicBezTo>
                  <a:cubicBezTo>
                    <a:pt x="60" y="70"/>
                    <a:pt x="60" y="81"/>
                    <a:pt x="57" y="78"/>
                  </a:cubicBezTo>
                  <a:cubicBezTo>
                    <a:pt x="55" y="77"/>
                    <a:pt x="51" y="81"/>
                    <a:pt x="46" y="80"/>
                  </a:cubicBezTo>
                  <a:cubicBezTo>
                    <a:pt x="43" y="78"/>
                    <a:pt x="40" y="80"/>
                    <a:pt x="40" y="81"/>
                  </a:cubicBezTo>
                  <a:cubicBezTo>
                    <a:pt x="38" y="83"/>
                    <a:pt x="35" y="81"/>
                    <a:pt x="34" y="83"/>
                  </a:cubicBezTo>
                  <a:cubicBezTo>
                    <a:pt x="32" y="86"/>
                    <a:pt x="32" y="86"/>
                    <a:pt x="31" y="86"/>
                  </a:cubicBezTo>
                  <a:cubicBezTo>
                    <a:pt x="31" y="88"/>
                    <a:pt x="31" y="88"/>
                    <a:pt x="28" y="86"/>
                  </a:cubicBezTo>
                  <a:cubicBezTo>
                    <a:pt x="25" y="83"/>
                    <a:pt x="23" y="81"/>
                    <a:pt x="23" y="78"/>
                  </a:cubicBezTo>
                  <a:cubicBezTo>
                    <a:pt x="23" y="77"/>
                    <a:pt x="20" y="72"/>
                    <a:pt x="16" y="73"/>
                  </a:cubicBezTo>
                  <a:cubicBezTo>
                    <a:pt x="16" y="72"/>
                    <a:pt x="16" y="67"/>
                    <a:pt x="19" y="66"/>
                  </a:cubicBezTo>
                  <a:cubicBezTo>
                    <a:pt x="22" y="62"/>
                    <a:pt x="20" y="62"/>
                    <a:pt x="19" y="62"/>
                  </a:cubicBezTo>
                  <a:cubicBezTo>
                    <a:pt x="17" y="62"/>
                    <a:pt x="16" y="61"/>
                    <a:pt x="19" y="56"/>
                  </a:cubicBezTo>
                  <a:cubicBezTo>
                    <a:pt x="22" y="52"/>
                    <a:pt x="19" y="55"/>
                    <a:pt x="17" y="52"/>
                  </a:cubicBezTo>
                  <a:cubicBezTo>
                    <a:pt x="17" y="47"/>
                    <a:pt x="14" y="47"/>
                    <a:pt x="17" y="47"/>
                  </a:cubicBezTo>
                  <a:cubicBezTo>
                    <a:pt x="20" y="47"/>
                    <a:pt x="20" y="45"/>
                    <a:pt x="20" y="42"/>
                  </a:cubicBezTo>
                  <a:cubicBezTo>
                    <a:pt x="19" y="41"/>
                    <a:pt x="22" y="41"/>
                    <a:pt x="20" y="33"/>
                  </a:cubicBezTo>
                  <a:cubicBezTo>
                    <a:pt x="20" y="31"/>
                    <a:pt x="29" y="25"/>
                    <a:pt x="25" y="25"/>
                  </a:cubicBezTo>
                  <a:cubicBezTo>
                    <a:pt x="22" y="23"/>
                    <a:pt x="25" y="22"/>
                    <a:pt x="20" y="20"/>
                  </a:cubicBezTo>
                  <a:cubicBezTo>
                    <a:pt x="16" y="20"/>
                    <a:pt x="19" y="23"/>
                    <a:pt x="14" y="22"/>
                  </a:cubicBezTo>
                  <a:cubicBezTo>
                    <a:pt x="11" y="20"/>
                    <a:pt x="11" y="23"/>
                    <a:pt x="10" y="22"/>
                  </a:cubicBezTo>
                  <a:cubicBezTo>
                    <a:pt x="8" y="22"/>
                    <a:pt x="13" y="20"/>
                    <a:pt x="11" y="19"/>
                  </a:cubicBezTo>
                  <a:cubicBezTo>
                    <a:pt x="10" y="19"/>
                    <a:pt x="10" y="19"/>
                    <a:pt x="5" y="22"/>
                  </a:cubicBezTo>
                  <a:cubicBezTo>
                    <a:pt x="3" y="20"/>
                    <a:pt x="5" y="17"/>
                    <a:pt x="3" y="16"/>
                  </a:cubicBezTo>
                  <a:close/>
                  <a:moveTo>
                    <a:pt x="97" y="48"/>
                  </a:moveTo>
                  <a:cubicBezTo>
                    <a:pt x="98" y="48"/>
                    <a:pt x="97" y="50"/>
                    <a:pt x="98" y="52"/>
                  </a:cubicBezTo>
                  <a:cubicBezTo>
                    <a:pt x="101" y="52"/>
                    <a:pt x="101" y="48"/>
                    <a:pt x="103" y="47"/>
                  </a:cubicBezTo>
                  <a:cubicBezTo>
                    <a:pt x="104" y="44"/>
                    <a:pt x="101" y="47"/>
                    <a:pt x="101" y="45"/>
                  </a:cubicBezTo>
                  <a:cubicBezTo>
                    <a:pt x="100" y="42"/>
                    <a:pt x="93" y="47"/>
                    <a:pt x="95" y="48"/>
                  </a:cubicBezTo>
                  <a:cubicBezTo>
                    <a:pt x="95" y="48"/>
                    <a:pt x="93" y="48"/>
                    <a:pt x="97" y="48"/>
                  </a:cubicBezTo>
                  <a:close/>
                  <a:moveTo>
                    <a:pt x="109" y="44"/>
                  </a:moveTo>
                  <a:cubicBezTo>
                    <a:pt x="109" y="45"/>
                    <a:pt x="110" y="45"/>
                    <a:pt x="109" y="44"/>
                  </a:cubicBezTo>
                  <a:cubicBezTo>
                    <a:pt x="109" y="42"/>
                    <a:pt x="106" y="42"/>
                    <a:pt x="106" y="44"/>
                  </a:cubicBezTo>
                  <a:cubicBezTo>
                    <a:pt x="106" y="44"/>
                    <a:pt x="107" y="44"/>
                    <a:pt x="109" y="44"/>
                  </a:cubicBezTo>
                  <a:close/>
                  <a:moveTo>
                    <a:pt x="87" y="53"/>
                  </a:moveTo>
                  <a:cubicBezTo>
                    <a:pt x="89" y="55"/>
                    <a:pt x="86" y="56"/>
                    <a:pt x="84" y="56"/>
                  </a:cubicBezTo>
                  <a:cubicBezTo>
                    <a:pt x="84" y="55"/>
                    <a:pt x="86" y="52"/>
                    <a:pt x="87" y="53"/>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01" name="Google Shape;3398;p145">
              <a:extLst>
                <a:ext uri="{FF2B5EF4-FFF2-40B4-BE49-F238E27FC236}">
                  <a16:creationId xmlns:a16="http://schemas.microsoft.com/office/drawing/2014/main" id="{2B82779A-88CC-1877-D831-AF35499110F1}"/>
                </a:ext>
              </a:extLst>
            </p:cNvPr>
            <p:cNvSpPr/>
            <p:nvPr/>
          </p:nvSpPr>
          <p:spPr>
            <a:xfrm>
              <a:off x="8702769" y="3366067"/>
              <a:ext cx="241017" cy="457924"/>
            </a:xfrm>
            <a:custGeom>
              <a:avLst/>
              <a:gdLst/>
              <a:ahLst/>
              <a:cxnLst/>
              <a:rect l="l" t="t" r="r" b="b"/>
              <a:pathLst>
                <a:path w="77" h="147" extrusionOk="0">
                  <a:moveTo>
                    <a:pt x="38" y="38"/>
                  </a:moveTo>
                  <a:cubicBezTo>
                    <a:pt x="38" y="36"/>
                    <a:pt x="38" y="38"/>
                    <a:pt x="39" y="39"/>
                  </a:cubicBezTo>
                  <a:cubicBezTo>
                    <a:pt x="39" y="41"/>
                    <a:pt x="38" y="42"/>
                    <a:pt x="38" y="41"/>
                  </a:cubicBezTo>
                  <a:cubicBezTo>
                    <a:pt x="38" y="38"/>
                    <a:pt x="36" y="38"/>
                    <a:pt x="38" y="38"/>
                  </a:cubicBezTo>
                  <a:close/>
                  <a:moveTo>
                    <a:pt x="58" y="50"/>
                  </a:moveTo>
                  <a:cubicBezTo>
                    <a:pt x="58" y="49"/>
                    <a:pt x="58" y="49"/>
                    <a:pt x="58" y="49"/>
                  </a:cubicBezTo>
                  <a:cubicBezTo>
                    <a:pt x="56" y="47"/>
                    <a:pt x="55" y="45"/>
                    <a:pt x="56" y="49"/>
                  </a:cubicBezTo>
                  <a:cubicBezTo>
                    <a:pt x="56" y="52"/>
                    <a:pt x="55" y="50"/>
                    <a:pt x="56" y="52"/>
                  </a:cubicBezTo>
                  <a:cubicBezTo>
                    <a:pt x="56" y="53"/>
                    <a:pt x="58" y="52"/>
                    <a:pt x="58" y="50"/>
                  </a:cubicBezTo>
                  <a:close/>
                  <a:moveTo>
                    <a:pt x="58" y="75"/>
                  </a:moveTo>
                  <a:cubicBezTo>
                    <a:pt x="58" y="77"/>
                    <a:pt x="59" y="77"/>
                    <a:pt x="58" y="78"/>
                  </a:cubicBezTo>
                  <a:cubicBezTo>
                    <a:pt x="56" y="78"/>
                    <a:pt x="59" y="80"/>
                    <a:pt x="59" y="78"/>
                  </a:cubicBezTo>
                  <a:cubicBezTo>
                    <a:pt x="59" y="77"/>
                    <a:pt x="62" y="80"/>
                    <a:pt x="61" y="81"/>
                  </a:cubicBezTo>
                  <a:cubicBezTo>
                    <a:pt x="59" y="83"/>
                    <a:pt x="61" y="83"/>
                    <a:pt x="61" y="84"/>
                  </a:cubicBezTo>
                  <a:cubicBezTo>
                    <a:pt x="61" y="86"/>
                    <a:pt x="61" y="86"/>
                    <a:pt x="62" y="86"/>
                  </a:cubicBezTo>
                  <a:cubicBezTo>
                    <a:pt x="64" y="87"/>
                    <a:pt x="62" y="84"/>
                    <a:pt x="62" y="84"/>
                  </a:cubicBezTo>
                  <a:cubicBezTo>
                    <a:pt x="64" y="84"/>
                    <a:pt x="64" y="86"/>
                    <a:pt x="64" y="87"/>
                  </a:cubicBezTo>
                  <a:cubicBezTo>
                    <a:pt x="65" y="89"/>
                    <a:pt x="65" y="87"/>
                    <a:pt x="64" y="86"/>
                  </a:cubicBezTo>
                  <a:cubicBezTo>
                    <a:pt x="64" y="84"/>
                    <a:pt x="67" y="84"/>
                    <a:pt x="65" y="83"/>
                  </a:cubicBezTo>
                  <a:cubicBezTo>
                    <a:pt x="64" y="83"/>
                    <a:pt x="65" y="81"/>
                    <a:pt x="64" y="81"/>
                  </a:cubicBezTo>
                  <a:cubicBezTo>
                    <a:pt x="62" y="80"/>
                    <a:pt x="64" y="75"/>
                    <a:pt x="62" y="75"/>
                  </a:cubicBezTo>
                  <a:cubicBezTo>
                    <a:pt x="62" y="75"/>
                    <a:pt x="64" y="73"/>
                    <a:pt x="62" y="73"/>
                  </a:cubicBezTo>
                  <a:cubicBezTo>
                    <a:pt x="61" y="73"/>
                    <a:pt x="61" y="75"/>
                    <a:pt x="59" y="73"/>
                  </a:cubicBezTo>
                  <a:cubicBezTo>
                    <a:pt x="58" y="72"/>
                    <a:pt x="58" y="72"/>
                    <a:pt x="58" y="72"/>
                  </a:cubicBezTo>
                  <a:cubicBezTo>
                    <a:pt x="56" y="73"/>
                    <a:pt x="58" y="75"/>
                    <a:pt x="58" y="75"/>
                  </a:cubicBezTo>
                  <a:close/>
                  <a:moveTo>
                    <a:pt x="42" y="91"/>
                  </a:moveTo>
                  <a:cubicBezTo>
                    <a:pt x="44" y="94"/>
                    <a:pt x="45" y="92"/>
                    <a:pt x="45" y="95"/>
                  </a:cubicBezTo>
                  <a:cubicBezTo>
                    <a:pt x="47" y="98"/>
                    <a:pt x="48" y="97"/>
                    <a:pt x="48" y="95"/>
                  </a:cubicBezTo>
                  <a:cubicBezTo>
                    <a:pt x="50" y="94"/>
                    <a:pt x="47" y="91"/>
                    <a:pt x="48" y="87"/>
                  </a:cubicBezTo>
                  <a:cubicBezTo>
                    <a:pt x="50" y="86"/>
                    <a:pt x="48" y="86"/>
                    <a:pt x="50" y="83"/>
                  </a:cubicBezTo>
                  <a:cubicBezTo>
                    <a:pt x="52" y="81"/>
                    <a:pt x="52" y="78"/>
                    <a:pt x="50" y="78"/>
                  </a:cubicBezTo>
                  <a:cubicBezTo>
                    <a:pt x="48" y="78"/>
                    <a:pt x="48" y="77"/>
                    <a:pt x="47" y="78"/>
                  </a:cubicBezTo>
                  <a:cubicBezTo>
                    <a:pt x="45" y="80"/>
                    <a:pt x="47" y="81"/>
                    <a:pt x="45" y="81"/>
                  </a:cubicBezTo>
                  <a:cubicBezTo>
                    <a:pt x="44" y="83"/>
                    <a:pt x="47" y="86"/>
                    <a:pt x="45" y="87"/>
                  </a:cubicBezTo>
                  <a:cubicBezTo>
                    <a:pt x="42" y="89"/>
                    <a:pt x="42" y="86"/>
                    <a:pt x="42" y="89"/>
                  </a:cubicBezTo>
                  <a:cubicBezTo>
                    <a:pt x="42" y="91"/>
                    <a:pt x="42" y="91"/>
                    <a:pt x="42" y="91"/>
                  </a:cubicBezTo>
                  <a:close/>
                  <a:moveTo>
                    <a:pt x="45" y="80"/>
                  </a:moveTo>
                  <a:cubicBezTo>
                    <a:pt x="44" y="80"/>
                    <a:pt x="42" y="81"/>
                    <a:pt x="44" y="81"/>
                  </a:cubicBezTo>
                  <a:cubicBezTo>
                    <a:pt x="44" y="83"/>
                    <a:pt x="42" y="83"/>
                    <a:pt x="44" y="83"/>
                  </a:cubicBezTo>
                  <a:cubicBezTo>
                    <a:pt x="44" y="84"/>
                    <a:pt x="45" y="81"/>
                    <a:pt x="45" y="80"/>
                  </a:cubicBezTo>
                  <a:close/>
                  <a:moveTo>
                    <a:pt x="50" y="66"/>
                  </a:moveTo>
                  <a:cubicBezTo>
                    <a:pt x="52" y="64"/>
                    <a:pt x="52" y="69"/>
                    <a:pt x="53" y="69"/>
                  </a:cubicBezTo>
                  <a:cubicBezTo>
                    <a:pt x="55" y="69"/>
                    <a:pt x="56" y="72"/>
                    <a:pt x="56" y="70"/>
                  </a:cubicBezTo>
                  <a:cubicBezTo>
                    <a:pt x="55" y="67"/>
                    <a:pt x="55" y="66"/>
                    <a:pt x="53" y="66"/>
                  </a:cubicBezTo>
                  <a:cubicBezTo>
                    <a:pt x="52" y="64"/>
                    <a:pt x="52" y="63"/>
                    <a:pt x="50" y="63"/>
                  </a:cubicBezTo>
                  <a:cubicBezTo>
                    <a:pt x="50" y="63"/>
                    <a:pt x="48" y="61"/>
                    <a:pt x="48" y="63"/>
                  </a:cubicBezTo>
                  <a:cubicBezTo>
                    <a:pt x="48" y="64"/>
                    <a:pt x="48" y="66"/>
                    <a:pt x="48" y="69"/>
                  </a:cubicBezTo>
                  <a:cubicBezTo>
                    <a:pt x="47" y="69"/>
                    <a:pt x="50" y="67"/>
                    <a:pt x="50" y="66"/>
                  </a:cubicBezTo>
                  <a:close/>
                  <a:moveTo>
                    <a:pt x="59" y="70"/>
                  </a:moveTo>
                  <a:cubicBezTo>
                    <a:pt x="59" y="70"/>
                    <a:pt x="61" y="73"/>
                    <a:pt x="59" y="72"/>
                  </a:cubicBezTo>
                  <a:cubicBezTo>
                    <a:pt x="58" y="72"/>
                    <a:pt x="58" y="70"/>
                    <a:pt x="59" y="70"/>
                  </a:cubicBezTo>
                  <a:close/>
                  <a:moveTo>
                    <a:pt x="68" y="80"/>
                  </a:moveTo>
                  <a:cubicBezTo>
                    <a:pt x="68" y="80"/>
                    <a:pt x="70" y="80"/>
                    <a:pt x="68" y="80"/>
                  </a:cubicBezTo>
                  <a:cubicBezTo>
                    <a:pt x="68" y="81"/>
                    <a:pt x="68" y="80"/>
                    <a:pt x="68" y="80"/>
                  </a:cubicBezTo>
                  <a:close/>
                  <a:moveTo>
                    <a:pt x="53" y="75"/>
                  </a:moveTo>
                  <a:cubicBezTo>
                    <a:pt x="53" y="73"/>
                    <a:pt x="53" y="77"/>
                    <a:pt x="53" y="77"/>
                  </a:cubicBezTo>
                  <a:cubicBezTo>
                    <a:pt x="53" y="77"/>
                    <a:pt x="52" y="75"/>
                    <a:pt x="53" y="75"/>
                  </a:cubicBezTo>
                  <a:close/>
                  <a:moveTo>
                    <a:pt x="52" y="91"/>
                  </a:moveTo>
                  <a:cubicBezTo>
                    <a:pt x="52" y="87"/>
                    <a:pt x="52" y="89"/>
                    <a:pt x="52" y="87"/>
                  </a:cubicBezTo>
                  <a:cubicBezTo>
                    <a:pt x="52" y="84"/>
                    <a:pt x="56" y="84"/>
                    <a:pt x="55" y="81"/>
                  </a:cubicBezTo>
                  <a:cubicBezTo>
                    <a:pt x="55" y="80"/>
                    <a:pt x="56" y="80"/>
                    <a:pt x="56" y="78"/>
                  </a:cubicBezTo>
                  <a:cubicBezTo>
                    <a:pt x="55" y="77"/>
                    <a:pt x="56" y="72"/>
                    <a:pt x="55" y="77"/>
                  </a:cubicBezTo>
                  <a:cubicBezTo>
                    <a:pt x="53" y="80"/>
                    <a:pt x="53" y="78"/>
                    <a:pt x="53" y="81"/>
                  </a:cubicBezTo>
                  <a:cubicBezTo>
                    <a:pt x="52" y="84"/>
                    <a:pt x="50" y="86"/>
                    <a:pt x="50" y="87"/>
                  </a:cubicBezTo>
                  <a:cubicBezTo>
                    <a:pt x="50" y="89"/>
                    <a:pt x="50" y="89"/>
                    <a:pt x="50" y="92"/>
                  </a:cubicBezTo>
                  <a:cubicBezTo>
                    <a:pt x="50" y="94"/>
                    <a:pt x="50" y="92"/>
                    <a:pt x="52" y="91"/>
                  </a:cubicBezTo>
                  <a:close/>
                  <a:moveTo>
                    <a:pt x="58" y="91"/>
                  </a:moveTo>
                  <a:cubicBezTo>
                    <a:pt x="59" y="89"/>
                    <a:pt x="59" y="91"/>
                    <a:pt x="59" y="89"/>
                  </a:cubicBezTo>
                  <a:cubicBezTo>
                    <a:pt x="59" y="87"/>
                    <a:pt x="61" y="86"/>
                    <a:pt x="59" y="86"/>
                  </a:cubicBezTo>
                  <a:cubicBezTo>
                    <a:pt x="59" y="86"/>
                    <a:pt x="59" y="87"/>
                    <a:pt x="58" y="86"/>
                  </a:cubicBezTo>
                  <a:cubicBezTo>
                    <a:pt x="58" y="86"/>
                    <a:pt x="56" y="84"/>
                    <a:pt x="56" y="86"/>
                  </a:cubicBezTo>
                  <a:cubicBezTo>
                    <a:pt x="55" y="87"/>
                    <a:pt x="55" y="87"/>
                    <a:pt x="55" y="87"/>
                  </a:cubicBezTo>
                  <a:cubicBezTo>
                    <a:pt x="53" y="87"/>
                    <a:pt x="53" y="89"/>
                    <a:pt x="53" y="91"/>
                  </a:cubicBezTo>
                  <a:cubicBezTo>
                    <a:pt x="55" y="92"/>
                    <a:pt x="58" y="91"/>
                    <a:pt x="58" y="91"/>
                  </a:cubicBezTo>
                  <a:close/>
                  <a:moveTo>
                    <a:pt x="39" y="117"/>
                  </a:moveTo>
                  <a:cubicBezTo>
                    <a:pt x="41" y="119"/>
                    <a:pt x="41" y="116"/>
                    <a:pt x="41" y="114"/>
                  </a:cubicBezTo>
                  <a:cubicBezTo>
                    <a:pt x="42" y="112"/>
                    <a:pt x="41" y="112"/>
                    <a:pt x="42" y="112"/>
                  </a:cubicBezTo>
                  <a:cubicBezTo>
                    <a:pt x="44" y="111"/>
                    <a:pt x="42" y="111"/>
                    <a:pt x="44" y="109"/>
                  </a:cubicBezTo>
                  <a:cubicBezTo>
                    <a:pt x="45" y="108"/>
                    <a:pt x="45" y="109"/>
                    <a:pt x="45" y="111"/>
                  </a:cubicBezTo>
                  <a:cubicBezTo>
                    <a:pt x="44" y="112"/>
                    <a:pt x="47" y="112"/>
                    <a:pt x="47" y="111"/>
                  </a:cubicBezTo>
                  <a:cubicBezTo>
                    <a:pt x="48" y="108"/>
                    <a:pt x="47" y="112"/>
                    <a:pt x="48" y="112"/>
                  </a:cubicBezTo>
                  <a:cubicBezTo>
                    <a:pt x="50" y="112"/>
                    <a:pt x="52" y="114"/>
                    <a:pt x="50" y="112"/>
                  </a:cubicBezTo>
                  <a:cubicBezTo>
                    <a:pt x="50" y="111"/>
                    <a:pt x="52" y="109"/>
                    <a:pt x="50" y="109"/>
                  </a:cubicBezTo>
                  <a:cubicBezTo>
                    <a:pt x="50" y="109"/>
                    <a:pt x="52" y="108"/>
                    <a:pt x="53" y="109"/>
                  </a:cubicBezTo>
                  <a:cubicBezTo>
                    <a:pt x="53" y="111"/>
                    <a:pt x="55" y="109"/>
                    <a:pt x="56" y="111"/>
                  </a:cubicBezTo>
                  <a:cubicBezTo>
                    <a:pt x="56" y="114"/>
                    <a:pt x="56" y="112"/>
                    <a:pt x="56" y="114"/>
                  </a:cubicBezTo>
                  <a:cubicBezTo>
                    <a:pt x="56" y="114"/>
                    <a:pt x="53" y="116"/>
                    <a:pt x="55" y="119"/>
                  </a:cubicBezTo>
                  <a:cubicBezTo>
                    <a:pt x="55" y="120"/>
                    <a:pt x="55" y="123"/>
                    <a:pt x="56" y="123"/>
                  </a:cubicBezTo>
                  <a:cubicBezTo>
                    <a:pt x="58" y="125"/>
                    <a:pt x="55" y="125"/>
                    <a:pt x="58" y="126"/>
                  </a:cubicBezTo>
                  <a:cubicBezTo>
                    <a:pt x="61" y="128"/>
                    <a:pt x="62" y="130"/>
                    <a:pt x="64" y="126"/>
                  </a:cubicBezTo>
                  <a:cubicBezTo>
                    <a:pt x="64" y="125"/>
                    <a:pt x="65" y="125"/>
                    <a:pt x="65" y="126"/>
                  </a:cubicBezTo>
                  <a:cubicBezTo>
                    <a:pt x="64" y="128"/>
                    <a:pt x="65" y="133"/>
                    <a:pt x="67" y="130"/>
                  </a:cubicBezTo>
                  <a:cubicBezTo>
                    <a:pt x="68" y="128"/>
                    <a:pt x="68" y="125"/>
                    <a:pt x="68" y="123"/>
                  </a:cubicBezTo>
                  <a:cubicBezTo>
                    <a:pt x="67" y="122"/>
                    <a:pt x="67" y="120"/>
                    <a:pt x="67" y="120"/>
                  </a:cubicBezTo>
                  <a:cubicBezTo>
                    <a:pt x="65" y="120"/>
                    <a:pt x="65" y="117"/>
                    <a:pt x="67" y="117"/>
                  </a:cubicBezTo>
                  <a:cubicBezTo>
                    <a:pt x="68" y="116"/>
                    <a:pt x="67" y="114"/>
                    <a:pt x="68" y="114"/>
                  </a:cubicBezTo>
                  <a:cubicBezTo>
                    <a:pt x="70" y="112"/>
                    <a:pt x="68" y="114"/>
                    <a:pt x="70" y="116"/>
                  </a:cubicBezTo>
                  <a:cubicBezTo>
                    <a:pt x="70" y="117"/>
                    <a:pt x="70" y="117"/>
                    <a:pt x="71" y="119"/>
                  </a:cubicBezTo>
                  <a:cubicBezTo>
                    <a:pt x="71" y="120"/>
                    <a:pt x="70" y="119"/>
                    <a:pt x="71" y="123"/>
                  </a:cubicBezTo>
                  <a:cubicBezTo>
                    <a:pt x="73" y="125"/>
                    <a:pt x="73" y="122"/>
                    <a:pt x="71" y="119"/>
                  </a:cubicBezTo>
                  <a:cubicBezTo>
                    <a:pt x="71" y="116"/>
                    <a:pt x="74" y="120"/>
                    <a:pt x="73" y="117"/>
                  </a:cubicBezTo>
                  <a:cubicBezTo>
                    <a:pt x="73" y="116"/>
                    <a:pt x="74" y="119"/>
                    <a:pt x="74" y="116"/>
                  </a:cubicBezTo>
                  <a:cubicBezTo>
                    <a:pt x="76" y="114"/>
                    <a:pt x="76" y="112"/>
                    <a:pt x="74" y="111"/>
                  </a:cubicBezTo>
                  <a:cubicBezTo>
                    <a:pt x="74" y="109"/>
                    <a:pt x="74" y="109"/>
                    <a:pt x="74" y="109"/>
                  </a:cubicBezTo>
                  <a:cubicBezTo>
                    <a:pt x="73" y="108"/>
                    <a:pt x="74" y="105"/>
                    <a:pt x="74" y="105"/>
                  </a:cubicBezTo>
                  <a:cubicBezTo>
                    <a:pt x="73" y="103"/>
                    <a:pt x="74" y="101"/>
                    <a:pt x="73" y="101"/>
                  </a:cubicBezTo>
                  <a:cubicBezTo>
                    <a:pt x="71" y="101"/>
                    <a:pt x="71" y="101"/>
                    <a:pt x="71" y="100"/>
                  </a:cubicBezTo>
                  <a:cubicBezTo>
                    <a:pt x="73" y="100"/>
                    <a:pt x="74" y="98"/>
                    <a:pt x="73" y="97"/>
                  </a:cubicBezTo>
                  <a:cubicBezTo>
                    <a:pt x="71" y="95"/>
                    <a:pt x="73" y="94"/>
                    <a:pt x="71" y="94"/>
                  </a:cubicBezTo>
                  <a:cubicBezTo>
                    <a:pt x="70" y="95"/>
                    <a:pt x="71" y="92"/>
                    <a:pt x="68" y="92"/>
                  </a:cubicBezTo>
                  <a:cubicBezTo>
                    <a:pt x="67" y="91"/>
                    <a:pt x="68" y="91"/>
                    <a:pt x="67" y="89"/>
                  </a:cubicBezTo>
                  <a:cubicBezTo>
                    <a:pt x="65" y="89"/>
                    <a:pt x="65" y="89"/>
                    <a:pt x="67" y="94"/>
                  </a:cubicBezTo>
                  <a:cubicBezTo>
                    <a:pt x="68" y="98"/>
                    <a:pt x="65" y="97"/>
                    <a:pt x="65" y="97"/>
                  </a:cubicBezTo>
                  <a:cubicBezTo>
                    <a:pt x="64" y="95"/>
                    <a:pt x="65" y="100"/>
                    <a:pt x="62" y="98"/>
                  </a:cubicBezTo>
                  <a:cubicBezTo>
                    <a:pt x="61" y="95"/>
                    <a:pt x="61" y="98"/>
                    <a:pt x="61" y="101"/>
                  </a:cubicBezTo>
                  <a:cubicBezTo>
                    <a:pt x="61" y="105"/>
                    <a:pt x="58" y="98"/>
                    <a:pt x="58" y="103"/>
                  </a:cubicBezTo>
                  <a:cubicBezTo>
                    <a:pt x="56" y="106"/>
                    <a:pt x="56" y="105"/>
                    <a:pt x="55" y="106"/>
                  </a:cubicBezTo>
                  <a:cubicBezTo>
                    <a:pt x="52" y="108"/>
                    <a:pt x="55" y="106"/>
                    <a:pt x="53" y="103"/>
                  </a:cubicBezTo>
                  <a:cubicBezTo>
                    <a:pt x="53" y="101"/>
                    <a:pt x="53" y="100"/>
                    <a:pt x="52" y="101"/>
                  </a:cubicBezTo>
                  <a:cubicBezTo>
                    <a:pt x="50" y="101"/>
                    <a:pt x="52" y="100"/>
                    <a:pt x="50" y="100"/>
                  </a:cubicBezTo>
                  <a:cubicBezTo>
                    <a:pt x="50" y="100"/>
                    <a:pt x="50" y="101"/>
                    <a:pt x="48" y="101"/>
                  </a:cubicBezTo>
                  <a:cubicBezTo>
                    <a:pt x="47" y="101"/>
                    <a:pt x="45" y="103"/>
                    <a:pt x="47" y="105"/>
                  </a:cubicBezTo>
                  <a:cubicBezTo>
                    <a:pt x="45" y="106"/>
                    <a:pt x="45" y="106"/>
                    <a:pt x="45" y="106"/>
                  </a:cubicBezTo>
                  <a:cubicBezTo>
                    <a:pt x="44" y="105"/>
                    <a:pt x="44" y="106"/>
                    <a:pt x="42" y="106"/>
                  </a:cubicBezTo>
                  <a:cubicBezTo>
                    <a:pt x="41" y="106"/>
                    <a:pt x="39" y="108"/>
                    <a:pt x="39" y="109"/>
                  </a:cubicBezTo>
                  <a:cubicBezTo>
                    <a:pt x="39" y="111"/>
                    <a:pt x="39" y="112"/>
                    <a:pt x="38" y="114"/>
                  </a:cubicBezTo>
                  <a:cubicBezTo>
                    <a:pt x="38" y="116"/>
                    <a:pt x="38" y="116"/>
                    <a:pt x="39" y="117"/>
                  </a:cubicBezTo>
                  <a:close/>
                  <a:moveTo>
                    <a:pt x="41" y="122"/>
                  </a:moveTo>
                  <a:cubicBezTo>
                    <a:pt x="41" y="122"/>
                    <a:pt x="38" y="123"/>
                    <a:pt x="38" y="122"/>
                  </a:cubicBezTo>
                  <a:cubicBezTo>
                    <a:pt x="38" y="119"/>
                    <a:pt x="41" y="120"/>
                    <a:pt x="41" y="122"/>
                  </a:cubicBezTo>
                  <a:close/>
                  <a:moveTo>
                    <a:pt x="32" y="128"/>
                  </a:moveTo>
                  <a:cubicBezTo>
                    <a:pt x="33" y="128"/>
                    <a:pt x="35" y="126"/>
                    <a:pt x="33" y="126"/>
                  </a:cubicBezTo>
                  <a:cubicBezTo>
                    <a:pt x="33" y="126"/>
                    <a:pt x="32" y="123"/>
                    <a:pt x="30" y="126"/>
                  </a:cubicBezTo>
                  <a:cubicBezTo>
                    <a:pt x="29" y="128"/>
                    <a:pt x="32" y="126"/>
                    <a:pt x="32" y="128"/>
                  </a:cubicBezTo>
                  <a:close/>
                  <a:moveTo>
                    <a:pt x="50" y="95"/>
                  </a:moveTo>
                  <a:cubicBezTo>
                    <a:pt x="52" y="97"/>
                    <a:pt x="52" y="97"/>
                    <a:pt x="52" y="97"/>
                  </a:cubicBezTo>
                  <a:cubicBezTo>
                    <a:pt x="53" y="95"/>
                    <a:pt x="52" y="94"/>
                    <a:pt x="52" y="95"/>
                  </a:cubicBezTo>
                  <a:cubicBezTo>
                    <a:pt x="52" y="95"/>
                    <a:pt x="52" y="95"/>
                    <a:pt x="50" y="95"/>
                  </a:cubicBezTo>
                  <a:close/>
                  <a:moveTo>
                    <a:pt x="59" y="95"/>
                  </a:moveTo>
                  <a:cubicBezTo>
                    <a:pt x="61" y="95"/>
                    <a:pt x="62" y="95"/>
                    <a:pt x="61" y="97"/>
                  </a:cubicBezTo>
                  <a:cubicBezTo>
                    <a:pt x="59" y="95"/>
                    <a:pt x="59" y="95"/>
                    <a:pt x="59" y="95"/>
                  </a:cubicBezTo>
                  <a:close/>
                  <a:moveTo>
                    <a:pt x="38" y="64"/>
                  </a:moveTo>
                  <a:cubicBezTo>
                    <a:pt x="38" y="66"/>
                    <a:pt x="39" y="66"/>
                    <a:pt x="39" y="64"/>
                  </a:cubicBezTo>
                  <a:cubicBezTo>
                    <a:pt x="39" y="61"/>
                    <a:pt x="41" y="61"/>
                    <a:pt x="39" y="61"/>
                  </a:cubicBezTo>
                  <a:cubicBezTo>
                    <a:pt x="38" y="63"/>
                    <a:pt x="39" y="61"/>
                    <a:pt x="38" y="64"/>
                  </a:cubicBezTo>
                  <a:close/>
                  <a:moveTo>
                    <a:pt x="39" y="55"/>
                  </a:moveTo>
                  <a:cubicBezTo>
                    <a:pt x="39" y="55"/>
                    <a:pt x="41" y="53"/>
                    <a:pt x="38" y="52"/>
                  </a:cubicBezTo>
                  <a:cubicBezTo>
                    <a:pt x="38" y="53"/>
                    <a:pt x="38" y="53"/>
                    <a:pt x="38" y="53"/>
                  </a:cubicBezTo>
                  <a:cubicBezTo>
                    <a:pt x="38" y="55"/>
                    <a:pt x="38" y="56"/>
                    <a:pt x="39" y="55"/>
                  </a:cubicBezTo>
                  <a:close/>
                  <a:moveTo>
                    <a:pt x="42" y="64"/>
                  </a:moveTo>
                  <a:cubicBezTo>
                    <a:pt x="44" y="64"/>
                    <a:pt x="44" y="66"/>
                    <a:pt x="44" y="64"/>
                  </a:cubicBezTo>
                  <a:cubicBezTo>
                    <a:pt x="45" y="63"/>
                    <a:pt x="42" y="63"/>
                    <a:pt x="42" y="63"/>
                  </a:cubicBezTo>
                  <a:cubicBezTo>
                    <a:pt x="42" y="64"/>
                    <a:pt x="42" y="64"/>
                    <a:pt x="42" y="64"/>
                  </a:cubicBezTo>
                  <a:close/>
                  <a:moveTo>
                    <a:pt x="47" y="58"/>
                  </a:moveTo>
                  <a:cubicBezTo>
                    <a:pt x="47" y="59"/>
                    <a:pt x="47" y="59"/>
                    <a:pt x="48" y="59"/>
                  </a:cubicBezTo>
                  <a:cubicBezTo>
                    <a:pt x="48" y="59"/>
                    <a:pt x="48" y="59"/>
                    <a:pt x="50" y="61"/>
                  </a:cubicBezTo>
                  <a:cubicBezTo>
                    <a:pt x="48" y="59"/>
                    <a:pt x="48" y="59"/>
                    <a:pt x="48" y="59"/>
                  </a:cubicBezTo>
                  <a:cubicBezTo>
                    <a:pt x="48" y="58"/>
                    <a:pt x="47" y="56"/>
                    <a:pt x="47" y="56"/>
                  </a:cubicBezTo>
                  <a:cubicBezTo>
                    <a:pt x="45" y="56"/>
                    <a:pt x="45" y="58"/>
                    <a:pt x="47" y="58"/>
                  </a:cubicBezTo>
                  <a:close/>
                  <a:moveTo>
                    <a:pt x="52" y="61"/>
                  </a:moveTo>
                  <a:cubicBezTo>
                    <a:pt x="53" y="64"/>
                    <a:pt x="53" y="64"/>
                    <a:pt x="53" y="64"/>
                  </a:cubicBezTo>
                  <a:cubicBezTo>
                    <a:pt x="52" y="61"/>
                    <a:pt x="52" y="61"/>
                    <a:pt x="52" y="61"/>
                  </a:cubicBezTo>
                  <a:close/>
                  <a:moveTo>
                    <a:pt x="21" y="83"/>
                  </a:moveTo>
                  <a:cubicBezTo>
                    <a:pt x="23" y="80"/>
                    <a:pt x="24" y="81"/>
                    <a:pt x="23" y="81"/>
                  </a:cubicBezTo>
                  <a:cubicBezTo>
                    <a:pt x="23" y="83"/>
                    <a:pt x="21" y="84"/>
                    <a:pt x="21" y="83"/>
                  </a:cubicBezTo>
                  <a:close/>
                  <a:moveTo>
                    <a:pt x="68" y="77"/>
                  </a:moveTo>
                  <a:cubicBezTo>
                    <a:pt x="70" y="78"/>
                    <a:pt x="68" y="77"/>
                    <a:pt x="68" y="75"/>
                  </a:cubicBezTo>
                  <a:cubicBezTo>
                    <a:pt x="67" y="75"/>
                    <a:pt x="68" y="73"/>
                    <a:pt x="67" y="73"/>
                  </a:cubicBezTo>
                  <a:cubicBezTo>
                    <a:pt x="65" y="72"/>
                    <a:pt x="67" y="66"/>
                    <a:pt x="65" y="64"/>
                  </a:cubicBezTo>
                  <a:cubicBezTo>
                    <a:pt x="65" y="64"/>
                    <a:pt x="65" y="63"/>
                    <a:pt x="64" y="63"/>
                  </a:cubicBezTo>
                  <a:cubicBezTo>
                    <a:pt x="62" y="61"/>
                    <a:pt x="61" y="63"/>
                    <a:pt x="58" y="63"/>
                  </a:cubicBezTo>
                  <a:cubicBezTo>
                    <a:pt x="56" y="61"/>
                    <a:pt x="58" y="66"/>
                    <a:pt x="59" y="67"/>
                  </a:cubicBezTo>
                  <a:cubicBezTo>
                    <a:pt x="62" y="69"/>
                    <a:pt x="61" y="69"/>
                    <a:pt x="62" y="70"/>
                  </a:cubicBezTo>
                  <a:cubicBezTo>
                    <a:pt x="64" y="70"/>
                    <a:pt x="62" y="70"/>
                    <a:pt x="62" y="72"/>
                  </a:cubicBezTo>
                  <a:cubicBezTo>
                    <a:pt x="61" y="72"/>
                    <a:pt x="64" y="73"/>
                    <a:pt x="64" y="77"/>
                  </a:cubicBezTo>
                  <a:cubicBezTo>
                    <a:pt x="64" y="78"/>
                    <a:pt x="67" y="75"/>
                    <a:pt x="68" y="77"/>
                  </a:cubicBezTo>
                  <a:close/>
                  <a:moveTo>
                    <a:pt x="67" y="87"/>
                  </a:moveTo>
                  <a:cubicBezTo>
                    <a:pt x="65" y="86"/>
                    <a:pt x="68" y="81"/>
                    <a:pt x="68" y="83"/>
                  </a:cubicBezTo>
                  <a:cubicBezTo>
                    <a:pt x="68" y="86"/>
                    <a:pt x="70" y="91"/>
                    <a:pt x="67" y="87"/>
                  </a:cubicBezTo>
                  <a:close/>
                  <a:moveTo>
                    <a:pt x="70" y="87"/>
                  </a:moveTo>
                  <a:cubicBezTo>
                    <a:pt x="71" y="86"/>
                    <a:pt x="71" y="86"/>
                    <a:pt x="71" y="87"/>
                  </a:cubicBezTo>
                  <a:cubicBezTo>
                    <a:pt x="73" y="91"/>
                    <a:pt x="70" y="91"/>
                    <a:pt x="70" y="87"/>
                  </a:cubicBezTo>
                  <a:close/>
                  <a:moveTo>
                    <a:pt x="42" y="81"/>
                  </a:moveTo>
                  <a:cubicBezTo>
                    <a:pt x="44" y="81"/>
                    <a:pt x="45" y="78"/>
                    <a:pt x="47" y="77"/>
                  </a:cubicBezTo>
                  <a:cubicBezTo>
                    <a:pt x="48" y="75"/>
                    <a:pt x="48" y="72"/>
                    <a:pt x="47" y="72"/>
                  </a:cubicBezTo>
                  <a:cubicBezTo>
                    <a:pt x="45" y="73"/>
                    <a:pt x="45" y="70"/>
                    <a:pt x="44" y="72"/>
                  </a:cubicBezTo>
                  <a:cubicBezTo>
                    <a:pt x="44" y="73"/>
                    <a:pt x="41" y="69"/>
                    <a:pt x="39" y="69"/>
                  </a:cubicBezTo>
                  <a:cubicBezTo>
                    <a:pt x="38" y="67"/>
                    <a:pt x="36" y="69"/>
                    <a:pt x="39" y="70"/>
                  </a:cubicBezTo>
                  <a:cubicBezTo>
                    <a:pt x="41" y="72"/>
                    <a:pt x="39" y="73"/>
                    <a:pt x="39" y="77"/>
                  </a:cubicBezTo>
                  <a:cubicBezTo>
                    <a:pt x="39" y="78"/>
                    <a:pt x="38" y="77"/>
                    <a:pt x="38" y="81"/>
                  </a:cubicBezTo>
                  <a:cubicBezTo>
                    <a:pt x="38" y="86"/>
                    <a:pt x="39" y="81"/>
                    <a:pt x="42" y="81"/>
                  </a:cubicBezTo>
                  <a:close/>
                  <a:moveTo>
                    <a:pt x="35" y="63"/>
                  </a:moveTo>
                  <a:cubicBezTo>
                    <a:pt x="36" y="59"/>
                    <a:pt x="35" y="61"/>
                    <a:pt x="35" y="58"/>
                  </a:cubicBezTo>
                  <a:cubicBezTo>
                    <a:pt x="36" y="55"/>
                    <a:pt x="33" y="53"/>
                    <a:pt x="29" y="53"/>
                  </a:cubicBezTo>
                  <a:cubicBezTo>
                    <a:pt x="26" y="52"/>
                    <a:pt x="24" y="53"/>
                    <a:pt x="26" y="53"/>
                  </a:cubicBezTo>
                  <a:cubicBezTo>
                    <a:pt x="27" y="55"/>
                    <a:pt x="27" y="55"/>
                    <a:pt x="27" y="56"/>
                  </a:cubicBezTo>
                  <a:cubicBezTo>
                    <a:pt x="29" y="56"/>
                    <a:pt x="30" y="61"/>
                    <a:pt x="32" y="64"/>
                  </a:cubicBezTo>
                  <a:cubicBezTo>
                    <a:pt x="32" y="67"/>
                    <a:pt x="33" y="66"/>
                    <a:pt x="35" y="63"/>
                  </a:cubicBezTo>
                  <a:close/>
                  <a:moveTo>
                    <a:pt x="4" y="101"/>
                  </a:moveTo>
                  <a:cubicBezTo>
                    <a:pt x="4" y="100"/>
                    <a:pt x="6" y="98"/>
                    <a:pt x="11" y="94"/>
                  </a:cubicBezTo>
                  <a:cubicBezTo>
                    <a:pt x="17" y="89"/>
                    <a:pt x="12" y="89"/>
                    <a:pt x="15" y="87"/>
                  </a:cubicBezTo>
                  <a:cubicBezTo>
                    <a:pt x="18" y="87"/>
                    <a:pt x="17" y="84"/>
                    <a:pt x="18" y="84"/>
                  </a:cubicBezTo>
                  <a:cubicBezTo>
                    <a:pt x="20" y="84"/>
                    <a:pt x="21" y="83"/>
                    <a:pt x="20" y="80"/>
                  </a:cubicBezTo>
                  <a:cubicBezTo>
                    <a:pt x="20" y="78"/>
                    <a:pt x="21" y="73"/>
                    <a:pt x="20" y="73"/>
                  </a:cubicBezTo>
                  <a:cubicBezTo>
                    <a:pt x="18" y="73"/>
                    <a:pt x="18" y="78"/>
                    <a:pt x="17" y="78"/>
                  </a:cubicBezTo>
                  <a:cubicBezTo>
                    <a:pt x="15" y="78"/>
                    <a:pt x="18" y="80"/>
                    <a:pt x="17" y="83"/>
                  </a:cubicBezTo>
                  <a:cubicBezTo>
                    <a:pt x="17" y="84"/>
                    <a:pt x="17" y="81"/>
                    <a:pt x="15" y="84"/>
                  </a:cubicBezTo>
                  <a:cubicBezTo>
                    <a:pt x="14" y="87"/>
                    <a:pt x="9" y="92"/>
                    <a:pt x="7" y="94"/>
                  </a:cubicBezTo>
                  <a:cubicBezTo>
                    <a:pt x="6" y="95"/>
                    <a:pt x="3" y="98"/>
                    <a:pt x="1" y="103"/>
                  </a:cubicBezTo>
                  <a:cubicBezTo>
                    <a:pt x="0" y="105"/>
                    <a:pt x="3" y="103"/>
                    <a:pt x="4" y="101"/>
                  </a:cubicBezTo>
                  <a:close/>
                  <a:moveTo>
                    <a:pt x="56" y="59"/>
                  </a:moveTo>
                  <a:cubicBezTo>
                    <a:pt x="56" y="58"/>
                    <a:pt x="56" y="56"/>
                    <a:pt x="53" y="56"/>
                  </a:cubicBezTo>
                  <a:cubicBezTo>
                    <a:pt x="50" y="56"/>
                    <a:pt x="55" y="56"/>
                    <a:pt x="52" y="53"/>
                  </a:cubicBezTo>
                  <a:cubicBezTo>
                    <a:pt x="48" y="50"/>
                    <a:pt x="53" y="52"/>
                    <a:pt x="55" y="52"/>
                  </a:cubicBezTo>
                  <a:cubicBezTo>
                    <a:pt x="55" y="50"/>
                    <a:pt x="53" y="50"/>
                    <a:pt x="50" y="49"/>
                  </a:cubicBezTo>
                  <a:cubicBezTo>
                    <a:pt x="47" y="45"/>
                    <a:pt x="48" y="52"/>
                    <a:pt x="47" y="50"/>
                  </a:cubicBezTo>
                  <a:cubicBezTo>
                    <a:pt x="45" y="50"/>
                    <a:pt x="48" y="47"/>
                    <a:pt x="44" y="45"/>
                  </a:cubicBezTo>
                  <a:cubicBezTo>
                    <a:pt x="41" y="44"/>
                    <a:pt x="42" y="47"/>
                    <a:pt x="41" y="45"/>
                  </a:cubicBezTo>
                  <a:cubicBezTo>
                    <a:pt x="38" y="45"/>
                    <a:pt x="41" y="49"/>
                    <a:pt x="39" y="49"/>
                  </a:cubicBezTo>
                  <a:cubicBezTo>
                    <a:pt x="36" y="47"/>
                    <a:pt x="35" y="42"/>
                    <a:pt x="36" y="41"/>
                  </a:cubicBezTo>
                  <a:cubicBezTo>
                    <a:pt x="36" y="39"/>
                    <a:pt x="33" y="36"/>
                    <a:pt x="35" y="33"/>
                  </a:cubicBezTo>
                  <a:cubicBezTo>
                    <a:pt x="36" y="30"/>
                    <a:pt x="35" y="30"/>
                    <a:pt x="36" y="27"/>
                  </a:cubicBezTo>
                  <a:cubicBezTo>
                    <a:pt x="39" y="25"/>
                    <a:pt x="38" y="28"/>
                    <a:pt x="39" y="28"/>
                  </a:cubicBezTo>
                  <a:cubicBezTo>
                    <a:pt x="41" y="27"/>
                    <a:pt x="42" y="20"/>
                    <a:pt x="42" y="19"/>
                  </a:cubicBezTo>
                  <a:cubicBezTo>
                    <a:pt x="42" y="16"/>
                    <a:pt x="38" y="14"/>
                    <a:pt x="41" y="8"/>
                  </a:cubicBezTo>
                  <a:cubicBezTo>
                    <a:pt x="42" y="3"/>
                    <a:pt x="41" y="2"/>
                    <a:pt x="39" y="5"/>
                  </a:cubicBezTo>
                  <a:cubicBezTo>
                    <a:pt x="36" y="8"/>
                    <a:pt x="33" y="0"/>
                    <a:pt x="29" y="2"/>
                  </a:cubicBezTo>
                  <a:cubicBezTo>
                    <a:pt x="26" y="3"/>
                    <a:pt x="27" y="3"/>
                    <a:pt x="26" y="8"/>
                  </a:cubicBezTo>
                  <a:cubicBezTo>
                    <a:pt x="24" y="13"/>
                    <a:pt x="27" y="14"/>
                    <a:pt x="26" y="20"/>
                  </a:cubicBezTo>
                  <a:cubicBezTo>
                    <a:pt x="23" y="25"/>
                    <a:pt x="27" y="24"/>
                    <a:pt x="26" y="27"/>
                  </a:cubicBezTo>
                  <a:cubicBezTo>
                    <a:pt x="24" y="31"/>
                    <a:pt x="23" y="24"/>
                    <a:pt x="21" y="25"/>
                  </a:cubicBezTo>
                  <a:cubicBezTo>
                    <a:pt x="20" y="25"/>
                    <a:pt x="20" y="28"/>
                    <a:pt x="21" y="28"/>
                  </a:cubicBezTo>
                  <a:cubicBezTo>
                    <a:pt x="23" y="30"/>
                    <a:pt x="21" y="28"/>
                    <a:pt x="23" y="36"/>
                  </a:cubicBezTo>
                  <a:cubicBezTo>
                    <a:pt x="23" y="44"/>
                    <a:pt x="24" y="39"/>
                    <a:pt x="26" y="42"/>
                  </a:cubicBezTo>
                  <a:cubicBezTo>
                    <a:pt x="26" y="45"/>
                    <a:pt x="27" y="44"/>
                    <a:pt x="27" y="42"/>
                  </a:cubicBezTo>
                  <a:cubicBezTo>
                    <a:pt x="27" y="39"/>
                    <a:pt x="27" y="39"/>
                    <a:pt x="29" y="41"/>
                  </a:cubicBezTo>
                  <a:cubicBezTo>
                    <a:pt x="30" y="42"/>
                    <a:pt x="30" y="44"/>
                    <a:pt x="29" y="44"/>
                  </a:cubicBezTo>
                  <a:cubicBezTo>
                    <a:pt x="27" y="45"/>
                    <a:pt x="26" y="50"/>
                    <a:pt x="29" y="50"/>
                  </a:cubicBezTo>
                  <a:cubicBezTo>
                    <a:pt x="30" y="49"/>
                    <a:pt x="30" y="52"/>
                    <a:pt x="33" y="52"/>
                  </a:cubicBezTo>
                  <a:cubicBezTo>
                    <a:pt x="35" y="52"/>
                    <a:pt x="33" y="50"/>
                    <a:pt x="35" y="49"/>
                  </a:cubicBezTo>
                  <a:cubicBezTo>
                    <a:pt x="36" y="49"/>
                    <a:pt x="36" y="49"/>
                    <a:pt x="39" y="52"/>
                  </a:cubicBezTo>
                  <a:cubicBezTo>
                    <a:pt x="42" y="53"/>
                    <a:pt x="41" y="56"/>
                    <a:pt x="44" y="56"/>
                  </a:cubicBezTo>
                  <a:cubicBezTo>
                    <a:pt x="45" y="56"/>
                    <a:pt x="42" y="53"/>
                    <a:pt x="42" y="50"/>
                  </a:cubicBezTo>
                  <a:cubicBezTo>
                    <a:pt x="42" y="49"/>
                    <a:pt x="45" y="50"/>
                    <a:pt x="45" y="52"/>
                  </a:cubicBezTo>
                  <a:cubicBezTo>
                    <a:pt x="45" y="53"/>
                    <a:pt x="47" y="53"/>
                    <a:pt x="48" y="55"/>
                  </a:cubicBezTo>
                  <a:cubicBezTo>
                    <a:pt x="48" y="56"/>
                    <a:pt x="47" y="58"/>
                    <a:pt x="50" y="59"/>
                  </a:cubicBezTo>
                  <a:cubicBezTo>
                    <a:pt x="55" y="61"/>
                    <a:pt x="53" y="61"/>
                    <a:pt x="55" y="63"/>
                  </a:cubicBezTo>
                  <a:cubicBezTo>
                    <a:pt x="55" y="64"/>
                    <a:pt x="56" y="63"/>
                    <a:pt x="56" y="59"/>
                  </a:cubicBezTo>
                  <a:close/>
                  <a:moveTo>
                    <a:pt x="76" y="144"/>
                  </a:moveTo>
                  <a:cubicBezTo>
                    <a:pt x="76" y="144"/>
                    <a:pt x="77" y="144"/>
                    <a:pt x="76" y="145"/>
                  </a:cubicBezTo>
                  <a:cubicBezTo>
                    <a:pt x="74" y="147"/>
                    <a:pt x="77" y="147"/>
                    <a:pt x="77" y="145"/>
                  </a:cubicBezTo>
                  <a:cubicBezTo>
                    <a:pt x="77" y="144"/>
                    <a:pt x="77" y="144"/>
                    <a:pt x="77" y="142"/>
                  </a:cubicBezTo>
                  <a:cubicBezTo>
                    <a:pt x="77" y="142"/>
                    <a:pt x="77" y="140"/>
                    <a:pt x="76" y="140"/>
                  </a:cubicBezTo>
                  <a:cubicBezTo>
                    <a:pt x="76" y="140"/>
                    <a:pt x="76" y="142"/>
                    <a:pt x="76" y="144"/>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02" name="Google Shape;3399;p145">
              <a:extLst>
                <a:ext uri="{FF2B5EF4-FFF2-40B4-BE49-F238E27FC236}">
                  <a16:creationId xmlns:a16="http://schemas.microsoft.com/office/drawing/2014/main" id="{28E35BB0-603A-5DCF-F03D-25A9AD167752}"/>
                </a:ext>
              </a:extLst>
            </p:cNvPr>
            <p:cNvSpPr/>
            <p:nvPr/>
          </p:nvSpPr>
          <p:spPr>
            <a:xfrm>
              <a:off x="10174580" y="4474725"/>
              <a:ext cx="56237" cy="27315"/>
            </a:xfrm>
            <a:custGeom>
              <a:avLst/>
              <a:gdLst/>
              <a:ahLst/>
              <a:cxnLst/>
              <a:rect l="l" t="t" r="r" b="b"/>
              <a:pathLst>
                <a:path w="18" h="9" extrusionOk="0">
                  <a:moveTo>
                    <a:pt x="9" y="8"/>
                  </a:moveTo>
                  <a:cubicBezTo>
                    <a:pt x="0" y="6"/>
                    <a:pt x="9" y="0"/>
                    <a:pt x="10" y="0"/>
                  </a:cubicBezTo>
                  <a:cubicBezTo>
                    <a:pt x="12" y="0"/>
                    <a:pt x="16" y="0"/>
                    <a:pt x="16" y="3"/>
                  </a:cubicBezTo>
                  <a:cubicBezTo>
                    <a:pt x="15" y="6"/>
                    <a:pt x="18" y="6"/>
                    <a:pt x="16" y="8"/>
                  </a:cubicBezTo>
                  <a:cubicBezTo>
                    <a:pt x="15" y="9"/>
                    <a:pt x="13" y="6"/>
                    <a:pt x="13" y="8"/>
                  </a:cubicBezTo>
                  <a:cubicBezTo>
                    <a:pt x="12" y="9"/>
                    <a:pt x="10" y="8"/>
                    <a:pt x="9" y="8"/>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03" name="Google Shape;3400;p145">
              <a:extLst>
                <a:ext uri="{FF2B5EF4-FFF2-40B4-BE49-F238E27FC236}">
                  <a16:creationId xmlns:a16="http://schemas.microsoft.com/office/drawing/2014/main" id="{8F53BF20-6724-B414-9724-2213FE2C988C}"/>
                </a:ext>
              </a:extLst>
            </p:cNvPr>
            <p:cNvSpPr/>
            <p:nvPr/>
          </p:nvSpPr>
          <p:spPr>
            <a:xfrm>
              <a:off x="10214750" y="4431343"/>
              <a:ext cx="49810" cy="33742"/>
            </a:xfrm>
            <a:custGeom>
              <a:avLst/>
              <a:gdLst/>
              <a:ahLst/>
              <a:cxnLst/>
              <a:rect l="l" t="t" r="r" b="b"/>
              <a:pathLst>
                <a:path w="16" h="11" extrusionOk="0">
                  <a:moveTo>
                    <a:pt x="4" y="10"/>
                  </a:moveTo>
                  <a:cubicBezTo>
                    <a:pt x="0" y="5"/>
                    <a:pt x="4" y="8"/>
                    <a:pt x="5" y="7"/>
                  </a:cubicBezTo>
                  <a:cubicBezTo>
                    <a:pt x="5" y="3"/>
                    <a:pt x="7" y="7"/>
                    <a:pt x="8" y="3"/>
                  </a:cubicBezTo>
                  <a:cubicBezTo>
                    <a:pt x="11" y="2"/>
                    <a:pt x="16" y="0"/>
                    <a:pt x="13" y="3"/>
                  </a:cubicBezTo>
                  <a:cubicBezTo>
                    <a:pt x="11" y="5"/>
                    <a:pt x="11" y="8"/>
                    <a:pt x="13" y="5"/>
                  </a:cubicBezTo>
                  <a:cubicBezTo>
                    <a:pt x="14" y="3"/>
                    <a:pt x="13" y="8"/>
                    <a:pt x="13" y="8"/>
                  </a:cubicBezTo>
                  <a:cubicBezTo>
                    <a:pt x="14" y="8"/>
                    <a:pt x="11" y="7"/>
                    <a:pt x="10" y="8"/>
                  </a:cubicBezTo>
                  <a:cubicBezTo>
                    <a:pt x="8" y="10"/>
                    <a:pt x="10" y="7"/>
                    <a:pt x="7" y="8"/>
                  </a:cubicBezTo>
                  <a:cubicBezTo>
                    <a:pt x="4" y="11"/>
                    <a:pt x="4" y="11"/>
                    <a:pt x="4" y="1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04" name="Google Shape;3401;p145">
              <a:extLst>
                <a:ext uri="{FF2B5EF4-FFF2-40B4-BE49-F238E27FC236}">
                  <a16:creationId xmlns:a16="http://schemas.microsoft.com/office/drawing/2014/main" id="{0D45A5F8-745A-F5DC-B7A8-4F42DEE8B8A2}"/>
                </a:ext>
              </a:extLst>
            </p:cNvPr>
            <p:cNvSpPr/>
            <p:nvPr/>
          </p:nvSpPr>
          <p:spPr>
            <a:xfrm>
              <a:off x="8513168" y="3729192"/>
              <a:ext cx="245837" cy="194416"/>
            </a:xfrm>
            <a:custGeom>
              <a:avLst/>
              <a:gdLst/>
              <a:ahLst/>
              <a:cxnLst/>
              <a:rect l="l" t="t" r="r" b="b"/>
              <a:pathLst>
                <a:path w="79" h="62" extrusionOk="0">
                  <a:moveTo>
                    <a:pt x="44" y="20"/>
                  </a:moveTo>
                  <a:cubicBezTo>
                    <a:pt x="44" y="22"/>
                    <a:pt x="42" y="22"/>
                    <a:pt x="42" y="22"/>
                  </a:cubicBezTo>
                  <a:cubicBezTo>
                    <a:pt x="42" y="23"/>
                    <a:pt x="42" y="25"/>
                    <a:pt x="42" y="25"/>
                  </a:cubicBezTo>
                  <a:cubicBezTo>
                    <a:pt x="44" y="25"/>
                    <a:pt x="42" y="29"/>
                    <a:pt x="41" y="29"/>
                  </a:cubicBezTo>
                  <a:cubicBezTo>
                    <a:pt x="39" y="29"/>
                    <a:pt x="41" y="26"/>
                    <a:pt x="39" y="26"/>
                  </a:cubicBezTo>
                  <a:cubicBezTo>
                    <a:pt x="38" y="28"/>
                    <a:pt x="39" y="25"/>
                    <a:pt x="36" y="23"/>
                  </a:cubicBezTo>
                  <a:cubicBezTo>
                    <a:pt x="36" y="23"/>
                    <a:pt x="36" y="23"/>
                    <a:pt x="36" y="26"/>
                  </a:cubicBezTo>
                  <a:cubicBezTo>
                    <a:pt x="36" y="29"/>
                    <a:pt x="30" y="31"/>
                    <a:pt x="29" y="37"/>
                  </a:cubicBezTo>
                  <a:cubicBezTo>
                    <a:pt x="29" y="40"/>
                    <a:pt x="18" y="39"/>
                    <a:pt x="17" y="42"/>
                  </a:cubicBezTo>
                  <a:cubicBezTo>
                    <a:pt x="15" y="44"/>
                    <a:pt x="17" y="47"/>
                    <a:pt x="15" y="45"/>
                  </a:cubicBezTo>
                  <a:cubicBezTo>
                    <a:pt x="14" y="44"/>
                    <a:pt x="14" y="47"/>
                    <a:pt x="14" y="48"/>
                  </a:cubicBezTo>
                  <a:cubicBezTo>
                    <a:pt x="15" y="48"/>
                    <a:pt x="14" y="48"/>
                    <a:pt x="14" y="50"/>
                  </a:cubicBezTo>
                  <a:cubicBezTo>
                    <a:pt x="14" y="53"/>
                    <a:pt x="12" y="53"/>
                    <a:pt x="14" y="54"/>
                  </a:cubicBezTo>
                  <a:cubicBezTo>
                    <a:pt x="15" y="56"/>
                    <a:pt x="14" y="54"/>
                    <a:pt x="12" y="54"/>
                  </a:cubicBezTo>
                  <a:cubicBezTo>
                    <a:pt x="11" y="53"/>
                    <a:pt x="8" y="54"/>
                    <a:pt x="9" y="53"/>
                  </a:cubicBezTo>
                  <a:cubicBezTo>
                    <a:pt x="9" y="51"/>
                    <a:pt x="8" y="53"/>
                    <a:pt x="8" y="51"/>
                  </a:cubicBezTo>
                  <a:cubicBezTo>
                    <a:pt x="6" y="50"/>
                    <a:pt x="8" y="51"/>
                    <a:pt x="6" y="51"/>
                  </a:cubicBezTo>
                  <a:cubicBezTo>
                    <a:pt x="5" y="53"/>
                    <a:pt x="1" y="51"/>
                    <a:pt x="1" y="48"/>
                  </a:cubicBezTo>
                  <a:cubicBezTo>
                    <a:pt x="1" y="48"/>
                    <a:pt x="0" y="51"/>
                    <a:pt x="1" y="51"/>
                  </a:cubicBezTo>
                  <a:cubicBezTo>
                    <a:pt x="3" y="53"/>
                    <a:pt x="1" y="54"/>
                    <a:pt x="3" y="54"/>
                  </a:cubicBezTo>
                  <a:cubicBezTo>
                    <a:pt x="5" y="54"/>
                    <a:pt x="6" y="58"/>
                    <a:pt x="8" y="59"/>
                  </a:cubicBezTo>
                  <a:cubicBezTo>
                    <a:pt x="11" y="62"/>
                    <a:pt x="11" y="58"/>
                    <a:pt x="15" y="59"/>
                  </a:cubicBezTo>
                  <a:cubicBezTo>
                    <a:pt x="20" y="61"/>
                    <a:pt x="18" y="58"/>
                    <a:pt x="21" y="58"/>
                  </a:cubicBezTo>
                  <a:cubicBezTo>
                    <a:pt x="23" y="58"/>
                    <a:pt x="20" y="53"/>
                    <a:pt x="26" y="53"/>
                  </a:cubicBezTo>
                  <a:cubicBezTo>
                    <a:pt x="30" y="53"/>
                    <a:pt x="27" y="54"/>
                    <a:pt x="29" y="54"/>
                  </a:cubicBezTo>
                  <a:cubicBezTo>
                    <a:pt x="30" y="56"/>
                    <a:pt x="33" y="58"/>
                    <a:pt x="35" y="56"/>
                  </a:cubicBezTo>
                  <a:cubicBezTo>
                    <a:pt x="36" y="53"/>
                    <a:pt x="41" y="56"/>
                    <a:pt x="41" y="53"/>
                  </a:cubicBezTo>
                  <a:cubicBezTo>
                    <a:pt x="42" y="51"/>
                    <a:pt x="42" y="50"/>
                    <a:pt x="42" y="48"/>
                  </a:cubicBezTo>
                  <a:cubicBezTo>
                    <a:pt x="42" y="45"/>
                    <a:pt x="47" y="45"/>
                    <a:pt x="45" y="44"/>
                  </a:cubicBezTo>
                  <a:cubicBezTo>
                    <a:pt x="44" y="44"/>
                    <a:pt x="44" y="44"/>
                    <a:pt x="45" y="40"/>
                  </a:cubicBezTo>
                  <a:cubicBezTo>
                    <a:pt x="45" y="37"/>
                    <a:pt x="49" y="40"/>
                    <a:pt x="49" y="37"/>
                  </a:cubicBezTo>
                  <a:cubicBezTo>
                    <a:pt x="49" y="34"/>
                    <a:pt x="49" y="31"/>
                    <a:pt x="50" y="28"/>
                  </a:cubicBezTo>
                  <a:cubicBezTo>
                    <a:pt x="52" y="25"/>
                    <a:pt x="55" y="26"/>
                    <a:pt x="59" y="26"/>
                  </a:cubicBezTo>
                  <a:cubicBezTo>
                    <a:pt x="62" y="26"/>
                    <a:pt x="61" y="25"/>
                    <a:pt x="64" y="28"/>
                  </a:cubicBezTo>
                  <a:cubicBezTo>
                    <a:pt x="67" y="28"/>
                    <a:pt x="64" y="23"/>
                    <a:pt x="67" y="26"/>
                  </a:cubicBezTo>
                  <a:cubicBezTo>
                    <a:pt x="68" y="28"/>
                    <a:pt x="68" y="26"/>
                    <a:pt x="70" y="26"/>
                  </a:cubicBezTo>
                  <a:cubicBezTo>
                    <a:pt x="71" y="26"/>
                    <a:pt x="74" y="26"/>
                    <a:pt x="71" y="23"/>
                  </a:cubicBezTo>
                  <a:cubicBezTo>
                    <a:pt x="68" y="22"/>
                    <a:pt x="68" y="20"/>
                    <a:pt x="70" y="20"/>
                  </a:cubicBezTo>
                  <a:cubicBezTo>
                    <a:pt x="71" y="18"/>
                    <a:pt x="70" y="20"/>
                    <a:pt x="73" y="20"/>
                  </a:cubicBezTo>
                  <a:cubicBezTo>
                    <a:pt x="76" y="18"/>
                    <a:pt x="79" y="18"/>
                    <a:pt x="77" y="15"/>
                  </a:cubicBezTo>
                  <a:cubicBezTo>
                    <a:pt x="77" y="14"/>
                    <a:pt x="76" y="17"/>
                    <a:pt x="74" y="15"/>
                  </a:cubicBezTo>
                  <a:cubicBezTo>
                    <a:pt x="74" y="14"/>
                    <a:pt x="73" y="14"/>
                    <a:pt x="73" y="14"/>
                  </a:cubicBezTo>
                  <a:cubicBezTo>
                    <a:pt x="71" y="12"/>
                    <a:pt x="70" y="11"/>
                    <a:pt x="70" y="12"/>
                  </a:cubicBezTo>
                  <a:cubicBezTo>
                    <a:pt x="68" y="12"/>
                    <a:pt x="68" y="14"/>
                    <a:pt x="67" y="12"/>
                  </a:cubicBezTo>
                  <a:cubicBezTo>
                    <a:pt x="67" y="11"/>
                    <a:pt x="68" y="12"/>
                    <a:pt x="68" y="11"/>
                  </a:cubicBezTo>
                  <a:cubicBezTo>
                    <a:pt x="67" y="8"/>
                    <a:pt x="65" y="11"/>
                    <a:pt x="65" y="9"/>
                  </a:cubicBezTo>
                  <a:cubicBezTo>
                    <a:pt x="64" y="8"/>
                    <a:pt x="67" y="6"/>
                    <a:pt x="65" y="4"/>
                  </a:cubicBezTo>
                  <a:cubicBezTo>
                    <a:pt x="64" y="3"/>
                    <a:pt x="64" y="4"/>
                    <a:pt x="64" y="4"/>
                  </a:cubicBezTo>
                  <a:cubicBezTo>
                    <a:pt x="62" y="4"/>
                    <a:pt x="62" y="0"/>
                    <a:pt x="61" y="0"/>
                  </a:cubicBezTo>
                  <a:cubicBezTo>
                    <a:pt x="59" y="0"/>
                    <a:pt x="61" y="3"/>
                    <a:pt x="59" y="4"/>
                  </a:cubicBezTo>
                  <a:cubicBezTo>
                    <a:pt x="58" y="6"/>
                    <a:pt x="59" y="0"/>
                    <a:pt x="58" y="0"/>
                  </a:cubicBezTo>
                  <a:cubicBezTo>
                    <a:pt x="56" y="0"/>
                    <a:pt x="58" y="1"/>
                    <a:pt x="55" y="6"/>
                  </a:cubicBezTo>
                  <a:cubicBezTo>
                    <a:pt x="53" y="9"/>
                    <a:pt x="53" y="8"/>
                    <a:pt x="53" y="9"/>
                  </a:cubicBezTo>
                  <a:cubicBezTo>
                    <a:pt x="52" y="12"/>
                    <a:pt x="52" y="11"/>
                    <a:pt x="52" y="12"/>
                  </a:cubicBezTo>
                  <a:cubicBezTo>
                    <a:pt x="52" y="15"/>
                    <a:pt x="50" y="15"/>
                    <a:pt x="50" y="14"/>
                  </a:cubicBezTo>
                  <a:cubicBezTo>
                    <a:pt x="49" y="14"/>
                    <a:pt x="47" y="15"/>
                    <a:pt x="47" y="15"/>
                  </a:cubicBezTo>
                  <a:cubicBezTo>
                    <a:pt x="47" y="17"/>
                    <a:pt x="50" y="17"/>
                    <a:pt x="49" y="20"/>
                  </a:cubicBezTo>
                  <a:cubicBezTo>
                    <a:pt x="45" y="22"/>
                    <a:pt x="47" y="18"/>
                    <a:pt x="45" y="20"/>
                  </a:cubicBezTo>
                  <a:cubicBezTo>
                    <a:pt x="47" y="23"/>
                    <a:pt x="45" y="22"/>
                    <a:pt x="47" y="25"/>
                  </a:cubicBezTo>
                  <a:cubicBezTo>
                    <a:pt x="47" y="28"/>
                    <a:pt x="47" y="26"/>
                    <a:pt x="45" y="26"/>
                  </a:cubicBezTo>
                  <a:cubicBezTo>
                    <a:pt x="44" y="26"/>
                    <a:pt x="44" y="25"/>
                    <a:pt x="44" y="22"/>
                  </a:cubicBezTo>
                  <a:cubicBezTo>
                    <a:pt x="44" y="20"/>
                    <a:pt x="44" y="20"/>
                    <a:pt x="44" y="20"/>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05" name="Google Shape;3402;p145">
              <a:extLst>
                <a:ext uri="{FF2B5EF4-FFF2-40B4-BE49-F238E27FC236}">
                  <a16:creationId xmlns:a16="http://schemas.microsoft.com/office/drawing/2014/main" id="{2799EE97-5A74-652D-F0F4-9F3E34DE939D}"/>
                </a:ext>
              </a:extLst>
            </p:cNvPr>
            <p:cNvSpPr/>
            <p:nvPr/>
          </p:nvSpPr>
          <p:spPr>
            <a:xfrm>
              <a:off x="8625642" y="3785429"/>
              <a:ext cx="30529" cy="38562"/>
            </a:xfrm>
            <a:custGeom>
              <a:avLst/>
              <a:gdLst/>
              <a:ahLst/>
              <a:cxnLst/>
              <a:rect l="l" t="t" r="r" b="b"/>
              <a:pathLst>
                <a:path w="10" h="12" extrusionOk="0">
                  <a:moveTo>
                    <a:pt x="8" y="2"/>
                  </a:moveTo>
                  <a:cubicBezTo>
                    <a:pt x="10" y="0"/>
                    <a:pt x="8" y="0"/>
                    <a:pt x="8" y="2"/>
                  </a:cubicBezTo>
                  <a:cubicBezTo>
                    <a:pt x="7" y="2"/>
                    <a:pt x="4" y="5"/>
                    <a:pt x="0" y="5"/>
                  </a:cubicBezTo>
                  <a:cubicBezTo>
                    <a:pt x="4" y="7"/>
                    <a:pt x="2" y="10"/>
                    <a:pt x="4" y="8"/>
                  </a:cubicBezTo>
                  <a:cubicBezTo>
                    <a:pt x="5" y="8"/>
                    <a:pt x="4" y="12"/>
                    <a:pt x="5" y="12"/>
                  </a:cubicBezTo>
                  <a:cubicBezTo>
                    <a:pt x="7" y="12"/>
                    <a:pt x="8" y="7"/>
                    <a:pt x="7" y="7"/>
                  </a:cubicBezTo>
                  <a:cubicBezTo>
                    <a:pt x="7" y="7"/>
                    <a:pt x="7" y="5"/>
                    <a:pt x="7" y="4"/>
                  </a:cubicBezTo>
                  <a:cubicBezTo>
                    <a:pt x="7" y="4"/>
                    <a:pt x="8" y="4"/>
                    <a:pt x="8"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06" name="Google Shape;3403;p145">
              <a:extLst>
                <a:ext uri="{FF2B5EF4-FFF2-40B4-BE49-F238E27FC236}">
                  <a16:creationId xmlns:a16="http://schemas.microsoft.com/office/drawing/2014/main" id="{DA300341-8870-0077-5D5E-6FDDC1C0A223}"/>
                </a:ext>
              </a:extLst>
            </p:cNvPr>
            <p:cNvSpPr/>
            <p:nvPr/>
          </p:nvSpPr>
          <p:spPr>
            <a:xfrm>
              <a:off x="8651351" y="3791856"/>
              <a:ext cx="8034" cy="25708"/>
            </a:xfrm>
            <a:custGeom>
              <a:avLst/>
              <a:gdLst/>
              <a:ahLst/>
              <a:cxnLst/>
              <a:rect l="l" t="t" r="r" b="b"/>
              <a:pathLst>
                <a:path w="3" h="8" extrusionOk="0">
                  <a:moveTo>
                    <a:pt x="0" y="1"/>
                  </a:moveTo>
                  <a:cubicBezTo>
                    <a:pt x="2" y="0"/>
                    <a:pt x="2" y="0"/>
                    <a:pt x="2" y="0"/>
                  </a:cubicBezTo>
                  <a:cubicBezTo>
                    <a:pt x="3" y="3"/>
                    <a:pt x="2" y="1"/>
                    <a:pt x="3" y="5"/>
                  </a:cubicBezTo>
                  <a:cubicBezTo>
                    <a:pt x="3" y="8"/>
                    <a:pt x="3" y="6"/>
                    <a:pt x="2" y="6"/>
                  </a:cubicBezTo>
                  <a:cubicBezTo>
                    <a:pt x="0" y="6"/>
                    <a:pt x="0" y="5"/>
                    <a:pt x="0"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07" name="Google Shape;3404;p145">
              <a:extLst>
                <a:ext uri="{FF2B5EF4-FFF2-40B4-BE49-F238E27FC236}">
                  <a16:creationId xmlns:a16="http://schemas.microsoft.com/office/drawing/2014/main" id="{7D902A4B-DF76-DA83-E13D-4D169C6ECFE9}"/>
                </a:ext>
              </a:extLst>
            </p:cNvPr>
            <p:cNvSpPr/>
            <p:nvPr/>
          </p:nvSpPr>
          <p:spPr>
            <a:xfrm>
              <a:off x="9273176" y="3983059"/>
              <a:ext cx="393661" cy="313317"/>
            </a:xfrm>
            <a:custGeom>
              <a:avLst/>
              <a:gdLst/>
              <a:ahLst/>
              <a:cxnLst/>
              <a:rect l="l" t="t" r="r" b="b"/>
              <a:pathLst>
                <a:path w="126" h="101" extrusionOk="0">
                  <a:moveTo>
                    <a:pt x="0" y="11"/>
                  </a:moveTo>
                  <a:cubicBezTo>
                    <a:pt x="6" y="9"/>
                    <a:pt x="17" y="18"/>
                    <a:pt x="22" y="20"/>
                  </a:cubicBezTo>
                  <a:cubicBezTo>
                    <a:pt x="29" y="21"/>
                    <a:pt x="29" y="25"/>
                    <a:pt x="32" y="25"/>
                  </a:cubicBezTo>
                  <a:cubicBezTo>
                    <a:pt x="35" y="25"/>
                    <a:pt x="45" y="34"/>
                    <a:pt x="45" y="37"/>
                  </a:cubicBezTo>
                  <a:cubicBezTo>
                    <a:pt x="44" y="40"/>
                    <a:pt x="42" y="40"/>
                    <a:pt x="48" y="42"/>
                  </a:cubicBezTo>
                  <a:cubicBezTo>
                    <a:pt x="53" y="43"/>
                    <a:pt x="52" y="46"/>
                    <a:pt x="56" y="45"/>
                  </a:cubicBezTo>
                  <a:cubicBezTo>
                    <a:pt x="59" y="45"/>
                    <a:pt x="62" y="51"/>
                    <a:pt x="61" y="53"/>
                  </a:cubicBezTo>
                  <a:cubicBezTo>
                    <a:pt x="59" y="54"/>
                    <a:pt x="56" y="53"/>
                    <a:pt x="53" y="54"/>
                  </a:cubicBezTo>
                  <a:cubicBezTo>
                    <a:pt x="52" y="54"/>
                    <a:pt x="59" y="64"/>
                    <a:pt x="62" y="65"/>
                  </a:cubicBezTo>
                  <a:cubicBezTo>
                    <a:pt x="65" y="67"/>
                    <a:pt x="64" y="77"/>
                    <a:pt x="70" y="76"/>
                  </a:cubicBezTo>
                  <a:cubicBezTo>
                    <a:pt x="77" y="73"/>
                    <a:pt x="67" y="81"/>
                    <a:pt x="74" y="81"/>
                  </a:cubicBezTo>
                  <a:cubicBezTo>
                    <a:pt x="82" y="81"/>
                    <a:pt x="70" y="84"/>
                    <a:pt x="80" y="87"/>
                  </a:cubicBezTo>
                  <a:cubicBezTo>
                    <a:pt x="87" y="88"/>
                    <a:pt x="84" y="91"/>
                    <a:pt x="80" y="91"/>
                  </a:cubicBezTo>
                  <a:cubicBezTo>
                    <a:pt x="76" y="91"/>
                    <a:pt x="79" y="90"/>
                    <a:pt x="68" y="87"/>
                  </a:cubicBezTo>
                  <a:cubicBezTo>
                    <a:pt x="58" y="85"/>
                    <a:pt x="59" y="85"/>
                    <a:pt x="53" y="77"/>
                  </a:cubicBezTo>
                  <a:cubicBezTo>
                    <a:pt x="47" y="70"/>
                    <a:pt x="48" y="65"/>
                    <a:pt x="41" y="65"/>
                  </a:cubicBezTo>
                  <a:cubicBezTo>
                    <a:pt x="35" y="64"/>
                    <a:pt x="39" y="60"/>
                    <a:pt x="33" y="64"/>
                  </a:cubicBezTo>
                  <a:cubicBezTo>
                    <a:pt x="30" y="64"/>
                    <a:pt x="30" y="64"/>
                    <a:pt x="29" y="60"/>
                  </a:cubicBezTo>
                  <a:cubicBezTo>
                    <a:pt x="30" y="68"/>
                    <a:pt x="27" y="64"/>
                    <a:pt x="27" y="67"/>
                  </a:cubicBezTo>
                  <a:cubicBezTo>
                    <a:pt x="27" y="70"/>
                    <a:pt x="20" y="68"/>
                    <a:pt x="24" y="70"/>
                  </a:cubicBezTo>
                  <a:cubicBezTo>
                    <a:pt x="26" y="71"/>
                    <a:pt x="27" y="76"/>
                    <a:pt x="24" y="76"/>
                  </a:cubicBezTo>
                  <a:cubicBezTo>
                    <a:pt x="22" y="76"/>
                    <a:pt x="21" y="81"/>
                    <a:pt x="17" y="77"/>
                  </a:cubicBezTo>
                  <a:cubicBezTo>
                    <a:pt x="13" y="76"/>
                    <a:pt x="7" y="79"/>
                    <a:pt x="6" y="77"/>
                  </a:cubicBezTo>
                  <a:cubicBezTo>
                    <a:pt x="4" y="74"/>
                    <a:pt x="4" y="71"/>
                    <a:pt x="0" y="68"/>
                  </a:cubicBezTo>
                  <a:cubicBezTo>
                    <a:pt x="0" y="11"/>
                    <a:pt x="0" y="11"/>
                    <a:pt x="0" y="11"/>
                  </a:cubicBezTo>
                  <a:close/>
                  <a:moveTo>
                    <a:pt x="68" y="46"/>
                  </a:moveTo>
                  <a:cubicBezTo>
                    <a:pt x="73" y="49"/>
                    <a:pt x="71" y="45"/>
                    <a:pt x="74" y="48"/>
                  </a:cubicBezTo>
                  <a:cubicBezTo>
                    <a:pt x="77" y="51"/>
                    <a:pt x="88" y="46"/>
                    <a:pt x="90" y="43"/>
                  </a:cubicBezTo>
                  <a:cubicBezTo>
                    <a:pt x="91" y="40"/>
                    <a:pt x="91" y="43"/>
                    <a:pt x="94" y="42"/>
                  </a:cubicBezTo>
                  <a:cubicBezTo>
                    <a:pt x="97" y="39"/>
                    <a:pt x="93" y="36"/>
                    <a:pt x="94" y="36"/>
                  </a:cubicBezTo>
                  <a:cubicBezTo>
                    <a:pt x="97" y="36"/>
                    <a:pt x="99" y="31"/>
                    <a:pt x="97" y="29"/>
                  </a:cubicBezTo>
                  <a:cubicBezTo>
                    <a:pt x="96" y="28"/>
                    <a:pt x="94" y="28"/>
                    <a:pt x="91" y="28"/>
                  </a:cubicBezTo>
                  <a:cubicBezTo>
                    <a:pt x="88" y="28"/>
                    <a:pt x="94" y="37"/>
                    <a:pt x="90" y="36"/>
                  </a:cubicBezTo>
                  <a:cubicBezTo>
                    <a:pt x="87" y="34"/>
                    <a:pt x="87" y="43"/>
                    <a:pt x="82" y="40"/>
                  </a:cubicBezTo>
                  <a:cubicBezTo>
                    <a:pt x="80" y="39"/>
                    <a:pt x="80" y="43"/>
                    <a:pt x="79" y="40"/>
                  </a:cubicBezTo>
                  <a:cubicBezTo>
                    <a:pt x="77" y="37"/>
                    <a:pt x="80" y="37"/>
                    <a:pt x="79" y="37"/>
                  </a:cubicBezTo>
                  <a:cubicBezTo>
                    <a:pt x="79" y="36"/>
                    <a:pt x="77" y="36"/>
                    <a:pt x="77" y="40"/>
                  </a:cubicBezTo>
                  <a:cubicBezTo>
                    <a:pt x="77" y="43"/>
                    <a:pt x="65" y="39"/>
                    <a:pt x="65" y="42"/>
                  </a:cubicBezTo>
                  <a:cubicBezTo>
                    <a:pt x="65" y="45"/>
                    <a:pt x="67" y="43"/>
                    <a:pt x="68" y="46"/>
                  </a:cubicBezTo>
                  <a:close/>
                  <a:moveTo>
                    <a:pt x="55" y="9"/>
                  </a:moveTo>
                  <a:cubicBezTo>
                    <a:pt x="58" y="9"/>
                    <a:pt x="58" y="8"/>
                    <a:pt x="56" y="6"/>
                  </a:cubicBezTo>
                  <a:cubicBezTo>
                    <a:pt x="55" y="6"/>
                    <a:pt x="50" y="6"/>
                    <a:pt x="50" y="8"/>
                  </a:cubicBezTo>
                  <a:cubicBezTo>
                    <a:pt x="50" y="11"/>
                    <a:pt x="52" y="9"/>
                    <a:pt x="55" y="9"/>
                  </a:cubicBezTo>
                  <a:close/>
                  <a:moveTo>
                    <a:pt x="79" y="11"/>
                  </a:moveTo>
                  <a:cubicBezTo>
                    <a:pt x="79" y="9"/>
                    <a:pt x="84" y="12"/>
                    <a:pt x="82" y="12"/>
                  </a:cubicBezTo>
                  <a:cubicBezTo>
                    <a:pt x="80" y="14"/>
                    <a:pt x="77" y="12"/>
                    <a:pt x="79" y="11"/>
                  </a:cubicBezTo>
                  <a:close/>
                  <a:moveTo>
                    <a:pt x="91" y="18"/>
                  </a:moveTo>
                  <a:cubicBezTo>
                    <a:pt x="91" y="20"/>
                    <a:pt x="96" y="21"/>
                    <a:pt x="97" y="26"/>
                  </a:cubicBezTo>
                  <a:cubicBezTo>
                    <a:pt x="100" y="29"/>
                    <a:pt x="99" y="29"/>
                    <a:pt x="100" y="34"/>
                  </a:cubicBezTo>
                  <a:cubicBezTo>
                    <a:pt x="102" y="37"/>
                    <a:pt x="105" y="28"/>
                    <a:pt x="100" y="25"/>
                  </a:cubicBezTo>
                  <a:cubicBezTo>
                    <a:pt x="96" y="23"/>
                    <a:pt x="96" y="20"/>
                    <a:pt x="93" y="18"/>
                  </a:cubicBezTo>
                  <a:cubicBezTo>
                    <a:pt x="87" y="15"/>
                    <a:pt x="85" y="11"/>
                    <a:pt x="85" y="14"/>
                  </a:cubicBezTo>
                  <a:cubicBezTo>
                    <a:pt x="80" y="15"/>
                    <a:pt x="87" y="14"/>
                    <a:pt x="91" y="18"/>
                  </a:cubicBezTo>
                  <a:close/>
                  <a:moveTo>
                    <a:pt x="74" y="1"/>
                  </a:moveTo>
                  <a:cubicBezTo>
                    <a:pt x="76" y="0"/>
                    <a:pt x="77" y="3"/>
                    <a:pt x="76" y="3"/>
                  </a:cubicBezTo>
                  <a:cubicBezTo>
                    <a:pt x="74" y="3"/>
                    <a:pt x="74" y="3"/>
                    <a:pt x="74" y="1"/>
                  </a:cubicBezTo>
                  <a:close/>
                  <a:moveTo>
                    <a:pt x="123" y="48"/>
                  </a:moveTo>
                  <a:cubicBezTo>
                    <a:pt x="120" y="46"/>
                    <a:pt x="120" y="42"/>
                    <a:pt x="117" y="42"/>
                  </a:cubicBezTo>
                  <a:cubicBezTo>
                    <a:pt x="115" y="40"/>
                    <a:pt x="115" y="34"/>
                    <a:pt x="114" y="37"/>
                  </a:cubicBezTo>
                  <a:cubicBezTo>
                    <a:pt x="112" y="39"/>
                    <a:pt x="115" y="39"/>
                    <a:pt x="115" y="43"/>
                  </a:cubicBezTo>
                  <a:cubicBezTo>
                    <a:pt x="114" y="46"/>
                    <a:pt x="119" y="48"/>
                    <a:pt x="120" y="51"/>
                  </a:cubicBezTo>
                  <a:cubicBezTo>
                    <a:pt x="120" y="54"/>
                    <a:pt x="122" y="54"/>
                    <a:pt x="125" y="54"/>
                  </a:cubicBezTo>
                  <a:cubicBezTo>
                    <a:pt x="126" y="53"/>
                    <a:pt x="125" y="48"/>
                    <a:pt x="123" y="48"/>
                  </a:cubicBezTo>
                  <a:close/>
                  <a:moveTo>
                    <a:pt x="61" y="43"/>
                  </a:moveTo>
                  <a:cubicBezTo>
                    <a:pt x="59" y="42"/>
                    <a:pt x="61" y="39"/>
                    <a:pt x="62" y="42"/>
                  </a:cubicBezTo>
                  <a:cubicBezTo>
                    <a:pt x="64" y="43"/>
                    <a:pt x="62" y="45"/>
                    <a:pt x="61" y="43"/>
                  </a:cubicBezTo>
                  <a:close/>
                  <a:moveTo>
                    <a:pt x="55" y="39"/>
                  </a:moveTo>
                  <a:cubicBezTo>
                    <a:pt x="55" y="37"/>
                    <a:pt x="58" y="40"/>
                    <a:pt x="56" y="40"/>
                  </a:cubicBezTo>
                  <a:cubicBezTo>
                    <a:pt x="56" y="42"/>
                    <a:pt x="53" y="40"/>
                    <a:pt x="55" y="39"/>
                  </a:cubicBezTo>
                  <a:close/>
                  <a:moveTo>
                    <a:pt x="47" y="31"/>
                  </a:moveTo>
                  <a:cubicBezTo>
                    <a:pt x="48" y="32"/>
                    <a:pt x="47" y="36"/>
                    <a:pt x="45" y="34"/>
                  </a:cubicBezTo>
                  <a:cubicBezTo>
                    <a:pt x="44" y="32"/>
                    <a:pt x="45" y="31"/>
                    <a:pt x="47" y="31"/>
                  </a:cubicBezTo>
                  <a:close/>
                  <a:moveTo>
                    <a:pt x="102" y="76"/>
                  </a:moveTo>
                  <a:cubicBezTo>
                    <a:pt x="100" y="74"/>
                    <a:pt x="97" y="74"/>
                    <a:pt x="99" y="76"/>
                  </a:cubicBezTo>
                  <a:cubicBezTo>
                    <a:pt x="100" y="76"/>
                    <a:pt x="99" y="77"/>
                    <a:pt x="100" y="77"/>
                  </a:cubicBezTo>
                  <a:cubicBezTo>
                    <a:pt x="102" y="77"/>
                    <a:pt x="103" y="77"/>
                    <a:pt x="102" y="76"/>
                  </a:cubicBezTo>
                  <a:close/>
                  <a:moveTo>
                    <a:pt x="103" y="99"/>
                  </a:moveTo>
                  <a:cubicBezTo>
                    <a:pt x="102" y="96"/>
                    <a:pt x="106" y="99"/>
                    <a:pt x="108" y="101"/>
                  </a:cubicBezTo>
                  <a:cubicBezTo>
                    <a:pt x="103" y="99"/>
                    <a:pt x="103" y="99"/>
                    <a:pt x="103" y="99"/>
                  </a:cubicBezTo>
                  <a:close/>
                  <a:moveTo>
                    <a:pt x="79" y="79"/>
                  </a:moveTo>
                  <a:cubicBezTo>
                    <a:pt x="77" y="77"/>
                    <a:pt x="79" y="76"/>
                    <a:pt x="80" y="77"/>
                  </a:cubicBezTo>
                  <a:cubicBezTo>
                    <a:pt x="82" y="79"/>
                    <a:pt x="80" y="82"/>
                    <a:pt x="79" y="79"/>
                  </a:cubicBezTo>
                  <a:close/>
                  <a:moveTo>
                    <a:pt x="82" y="82"/>
                  </a:moveTo>
                  <a:cubicBezTo>
                    <a:pt x="84" y="82"/>
                    <a:pt x="85" y="82"/>
                    <a:pt x="85" y="81"/>
                  </a:cubicBezTo>
                  <a:cubicBezTo>
                    <a:pt x="85" y="79"/>
                    <a:pt x="82" y="77"/>
                    <a:pt x="82" y="79"/>
                  </a:cubicBezTo>
                  <a:cubicBezTo>
                    <a:pt x="82" y="81"/>
                    <a:pt x="80" y="82"/>
                    <a:pt x="82" y="82"/>
                  </a:cubicBezTo>
                  <a:close/>
                  <a:moveTo>
                    <a:pt x="85" y="84"/>
                  </a:moveTo>
                  <a:cubicBezTo>
                    <a:pt x="85" y="85"/>
                    <a:pt x="87" y="88"/>
                    <a:pt x="88" y="87"/>
                  </a:cubicBezTo>
                  <a:cubicBezTo>
                    <a:pt x="88" y="84"/>
                    <a:pt x="88" y="84"/>
                    <a:pt x="88" y="84"/>
                  </a:cubicBezTo>
                  <a:cubicBezTo>
                    <a:pt x="87" y="85"/>
                    <a:pt x="85" y="82"/>
                    <a:pt x="85" y="84"/>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08" name="Google Shape;3405;p145">
              <a:extLst>
                <a:ext uri="{FF2B5EF4-FFF2-40B4-BE49-F238E27FC236}">
                  <a16:creationId xmlns:a16="http://schemas.microsoft.com/office/drawing/2014/main" id="{687E9D08-D106-62E5-199C-D2144F22ECEE}"/>
                </a:ext>
              </a:extLst>
            </p:cNvPr>
            <p:cNvSpPr/>
            <p:nvPr/>
          </p:nvSpPr>
          <p:spPr>
            <a:xfrm>
              <a:off x="9657196" y="4140521"/>
              <a:ext cx="165499" cy="165495"/>
            </a:xfrm>
            <a:custGeom>
              <a:avLst/>
              <a:gdLst/>
              <a:ahLst/>
              <a:cxnLst/>
              <a:rect l="l" t="t" r="r" b="b"/>
              <a:pathLst>
                <a:path w="53" h="53" extrusionOk="0">
                  <a:moveTo>
                    <a:pt x="6" y="0"/>
                  </a:moveTo>
                  <a:cubicBezTo>
                    <a:pt x="11" y="3"/>
                    <a:pt x="11" y="3"/>
                    <a:pt x="12" y="5"/>
                  </a:cubicBezTo>
                  <a:cubicBezTo>
                    <a:pt x="12" y="8"/>
                    <a:pt x="17" y="8"/>
                    <a:pt x="14" y="8"/>
                  </a:cubicBezTo>
                  <a:cubicBezTo>
                    <a:pt x="12" y="10"/>
                    <a:pt x="9" y="7"/>
                    <a:pt x="9" y="5"/>
                  </a:cubicBezTo>
                  <a:cubicBezTo>
                    <a:pt x="8" y="3"/>
                    <a:pt x="6" y="3"/>
                    <a:pt x="6" y="2"/>
                  </a:cubicBezTo>
                  <a:cubicBezTo>
                    <a:pt x="6" y="0"/>
                    <a:pt x="6" y="0"/>
                    <a:pt x="6" y="0"/>
                  </a:cubicBezTo>
                  <a:close/>
                  <a:moveTo>
                    <a:pt x="23" y="13"/>
                  </a:moveTo>
                  <a:cubicBezTo>
                    <a:pt x="23" y="14"/>
                    <a:pt x="30" y="17"/>
                    <a:pt x="32" y="19"/>
                  </a:cubicBezTo>
                  <a:cubicBezTo>
                    <a:pt x="35" y="22"/>
                    <a:pt x="32" y="16"/>
                    <a:pt x="29" y="14"/>
                  </a:cubicBezTo>
                  <a:cubicBezTo>
                    <a:pt x="26" y="13"/>
                    <a:pt x="27" y="11"/>
                    <a:pt x="24" y="11"/>
                  </a:cubicBezTo>
                  <a:cubicBezTo>
                    <a:pt x="23" y="10"/>
                    <a:pt x="23" y="10"/>
                    <a:pt x="23" y="13"/>
                  </a:cubicBezTo>
                  <a:close/>
                  <a:moveTo>
                    <a:pt x="42" y="28"/>
                  </a:moveTo>
                  <a:cubicBezTo>
                    <a:pt x="44" y="31"/>
                    <a:pt x="47" y="31"/>
                    <a:pt x="44" y="28"/>
                  </a:cubicBezTo>
                  <a:cubicBezTo>
                    <a:pt x="44" y="27"/>
                    <a:pt x="46" y="27"/>
                    <a:pt x="42" y="23"/>
                  </a:cubicBezTo>
                  <a:cubicBezTo>
                    <a:pt x="41" y="22"/>
                    <a:pt x="42" y="19"/>
                    <a:pt x="39" y="17"/>
                  </a:cubicBezTo>
                  <a:cubicBezTo>
                    <a:pt x="36" y="17"/>
                    <a:pt x="39" y="19"/>
                    <a:pt x="39" y="25"/>
                  </a:cubicBezTo>
                  <a:cubicBezTo>
                    <a:pt x="41" y="27"/>
                    <a:pt x="41" y="27"/>
                    <a:pt x="42" y="28"/>
                  </a:cubicBezTo>
                  <a:close/>
                  <a:moveTo>
                    <a:pt x="35" y="33"/>
                  </a:moveTo>
                  <a:cubicBezTo>
                    <a:pt x="38" y="31"/>
                    <a:pt x="36" y="33"/>
                    <a:pt x="39" y="33"/>
                  </a:cubicBezTo>
                  <a:cubicBezTo>
                    <a:pt x="42" y="34"/>
                    <a:pt x="39" y="31"/>
                    <a:pt x="38" y="28"/>
                  </a:cubicBezTo>
                  <a:cubicBezTo>
                    <a:pt x="36" y="27"/>
                    <a:pt x="35" y="30"/>
                    <a:pt x="33" y="28"/>
                  </a:cubicBezTo>
                  <a:cubicBezTo>
                    <a:pt x="32" y="27"/>
                    <a:pt x="30" y="27"/>
                    <a:pt x="30" y="30"/>
                  </a:cubicBezTo>
                  <a:cubicBezTo>
                    <a:pt x="30" y="31"/>
                    <a:pt x="33" y="33"/>
                    <a:pt x="35" y="33"/>
                  </a:cubicBezTo>
                  <a:close/>
                  <a:moveTo>
                    <a:pt x="46" y="39"/>
                  </a:moveTo>
                  <a:cubicBezTo>
                    <a:pt x="46" y="40"/>
                    <a:pt x="50" y="42"/>
                    <a:pt x="52" y="42"/>
                  </a:cubicBezTo>
                  <a:cubicBezTo>
                    <a:pt x="53" y="42"/>
                    <a:pt x="52" y="39"/>
                    <a:pt x="50" y="39"/>
                  </a:cubicBezTo>
                  <a:cubicBezTo>
                    <a:pt x="49" y="39"/>
                    <a:pt x="46" y="36"/>
                    <a:pt x="44" y="36"/>
                  </a:cubicBezTo>
                  <a:cubicBezTo>
                    <a:pt x="42" y="37"/>
                    <a:pt x="46" y="37"/>
                    <a:pt x="46" y="39"/>
                  </a:cubicBezTo>
                  <a:close/>
                  <a:moveTo>
                    <a:pt x="33" y="48"/>
                  </a:moveTo>
                  <a:cubicBezTo>
                    <a:pt x="35" y="47"/>
                    <a:pt x="39" y="51"/>
                    <a:pt x="39" y="51"/>
                  </a:cubicBezTo>
                  <a:cubicBezTo>
                    <a:pt x="38" y="53"/>
                    <a:pt x="33" y="50"/>
                    <a:pt x="33" y="48"/>
                  </a:cubicBezTo>
                  <a:close/>
                  <a:moveTo>
                    <a:pt x="17" y="17"/>
                  </a:moveTo>
                  <a:cubicBezTo>
                    <a:pt x="15" y="16"/>
                    <a:pt x="17" y="14"/>
                    <a:pt x="15" y="14"/>
                  </a:cubicBezTo>
                  <a:cubicBezTo>
                    <a:pt x="14" y="13"/>
                    <a:pt x="12" y="19"/>
                    <a:pt x="14" y="17"/>
                  </a:cubicBezTo>
                  <a:cubicBezTo>
                    <a:pt x="15" y="17"/>
                    <a:pt x="15" y="17"/>
                    <a:pt x="17" y="20"/>
                  </a:cubicBezTo>
                  <a:cubicBezTo>
                    <a:pt x="17" y="20"/>
                    <a:pt x="18" y="19"/>
                    <a:pt x="17" y="17"/>
                  </a:cubicBezTo>
                  <a:close/>
                  <a:moveTo>
                    <a:pt x="11" y="13"/>
                  </a:moveTo>
                  <a:cubicBezTo>
                    <a:pt x="11" y="11"/>
                    <a:pt x="12" y="14"/>
                    <a:pt x="12" y="16"/>
                  </a:cubicBezTo>
                  <a:cubicBezTo>
                    <a:pt x="11" y="17"/>
                    <a:pt x="9" y="14"/>
                    <a:pt x="11" y="13"/>
                  </a:cubicBezTo>
                  <a:close/>
                  <a:moveTo>
                    <a:pt x="6" y="11"/>
                  </a:moveTo>
                  <a:cubicBezTo>
                    <a:pt x="6" y="10"/>
                    <a:pt x="11" y="11"/>
                    <a:pt x="9" y="13"/>
                  </a:cubicBezTo>
                  <a:cubicBezTo>
                    <a:pt x="8" y="14"/>
                    <a:pt x="6" y="11"/>
                    <a:pt x="6" y="11"/>
                  </a:cubicBezTo>
                  <a:close/>
                  <a:moveTo>
                    <a:pt x="20" y="22"/>
                  </a:moveTo>
                  <a:cubicBezTo>
                    <a:pt x="18" y="22"/>
                    <a:pt x="17" y="22"/>
                    <a:pt x="18" y="20"/>
                  </a:cubicBezTo>
                  <a:cubicBezTo>
                    <a:pt x="18" y="19"/>
                    <a:pt x="20" y="20"/>
                    <a:pt x="20" y="22"/>
                  </a:cubicBezTo>
                  <a:close/>
                  <a:moveTo>
                    <a:pt x="0" y="5"/>
                  </a:moveTo>
                  <a:cubicBezTo>
                    <a:pt x="0" y="3"/>
                    <a:pt x="2" y="5"/>
                    <a:pt x="2" y="5"/>
                  </a:cubicBezTo>
                  <a:cubicBezTo>
                    <a:pt x="2" y="7"/>
                    <a:pt x="0" y="7"/>
                    <a:pt x="0" y="5"/>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09" name="Google Shape;3406;p145">
              <a:extLst>
                <a:ext uri="{FF2B5EF4-FFF2-40B4-BE49-F238E27FC236}">
                  <a16:creationId xmlns:a16="http://schemas.microsoft.com/office/drawing/2014/main" id="{0F28C18D-E50B-F084-1C93-302B24A9529E}"/>
                </a:ext>
              </a:extLst>
            </p:cNvPr>
            <p:cNvSpPr/>
            <p:nvPr/>
          </p:nvSpPr>
          <p:spPr>
            <a:xfrm>
              <a:off x="9922315" y="4387960"/>
              <a:ext cx="77125" cy="162282"/>
            </a:xfrm>
            <a:custGeom>
              <a:avLst/>
              <a:gdLst/>
              <a:ahLst/>
              <a:cxnLst/>
              <a:rect l="l" t="t" r="r" b="b"/>
              <a:pathLst>
                <a:path w="25" h="52" extrusionOk="0">
                  <a:moveTo>
                    <a:pt x="5" y="11"/>
                  </a:moveTo>
                  <a:cubicBezTo>
                    <a:pt x="2" y="11"/>
                    <a:pt x="3" y="11"/>
                    <a:pt x="2" y="8"/>
                  </a:cubicBezTo>
                  <a:cubicBezTo>
                    <a:pt x="0" y="7"/>
                    <a:pt x="2" y="7"/>
                    <a:pt x="2" y="3"/>
                  </a:cubicBezTo>
                  <a:cubicBezTo>
                    <a:pt x="0" y="0"/>
                    <a:pt x="2" y="0"/>
                    <a:pt x="3" y="3"/>
                  </a:cubicBezTo>
                  <a:cubicBezTo>
                    <a:pt x="3" y="8"/>
                    <a:pt x="5" y="2"/>
                    <a:pt x="5" y="5"/>
                  </a:cubicBezTo>
                  <a:cubicBezTo>
                    <a:pt x="6" y="8"/>
                    <a:pt x="8" y="10"/>
                    <a:pt x="5" y="11"/>
                  </a:cubicBezTo>
                  <a:close/>
                  <a:moveTo>
                    <a:pt x="8" y="16"/>
                  </a:moveTo>
                  <a:cubicBezTo>
                    <a:pt x="9" y="18"/>
                    <a:pt x="8" y="21"/>
                    <a:pt x="11" y="19"/>
                  </a:cubicBezTo>
                  <a:cubicBezTo>
                    <a:pt x="12" y="19"/>
                    <a:pt x="6" y="11"/>
                    <a:pt x="6" y="14"/>
                  </a:cubicBezTo>
                  <a:cubicBezTo>
                    <a:pt x="6" y="16"/>
                    <a:pt x="5" y="16"/>
                    <a:pt x="8" y="16"/>
                  </a:cubicBezTo>
                  <a:close/>
                  <a:moveTo>
                    <a:pt x="14" y="30"/>
                  </a:moveTo>
                  <a:cubicBezTo>
                    <a:pt x="15" y="28"/>
                    <a:pt x="18" y="33"/>
                    <a:pt x="17" y="33"/>
                  </a:cubicBezTo>
                  <a:cubicBezTo>
                    <a:pt x="15" y="33"/>
                    <a:pt x="14" y="32"/>
                    <a:pt x="14" y="30"/>
                  </a:cubicBezTo>
                  <a:close/>
                  <a:moveTo>
                    <a:pt x="15" y="22"/>
                  </a:moveTo>
                  <a:cubicBezTo>
                    <a:pt x="12" y="22"/>
                    <a:pt x="14" y="19"/>
                    <a:pt x="14" y="21"/>
                  </a:cubicBezTo>
                  <a:cubicBezTo>
                    <a:pt x="15" y="22"/>
                    <a:pt x="15" y="24"/>
                    <a:pt x="15" y="22"/>
                  </a:cubicBezTo>
                  <a:close/>
                  <a:moveTo>
                    <a:pt x="12" y="18"/>
                  </a:moveTo>
                  <a:cubicBezTo>
                    <a:pt x="11" y="16"/>
                    <a:pt x="14" y="14"/>
                    <a:pt x="14" y="16"/>
                  </a:cubicBezTo>
                  <a:cubicBezTo>
                    <a:pt x="15" y="19"/>
                    <a:pt x="12" y="19"/>
                    <a:pt x="12" y="18"/>
                  </a:cubicBezTo>
                  <a:close/>
                  <a:moveTo>
                    <a:pt x="11" y="10"/>
                  </a:moveTo>
                  <a:cubicBezTo>
                    <a:pt x="9" y="8"/>
                    <a:pt x="12" y="7"/>
                    <a:pt x="12" y="7"/>
                  </a:cubicBezTo>
                  <a:cubicBezTo>
                    <a:pt x="14" y="8"/>
                    <a:pt x="11" y="10"/>
                    <a:pt x="11" y="10"/>
                  </a:cubicBezTo>
                  <a:close/>
                  <a:moveTo>
                    <a:pt x="20" y="41"/>
                  </a:moveTo>
                  <a:cubicBezTo>
                    <a:pt x="21" y="39"/>
                    <a:pt x="25" y="44"/>
                    <a:pt x="23" y="44"/>
                  </a:cubicBezTo>
                  <a:cubicBezTo>
                    <a:pt x="21" y="46"/>
                    <a:pt x="20" y="43"/>
                    <a:pt x="20" y="41"/>
                  </a:cubicBezTo>
                  <a:close/>
                  <a:moveTo>
                    <a:pt x="23" y="49"/>
                  </a:moveTo>
                  <a:cubicBezTo>
                    <a:pt x="23" y="47"/>
                    <a:pt x="25" y="52"/>
                    <a:pt x="25" y="52"/>
                  </a:cubicBezTo>
                  <a:cubicBezTo>
                    <a:pt x="23" y="52"/>
                    <a:pt x="21" y="49"/>
                    <a:pt x="23" y="49"/>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10" name="Google Shape;3407;p145">
              <a:extLst>
                <a:ext uri="{FF2B5EF4-FFF2-40B4-BE49-F238E27FC236}">
                  <a16:creationId xmlns:a16="http://schemas.microsoft.com/office/drawing/2014/main" id="{D6289B36-BFFC-0154-A69D-4565275C8EEA}"/>
                </a:ext>
              </a:extLst>
            </p:cNvPr>
            <p:cNvSpPr/>
            <p:nvPr/>
          </p:nvSpPr>
          <p:spPr>
            <a:xfrm>
              <a:off x="9853224" y="4561490"/>
              <a:ext cx="118902" cy="72304"/>
            </a:xfrm>
            <a:custGeom>
              <a:avLst/>
              <a:gdLst/>
              <a:ahLst/>
              <a:cxnLst/>
              <a:rect l="l" t="t" r="r" b="b"/>
              <a:pathLst>
                <a:path w="38" h="23" extrusionOk="0">
                  <a:moveTo>
                    <a:pt x="34" y="14"/>
                  </a:moveTo>
                  <a:cubicBezTo>
                    <a:pt x="33" y="13"/>
                    <a:pt x="34" y="11"/>
                    <a:pt x="36" y="13"/>
                  </a:cubicBezTo>
                  <a:cubicBezTo>
                    <a:pt x="38" y="16"/>
                    <a:pt x="34" y="16"/>
                    <a:pt x="34" y="14"/>
                  </a:cubicBezTo>
                  <a:close/>
                  <a:moveTo>
                    <a:pt x="30" y="6"/>
                  </a:moveTo>
                  <a:cubicBezTo>
                    <a:pt x="28" y="5"/>
                    <a:pt x="27" y="5"/>
                    <a:pt x="27" y="6"/>
                  </a:cubicBezTo>
                  <a:cubicBezTo>
                    <a:pt x="28" y="6"/>
                    <a:pt x="25" y="8"/>
                    <a:pt x="28" y="10"/>
                  </a:cubicBezTo>
                  <a:cubicBezTo>
                    <a:pt x="31" y="11"/>
                    <a:pt x="31" y="8"/>
                    <a:pt x="30" y="6"/>
                  </a:cubicBezTo>
                  <a:close/>
                  <a:moveTo>
                    <a:pt x="16" y="14"/>
                  </a:moveTo>
                  <a:cubicBezTo>
                    <a:pt x="13" y="11"/>
                    <a:pt x="13" y="11"/>
                    <a:pt x="13" y="11"/>
                  </a:cubicBezTo>
                  <a:cubicBezTo>
                    <a:pt x="13" y="8"/>
                    <a:pt x="5" y="3"/>
                    <a:pt x="4" y="2"/>
                  </a:cubicBezTo>
                  <a:cubicBezTo>
                    <a:pt x="4" y="3"/>
                    <a:pt x="4" y="3"/>
                    <a:pt x="4" y="3"/>
                  </a:cubicBezTo>
                  <a:cubicBezTo>
                    <a:pt x="2" y="3"/>
                    <a:pt x="2" y="0"/>
                    <a:pt x="0" y="0"/>
                  </a:cubicBezTo>
                  <a:cubicBezTo>
                    <a:pt x="0" y="2"/>
                    <a:pt x="0" y="2"/>
                    <a:pt x="0" y="2"/>
                  </a:cubicBezTo>
                  <a:cubicBezTo>
                    <a:pt x="4" y="6"/>
                    <a:pt x="4" y="6"/>
                    <a:pt x="4" y="6"/>
                  </a:cubicBezTo>
                  <a:cubicBezTo>
                    <a:pt x="4" y="8"/>
                    <a:pt x="4" y="8"/>
                    <a:pt x="4" y="8"/>
                  </a:cubicBezTo>
                  <a:cubicBezTo>
                    <a:pt x="7" y="10"/>
                    <a:pt x="7" y="10"/>
                    <a:pt x="7" y="10"/>
                  </a:cubicBezTo>
                  <a:cubicBezTo>
                    <a:pt x="7" y="11"/>
                    <a:pt x="7" y="11"/>
                    <a:pt x="7" y="11"/>
                  </a:cubicBezTo>
                  <a:cubicBezTo>
                    <a:pt x="8" y="13"/>
                    <a:pt x="8" y="13"/>
                    <a:pt x="8" y="13"/>
                  </a:cubicBezTo>
                  <a:cubicBezTo>
                    <a:pt x="8" y="13"/>
                    <a:pt x="8" y="13"/>
                    <a:pt x="8" y="13"/>
                  </a:cubicBezTo>
                  <a:cubicBezTo>
                    <a:pt x="10" y="14"/>
                    <a:pt x="10" y="14"/>
                    <a:pt x="10" y="14"/>
                  </a:cubicBezTo>
                  <a:cubicBezTo>
                    <a:pt x="10" y="14"/>
                    <a:pt x="10" y="14"/>
                    <a:pt x="11" y="14"/>
                  </a:cubicBezTo>
                  <a:cubicBezTo>
                    <a:pt x="11" y="16"/>
                    <a:pt x="14" y="17"/>
                    <a:pt x="16" y="19"/>
                  </a:cubicBezTo>
                  <a:cubicBezTo>
                    <a:pt x="21" y="22"/>
                    <a:pt x="21" y="22"/>
                    <a:pt x="21" y="22"/>
                  </a:cubicBezTo>
                  <a:cubicBezTo>
                    <a:pt x="21" y="23"/>
                    <a:pt x="21" y="23"/>
                    <a:pt x="21" y="23"/>
                  </a:cubicBezTo>
                  <a:cubicBezTo>
                    <a:pt x="27" y="20"/>
                    <a:pt x="27" y="23"/>
                    <a:pt x="18" y="16"/>
                  </a:cubicBezTo>
                  <a:cubicBezTo>
                    <a:pt x="18" y="14"/>
                    <a:pt x="16" y="13"/>
                    <a:pt x="16" y="14"/>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11" name="Google Shape;3408;p145">
              <a:extLst>
                <a:ext uri="{FF2B5EF4-FFF2-40B4-BE49-F238E27FC236}">
                  <a16:creationId xmlns:a16="http://schemas.microsoft.com/office/drawing/2014/main" id="{4532BC32-F38B-318A-C225-0806B2E25ED8}"/>
                </a:ext>
              </a:extLst>
            </p:cNvPr>
            <p:cNvSpPr/>
            <p:nvPr/>
          </p:nvSpPr>
          <p:spPr>
            <a:xfrm>
              <a:off x="8286612" y="3732406"/>
              <a:ext cx="102834" cy="178350"/>
            </a:xfrm>
            <a:custGeom>
              <a:avLst/>
              <a:gdLst/>
              <a:ahLst/>
              <a:cxnLst/>
              <a:rect l="l" t="t" r="r" b="b"/>
              <a:pathLst>
                <a:path w="33" h="57" extrusionOk="0">
                  <a:moveTo>
                    <a:pt x="15" y="7"/>
                  </a:moveTo>
                  <a:cubicBezTo>
                    <a:pt x="17" y="7"/>
                    <a:pt x="17" y="5"/>
                    <a:pt x="18" y="8"/>
                  </a:cubicBezTo>
                  <a:cubicBezTo>
                    <a:pt x="18" y="11"/>
                    <a:pt x="24" y="14"/>
                    <a:pt x="26" y="19"/>
                  </a:cubicBezTo>
                  <a:cubicBezTo>
                    <a:pt x="27" y="24"/>
                    <a:pt x="26" y="27"/>
                    <a:pt x="26" y="27"/>
                  </a:cubicBezTo>
                  <a:cubicBezTo>
                    <a:pt x="26" y="28"/>
                    <a:pt x="24" y="30"/>
                    <a:pt x="26" y="32"/>
                  </a:cubicBezTo>
                  <a:cubicBezTo>
                    <a:pt x="27" y="33"/>
                    <a:pt x="23" y="38"/>
                    <a:pt x="27" y="41"/>
                  </a:cubicBezTo>
                  <a:cubicBezTo>
                    <a:pt x="30" y="44"/>
                    <a:pt x="29" y="47"/>
                    <a:pt x="32" y="49"/>
                  </a:cubicBezTo>
                  <a:cubicBezTo>
                    <a:pt x="32" y="50"/>
                    <a:pt x="33" y="55"/>
                    <a:pt x="32" y="54"/>
                  </a:cubicBezTo>
                  <a:cubicBezTo>
                    <a:pt x="30" y="54"/>
                    <a:pt x="32" y="54"/>
                    <a:pt x="30" y="52"/>
                  </a:cubicBezTo>
                  <a:cubicBezTo>
                    <a:pt x="29" y="52"/>
                    <a:pt x="30" y="54"/>
                    <a:pt x="29" y="54"/>
                  </a:cubicBezTo>
                  <a:cubicBezTo>
                    <a:pt x="26" y="52"/>
                    <a:pt x="27" y="57"/>
                    <a:pt x="26" y="54"/>
                  </a:cubicBezTo>
                  <a:cubicBezTo>
                    <a:pt x="24" y="50"/>
                    <a:pt x="23" y="54"/>
                    <a:pt x="17" y="47"/>
                  </a:cubicBezTo>
                  <a:cubicBezTo>
                    <a:pt x="9" y="39"/>
                    <a:pt x="8" y="41"/>
                    <a:pt x="9" y="38"/>
                  </a:cubicBezTo>
                  <a:cubicBezTo>
                    <a:pt x="11" y="35"/>
                    <a:pt x="3" y="30"/>
                    <a:pt x="5" y="28"/>
                  </a:cubicBezTo>
                  <a:cubicBezTo>
                    <a:pt x="5" y="27"/>
                    <a:pt x="3" y="28"/>
                    <a:pt x="3" y="24"/>
                  </a:cubicBezTo>
                  <a:cubicBezTo>
                    <a:pt x="3" y="17"/>
                    <a:pt x="0" y="19"/>
                    <a:pt x="2" y="16"/>
                  </a:cubicBezTo>
                  <a:cubicBezTo>
                    <a:pt x="2" y="14"/>
                    <a:pt x="3" y="8"/>
                    <a:pt x="0" y="3"/>
                  </a:cubicBezTo>
                  <a:cubicBezTo>
                    <a:pt x="0" y="0"/>
                    <a:pt x="0" y="0"/>
                    <a:pt x="2" y="2"/>
                  </a:cubicBezTo>
                  <a:cubicBezTo>
                    <a:pt x="3" y="3"/>
                    <a:pt x="5" y="2"/>
                    <a:pt x="5" y="5"/>
                  </a:cubicBezTo>
                  <a:cubicBezTo>
                    <a:pt x="6" y="7"/>
                    <a:pt x="8" y="3"/>
                    <a:pt x="8" y="7"/>
                  </a:cubicBezTo>
                  <a:cubicBezTo>
                    <a:pt x="8" y="8"/>
                    <a:pt x="6" y="10"/>
                    <a:pt x="8" y="11"/>
                  </a:cubicBezTo>
                  <a:cubicBezTo>
                    <a:pt x="9" y="13"/>
                    <a:pt x="9" y="7"/>
                    <a:pt x="12" y="10"/>
                  </a:cubicBezTo>
                  <a:cubicBezTo>
                    <a:pt x="14" y="11"/>
                    <a:pt x="14" y="11"/>
                    <a:pt x="15" y="7"/>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12" name="Google Shape;3409;p145">
              <a:extLst>
                <a:ext uri="{FF2B5EF4-FFF2-40B4-BE49-F238E27FC236}">
                  <a16:creationId xmlns:a16="http://schemas.microsoft.com/office/drawing/2014/main" id="{CABEA278-B28E-EEA6-EA6C-1CA7058EED09}"/>
                </a:ext>
              </a:extLst>
            </p:cNvPr>
            <p:cNvSpPr/>
            <p:nvPr/>
          </p:nvSpPr>
          <p:spPr>
            <a:xfrm>
              <a:off x="8370165" y="3897902"/>
              <a:ext cx="9641" cy="12854"/>
            </a:xfrm>
            <a:custGeom>
              <a:avLst/>
              <a:gdLst/>
              <a:ahLst/>
              <a:cxnLst/>
              <a:rect l="l" t="t" r="r" b="b"/>
              <a:pathLst>
                <a:path w="3" h="4" extrusionOk="0">
                  <a:moveTo>
                    <a:pt x="0" y="2"/>
                  </a:moveTo>
                  <a:cubicBezTo>
                    <a:pt x="0" y="0"/>
                    <a:pt x="3" y="0"/>
                    <a:pt x="3" y="0"/>
                  </a:cubicBezTo>
                  <a:cubicBezTo>
                    <a:pt x="3" y="2"/>
                    <a:pt x="2" y="4"/>
                    <a:pt x="0"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13" name="Google Shape;3410;p145">
              <a:extLst>
                <a:ext uri="{FF2B5EF4-FFF2-40B4-BE49-F238E27FC236}">
                  <a16:creationId xmlns:a16="http://schemas.microsoft.com/office/drawing/2014/main" id="{9B5B34B2-E7F8-AB31-EDF8-1C49E06F52DF}"/>
                </a:ext>
              </a:extLst>
            </p:cNvPr>
            <p:cNvSpPr/>
            <p:nvPr/>
          </p:nvSpPr>
          <p:spPr>
            <a:xfrm>
              <a:off x="8158069" y="3764541"/>
              <a:ext cx="1115107" cy="510947"/>
            </a:xfrm>
            <a:custGeom>
              <a:avLst/>
              <a:gdLst/>
              <a:ahLst/>
              <a:cxnLst/>
              <a:rect l="l" t="t" r="r" b="b"/>
              <a:pathLst>
                <a:path w="358" h="164" extrusionOk="0">
                  <a:moveTo>
                    <a:pt x="358" y="138"/>
                  </a:moveTo>
                  <a:cubicBezTo>
                    <a:pt x="353" y="136"/>
                    <a:pt x="352" y="138"/>
                    <a:pt x="350" y="136"/>
                  </a:cubicBezTo>
                  <a:cubicBezTo>
                    <a:pt x="350" y="135"/>
                    <a:pt x="345" y="140"/>
                    <a:pt x="349" y="133"/>
                  </a:cubicBezTo>
                  <a:cubicBezTo>
                    <a:pt x="352" y="129"/>
                    <a:pt x="345" y="130"/>
                    <a:pt x="345" y="125"/>
                  </a:cubicBezTo>
                  <a:cubicBezTo>
                    <a:pt x="344" y="122"/>
                    <a:pt x="349" y="125"/>
                    <a:pt x="345" y="121"/>
                  </a:cubicBezTo>
                  <a:cubicBezTo>
                    <a:pt x="342" y="118"/>
                    <a:pt x="341" y="110"/>
                    <a:pt x="338" y="107"/>
                  </a:cubicBezTo>
                  <a:cubicBezTo>
                    <a:pt x="333" y="104"/>
                    <a:pt x="330" y="105"/>
                    <a:pt x="327" y="102"/>
                  </a:cubicBezTo>
                  <a:cubicBezTo>
                    <a:pt x="321" y="99"/>
                    <a:pt x="320" y="102"/>
                    <a:pt x="313" y="97"/>
                  </a:cubicBezTo>
                  <a:cubicBezTo>
                    <a:pt x="309" y="93"/>
                    <a:pt x="306" y="94"/>
                    <a:pt x="306" y="91"/>
                  </a:cubicBezTo>
                  <a:cubicBezTo>
                    <a:pt x="307" y="85"/>
                    <a:pt x="306" y="85"/>
                    <a:pt x="304" y="93"/>
                  </a:cubicBezTo>
                  <a:cubicBezTo>
                    <a:pt x="304" y="97"/>
                    <a:pt x="300" y="97"/>
                    <a:pt x="298" y="94"/>
                  </a:cubicBezTo>
                  <a:cubicBezTo>
                    <a:pt x="297" y="91"/>
                    <a:pt x="303" y="93"/>
                    <a:pt x="298" y="88"/>
                  </a:cubicBezTo>
                  <a:cubicBezTo>
                    <a:pt x="294" y="85"/>
                    <a:pt x="294" y="87"/>
                    <a:pt x="292" y="85"/>
                  </a:cubicBezTo>
                  <a:cubicBezTo>
                    <a:pt x="292" y="80"/>
                    <a:pt x="300" y="87"/>
                    <a:pt x="301" y="82"/>
                  </a:cubicBezTo>
                  <a:cubicBezTo>
                    <a:pt x="301" y="79"/>
                    <a:pt x="307" y="84"/>
                    <a:pt x="307" y="80"/>
                  </a:cubicBezTo>
                  <a:cubicBezTo>
                    <a:pt x="307" y="76"/>
                    <a:pt x="295" y="82"/>
                    <a:pt x="294" y="77"/>
                  </a:cubicBezTo>
                  <a:cubicBezTo>
                    <a:pt x="291" y="73"/>
                    <a:pt x="291" y="71"/>
                    <a:pt x="288" y="71"/>
                  </a:cubicBezTo>
                  <a:cubicBezTo>
                    <a:pt x="281" y="71"/>
                    <a:pt x="288" y="68"/>
                    <a:pt x="288" y="67"/>
                  </a:cubicBezTo>
                  <a:cubicBezTo>
                    <a:pt x="286" y="63"/>
                    <a:pt x="289" y="65"/>
                    <a:pt x="292" y="63"/>
                  </a:cubicBezTo>
                  <a:cubicBezTo>
                    <a:pt x="294" y="63"/>
                    <a:pt x="294" y="57"/>
                    <a:pt x="301" y="62"/>
                  </a:cubicBezTo>
                  <a:cubicBezTo>
                    <a:pt x="309" y="67"/>
                    <a:pt x="309" y="62"/>
                    <a:pt x="310" y="67"/>
                  </a:cubicBezTo>
                  <a:cubicBezTo>
                    <a:pt x="312" y="73"/>
                    <a:pt x="309" y="73"/>
                    <a:pt x="310" y="80"/>
                  </a:cubicBezTo>
                  <a:cubicBezTo>
                    <a:pt x="313" y="87"/>
                    <a:pt x="312" y="79"/>
                    <a:pt x="313" y="80"/>
                  </a:cubicBezTo>
                  <a:cubicBezTo>
                    <a:pt x="315" y="84"/>
                    <a:pt x="313" y="88"/>
                    <a:pt x="318" y="90"/>
                  </a:cubicBezTo>
                  <a:cubicBezTo>
                    <a:pt x="321" y="91"/>
                    <a:pt x="327" y="77"/>
                    <a:pt x="329" y="79"/>
                  </a:cubicBezTo>
                  <a:cubicBezTo>
                    <a:pt x="330" y="80"/>
                    <a:pt x="335" y="77"/>
                    <a:pt x="335" y="76"/>
                  </a:cubicBezTo>
                  <a:cubicBezTo>
                    <a:pt x="333" y="74"/>
                    <a:pt x="338" y="71"/>
                    <a:pt x="341" y="73"/>
                  </a:cubicBezTo>
                  <a:cubicBezTo>
                    <a:pt x="344" y="74"/>
                    <a:pt x="353" y="80"/>
                    <a:pt x="358" y="80"/>
                  </a:cubicBezTo>
                  <a:cubicBezTo>
                    <a:pt x="358" y="138"/>
                    <a:pt x="358" y="138"/>
                    <a:pt x="358" y="138"/>
                  </a:cubicBezTo>
                  <a:close/>
                  <a:moveTo>
                    <a:pt x="178" y="17"/>
                  </a:moveTo>
                  <a:cubicBezTo>
                    <a:pt x="175" y="14"/>
                    <a:pt x="176" y="15"/>
                    <a:pt x="173" y="15"/>
                  </a:cubicBezTo>
                  <a:cubicBezTo>
                    <a:pt x="169" y="15"/>
                    <a:pt x="166" y="14"/>
                    <a:pt x="164" y="17"/>
                  </a:cubicBezTo>
                  <a:cubicBezTo>
                    <a:pt x="163" y="20"/>
                    <a:pt x="163" y="23"/>
                    <a:pt x="163" y="26"/>
                  </a:cubicBezTo>
                  <a:cubicBezTo>
                    <a:pt x="163" y="29"/>
                    <a:pt x="160" y="26"/>
                    <a:pt x="160" y="29"/>
                  </a:cubicBezTo>
                  <a:cubicBezTo>
                    <a:pt x="158" y="32"/>
                    <a:pt x="158" y="32"/>
                    <a:pt x="160" y="32"/>
                  </a:cubicBezTo>
                  <a:cubicBezTo>
                    <a:pt x="161" y="34"/>
                    <a:pt x="157" y="34"/>
                    <a:pt x="157" y="37"/>
                  </a:cubicBezTo>
                  <a:cubicBezTo>
                    <a:pt x="157" y="39"/>
                    <a:pt x="157" y="40"/>
                    <a:pt x="155" y="42"/>
                  </a:cubicBezTo>
                  <a:cubicBezTo>
                    <a:pt x="155" y="45"/>
                    <a:pt x="150" y="42"/>
                    <a:pt x="149" y="45"/>
                  </a:cubicBezTo>
                  <a:cubicBezTo>
                    <a:pt x="147" y="46"/>
                    <a:pt x="144" y="45"/>
                    <a:pt x="143" y="43"/>
                  </a:cubicBezTo>
                  <a:cubicBezTo>
                    <a:pt x="141" y="43"/>
                    <a:pt x="144" y="42"/>
                    <a:pt x="140" y="42"/>
                  </a:cubicBezTo>
                  <a:cubicBezTo>
                    <a:pt x="134" y="42"/>
                    <a:pt x="137" y="46"/>
                    <a:pt x="135" y="46"/>
                  </a:cubicBezTo>
                  <a:cubicBezTo>
                    <a:pt x="132" y="46"/>
                    <a:pt x="134" y="49"/>
                    <a:pt x="129" y="48"/>
                  </a:cubicBezTo>
                  <a:cubicBezTo>
                    <a:pt x="125" y="46"/>
                    <a:pt x="125" y="51"/>
                    <a:pt x="121" y="48"/>
                  </a:cubicBezTo>
                  <a:cubicBezTo>
                    <a:pt x="120" y="46"/>
                    <a:pt x="118" y="43"/>
                    <a:pt x="117" y="43"/>
                  </a:cubicBezTo>
                  <a:cubicBezTo>
                    <a:pt x="115" y="43"/>
                    <a:pt x="117" y="42"/>
                    <a:pt x="115" y="40"/>
                  </a:cubicBezTo>
                  <a:cubicBezTo>
                    <a:pt x="114" y="40"/>
                    <a:pt x="115" y="37"/>
                    <a:pt x="115" y="37"/>
                  </a:cubicBezTo>
                  <a:cubicBezTo>
                    <a:pt x="112" y="37"/>
                    <a:pt x="112" y="40"/>
                    <a:pt x="112" y="42"/>
                  </a:cubicBezTo>
                  <a:cubicBezTo>
                    <a:pt x="109" y="45"/>
                    <a:pt x="108" y="54"/>
                    <a:pt x="111" y="56"/>
                  </a:cubicBezTo>
                  <a:cubicBezTo>
                    <a:pt x="114" y="57"/>
                    <a:pt x="109" y="59"/>
                    <a:pt x="112" y="62"/>
                  </a:cubicBezTo>
                  <a:cubicBezTo>
                    <a:pt x="115" y="65"/>
                    <a:pt x="111" y="65"/>
                    <a:pt x="114" y="65"/>
                  </a:cubicBezTo>
                  <a:cubicBezTo>
                    <a:pt x="117" y="67"/>
                    <a:pt x="112" y="68"/>
                    <a:pt x="114" y="70"/>
                  </a:cubicBezTo>
                  <a:cubicBezTo>
                    <a:pt x="115" y="71"/>
                    <a:pt x="117" y="67"/>
                    <a:pt x="118" y="70"/>
                  </a:cubicBezTo>
                  <a:cubicBezTo>
                    <a:pt x="120" y="73"/>
                    <a:pt x="117" y="73"/>
                    <a:pt x="118" y="77"/>
                  </a:cubicBezTo>
                  <a:cubicBezTo>
                    <a:pt x="123" y="88"/>
                    <a:pt x="118" y="87"/>
                    <a:pt x="121" y="87"/>
                  </a:cubicBezTo>
                  <a:cubicBezTo>
                    <a:pt x="125" y="87"/>
                    <a:pt x="126" y="88"/>
                    <a:pt x="128" y="87"/>
                  </a:cubicBezTo>
                  <a:cubicBezTo>
                    <a:pt x="129" y="84"/>
                    <a:pt x="134" y="87"/>
                    <a:pt x="132" y="90"/>
                  </a:cubicBezTo>
                  <a:cubicBezTo>
                    <a:pt x="132" y="93"/>
                    <a:pt x="134" y="91"/>
                    <a:pt x="135" y="90"/>
                  </a:cubicBezTo>
                  <a:cubicBezTo>
                    <a:pt x="137" y="88"/>
                    <a:pt x="140" y="91"/>
                    <a:pt x="141" y="88"/>
                  </a:cubicBezTo>
                  <a:cubicBezTo>
                    <a:pt x="143" y="85"/>
                    <a:pt x="144" y="90"/>
                    <a:pt x="146" y="88"/>
                  </a:cubicBezTo>
                  <a:cubicBezTo>
                    <a:pt x="147" y="88"/>
                    <a:pt x="146" y="91"/>
                    <a:pt x="149" y="90"/>
                  </a:cubicBezTo>
                  <a:cubicBezTo>
                    <a:pt x="153" y="88"/>
                    <a:pt x="155" y="93"/>
                    <a:pt x="155" y="96"/>
                  </a:cubicBezTo>
                  <a:cubicBezTo>
                    <a:pt x="153" y="101"/>
                    <a:pt x="161" y="94"/>
                    <a:pt x="164" y="93"/>
                  </a:cubicBezTo>
                  <a:cubicBezTo>
                    <a:pt x="166" y="93"/>
                    <a:pt x="167" y="88"/>
                    <a:pt x="167" y="87"/>
                  </a:cubicBezTo>
                  <a:cubicBezTo>
                    <a:pt x="167" y="85"/>
                    <a:pt x="169" y="87"/>
                    <a:pt x="169" y="84"/>
                  </a:cubicBezTo>
                  <a:cubicBezTo>
                    <a:pt x="169" y="80"/>
                    <a:pt x="172" y="84"/>
                    <a:pt x="170" y="77"/>
                  </a:cubicBezTo>
                  <a:cubicBezTo>
                    <a:pt x="169" y="71"/>
                    <a:pt x="173" y="71"/>
                    <a:pt x="175" y="68"/>
                  </a:cubicBezTo>
                  <a:cubicBezTo>
                    <a:pt x="176" y="65"/>
                    <a:pt x="179" y="68"/>
                    <a:pt x="179" y="62"/>
                  </a:cubicBezTo>
                  <a:cubicBezTo>
                    <a:pt x="178" y="56"/>
                    <a:pt x="179" y="51"/>
                    <a:pt x="181" y="49"/>
                  </a:cubicBezTo>
                  <a:cubicBezTo>
                    <a:pt x="182" y="48"/>
                    <a:pt x="181" y="46"/>
                    <a:pt x="184" y="48"/>
                  </a:cubicBezTo>
                  <a:cubicBezTo>
                    <a:pt x="185" y="51"/>
                    <a:pt x="190" y="49"/>
                    <a:pt x="190" y="48"/>
                  </a:cubicBezTo>
                  <a:cubicBezTo>
                    <a:pt x="190" y="46"/>
                    <a:pt x="179" y="40"/>
                    <a:pt x="181" y="37"/>
                  </a:cubicBezTo>
                  <a:cubicBezTo>
                    <a:pt x="184" y="34"/>
                    <a:pt x="181" y="34"/>
                    <a:pt x="179" y="29"/>
                  </a:cubicBezTo>
                  <a:cubicBezTo>
                    <a:pt x="179" y="26"/>
                    <a:pt x="176" y="28"/>
                    <a:pt x="176" y="25"/>
                  </a:cubicBezTo>
                  <a:cubicBezTo>
                    <a:pt x="178" y="20"/>
                    <a:pt x="181" y="23"/>
                    <a:pt x="181" y="21"/>
                  </a:cubicBezTo>
                  <a:cubicBezTo>
                    <a:pt x="181" y="21"/>
                    <a:pt x="179" y="20"/>
                    <a:pt x="178" y="18"/>
                  </a:cubicBezTo>
                  <a:cubicBezTo>
                    <a:pt x="178" y="17"/>
                    <a:pt x="178" y="18"/>
                    <a:pt x="178" y="17"/>
                  </a:cubicBezTo>
                  <a:close/>
                  <a:moveTo>
                    <a:pt x="4" y="12"/>
                  </a:moveTo>
                  <a:cubicBezTo>
                    <a:pt x="7" y="17"/>
                    <a:pt x="7" y="15"/>
                    <a:pt x="10" y="18"/>
                  </a:cubicBezTo>
                  <a:cubicBezTo>
                    <a:pt x="12" y="23"/>
                    <a:pt x="12" y="18"/>
                    <a:pt x="16" y="23"/>
                  </a:cubicBezTo>
                  <a:cubicBezTo>
                    <a:pt x="19" y="29"/>
                    <a:pt x="15" y="26"/>
                    <a:pt x="19" y="29"/>
                  </a:cubicBezTo>
                  <a:cubicBezTo>
                    <a:pt x="22" y="31"/>
                    <a:pt x="18" y="32"/>
                    <a:pt x="24" y="35"/>
                  </a:cubicBezTo>
                  <a:cubicBezTo>
                    <a:pt x="27" y="37"/>
                    <a:pt x="30" y="40"/>
                    <a:pt x="30" y="42"/>
                  </a:cubicBezTo>
                  <a:cubicBezTo>
                    <a:pt x="29" y="43"/>
                    <a:pt x="29" y="42"/>
                    <a:pt x="32" y="48"/>
                  </a:cubicBezTo>
                  <a:cubicBezTo>
                    <a:pt x="33" y="54"/>
                    <a:pt x="32" y="54"/>
                    <a:pt x="35" y="56"/>
                  </a:cubicBezTo>
                  <a:cubicBezTo>
                    <a:pt x="38" y="57"/>
                    <a:pt x="35" y="57"/>
                    <a:pt x="41" y="63"/>
                  </a:cubicBezTo>
                  <a:cubicBezTo>
                    <a:pt x="44" y="67"/>
                    <a:pt x="41" y="68"/>
                    <a:pt x="42" y="70"/>
                  </a:cubicBezTo>
                  <a:cubicBezTo>
                    <a:pt x="45" y="71"/>
                    <a:pt x="45" y="74"/>
                    <a:pt x="47" y="79"/>
                  </a:cubicBezTo>
                  <a:cubicBezTo>
                    <a:pt x="47" y="82"/>
                    <a:pt x="50" y="87"/>
                    <a:pt x="54" y="91"/>
                  </a:cubicBezTo>
                  <a:cubicBezTo>
                    <a:pt x="58" y="94"/>
                    <a:pt x="56" y="94"/>
                    <a:pt x="62" y="101"/>
                  </a:cubicBezTo>
                  <a:cubicBezTo>
                    <a:pt x="67" y="105"/>
                    <a:pt x="70" y="107"/>
                    <a:pt x="71" y="112"/>
                  </a:cubicBezTo>
                  <a:cubicBezTo>
                    <a:pt x="74" y="115"/>
                    <a:pt x="77" y="119"/>
                    <a:pt x="76" y="113"/>
                  </a:cubicBezTo>
                  <a:cubicBezTo>
                    <a:pt x="74" y="107"/>
                    <a:pt x="80" y="116"/>
                    <a:pt x="80" y="112"/>
                  </a:cubicBezTo>
                  <a:cubicBezTo>
                    <a:pt x="82" y="108"/>
                    <a:pt x="83" y="116"/>
                    <a:pt x="85" y="115"/>
                  </a:cubicBezTo>
                  <a:cubicBezTo>
                    <a:pt x="86" y="113"/>
                    <a:pt x="86" y="110"/>
                    <a:pt x="86" y="104"/>
                  </a:cubicBezTo>
                  <a:cubicBezTo>
                    <a:pt x="86" y="99"/>
                    <a:pt x="85" y="101"/>
                    <a:pt x="86" y="97"/>
                  </a:cubicBezTo>
                  <a:cubicBezTo>
                    <a:pt x="88" y="93"/>
                    <a:pt x="85" y="94"/>
                    <a:pt x="86" y="90"/>
                  </a:cubicBezTo>
                  <a:cubicBezTo>
                    <a:pt x="90" y="87"/>
                    <a:pt x="86" y="87"/>
                    <a:pt x="85" y="84"/>
                  </a:cubicBezTo>
                  <a:cubicBezTo>
                    <a:pt x="83" y="80"/>
                    <a:pt x="83" y="79"/>
                    <a:pt x="80" y="80"/>
                  </a:cubicBezTo>
                  <a:cubicBezTo>
                    <a:pt x="79" y="82"/>
                    <a:pt x="80" y="79"/>
                    <a:pt x="77" y="80"/>
                  </a:cubicBezTo>
                  <a:cubicBezTo>
                    <a:pt x="74" y="84"/>
                    <a:pt x="80" y="77"/>
                    <a:pt x="77" y="77"/>
                  </a:cubicBezTo>
                  <a:cubicBezTo>
                    <a:pt x="74" y="77"/>
                    <a:pt x="76" y="67"/>
                    <a:pt x="73" y="67"/>
                  </a:cubicBezTo>
                  <a:cubicBezTo>
                    <a:pt x="68" y="68"/>
                    <a:pt x="65" y="65"/>
                    <a:pt x="67" y="62"/>
                  </a:cubicBezTo>
                  <a:cubicBezTo>
                    <a:pt x="68" y="60"/>
                    <a:pt x="65" y="59"/>
                    <a:pt x="68" y="59"/>
                  </a:cubicBezTo>
                  <a:cubicBezTo>
                    <a:pt x="71" y="57"/>
                    <a:pt x="68" y="51"/>
                    <a:pt x="65" y="52"/>
                  </a:cubicBezTo>
                  <a:cubicBezTo>
                    <a:pt x="62" y="54"/>
                    <a:pt x="65" y="51"/>
                    <a:pt x="61" y="49"/>
                  </a:cubicBezTo>
                  <a:cubicBezTo>
                    <a:pt x="54" y="49"/>
                    <a:pt x="59" y="42"/>
                    <a:pt x="51" y="40"/>
                  </a:cubicBezTo>
                  <a:cubicBezTo>
                    <a:pt x="48" y="40"/>
                    <a:pt x="50" y="37"/>
                    <a:pt x="48" y="35"/>
                  </a:cubicBezTo>
                  <a:cubicBezTo>
                    <a:pt x="44" y="32"/>
                    <a:pt x="47" y="39"/>
                    <a:pt x="45" y="37"/>
                  </a:cubicBezTo>
                  <a:cubicBezTo>
                    <a:pt x="44" y="35"/>
                    <a:pt x="42" y="37"/>
                    <a:pt x="42" y="32"/>
                  </a:cubicBezTo>
                  <a:cubicBezTo>
                    <a:pt x="41" y="29"/>
                    <a:pt x="41" y="32"/>
                    <a:pt x="39" y="29"/>
                  </a:cubicBezTo>
                  <a:cubicBezTo>
                    <a:pt x="38" y="28"/>
                    <a:pt x="35" y="23"/>
                    <a:pt x="32" y="21"/>
                  </a:cubicBezTo>
                  <a:cubicBezTo>
                    <a:pt x="29" y="21"/>
                    <a:pt x="29" y="18"/>
                    <a:pt x="27" y="17"/>
                  </a:cubicBezTo>
                  <a:cubicBezTo>
                    <a:pt x="24" y="17"/>
                    <a:pt x="27" y="14"/>
                    <a:pt x="24" y="14"/>
                  </a:cubicBezTo>
                  <a:cubicBezTo>
                    <a:pt x="22" y="12"/>
                    <a:pt x="24" y="11"/>
                    <a:pt x="21" y="7"/>
                  </a:cubicBezTo>
                  <a:cubicBezTo>
                    <a:pt x="18" y="3"/>
                    <a:pt x="19" y="7"/>
                    <a:pt x="16" y="6"/>
                  </a:cubicBezTo>
                  <a:cubicBezTo>
                    <a:pt x="15" y="4"/>
                    <a:pt x="15" y="6"/>
                    <a:pt x="10" y="6"/>
                  </a:cubicBezTo>
                  <a:cubicBezTo>
                    <a:pt x="4" y="4"/>
                    <a:pt x="9" y="4"/>
                    <a:pt x="4" y="1"/>
                  </a:cubicBezTo>
                  <a:cubicBezTo>
                    <a:pt x="0" y="0"/>
                    <a:pt x="1" y="6"/>
                    <a:pt x="4" y="12"/>
                  </a:cubicBezTo>
                  <a:close/>
                  <a:moveTo>
                    <a:pt x="82" y="124"/>
                  </a:moveTo>
                  <a:cubicBezTo>
                    <a:pt x="83" y="124"/>
                    <a:pt x="86" y="122"/>
                    <a:pt x="88" y="125"/>
                  </a:cubicBezTo>
                  <a:cubicBezTo>
                    <a:pt x="90" y="127"/>
                    <a:pt x="93" y="124"/>
                    <a:pt x="91" y="127"/>
                  </a:cubicBezTo>
                  <a:cubicBezTo>
                    <a:pt x="90" y="130"/>
                    <a:pt x="91" y="127"/>
                    <a:pt x="102" y="133"/>
                  </a:cubicBezTo>
                  <a:cubicBezTo>
                    <a:pt x="106" y="135"/>
                    <a:pt x="108" y="130"/>
                    <a:pt x="109" y="132"/>
                  </a:cubicBezTo>
                  <a:cubicBezTo>
                    <a:pt x="111" y="133"/>
                    <a:pt x="112" y="132"/>
                    <a:pt x="117" y="133"/>
                  </a:cubicBezTo>
                  <a:cubicBezTo>
                    <a:pt x="121" y="135"/>
                    <a:pt x="118" y="136"/>
                    <a:pt x="129" y="138"/>
                  </a:cubicBezTo>
                  <a:cubicBezTo>
                    <a:pt x="137" y="140"/>
                    <a:pt x="129" y="136"/>
                    <a:pt x="138" y="140"/>
                  </a:cubicBezTo>
                  <a:cubicBezTo>
                    <a:pt x="146" y="141"/>
                    <a:pt x="138" y="135"/>
                    <a:pt x="146" y="140"/>
                  </a:cubicBezTo>
                  <a:cubicBezTo>
                    <a:pt x="150" y="141"/>
                    <a:pt x="150" y="141"/>
                    <a:pt x="153" y="143"/>
                  </a:cubicBezTo>
                  <a:cubicBezTo>
                    <a:pt x="155" y="144"/>
                    <a:pt x="155" y="141"/>
                    <a:pt x="153" y="141"/>
                  </a:cubicBezTo>
                  <a:cubicBezTo>
                    <a:pt x="150" y="140"/>
                    <a:pt x="158" y="132"/>
                    <a:pt x="152" y="132"/>
                  </a:cubicBezTo>
                  <a:cubicBezTo>
                    <a:pt x="147" y="132"/>
                    <a:pt x="147" y="133"/>
                    <a:pt x="143" y="132"/>
                  </a:cubicBezTo>
                  <a:cubicBezTo>
                    <a:pt x="138" y="130"/>
                    <a:pt x="141" y="130"/>
                    <a:pt x="140" y="125"/>
                  </a:cubicBezTo>
                  <a:cubicBezTo>
                    <a:pt x="137" y="121"/>
                    <a:pt x="137" y="127"/>
                    <a:pt x="135" y="124"/>
                  </a:cubicBezTo>
                  <a:cubicBezTo>
                    <a:pt x="134" y="121"/>
                    <a:pt x="134" y="125"/>
                    <a:pt x="132" y="122"/>
                  </a:cubicBezTo>
                  <a:cubicBezTo>
                    <a:pt x="131" y="121"/>
                    <a:pt x="129" y="124"/>
                    <a:pt x="128" y="122"/>
                  </a:cubicBezTo>
                  <a:cubicBezTo>
                    <a:pt x="126" y="119"/>
                    <a:pt x="125" y="118"/>
                    <a:pt x="123" y="122"/>
                  </a:cubicBezTo>
                  <a:cubicBezTo>
                    <a:pt x="121" y="129"/>
                    <a:pt x="121" y="124"/>
                    <a:pt x="117" y="124"/>
                  </a:cubicBezTo>
                  <a:cubicBezTo>
                    <a:pt x="114" y="124"/>
                    <a:pt x="114" y="125"/>
                    <a:pt x="112" y="124"/>
                  </a:cubicBezTo>
                  <a:cubicBezTo>
                    <a:pt x="109" y="122"/>
                    <a:pt x="108" y="125"/>
                    <a:pt x="106" y="119"/>
                  </a:cubicBezTo>
                  <a:cubicBezTo>
                    <a:pt x="105" y="116"/>
                    <a:pt x="105" y="119"/>
                    <a:pt x="102" y="118"/>
                  </a:cubicBezTo>
                  <a:cubicBezTo>
                    <a:pt x="100" y="116"/>
                    <a:pt x="100" y="119"/>
                    <a:pt x="99" y="116"/>
                  </a:cubicBezTo>
                  <a:cubicBezTo>
                    <a:pt x="97" y="115"/>
                    <a:pt x="94" y="113"/>
                    <a:pt x="94" y="116"/>
                  </a:cubicBezTo>
                  <a:cubicBezTo>
                    <a:pt x="94" y="118"/>
                    <a:pt x="93" y="116"/>
                    <a:pt x="88" y="115"/>
                  </a:cubicBezTo>
                  <a:cubicBezTo>
                    <a:pt x="85" y="115"/>
                    <a:pt x="86" y="119"/>
                    <a:pt x="85" y="121"/>
                  </a:cubicBezTo>
                  <a:cubicBezTo>
                    <a:pt x="82" y="121"/>
                    <a:pt x="85" y="122"/>
                    <a:pt x="82" y="122"/>
                  </a:cubicBezTo>
                  <a:cubicBezTo>
                    <a:pt x="80" y="122"/>
                    <a:pt x="80" y="124"/>
                    <a:pt x="82" y="124"/>
                  </a:cubicBezTo>
                  <a:close/>
                  <a:moveTo>
                    <a:pt x="339" y="133"/>
                  </a:moveTo>
                  <a:cubicBezTo>
                    <a:pt x="339" y="135"/>
                    <a:pt x="338" y="138"/>
                    <a:pt x="338" y="140"/>
                  </a:cubicBezTo>
                  <a:cubicBezTo>
                    <a:pt x="338" y="141"/>
                    <a:pt x="339" y="138"/>
                    <a:pt x="342" y="140"/>
                  </a:cubicBezTo>
                  <a:cubicBezTo>
                    <a:pt x="345" y="141"/>
                    <a:pt x="345" y="136"/>
                    <a:pt x="347" y="136"/>
                  </a:cubicBezTo>
                  <a:cubicBezTo>
                    <a:pt x="349" y="136"/>
                    <a:pt x="347" y="135"/>
                    <a:pt x="349" y="133"/>
                  </a:cubicBezTo>
                  <a:cubicBezTo>
                    <a:pt x="349" y="132"/>
                    <a:pt x="350" y="132"/>
                    <a:pt x="349" y="132"/>
                  </a:cubicBezTo>
                  <a:cubicBezTo>
                    <a:pt x="347" y="130"/>
                    <a:pt x="347" y="130"/>
                    <a:pt x="347" y="129"/>
                  </a:cubicBezTo>
                  <a:cubicBezTo>
                    <a:pt x="344" y="129"/>
                    <a:pt x="339" y="132"/>
                    <a:pt x="339" y="133"/>
                  </a:cubicBezTo>
                  <a:close/>
                  <a:moveTo>
                    <a:pt x="147" y="127"/>
                  </a:moveTo>
                  <a:cubicBezTo>
                    <a:pt x="149" y="125"/>
                    <a:pt x="152" y="125"/>
                    <a:pt x="150" y="124"/>
                  </a:cubicBezTo>
                  <a:cubicBezTo>
                    <a:pt x="150" y="124"/>
                    <a:pt x="150" y="124"/>
                    <a:pt x="146" y="124"/>
                  </a:cubicBezTo>
                  <a:cubicBezTo>
                    <a:pt x="143" y="124"/>
                    <a:pt x="140" y="124"/>
                    <a:pt x="140" y="127"/>
                  </a:cubicBezTo>
                  <a:cubicBezTo>
                    <a:pt x="141" y="127"/>
                    <a:pt x="146" y="129"/>
                    <a:pt x="147" y="127"/>
                  </a:cubicBezTo>
                  <a:close/>
                  <a:moveTo>
                    <a:pt x="161" y="125"/>
                  </a:moveTo>
                  <a:cubicBezTo>
                    <a:pt x="161" y="124"/>
                    <a:pt x="163" y="125"/>
                    <a:pt x="163" y="125"/>
                  </a:cubicBezTo>
                  <a:cubicBezTo>
                    <a:pt x="163" y="124"/>
                    <a:pt x="163" y="124"/>
                    <a:pt x="161" y="124"/>
                  </a:cubicBezTo>
                  <a:cubicBezTo>
                    <a:pt x="160" y="124"/>
                    <a:pt x="161" y="125"/>
                    <a:pt x="161" y="125"/>
                  </a:cubicBezTo>
                  <a:close/>
                  <a:moveTo>
                    <a:pt x="158" y="141"/>
                  </a:moveTo>
                  <a:cubicBezTo>
                    <a:pt x="161" y="143"/>
                    <a:pt x="158" y="143"/>
                    <a:pt x="160" y="144"/>
                  </a:cubicBezTo>
                  <a:cubicBezTo>
                    <a:pt x="161" y="144"/>
                    <a:pt x="161" y="141"/>
                    <a:pt x="163" y="140"/>
                  </a:cubicBezTo>
                  <a:cubicBezTo>
                    <a:pt x="166" y="140"/>
                    <a:pt x="163" y="138"/>
                    <a:pt x="161" y="136"/>
                  </a:cubicBezTo>
                  <a:cubicBezTo>
                    <a:pt x="160" y="135"/>
                    <a:pt x="160" y="138"/>
                    <a:pt x="157" y="136"/>
                  </a:cubicBezTo>
                  <a:cubicBezTo>
                    <a:pt x="153" y="135"/>
                    <a:pt x="153" y="136"/>
                    <a:pt x="155" y="138"/>
                  </a:cubicBezTo>
                  <a:cubicBezTo>
                    <a:pt x="155" y="140"/>
                    <a:pt x="157" y="140"/>
                    <a:pt x="158" y="141"/>
                  </a:cubicBezTo>
                  <a:close/>
                  <a:moveTo>
                    <a:pt x="166" y="143"/>
                  </a:moveTo>
                  <a:cubicBezTo>
                    <a:pt x="164" y="143"/>
                    <a:pt x="164" y="144"/>
                    <a:pt x="169" y="144"/>
                  </a:cubicBezTo>
                  <a:cubicBezTo>
                    <a:pt x="172" y="144"/>
                    <a:pt x="170" y="144"/>
                    <a:pt x="172" y="141"/>
                  </a:cubicBezTo>
                  <a:cubicBezTo>
                    <a:pt x="173" y="138"/>
                    <a:pt x="173" y="138"/>
                    <a:pt x="170" y="138"/>
                  </a:cubicBezTo>
                  <a:cubicBezTo>
                    <a:pt x="169" y="136"/>
                    <a:pt x="167" y="140"/>
                    <a:pt x="167" y="140"/>
                  </a:cubicBezTo>
                  <a:cubicBezTo>
                    <a:pt x="167" y="141"/>
                    <a:pt x="167" y="143"/>
                    <a:pt x="166" y="143"/>
                  </a:cubicBezTo>
                  <a:close/>
                  <a:moveTo>
                    <a:pt x="175" y="146"/>
                  </a:moveTo>
                  <a:cubicBezTo>
                    <a:pt x="176" y="146"/>
                    <a:pt x="181" y="144"/>
                    <a:pt x="182" y="144"/>
                  </a:cubicBezTo>
                  <a:cubicBezTo>
                    <a:pt x="184" y="144"/>
                    <a:pt x="185" y="143"/>
                    <a:pt x="185" y="143"/>
                  </a:cubicBezTo>
                  <a:cubicBezTo>
                    <a:pt x="185" y="144"/>
                    <a:pt x="187" y="143"/>
                    <a:pt x="189" y="144"/>
                  </a:cubicBezTo>
                  <a:cubicBezTo>
                    <a:pt x="189" y="144"/>
                    <a:pt x="192" y="144"/>
                    <a:pt x="190" y="143"/>
                  </a:cubicBezTo>
                  <a:cubicBezTo>
                    <a:pt x="189" y="143"/>
                    <a:pt x="187" y="141"/>
                    <a:pt x="189" y="143"/>
                  </a:cubicBezTo>
                  <a:cubicBezTo>
                    <a:pt x="192" y="143"/>
                    <a:pt x="192" y="143"/>
                    <a:pt x="192" y="143"/>
                  </a:cubicBezTo>
                  <a:cubicBezTo>
                    <a:pt x="192" y="141"/>
                    <a:pt x="190" y="136"/>
                    <a:pt x="189" y="138"/>
                  </a:cubicBezTo>
                  <a:cubicBezTo>
                    <a:pt x="187" y="140"/>
                    <a:pt x="187" y="136"/>
                    <a:pt x="185" y="138"/>
                  </a:cubicBezTo>
                  <a:cubicBezTo>
                    <a:pt x="184" y="140"/>
                    <a:pt x="184" y="136"/>
                    <a:pt x="181" y="136"/>
                  </a:cubicBezTo>
                  <a:cubicBezTo>
                    <a:pt x="178" y="136"/>
                    <a:pt x="181" y="140"/>
                    <a:pt x="182" y="140"/>
                  </a:cubicBezTo>
                  <a:cubicBezTo>
                    <a:pt x="182" y="140"/>
                    <a:pt x="185" y="141"/>
                    <a:pt x="184" y="141"/>
                  </a:cubicBezTo>
                  <a:cubicBezTo>
                    <a:pt x="181" y="141"/>
                    <a:pt x="182" y="143"/>
                    <a:pt x="181" y="141"/>
                  </a:cubicBezTo>
                  <a:cubicBezTo>
                    <a:pt x="179" y="141"/>
                    <a:pt x="179" y="140"/>
                    <a:pt x="178" y="140"/>
                  </a:cubicBezTo>
                  <a:cubicBezTo>
                    <a:pt x="176" y="140"/>
                    <a:pt x="175" y="138"/>
                    <a:pt x="175" y="140"/>
                  </a:cubicBezTo>
                  <a:cubicBezTo>
                    <a:pt x="173" y="141"/>
                    <a:pt x="172" y="140"/>
                    <a:pt x="173" y="143"/>
                  </a:cubicBezTo>
                  <a:cubicBezTo>
                    <a:pt x="173" y="144"/>
                    <a:pt x="172" y="146"/>
                    <a:pt x="175" y="146"/>
                  </a:cubicBezTo>
                  <a:close/>
                  <a:moveTo>
                    <a:pt x="178" y="138"/>
                  </a:moveTo>
                  <a:cubicBezTo>
                    <a:pt x="178" y="136"/>
                    <a:pt x="179" y="136"/>
                    <a:pt x="179" y="138"/>
                  </a:cubicBezTo>
                  <a:cubicBezTo>
                    <a:pt x="179" y="138"/>
                    <a:pt x="178" y="140"/>
                    <a:pt x="178" y="138"/>
                  </a:cubicBezTo>
                  <a:close/>
                  <a:moveTo>
                    <a:pt x="195" y="141"/>
                  </a:moveTo>
                  <a:cubicBezTo>
                    <a:pt x="195" y="140"/>
                    <a:pt x="195" y="140"/>
                    <a:pt x="195" y="140"/>
                  </a:cubicBezTo>
                  <a:cubicBezTo>
                    <a:pt x="193" y="140"/>
                    <a:pt x="193" y="140"/>
                    <a:pt x="193" y="140"/>
                  </a:cubicBezTo>
                  <a:cubicBezTo>
                    <a:pt x="193" y="141"/>
                    <a:pt x="193" y="141"/>
                    <a:pt x="193" y="143"/>
                  </a:cubicBezTo>
                  <a:cubicBezTo>
                    <a:pt x="193" y="144"/>
                    <a:pt x="193" y="141"/>
                    <a:pt x="195" y="141"/>
                  </a:cubicBezTo>
                  <a:close/>
                  <a:moveTo>
                    <a:pt x="195" y="143"/>
                  </a:moveTo>
                  <a:cubicBezTo>
                    <a:pt x="195" y="144"/>
                    <a:pt x="195" y="141"/>
                    <a:pt x="196" y="141"/>
                  </a:cubicBezTo>
                  <a:cubicBezTo>
                    <a:pt x="196" y="141"/>
                    <a:pt x="196" y="143"/>
                    <a:pt x="195" y="143"/>
                  </a:cubicBezTo>
                  <a:close/>
                  <a:moveTo>
                    <a:pt x="199" y="143"/>
                  </a:moveTo>
                  <a:cubicBezTo>
                    <a:pt x="201" y="144"/>
                    <a:pt x="204" y="143"/>
                    <a:pt x="205" y="144"/>
                  </a:cubicBezTo>
                  <a:cubicBezTo>
                    <a:pt x="207" y="146"/>
                    <a:pt x="207" y="144"/>
                    <a:pt x="208" y="144"/>
                  </a:cubicBezTo>
                  <a:cubicBezTo>
                    <a:pt x="208" y="144"/>
                    <a:pt x="208" y="143"/>
                    <a:pt x="210" y="144"/>
                  </a:cubicBezTo>
                  <a:cubicBezTo>
                    <a:pt x="213" y="144"/>
                    <a:pt x="214" y="143"/>
                    <a:pt x="214" y="143"/>
                  </a:cubicBezTo>
                  <a:cubicBezTo>
                    <a:pt x="216" y="143"/>
                    <a:pt x="221" y="141"/>
                    <a:pt x="221" y="141"/>
                  </a:cubicBezTo>
                  <a:cubicBezTo>
                    <a:pt x="221" y="140"/>
                    <a:pt x="222" y="140"/>
                    <a:pt x="222" y="136"/>
                  </a:cubicBezTo>
                  <a:cubicBezTo>
                    <a:pt x="221" y="135"/>
                    <a:pt x="219" y="138"/>
                    <a:pt x="221" y="138"/>
                  </a:cubicBezTo>
                  <a:cubicBezTo>
                    <a:pt x="221" y="138"/>
                    <a:pt x="221" y="138"/>
                    <a:pt x="219" y="140"/>
                  </a:cubicBezTo>
                  <a:cubicBezTo>
                    <a:pt x="216" y="140"/>
                    <a:pt x="219" y="141"/>
                    <a:pt x="217" y="141"/>
                  </a:cubicBezTo>
                  <a:cubicBezTo>
                    <a:pt x="214" y="143"/>
                    <a:pt x="214" y="138"/>
                    <a:pt x="213" y="140"/>
                  </a:cubicBezTo>
                  <a:cubicBezTo>
                    <a:pt x="211" y="141"/>
                    <a:pt x="211" y="140"/>
                    <a:pt x="210" y="141"/>
                  </a:cubicBezTo>
                  <a:cubicBezTo>
                    <a:pt x="208" y="141"/>
                    <a:pt x="207" y="140"/>
                    <a:pt x="205" y="138"/>
                  </a:cubicBezTo>
                  <a:cubicBezTo>
                    <a:pt x="204" y="138"/>
                    <a:pt x="201" y="136"/>
                    <a:pt x="199" y="138"/>
                  </a:cubicBezTo>
                  <a:cubicBezTo>
                    <a:pt x="198" y="140"/>
                    <a:pt x="196" y="140"/>
                    <a:pt x="196" y="143"/>
                  </a:cubicBezTo>
                  <a:cubicBezTo>
                    <a:pt x="196" y="146"/>
                    <a:pt x="198" y="143"/>
                    <a:pt x="199" y="143"/>
                  </a:cubicBezTo>
                  <a:close/>
                  <a:moveTo>
                    <a:pt x="202" y="113"/>
                  </a:moveTo>
                  <a:cubicBezTo>
                    <a:pt x="202" y="115"/>
                    <a:pt x="202" y="122"/>
                    <a:pt x="202" y="119"/>
                  </a:cubicBezTo>
                  <a:cubicBezTo>
                    <a:pt x="201" y="118"/>
                    <a:pt x="202" y="113"/>
                    <a:pt x="202" y="113"/>
                  </a:cubicBezTo>
                  <a:close/>
                  <a:moveTo>
                    <a:pt x="222" y="140"/>
                  </a:moveTo>
                  <a:cubicBezTo>
                    <a:pt x="222" y="140"/>
                    <a:pt x="224" y="140"/>
                    <a:pt x="222" y="141"/>
                  </a:cubicBezTo>
                  <a:cubicBezTo>
                    <a:pt x="221" y="141"/>
                    <a:pt x="221" y="141"/>
                    <a:pt x="222" y="140"/>
                  </a:cubicBezTo>
                  <a:close/>
                  <a:moveTo>
                    <a:pt x="224" y="140"/>
                  </a:moveTo>
                  <a:cubicBezTo>
                    <a:pt x="224" y="140"/>
                    <a:pt x="224" y="140"/>
                    <a:pt x="225" y="138"/>
                  </a:cubicBezTo>
                  <a:cubicBezTo>
                    <a:pt x="225" y="138"/>
                    <a:pt x="224" y="138"/>
                    <a:pt x="222" y="138"/>
                  </a:cubicBezTo>
                  <a:cubicBezTo>
                    <a:pt x="222" y="140"/>
                    <a:pt x="222" y="140"/>
                    <a:pt x="224" y="140"/>
                  </a:cubicBezTo>
                  <a:close/>
                  <a:moveTo>
                    <a:pt x="225" y="141"/>
                  </a:moveTo>
                  <a:cubicBezTo>
                    <a:pt x="228" y="141"/>
                    <a:pt x="225" y="140"/>
                    <a:pt x="227" y="140"/>
                  </a:cubicBezTo>
                  <a:cubicBezTo>
                    <a:pt x="228" y="140"/>
                    <a:pt x="227" y="140"/>
                    <a:pt x="228" y="138"/>
                  </a:cubicBezTo>
                  <a:cubicBezTo>
                    <a:pt x="230" y="138"/>
                    <a:pt x="230" y="138"/>
                    <a:pt x="228" y="138"/>
                  </a:cubicBezTo>
                  <a:cubicBezTo>
                    <a:pt x="227" y="138"/>
                    <a:pt x="225" y="138"/>
                    <a:pt x="225" y="138"/>
                  </a:cubicBezTo>
                  <a:cubicBezTo>
                    <a:pt x="225" y="140"/>
                    <a:pt x="225" y="140"/>
                    <a:pt x="224" y="140"/>
                  </a:cubicBezTo>
                  <a:cubicBezTo>
                    <a:pt x="222" y="141"/>
                    <a:pt x="224" y="141"/>
                    <a:pt x="225" y="141"/>
                  </a:cubicBezTo>
                  <a:close/>
                  <a:moveTo>
                    <a:pt x="231" y="140"/>
                  </a:moveTo>
                  <a:cubicBezTo>
                    <a:pt x="233" y="138"/>
                    <a:pt x="233" y="136"/>
                    <a:pt x="231" y="138"/>
                  </a:cubicBezTo>
                  <a:cubicBezTo>
                    <a:pt x="230" y="140"/>
                    <a:pt x="230" y="136"/>
                    <a:pt x="230" y="140"/>
                  </a:cubicBezTo>
                  <a:cubicBezTo>
                    <a:pt x="230" y="140"/>
                    <a:pt x="230" y="141"/>
                    <a:pt x="231" y="140"/>
                  </a:cubicBezTo>
                  <a:close/>
                  <a:moveTo>
                    <a:pt x="237" y="140"/>
                  </a:moveTo>
                  <a:cubicBezTo>
                    <a:pt x="240" y="140"/>
                    <a:pt x="239" y="136"/>
                    <a:pt x="236" y="136"/>
                  </a:cubicBezTo>
                  <a:cubicBezTo>
                    <a:pt x="233" y="138"/>
                    <a:pt x="234" y="135"/>
                    <a:pt x="233" y="138"/>
                  </a:cubicBezTo>
                  <a:cubicBezTo>
                    <a:pt x="231" y="141"/>
                    <a:pt x="234" y="140"/>
                    <a:pt x="237" y="140"/>
                  </a:cubicBezTo>
                  <a:close/>
                  <a:moveTo>
                    <a:pt x="196" y="153"/>
                  </a:moveTo>
                  <a:cubicBezTo>
                    <a:pt x="199" y="155"/>
                    <a:pt x="199" y="158"/>
                    <a:pt x="199" y="157"/>
                  </a:cubicBezTo>
                  <a:cubicBezTo>
                    <a:pt x="201" y="157"/>
                    <a:pt x="201" y="158"/>
                    <a:pt x="202" y="158"/>
                  </a:cubicBezTo>
                  <a:cubicBezTo>
                    <a:pt x="202" y="157"/>
                    <a:pt x="204" y="157"/>
                    <a:pt x="204" y="157"/>
                  </a:cubicBezTo>
                  <a:cubicBezTo>
                    <a:pt x="205" y="155"/>
                    <a:pt x="202" y="152"/>
                    <a:pt x="201" y="152"/>
                  </a:cubicBezTo>
                  <a:cubicBezTo>
                    <a:pt x="199" y="150"/>
                    <a:pt x="201" y="150"/>
                    <a:pt x="199" y="149"/>
                  </a:cubicBezTo>
                  <a:cubicBezTo>
                    <a:pt x="198" y="147"/>
                    <a:pt x="196" y="149"/>
                    <a:pt x="195" y="149"/>
                  </a:cubicBezTo>
                  <a:cubicBezTo>
                    <a:pt x="195" y="149"/>
                    <a:pt x="190" y="147"/>
                    <a:pt x="190" y="150"/>
                  </a:cubicBezTo>
                  <a:cubicBezTo>
                    <a:pt x="190" y="153"/>
                    <a:pt x="193" y="152"/>
                    <a:pt x="196" y="153"/>
                  </a:cubicBezTo>
                  <a:close/>
                  <a:moveTo>
                    <a:pt x="225" y="161"/>
                  </a:moveTo>
                  <a:cubicBezTo>
                    <a:pt x="225" y="161"/>
                    <a:pt x="225" y="158"/>
                    <a:pt x="224" y="161"/>
                  </a:cubicBezTo>
                  <a:cubicBezTo>
                    <a:pt x="222" y="163"/>
                    <a:pt x="221" y="161"/>
                    <a:pt x="221" y="163"/>
                  </a:cubicBezTo>
                  <a:cubicBezTo>
                    <a:pt x="221" y="164"/>
                    <a:pt x="224" y="163"/>
                    <a:pt x="225" y="161"/>
                  </a:cubicBezTo>
                  <a:close/>
                  <a:moveTo>
                    <a:pt x="231" y="157"/>
                  </a:moveTo>
                  <a:cubicBezTo>
                    <a:pt x="233" y="157"/>
                    <a:pt x="233" y="157"/>
                    <a:pt x="236" y="153"/>
                  </a:cubicBezTo>
                  <a:cubicBezTo>
                    <a:pt x="237" y="150"/>
                    <a:pt x="237" y="150"/>
                    <a:pt x="240" y="149"/>
                  </a:cubicBezTo>
                  <a:cubicBezTo>
                    <a:pt x="243" y="146"/>
                    <a:pt x="245" y="147"/>
                    <a:pt x="246" y="146"/>
                  </a:cubicBezTo>
                  <a:cubicBezTo>
                    <a:pt x="246" y="144"/>
                    <a:pt x="248" y="146"/>
                    <a:pt x="249" y="144"/>
                  </a:cubicBezTo>
                  <a:cubicBezTo>
                    <a:pt x="251" y="141"/>
                    <a:pt x="253" y="143"/>
                    <a:pt x="254" y="141"/>
                  </a:cubicBezTo>
                  <a:cubicBezTo>
                    <a:pt x="256" y="140"/>
                    <a:pt x="257" y="140"/>
                    <a:pt x="256" y="138"/>
                  </a:cubicBezTo>
                  <a:cubicBezTo>
                    <a:pt x="253" y="138"/>
                    <a:pt x="251" y="140"/>
                    <a:pt x="249" y="140"/>
                  </a:cubicBezTo>
                  <a:cubicBezTo>
                    <a:pt x="248" y="140"/>
                    <a:pt x="246" y="141"/>
                    <a:pt x="245" y="140"/>
                  </a:cubicBezTo>
                  <a:cubicBezTo>
                    <a:pt x="245" y="140"/>
                    <a:pt x="243" y="140"/>
                    <a:pt x="240" y="141"/>
                  </a:cubicBezTo>
                  <a:cubicBezTo>
                    <a:pt x="237" y="143"/>
                    <a:pt x="239" y="143"/>
                    <a:pt x="236" y="146"/>
                  </a:cubicBezTo>
                  <a:cubicBezTo>
                    <a:pt x="233" y="147"/>
                    <a:pt x="233" y="146"/>
                    <a:pt x="230" y="149"/>
                  </a:cubicBezTo>
                  <a:cubicBezTo>
                    <a:pt x="227" y="150"/>
                    <a:pt x="227" y="152"/>
                    <a:pt x="227" y="153"/>
                  </a:cubicBezTo>
                  <a:cubicBezTo>
                    <a:pt x="225" y="155"/>
                    <a:pt x="228" y="155"/>
                    <a:pt x="227" y="157"/>
                  </a:cubicBezTo>
                  <a:cubicBezTo>
                    <a:pt x="225" y="157"/>
                    <a:pt x="224" y="158"/>
                    <a:pt x="227" y="158"/>
                  </a:cubicBezTo>
                  <a:cubicBezTo>
                    <a:pt x="230" y="160"/>
                    <a:pt x="230" y="157"/>
                    <a:pt x="231" y="157"/>
                  </a:cubicBezTo>
                  <a:close/>
                  <a:moveTo>
                    <a:pt x="201" y="112"/>
                  </a:moveTo>
                  <a:cubicBezTo>
                    <a:pt x="204" y="112"/>
                    <a:pt x="199" y="107"/>
                    <a:pt x="201" y="104"/>
                  </a:cubicBezTo>
                  <a:cubicBezTo>
                    <a:pt x="202" y="102"/>
                    <a:pt x="201" y="97"/>
                    <a:pt x="201" y="91"/>
                  </a:cubicBezTo>
                  <a:cubicBezTo>
                    <a:pt x="202" y="85"/>
                    <a:pt x="198" y="88"/>
                    <a:pt x="202" y="84"/>
                  </a:cubicBezTo>
                  <a:cubicBezTo>
                    <a:pt x="207" y="80"/>
                    <a:pt x="208" y="85"/>
                    <a:pt x="205" y="88"/>
                  </a:cubicBezTo>
                  <a:cubicBezTo>
                    <a:pt x="204" y="93"/>
                    <a:pt x="207" y="93"/>
                    <a:pt x="208" y="96"/>
                  </a:cubicBezTo>
                  <a:cubicBezTo>
                    <a:pt x="211" y="99"/>
                    <a:pt x="207" y="105"/>
                    <a:pt x="213" y="105"/>
                  </a:cubicBezTo>
                  <a:cubicBezTo>
                    <a:pt x="216" y="105"/>
                    <a:pt x="213" y="102"/>
                    <a:pt x="216" y="101"/>
                  </a:cubicBezTo>
                  <a:cubicBezTo>
                    <a:pt x="219" y="99"/>
                    <a:pt x="219" y="102"/>
                    <a:pt x="221" y="99"/>
                  </a:cubicBezTo>
                  <a:cubicBezTo>
                    <a:pt x="222" y="94"/>
                    <a:pt x="214" y="94"/>
                    <a:pt x="216" y="91"/>
                  </a:cubicBezTo>
                  <a:cubicBezTo>
                    <a:pt x="219" y="88"/>
                    <a:pt x="214" y="82"/>
                    <a:pt x="211" y="79"/>
                  </a:cubicBezTo>
                  <a:cubicBezTo>
                    <a:pt x="207" y="74"/>
                    <a:pt x="216" y="74"/>
                    <a:pt x="219" y="68"/>
                  </a:cubicBezTo>
                  <a:cubicBezTo>
                    <a:pt x="222" y="62"/>
                    <a:pt x="224" y="70"/>
                    <a:pt x="225" y="67"/>
                  </a:cubicBezTo>
                  <a:cubicBezTo>
                    <a:pt x="227" y="65"/>
                    <a:pt x="227" y="63"/>
                    <a:pt x="221" y="63"/>
                  </a:cubicBezTo>
                  <a:cubicBezTo>
                    <a:pt x="214" y="63"/>
                    <a:pt x="216" y="67"/>
                    <a:pt x="211" y="67"/>
                  </a:cubicBezTo>
                  <a:cubicBezTo>
                    <a:pt x="207" y="65"/>
                    <a:pt x="208" y="71"/>
                    <a:pt x="204" y="71"/>
                  </a:cubicBezTo>
                  <a:cubicBezTo>
                    <a:pt x="201" y="70"/>
                    <a:pt x="204" y="68"/>
                    <a:pt x="201" y="65"/>
                  </a:cubicBezTo>
                  <a:cubicBezTo>
                    <a:pt x="196" y="63"/>
                    <a:pt x="199" y="49"/>
                    <a:pt x="204" y="52"/>
                  </a:cubicBezTo>
                  <a:cubicBezTo>
                    <a:pt x="207" y="54"/>
                    <a:pt x="210" y="52"/>
                    <a:pt x="211" y="52"/>
                  </a:cubicBezTo>
                  <a:cubicBezTo>
                    <a:pt x="214" y="54"/>
                    <a:pt x="222" y="51"/>
                    <a:pt x="224" y="52"/>
                  </a:cubicBezTo>
                  <a:cubicBezTo>
                    <a:pt x="224" y="54"/>
                    <a:pt x="231" y="56"/>
                    <a:pt x="234" y="51"/>
                  </a:cubicBezTo>
                  <a:cubicBezTo>
                    <a:pt x="237" y="46"/>
                    <a:pt x="240" y="43"/>
                    <a:pt x="239" y="42"/>
                  </a:cubicBezTo>
                  <a:cubicBezTo>
                    <a:pt x="237" y="39"/>
                    <a:pt x="234" y="43"/>
                    <a:pt x="231" y="48"/>
                  </a:cubicBezTo>
                  <a:cubicBezTo>
                    <a:pt x="230" y="51"/>
                    <a:pt x="222" y="46"/>
                    <a:pt x="221" y="48"/>
                  </a:cubicBezTo>
                  <a:cubicBezTo>
                    <a:pt x="221" y="49"/>
                    <a:pt x="217" y="46"/>
                    <a:pt x="213" y="46"/>
                  </a:cubicBezTo>
                  <a:cubicBezTo>
                    <a:pt x="208" y="48"/>
                    <a:pt x="211" y="45"/>
                    <a:pt x="208" y="45"/>
                  </a:cubicBezTo>
                  <a:cubicBezTo>
                    <a:pt x="207" y="45"/>
                    <a:pt x="205" y="43"/>
                    <a:pt x="204" y="45"/>
                  </a:cubicBezTo>
                  <a:cubicBezTo>
                    <a:pt x="204" y="46"/>
                    <a:pt x="202" y="51"/>
                    <a:pt x="201" y="48"/>
                  </a:cubicBezTo>
                  <a:cubicBezTo>
                    <a:pt x="199" y="46"/>
                    <a:pt x="199" y="51"/>
                    <a:pt x="198" y="52"/>
                  </a:cubicBezTo>
                  <a:cubicBezTo>
                    <a:pt x="195" y="56"/>
                    <a:pt x="198" y="57"/>
                    <a:pt x="196" y="57"/>
                  </a:cubicBezTo>
                  <a:cubicBezTo>
                    <a:pt x="193" y="59"/>
                    <a:pt x="196" y="59"/>
                    <a:pt x="196" y="62"/>
                  </a:cubicBezTo>
                  <a:cubicBezTo>
                    <a:pt x="195" y="65"/>
                    <a:pt x="192" y="67"/>
                    <a:pt x="193" y="73"/>
                  </a:cubicBezTo>
                  <a:cubicBezTo>
                    <a:pt x="193" y="79"/>
                    <a:pt x="192" y="74"/>
                    <a:pt x="192" y="79"/>
                  </a:cubicBezTo>
                  <a:cubicBezTo>
                    <a:pt x="192" y="85"/>
                    <a:pt x="187" y="82"/>
                    <a:pt x="189" y="85"/>
                  </a:cubicBezTo>
                  <a:cubicBezTo>
                    <a:pt x="190" y="88"/>
                    <a:pt x="187" y="85"/>
                    <a:pt x="189" y="90"/>
                  </a:cubicBezTo>
                  <a:cubicBezTo>
                    <a:pt x="190" y="94"/>
                    <a:pt x="192" y="88"/>
                    <a:pt x="195" y="93"/>
                  </a:cubicBezTo>
                  <a:cubicBezTo>
                    <a:pt x="198" y="99"/>
                    <a:pt x="192" y="107"/>
                    <a:pt x="195" y="112"/>
                  </a:cubicBezTo>
                  <a:cubicBezTo>
                    <a:pt x="196" y="115"/>
                    <a:pt x="198" y="112"/>
                    <a:pt x="201" y="112"/>
                  </a:cubicBezTo>
                  <a:close/>
                  <a:moveTo>
                    <a:pt x="251" y="94"/>
                  </a:moveTo>
                  <a:cubicBezTo>
                    <a:pt x="253" y="96"/>
                    <a:pt x="257" y="91"/>
                    <a:pt x="254" y="88"/>
                  </a:cubicBezTo>
                  <a:cubicBezTo>
                    <a:pt x="253" y="85"/>
                    <a:pt x="246" y="85"/>
                    <a:pt x="246" y="88"/>
                  </a:cubicBezTo>
                  <a:cubicBezTo>
                    <a:pt x="245" y="90"/>
                    <a:pt x="248" y="93"/>
                    <a:pt x="251" y="94"/>
                  </a:cubicBezTo>
                  <a:close/>
                  <a:moveTo>
                    <a:pt x="263" y="88"/>
                  </a:moveTo>
                  <a:cubicBezTo>
                    <a:pt x="263" y="87"/>
                    <a:pt x="265" y="91"/>
                    <a:pt x="268" y="90"/>
                  </a:cubicBezTo>
                  <a:cubicBezTo>
                    <a:pt x="271" y="87"/>
                    <a:pt x="274" y="91"/>
                    <a:pt x="274" y="90"/>
                  </a:cubicBezTo>
                  <a:cubicBezTo>
                    <a:pt x="274" y="88"/>
                    <a:pt x="278" y="91"/>
                    <a:pt x="281" y="94"/>
                  </a:cubicBezTo>
                  <a:cubicBezTo>
                    <a:pt x="286" y="96"/>
                    <a:pt x="286" y="93"/>
                    <a:pt x="283" y="88"/>
                  </a:cubicBezTo>
                  <a:cubicBezTo>
                    <a:pt x="280" y="84"/>
                    <a:pt x="280" y="88"/>
                    <a:pt x="275" y="85"/>
                  </a:cubicBezTo>
                  <a:cubicBezTo>
                    <a:pt x="272" y="82"/>
                    <a:pt x="274" y="85"/>
                    <a:pt x="269" y="85"/>
                  </a:cubicBezTo>
                  <a:cubicBezTo>
                    <a:pt x="263" y="84"/>
                    <a:pt x="260" y="87"/>
                    <a:pt x="260" y="90"/>
                  </a:cubicBezTo>
                  <a:cubicBezTo>
                    <a:pt x="262" y="94"/>
                    <a:pt x="262" y="88"/>
                    <a:pt x="263" y="88"/>
                  </a:cubicBezTo>
                  <a:close/>
                  <a:moveTo>
                    <a:pt x="233" y="76"/>
                  </a:moveTo>
                  <a:cubicBezTo>
                    <a:pt x="233" y="71"/>
                    <a:pt x="240" y="74"/>
                    <a:pt x="240" y="74"/>
                  </a:cubicBezTo>
                  <a:cubicBezTo>
                    <a:pt x="240" y="76"/>
                    <a:pt x="233" y="77"/>
                    <a:pt x="233" y="76"/>
                  </a:cubicBezTo>
                  <a:close/>
                  <a:moveTo>
                    <a:pt x="240" y="76"/>
                  </a:moveTo>
                  <a:cubicBezTo>
                    <a:pt x="242" y="73"/>
                    <a:pt x="251" y="74"/>
                    <a:pt x="248" y="74"/>
                  </a:cubicBezTo>
                  <a:cubicBezTo>
                    <a:pt x="246" y="76"/>
                    <a:pt x="240" y="77"/>
                    <a:pt x="240" y="76"/>
                  </a:cubicBezTo>
                  <a:close/>
                  <a:moveTo>
                    <a:pt x="259" y="74"/>
                  </a:moveTo>
                  <a:cubicBezTo>
                    <a:pt x="262" y="73"/>
                    <a:pt x="265" y="74"/>
                    <a:pt x="262" y="71"/>
                  </a:cubicBezTo>
                  <a:cubicBezTo>
                    <a:pt x="259" y="70"/>
                    <a:pt x="257" y="70"/>
                    <a:pt x="257" y="73"/>
                  </a:cubicBezTo>
                  <a:cubicBezTo>
                    <a:pt x="257" y="74"/>
                    <a:pt x="257" y="74"/>
                    <a:pt x="259" y="74"/>
                  </a:cubicBezTo>
                  <a:close/>
                  <a:moveTo>
                    <a:pt x="275" y="76"/>
                  </a:moveTo>
                  <a:cubicBezTo>
                    <a:pt x="277" y="77"/>
                    <a:pt x="280" y="79"/>
                    <a:pt x="280" y="76"/>
                  </a:cubicBezTo>
                  <a:cubicBezTo>
                    <a:pt x="281" y="74"/>
                    <a:pt x="280" y="73"/>
                    <a:pt x="277" y="74"/>
                  </a:cubicBezTo>
                  <a:cubicBezTo>
                    <a:pt x="275" y="74"/>
                    <a:pt x="274" y="76"/>
                    <a:pt x="275" y="76"/>
                  </a:cubicBezTo>
                  <a:close/>
                  <a:moveTo>
                    <a:pt x="285" y="67"/>
                  </a:moveTo>
                  <a:cubicBezTo>
                    <a:pt x="285" y="65"/>
                    <a:pt x="281" y="67"/>
                    <a:pt x="281" y="67"/>
                  </a:cubicBezTo>
                  <a:cubicBezTo>
                    <a:pt x="283" y="68"/>
                    <a:pt x="283" y="68"/>
                    <a:pt x="285" y="70"/>
                  </a:cubicBezTo>
                  <a:cubicBezTo>
                    <a:pt x="285" y="71"/>
                    <a:pt x="286" y="67"/>
                    <a:pt x="285" y="67"/>
                  </a:cubicBezTo>
                  <a:close/>
                  <a:moveTo>
                    <a:pt x="285" y="59"/>
                  </a:moveTo>
                  <a:cubicBezTo>
                    <a:pt x="285" y="59"/>
                    <a:pt x="286" y="62"/>
                    <a:pt x="288" y="60"/>
                  </a:cubicBezTo>
                  <a:cubicBezTo>
                    <a:pt x="289" y="60"/>
                    <a:pt x="286" y="57"/>
                    <a:pt x="283" y="57"/>
                  </a:cubicBezTo>
                  <a:cubicBezTo>
                    <a:pt x="280" y="59"/>
                    <a:pt x="278" y="59"/>
                    <a:pt x="280" y="60"/>
                  </a:cubicBezTo>
                  <a:cubicBezTo>
                    <a:pt x="281" y="60"/>
                    <a:pt x="283" y="62"/>
                    <a:pt x="285" y="62"/>
                  </a:cubicBezTo>
                  <a:cubicBezTo>
                    <a:pt x="286" y="60"/>
                    <a:pt x="283" y="59"/>
                    <a:pt x="285" y="59"/>
                  </a:cubicBezTo>
                  <a:close/>
                  <a:moveTo>
                    <a:pt x="263" y="63"/>
                  </a:moveTo>
                  <a:cubicBezTo>
                    <a:pt x="262" y="60"/>
                    <a:pt x="260" y="57"/>
                    <a:pt x="260" y="54"/>
                  </a:cubicBezTo>
                  <a:cubicBezTo>
                    <a:pt x="262" y="52"/>
                    <a:pt x="263" y="52"/>
                    <a:pt x="266" y="54"/>
                  </a:cubicBezTo>
                  <a:cubicBezTo>
                    <a:pt x="269" y="56"/>
                    <a:pt x="268" y="52"/>
                    <a:pt x="265" y="51"/>
                  </a:cubicBezTo>
                  <a:cubicBezTo>
                    <a:pt x="262" y="49"/>
                    <a:pt x="265" y="48"/>
                    <a:pt x="266" y="48"/>
                  </a:cubicBezTo>
                  <a:cubicBezTo>
                    <a:pt x="268" y="46"/>
                    <a:pt x="268" y="42"/>
                    <a:pt x="265" y="42"/>
                  </a:cubicBezTo>
                  <a:cubicBezTo>
                    <a:pt x="262" y="43"/>
                    <a:pt x="260" y="51"/>
                    <a:pt x="260" y="49"/>
                  </a:cubicBezTo>
                  <a:cubicBezTo>
                    <a:pt x="259" y="46"/>
                    <a:pt x="260" y="48"/>
                    <a:pt x="262" y="43"/>
                  </a:cubicBezTo>
                  <a:cubicBezTo>
                    <a:pt x="263" y="40"/>
                    <a:pt x="260" y="40"/>
                    <a:pt x="260" y="39"/>
                  </a:cubicBezTo>
                  <a:cubicBezTo>
                    <a:pt x="262" y="37"/>
                    <a:pt x="263" y="34"/>
                    <a:pt x="260" y="35"/>
                  </a:cubicBezTo>
                  <a:cubicBezTo>
                    <a:pt x="257" y="39"/>
                    <a:pt x="257" y="45"/>
                    <a:pt x="257" y="48"/>
                  </a:cubicBezTo>
                  <a:cubicBezTo>
                    <a:pt x="259" y="49"/>
                    <a:pt x="257" y="51"/>
                    <a:pt x="259" y="52"/>
                  </a:cubicBezTo>
                  <a:cubicBezTo>
                    <a:pt x="260" y="56"/>
                    <a:pt x="257" y="57"/>
                    <a:pt x="260" y="60"/>
                  </a:cubicBezTo>
                  <a:cubicBezTo>
                    <a:pt x="262" y="63"/>
                    <a:pt x="263" y="67"/>
                    <a:pt x="265" y="67"/>
                  </a:cubicBezTo>
                  <a:cubicBezTo>
                    <a:pt x="265" y="65"/>
                    <a:pt x="265" y="65"/>
                    <a:pt x="263" y="63"/>
                  </a:cubicBezTo>
                  <a:close/>
                  <a:moveTo>
                    <a:pt x="263" y="37"/>
                  </a:moveTo>
                  <a:cubicBezTo>
                    <a:pt x="263" y="34"/>
                    <a:pt x="265" y="29"/>
                    <a:pt x="266" y="32"/>
                  </a:cubicBezTo>
                  <a:cubicBezTo>
                    <a:pt x="268" y="34"/>
                    <a:pt x="263" y="40"/>
                    <a:pt x="263" y="37"/>
                  </a:cubicBezTo>
                  <a:close/>
                  <a:moveTo>
                    <a:pt x="213" y="110"/>
                  </a:moveTo>
                  <a:cubicBezTo>
                    <a:pt x="213" y="108"/>
                    <a:pt x="213" y="105"/>
                    <a:pt x="213" y="107"/>
                  </a:cubicBezTo>
                  <a:cubicBezTo>
                    <a:pt x="214" y="110"/>
                    <a:pt x="214" y="112"/>
                    <a:pt x="213" y="110"/>
                  </a:cubicBezTo>
                  <a:close/>
                  <a:moveTo>
                    <a:pt x="219" y="108"/>
                  </a:moveTo>
                  <a:cubicBezTo>
                    <a:pt x="219" y="107"/>
                    <a:pt x="219" y="105"/>
                    <a:pt x="219" y="104"/>
                  </a:cubicBezTo>
                  <a:cubicBezTo>
                    <a:pt x="221" y="101"/>
                    <a:pt x="216" y="102"/>
                    <a:pt x="216" y="105"/>
                  </a:cubicBezTo>
                  <a:cubicBezTo>
                    <a:pt x="217" y="107"/>
                    <a:pt x="214" y="112"/>
                    <a:pt x="217" y="110"/>
                  </a:cubicBezTo>
                  <a:cubicBezTo>
                    <a:pt x="219" y="108"/>
                    <a:pt x="219" y="108"/>
                    <a:pt x="219" y="108"/>
                  </a:cubicBezTo>
                  <a:close/>
                  <a:moveTo>
                    <a:pt x="221" y="112"/>
                  </a:moveTo>
                  <a:cubicBezTo>
                    <a:pt x="222" y="108"/>
                    <a:pt x="225" y="112"/>
                    <a:pt x="222" y="108"/>
                  </a:cubicBezTo>
                  <a:cubicBezTo>
                    <a:pt x="219" y="104"/>
                    <a:pt x="225" y="105"/>
                    <a:pt x="224" y="101"/>
                  </a:cubicBezTo>
                  <a:cubicBezTo>
                    <a:pt x="222" y="97"/>
                    <a:pt x="221" y="102"/>
                    <a:pt x="221" y="107"/>
                  </a:cubicBezTo>
                  <a:cubicBezTo>
                    <a:pt x="221" y="112"/>
                    <a:pt x="216" y="112"/>
                    <a:pt x="219" y="113"/>
                  </a:cubicBezTo>
                  <a:cubicBezTo>
                    <a:pt x="221" y="113"/>
                    <a:pt x="221" y="113"/>
                    <a:pt x="221" y="112"/>
                  </a:cubicBezTo>
                  <a:close/>
                  <a:moveTo>
                    <a:pt x="221" y="73"/>
                  </a:moveTo>
                  <a:cubicBezTo>
                    <a:pt x="221" y="70"/>
                    <a:pt x="221" y="68"/>
                    <a:pt x="222" y="68"/>
                  </a:cubicBezTo>
                  <a:cubicBezTo>
                    <a:pt x="224" y="68"/>
                    <a:pt x="221" y="73"/>
                    <a:pt x="221" y="73"/>
                  </a:cubicBezTo>
                  <a:close/>
                  <a:moveTo>
                    <a:pt x="225" y="70"/>
                  </a:moveTo>
                  <a:cubicBezTo>
                    <a:pt x="227" y="68"/>
                    <a:pt x="227" y="71"/>
                    <a:pt x="225" y="71"/>
                  </a:cubicBezTo>
                  <a:cubicBezTo>
                    <a:pt x="225" y="73"/>
                    <a:pt x="224" y="70"/>
                    <a:pt x="225" y="70"/>
                  </a:cubicBezTo>
                  <a:close/>
                  <a:moveTo>
                    <a:pt x="257" y="63"/>
                  </a:moveTo>
                  <a:cubicBezTo>
                    <a:pt x="257" y="65"/>
                    <a:pt x="259" y="65"/>
                    <a:pt x="259" y="62"/>
                  </a:cubicBezTo>
                  <a:cubicBezTo>
                    <a:pt x="259" y="60"/>
                    <a:pt x="257" y="59"/>
                    <a:pt x="257" y="60"/>
                  </a:cubicBezTo>
                  <a:cubicBezTo>
                    <a:pt x="256" y="62"/>
                    <a:pt x="256" y="62"/>
                    <a:pt x="257" y="63"/>
                  </a:cubicBezTo>
                  <a:close/>
                  <a:moveTo>
                    <a:pt x="288" y="135"/>
                  </a:moveTo>
                  <a:cubicBezTo>
                    <a:pt x="285" y="136"/>
                    <a:pt x="289" y="125"/>
                    <a:pt x="291" y="129"/>
                  </a:cubicBezTo>
                  <a:cubicBezTo>
                    <a:pt x="291" y="130"/>
                    <a:pt x="291" y="133"/>
                    <a:pt x="288" y="135"/>
                  </a:cubicBezTo>
                  <a:close/>
                  <a:moveTo>
                    <a:pt x="310" y="124"/>
                  </a:moveTo>
                  <a:cubicBezTo>
                    <a:pt x="309" y="125"/>
                    <a:pt x="309" y="115"/>
                    <a:pt x="312" y="119"/>
                  </a:cubicBezTo>
                  <a:cubicBezTo>
                    <a:pt x="313" y="122"/>
                    <a:pt x="313" y="124"/>
                    <a:pt x="310" y="124"/>
                  </a:cubicBezTo>
                  <a:close/>
                  <a:moveTo>
                    <a:pt x="245" y="133"/>
                  </a:moveTo>
                  <a:cubicBezTo>
                    <a:pt x="246" y="132"/>
                    <a:pt x="253" y="130"/>
                    <a:pt x="253" y="132"/>
                  </a:cubicBezTo>
                  <a:cubicBezTo>
                    <a:pt x="253" y="133"/>
                    <a:pt x="242" y="135"/>
                    <a:pt x="245" y="133"/>
                  </a:cubicBezTo>
                  <a:close/>
                  <a:moveTo>
                    <a:pt x="169" y="94"/>
                  </a:moveTo>
                  <a:cubicBezTo>
                    <a:pt x="169" y="91"/>
                    <a:pt x="169" y="88"/>
                    <a:pt x="167" y="90"/>
                  </a:cubicBezTo>
                  <a:cubicBezTo>
                    <a:pt x="166" y="91"/>
                    <a:pt x="167" y="93"/>
                    <a:pt x="167" y="96"/>
                  </a:cubicBezTo>
                  <a:cubicBezTo>
                    <a:pt x="166" y="97"/>
                    <a:pt x="167" y="97"/>
                    <a:pt x="169" y="94"/>
                  </a:cubicBezTo>
                  <a:close/>
                  <a:moveTo>
                    <a:pt x="100" y="88"/>
                  </a:moveTo>
                  <a:cubicBezTo>
                    <a:pt x="102" y="87"/>
                    <a:pt x="103" y="90"/>
                    <a:pt x="105" y="87"/>
                  </a:cubicBezTo>
                  <a:cubicBezTo>
                    <a:pt x="106" y="85"/>
                    <a:pt x="105" y="84"/>
                    <a:pt x="102" y="82"/>
                  </a:cubicBezTo>
                  <a:cubicBezTo>
                    <a:pt x="99" y="80"/>
                    <a:pt x="99" y="85"/>
                    <a:pt x="99" y="88"/>
                  </a:cubicBezTo>
                  <a:cubicBezTo>
                    <a:pt x="100" y="88"/>
                    <a:pt x="100" y="90"/>
                    <a:pt x="100" y="88"/>
                  </a:cubicBezTo>
                  <a:close/>
                  <a:moveTo>
                    <a:pt x="83" y="77"/>
                  </a:moveTo>
                  <a:cubicBezTo>
                    <a:pt x="86" y="77"/>
                    <a:pt x="85" y="84"/>
                    <a:pt x="88" y="85"/>
                  </a:cubicBezTo>
                  <a:cubicBezTo>
                    <a:pt x="90" y="87"/>
                    <a:pt x="90" y="88"/>
                    <a:pt x="93" y="87"/>
                  </a:cubicBezTo>
                  <a:cubicBezTo>
                    <a:pt x="94" y="87"/>
                    <a:pt x="91" y="85"/>
                    <a:pt x="91" y="84"/>
                  </a:cubicBezTo>
                  <a:cubicBezTo>
                    <a:pt x="93" y="82"/>
                    <a:pt x="93" y="82"/>
                    <a:pt x="90" y="82"/>
                  </a:cubicBezTo>
                  <a:cubicBezTo>
                    <a:pt x="86" y="80"/>
                    <a:pt x="90" y="71"/>
                    <a:pt x="83" y="71"/>
                  </a:cubicBezTo>
                  <a:cubicBezTo>
                    <a:pt x="80" y="73"/>
                    <a:pt x="82" y="74"/>
                    <a:pt x="80" y="76"/>
                  </a:cubicBezTo>
                  <a:cubicBezTo>
                    <a:pt x="77" y="77"/>
                    <a:pt x="82" y="77"/>
                    <a:pt x="83" y="77"/>
                  </a:cubicBezTo>
                  <a:close/>
                  <a:moveTo>
                    <a:pt x="105" y="15"/>
                  </a:moveTo>
                  <a:cubicBezTo>
                    <a:pt x="105" y="15"/>
                    <a:pt x="102" y="18"/>
                    <a:pt x="103" y="20"/>
                  </a:cubicBezTo>
                  <a:cubicBezTo>
                    <a:pt x="105" y="20"/>
                    <a:pt x="102" y="21"/>
                    <a:pt x="103" y="21"/>
                  </a:cubicBezTo>
                  <a:cubicBezTo>
                    <a:pt x="106" y="23"/>
                    <a:pt x="105" y="17"/>
                    <a:pt x="105" y="15"/>
                  </a:cubicBezTo>
                  <a:close/>
                  <a:moveTo>
                    <a:pt x="9" y="32"/>
                  </a:moveTo>
                  <a:cubicBezTo>
                    <a:pt x="10" y="34"/>
                    <a:pt x="12" y="35"/>
                    <a:pt x="12" y="34"/>
                  </a:cubicBezTo>
                  <a:cubicBezTo>
                    <a:pt x="10" y="32"/>
                    <a:pt x="7" y="28"/>
                    <a:pt x="6" y="29"/>
                  </a:cubicBezTo>
                  <a:cubicBezTo>
                    <a:pt x="6" y="31"/>
                    <a:pt x="6" y="32"/>
                    <a:pt x="9" y="32"/>
                  </a:cubicBezTo>
                  <a:close/>
                  <a:moveTo>
                    <a:pt x="21" y="51"/>
                  </a:moveTo>
                  <a:cubicBezTo>
                    <a:pt x="22" y="54"/>
                    <a:pt x="24" y="48"/>
                    <a:pt x="22" y="46"/>
                  </a:cubicBezTo>
                  <a:cubicBezTo>
                    <a:pt x="19" y="45"/>
                    <a:pt x="19" y="42"/>
                    <a:pt x="16" y="42"/>
                  </a:cubicBezTo>
                  <a:cubicBezTo>
                    <a:pt x="15" y="43"/>
                    <a:pt x="18" y="46"/>
                    <a:pt x="21" y="51"/>
                  </a:cubicBezTo>
                  <a:close/>
                  <a:moveTo>
                    <a:pt x="29" y="67"/>
                  </a:moveTo>
                  <a:cubicBezTo>
                    <a:pt x="30" y="65"/>
                    <a:pt x="35" y="73"/>
                    <a:pt x="33" y="74"/>
                  </a:cubicBezTo>
                  <a:cubicBezTo>
                    <a:pt x="32" y="74"/>
                    <a:pt x="26" y="68"/>
                    <a:pt x="29" y="67"/>
                  </a:cubicBezTo>
                  <a:close/>
                  <a:moveTo>
                    <a:pt x="36" y="77"/>
                  </a:moveTo>
                  <a:cubicBezTo>
                    <a:pt x="36" y="76"/>
                    <a:pt x="39" y="79"/>
                    <a:pt x="38" y="80"/>
                  </a:cubicBezTo>
                  <a:cubicBezTo>
                    <a:pt x="38" y="80"/>
                    <a:pt x="35" y="79"/>
                    <a:pt x="36" y="77"/>
                  </a:cubicBezTo>
                  <a:close/>
                  <a:moveTo>
                    <a:pt x="39" y="85"/>
                  </a:moveTo>
                  <a:cubicBezTo>
                    <a:pt x="41" y="85"/>
                    <a:pt x="42" y="90"/>
                    <a:pt x="42" y="88"/>
                  </a:cubicBezTo>
                  <a:cubicBezTo>
                    <a:pt x="44" y="87"/>
                    <a:pt x="41" y="80"/>
                    <a:pt x="39" y="82"/>
                  </a:cubicBezTo>
                  <a:cubicBezTo>
                    <a:pt x="38" y="84"/>
                    <a:pt x="39" y="85"/>
                    <a:pt x="39" y="85"/>
                  </a:cubicBezTo>
                  <a:close/>
                  <a:moveTo>
                    <a:pt x="74" y="63"/>
                  </a:moveTo>
                  <a:cubicBezTo>
                    <a:pt x="71" y="65"/>
                    <a:pt x="73" y="60"/>
                    <a:pt x="74" y="60"/>
                  </a:cubicBezTo>
                  <a:cubicBezTo>
                    <a:pt x="76" y="60"/>
                    <a:pt x="76" y="63"/>
                    <a:pt x="74" y="63"/>
                  </a:cubicBezTo>
                  <a:close/>
                  <a:moveTo>
                    <a:pt x="76" y="57"/>
                  </a:moveTo>
                  <a:cubicBezTo>
                    <a:pt x="74" y="56"/>
                    <a:pt x="74" y="57"/>
                    <a:pt x="74" y="59"/>
                  </a:cubicBezTo>
                  <a:cubicBezTo>
                    <a:pt x="74" y="60"/>
                    <a:pt x="79" y="60"/>
                    <a:pt x="79" y="60"/>
                  </a:cubicBezTo>
                  <a:cubicBezTo>
                    <a:pt x="79" y="60"/>
                    <a:pt x="77" y="59"/>
                    <a:pt x="76" y="57"/>
                  </a:cubicBezTo>
                  <a:close/>
                  <a:moveTo>
                    <a:pt x="53" y="35"/>
                  </a:moveTo>
                  <a:cubicBezTo>
                    <a:pt x="54" y="37"/>
                    <a:pt x="53" y="40"/>
                    <a:pt x="51" y="40"/>
                  </a:cubicBezTo>
                  <a:cubicBezTo>
                    <a:pt x="50" y="39"/>
                    <a:pt x="51" y="35"/>
                    <a:pt x="53" y="35"/>
                  </a:cubicBezTo>
                  <a:close/>
                  <a:moveTo>
                    <a:pt x="67" y="48"/>
                  </a:moveTo>
                  <a:cubicBezTo>
                    <a:pt x="67" y="48"/>
                    <a:pt x="68" y="51"/>
                    <a:pt x="67" y="51"/>
                  </a:cubicBezTo>
                  <a:cubicBezTo>
                    <a:pt x="65" y="51"/>
                    <a:pt x="65" y="48"/>
                    <a:pt x="67" y="48"/>
                  </a:cubicBezTo>
                  <a:close/>
                  <a:moveTo>
                    <a:pt x="58" y="43"/>
                  </a:moveTo>
                  <a:cubicBezTo>
                    <a:pt x="59" y="45"/>
                    <a:pt x="59" y="45"/>
                    <a:pt x="59" y="43"/>
                  </a:cubicBezTo>
                  <a:cubicBezTo>
                    <a:pt x="59" y="42"/>
                    <a:pt x="56" y="40"/>
                    <a:pt x="54" y="42"/>
                  </a:cubicBezTo>
                  <a:cubicBezTo>
                    <a:pt x="54" y="42"/>
                    <a:pt x="56" y="42"/>
                    <a:pt x="58" y="43"/>
                  </a:cubicBezTo>
                  <a:close/>
                  <a:moveTo>
                    <a:pt x="58" y="43"/>
                  </a:moveTo>
                  <a:cubicBezTo>
                    <a:pt x="59" y="45"/>
                    <a:pt x="59" y="49"/>
                    <a:pt x="58" y="48"/>
                  </a:cubicBezTo>
                  <a:cubicBezTo>
                    <a:pt x="58" y="46"/>
                    <a:pt x="56" y="42"/>
                    <a:pt x="58" y="43"/>
                  </a:cubicBezTo>
                  <a:close/>
                  <a:moveTo>
                    <a:pt x="64" y="49"/>
                  </a:moveTo>
                  <a:cubicBezTo>
                    <a:pt x="64" y="48"/>
                    <a:pt x="61" y="48"/>
                    <a:pt x="61" y="46"/>
                  </a:cubicBezTo>
                  <a:cubicBezTo>
                    <a:pt x="59" y="45"/>
                    <a:pt x="59" y="46"/>
                    <a:pt x="59" y="48"/>
                  </a:cubicBezTo>
                  <a:cubicBezTo>
                    <a:pt x="59" y="49"/>
                    <a:pt x="59" y="49"/>
                    <a:pt x="61" y="49"/>
                  </a:cubicBezTo>
                  <a:cubicBezTo>
                    <a:pt x="62" y="49"/>
                    <a:pt x="64" y="51"/>
                    <a:pt x="64" y="49"/>
                  </a:cubicBezTo>
                  <a:close/>
                  <a:moveTo>
                    <a:pt x="62" y="48"/>
                  </a:moveTo>
                  <a:cubicBezTo>
                    <a:pt x="64" y="48"/>
                    <a:pt x="64" y="48"/>
                    <a:pt x="64" y="48"/>
                  </a:cubicBezTo>
                  <a:cubicBezTo>
                    <a:pt x="64" y="46"/>
                    <a:pt x="61" y="45"/>
                    <a:pt x="61" y="46"/>
                  </a:cubicBezTo>
                  <a:cubicBezTo>
                    <a:pt x="61" y="46"/>
                    <a:pt x="61" y="46"/>
                    <a:pt x="62" y="48"/>
                  </a:cubicBezTo>
                  <a:close/>
                  <a:moveTo>
                    <a:pt x="65" y="49"/>
                  </a:moveTo>
                  <a:cubicBezTo>
                    <a:pt x="65" y="52"/>
                    <a:pt x="65" y="52"/>
                    <a:pt x="65" y="52"/>
                  </a:cubicBezTo>
                  <a:cubicBezTo>
                    <a:pt x="64" y="52"/>
                    <a:pt x="64" y="49"/>
                    <a:pt x="65" y="49"/>
                  </a:cubicBezTo>
                  <a:close/>
                  <a:moveTo>
                    <a:pt x="26" y="62"/>
                  </a:moveTo>
                  <a:cubicBezTo>
                    <a:pt x="24" y="60"/>
                    <a:pt x="26" y="59"/>
                    <a:pt x="27" y="59"/>
                  </a:cubicBezTo>
                  <a:cubicBezTo>
                    <a:pt x="29" y="60"/>
                    <a:pt x="27" y="63"/>
                    <a:pt x="26" y="62"/>
                  </a:cubicBezTo>
                  <a:close/>
                  <a:moveTo>
                    <a:pt x="330" y="74"/>
                  </a:moveTo>
                  <a:cubicBezTo>
                    <a:pt x="335" y="74"/>
                    <a:pt x="332" y="73"/>
                    <a:pt x="326" y="73"/>
                  </a:cubicBezTo>
                  <a:cubicBezTo>
                    <a:pt x="320" y="73"/>
                    <a:pt x="323" y="73"/>
                    <a:pt x="326" y="74"/>
                  </a:cubicBezTo>
                  <a:cubicBezTo>
                    <a:pt x="326" y="76"/>
                    <a:pt x="326" y="76"/>
                    <a:pt x="330" y="74"/>
                  </a:cubicBezTo>
                  <a:close/>
                  <a:moveTo>
                    <a:pt x="327" y="67"/>
                  </a:moveTo>
                  <a:cubicBezTo>
                    <a:pt x="326" y="65"/>
                    <a:pt x="327" y="63"/>
                    <a:pt x="323" y="63"/>
                  </a:cubicBezTo>
                  <a:cubicBezTo>
                    <a:pt x="318" y="62"/>
                    <a:pt x="321" y="65"/>
                    <a:pt x="323" y="67"/>
                  </a:cubicBezTo>
                  <a:cubicBezTo>
                    <a:pt x="326" y="67"/>
                    <a:pt x="323" y="70"/>
                    <a:pt x="327" y="68"/>
                  </a:cubicBezTo>
                  <a:cubicBezTo>
                    <a:pt x="329" y="68"/>
                    <a:pt x="329" y="68"/>
                    <a:pt x="327" y="67"/>
                  </a:cubicBezTo>
                  <a:close/>
                  <a:moveTo>
                    <a:pt x="275" y="135"/>
                  </a:moveTo>
                  <a:cubicBezTo>
                    <a:pt x="272" y="132"/>
                    <a:pt x="275" y="133"/>
                    <a:pt x="275" y="135"/>
                  </a:cubicBezTo>
                  <a:cubicBezTo>
                    <a:pt x="277" y="135"/>
                    <a:pt x="275" y="136"/>
                    <a:pt x="275" y="135"/>
                  </a:cubicBezTo>
                  <a:close/>
                  <a:moveTo>
                    <a:pt x="298" y="115"/>
                  </a:moveTo>
                  <a:cubicBezTo>
                    <a:pt x="298" y="110"/>
                    <a:pt x="300" y="113"/>
                    <a:pt x="300" y="113"/>
                  </a:cubicBezTo>
                  <a:cubicBezTo>
                    <a:pt x="300" y="115"/>
                    <a:pt x="298" y="116"/>
                    <a:pt x="298" y="115"/>
                  </a:cubicBezTo>
                  <a:close/>
                  <a:moveTo>
                    <a:pt x="300" y="116"/>
                  </a:moveTo>
                  <a:cubicBezTo>
                    <a:pt x="300" y="112"/>
                    <a:pt x="303" y="107"/>
                    <a:pt x="303" y="108"/>
                  </a:cubicBezTo>
                  <a:cubicBezTo>
                    <a:pt x="303" y="110"/>
                    <a:pt x="300" y="116"/>
                    <a:pt x="300" y="116"/>
                  </a:cubicBezTo>
                  <a:close/>
                  <a:moveTo>
                    <a:pt x="260" y="138"/>
                  </a:moveTo>
                  <a:cubicBezTo>
                    <a:pt x="259" y="136"/>
                    <a:pt x="260" y="136"/>
                    <a:pt x="262" y="136"/>
                  </a:cubicBezTo>
                  <a:cubicBezTo>
                    <a:pt x="263" y="138"/>
                    <a:pt x="262" y="138"/>
                    <a:pt x="260" y="138"/>
                  </a:cubicBezTo>
                  <a:close/>
                  <a:moveTo>
                    <a:pt x="312" y="118"/>
                  </a:moveTo>
                  <a:cubicBezTo>
                    <a:pt x="310" y="118"/>
                    <a:pt x="310" y="116"/>
                    <a:pt x="310" y="116"/>
                  </a:cubicBezTo>
                  <a:cubicBezTo>
                    <a:pt x="310" y="118"/>
                    <a:pt x="310" y="118"/>
                    <a:pt x="310" y="118"/>
                  </a:cubicBezTo>
                  <a:cubicBezTo>
                    <a:pt x="312" y="119"/>
                    <a:pt x="312" y="119"/>
                    <a:pt x="313" y="121"/>
                  </a:cubicBezTo>
                  <a:cubicBezTo>
                    <a:pt x="313" y="121"/>
                    <a:pt x="313" y="119"/>
                    <a:pt x="312" y="118"/>
                  </a:cubicBezTo>
                  <a:close/>
                  <a:moveTo>
                    <a:pt x="315" y="115"/>
                  </a:moveTo>
                  <a:cubicBezTo>
                    <a:pt x="315" y="110"/>
                    <a:pt x="313" y="108"/>
                    <a:pt x="312" y="112"/>
                  </a:cubicBezTo>
                  <a:cubicBezTo>
                    <a:pt x="312" y="113"/>
                    <a:pt x="310" y="112"/>
                    <a:pt x="310" y="113"/>
                  </a:cubicBezTo>
                  <a:cubicBezTo>
                    <a:pt x="310" y="113"/>
                    <a:pt x="312" y="113"/>
                    <a:pt x="312" y="115"/>
                  </a:cubicBezTo>
                  <a:cubicBezTo>
                    <a:pt x="310" y="118"/>
                    <a:pt x="312" y="118"/>
                    <a:pt x="313" y="119"/>
                  </a:cubicBezTo>
                  <a:cubicBezTo>
                    <a:pt x="315" y="119"/>
                    <a:pt x="315" y="118"/>
                    <a:pt x="315" y="115"/>
                  </a:cubicBezTo>
                  <a:close/>
                  <a:moveTo>
                    <a:pt x="347" y="140"/>
                  </a:moveTo>
                  <a:cubicBezTo>
                    <a:pt x="349" y="140"/>
                    <a:pt x="347" y="138"/>
                    <a:pt x="347" y="138"/>
                  </a:cubicBezTo>
                  <a:cubicBezTo>
                    <a:pt x="347" y="136"/>
                    <a:pt x="347" y="136"/>
                    <a:pt x="345" y="138"/>
                  </a:cubicBezTo>
                  <a:cubicBezTo>
                    <a:pt x="345" y="140"/>
                    <a:pt x="345" y="140"/>
                    <a:pt x="347" y="140"/>
                  </a:cubicBezTo>
                  <a:close/>
                  <a:moveTo>
                    <a:pt x="245" y="80"/>
                  </a:moveTo>
                  <a:cubicBezTo>
                    <a:pt x="246" y="82"/>
                    <a:pt x="246" y="80"/>
                    <a:pt x="246" y="79"/>
                  </a:cubicBezTo>
                  <a:cubicBezTo>
                    <a:pt x="245" y="77"/>
                    <a:pt x="246" y="76"/>
                    <a:pt x="245" y="76"/>
                  </a:cubicBezTo>
                  <a:cubicBezTo>
                    <a:pt x="245" y="77"/>
                    <a:pt x="245" y="79"/>
                    <a:pt x="245" y="80"/>
                  </a:cubicBezTo>
                  <a:close/>
                  <a:moveTo>
                    <a:pt x="256" y="60"/>
                  </a:moveTo>
                  <a:cubicBezTo>
                    <a:pt x="256" y="59"/>
                    <a:pt x="256" y="62"/>
                    <a:pt x="256" y="62"/>
                  </a:cubicBezTo>
                  <a:cubicBezTo>
                    <a:pt x="254" y="62"/>
                    <a:pt x="254" y="60"/>
                    <a:pt x="256" y="60"/>
                  </a:cubicBezTo>
                  <a:close/>
                  <a:moveTo>
                    <a:pt x="259" y="65"/>
                  </a:moveTo>
                  <a:cubicBezTo>
                    <a:pt x="260" y="63"/>
                    <a:pt x="262" y="63"/>
                    <a:pt x="260" y="65"/>
                  </a:cubicBezTo>
                  <a:cubicBezTo>
                    <a:pt x="260" y="67"/>
                    <a:pt x="259" y="65"/>
                    <a:pt x="259" y="65"/>
                  </a:cubicBezTo>
                  <a:close/>
                  <a:moveTo>
                    <a:pt x="260" y="94"/>
                  </a:moveTo>
                  <a:cubicBezTo>
                    <a:pt x="260" y="93"/>
                    <a:pt x="265" y="90"/>
                    <a:pt x="265" y="91"/>
                  </a:cubicBezTo>
                  <a:cubicBezTo>
                    <a:pt x="263" y="93"/>
                    <a:pt x="262" y="94"/>
                    <a:pt x="260" y="94"/>
                  </a:cubicBezTo>
                  <a:close/>
                  <a:moveTo>
                    <a:pt x="256" y="65"/>
                  </a:moveTo>
                  <a:cubicBezTo>
                    <a:pt x="254" y="65"/>
                    <a:pt x="256" y="63"/>
                    <a:pt x="256" y="63"/>
                  </a:cubicBezTo>
                  <a:cubicBezTo>
                    <a:pt x="257" y="65"/>
                    <a:pt x="257" y="65"/>
                    <a:pt x="256" y="65"/>
                  </a:cubicBezTo>
                  <a:close/>
                  <a:moveTo>
                    <a:pt x="280" y="67"/>
                  </a:moveTo>
                  <a:cubicBezTo>
                    <a:pt x="280" y="65"/>
                    <a:pt x="281" y="65"/>
                    <a:pt x="283" y="65"/>
                  </a:cubicBezTo>
                  <a:cubicBezTo>
                    <a:pt x="285" y="65"/>
                    <a:pt x="280" y="67"/>
                    <a:pt x="280" y="67"/>
                  </a:cubicBezTo>
                  <a:close/>
                  <a:moveTo>
                    <a:pt x="76" y="49"/>
                  </a:moveTo>
                  <a:cubicBezTo>
                    <a:pt x="74" y="48"/>
                    <a:pt x="71" y="46"/>
                    <a:pt x="74" y="45"/>
                  </a:cubicBezTo>
                  <a:cubicBezTo>
                    <a:pt x="77" y="43"/>
                    <a:pt x="76" y="49"/>
                    <a:pt x="76" y="49"/>
                  </a:cubicBezTo>
                  <a:close/>
                  <a:moveTo>
                    <a:pt x="71" y="46"/>
                  </a:moveTo>
                  <a:cubicBezTo>
                    <a:pt x="71" y="45"/>
                    <a:pt x="73" y="46"/>
                    <a:pt x="71" y="48"/>
                  </a:cubicBezTo>
                  <a:cubicBezTo>
                    <a:pt x="71" y="48"/>
                    <a:pt x="70" y="46"/>
                    <a:pt x="71" y="46"/>
                  </a:cubicBezTo>
                  <a:close/>
                  <a:moveTo>
                    <a:pt x="71" y="49"/>
                  </a:moveTo>
                  <a:cubicBezTo>
                    <a:pt x="71" y="48"/>
                    <a:pt x="73" y="48"/>
                    <a:pt x="73" y="49"/>
                  </a:cubicBezTo>
                  <a:cubicBezTo>
                    <a:pt x="73" y="49"/>
                    <a:pt x="73" y="51"/>
                    <a:pt x="71" y="49"/>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14" name="Google Shape;3411;p145">
              <a:extLst>
                <a:ext uri="{FF2B5EF4-FFF2-40B4-BE49-F238E27FC236}">
                  <a16:creationId xmlns:a16="http://schemas.microsoft.com/office/drawing/2014/main" id="{09678ED3-9107-9BCD-9CE6-229CA35E57E5}"/>
                </a:ext>
              </a:extLst>
            </p:cNvPr>
            <p:cNvSpPr/>
            <p:nvPr/>
          </p:nvSpPr>
          <p:spPr>
            <a:xfrm>
              <a:off x="7060637" y="3128268"/>
              <a:ext cx="22495" cy="53023"/>
            </a:xfrm>
            <a:custGeom>
              <a:avLst/>
              <a:gdLst/>
              <a:ahLst/>
              <a:cxnLst/>
              <a:rect l="l" t="t" r="r" b="b"/>
              <a:pathLst>
                <a:path w="7" h="17" extrusionOk="0">
                  <a:moveTo>
                    <a:pt x="4" y="17"/>
                  </a:moveTo>
                  <a:cubicBezTo>
                    <a:pt x="4" y="17"/>
                    <a:pt x="4" y="17"/>
                    <a:pt x="3" y="17"/>
                  </a:cubicBezTo>
                  <a:cubicBezTo>
                    <a:pt x="3" y="17"/>
                    <a:pt x="1" y="17"/>
                    <a:pt x="1" y="16"/>
                  </a:cubicBezTo>
                  <a:cubicBezTo>
                    <a:pt x="1" y="8"/>
                    <a:pt x="0" y="9"/>
                    <a:pt x="1" y="5"/>
                  </a:cubicBezTo>
                  <a:cubicBezTo>
                    <a:pt x="3" y="3"/>
                    <a:pt x="3" y="0"/>
                    <a:pt x="4" y="2"/>
                  </a:cubicBezTo>
                  <a:cubicBezTo>
                    <a:pt x="6" y="3"/>
                    <a:pt x="7" y="5"/>
                    <a:pt x="6" y="6"/>
                  </a:cubicBezTo>
                  <a:cubicBezTo>
                    <a:pt x="6" y="9"/>
                    <a:pt x="7" y="9"/>
                    <a:pt x="7" y="11"/>
                  </a:cubicBezTo>
                  <a:cubicBezTo>
                    <a:pt x="7" y="14"/>
                    <a:pt x="6" y="17"/>
                    <a:pt x="4" y="17"/>
                  </a:cubicBezTo>
                  <a:cubicBezTo>
                    <a:pt x="4" y="17"/>
                    <a:pt x="4" y="17"/>
                    <a:pt x="4" y="17"/>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15" name="Google Shape;3412;p145">
              <a:extLst>
                <a:ext uri="{FF2B5EF4-FFF2-40B4-BE49-F238E27FC236}">
                  <a16:creationId xmlns:a16="http://schemas.microsoft.com/office/drawing/2014/main" id="{E8F6B9A6-5B02-E7B5-1592-4D6CED8C7301}"/>
                </a:ext>
              </a:extLst>
            </p:cNvPr>
            <p:cNvSpPr/>
            <p:nvPr/>
          </p:nvSpPr>
          <p:spPr>
            <a:xfrm>
              <a:off x="7195607" y="3125053"/>
              <a:ext cx="11247" cy="22494"/>
            </a:xfrm>
            <a:custGeom>
              <a:avLst/>
              <a:gdLst/>
              <a:ahLst/>
              <a:cxnLst/>
              <a:rect l="l" t="t" r="r" b="b"/>
              <a:pathLst>
                <a:path w="4" h="7" extrusionOk="0">
                  <a:moveTo>
                    <a:pt x="1" y="7"/>
                  </a:moveTo>
                  <a:cubicBezTo>
                    <a:pt x="0" y="7"/>
                    <a:pt x="1" y="3"/>
                    <a:pt x="0" y="3"/>
                  </a:cubicBezTo>
                  <a:cubicBezTo>
                    <a:pt x="1" y="1"/>
                    <a:pt x="0" y="1"/>
                    <a:pt x="1" y="1"/>
                  </a:cubicBezTo>
                  <a:cubicBezTo>
                    <a:pt x="3" y="3"/>
                    <a:pt x="1" y="0"/>
                    <a:pt x="3" y="0"/>
                  </a:cubicBezTo>
                  <a:cubicBezTo>
                    <a:pt x="4" y="0"/>
                    <a:pt x="3" y="3"/>
                    <a:pt x="3" y="4"/>
                  </a:cubicBezTo>
                  <a:cubicBezTo>
                    <a:pt x="3" y="4"/>
                    <a:pt x="1" y="6"/>
                    <a:pt x="1" y="7"/>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16" name="Google Shape;3413;p145">
              <a:extLst>
                <a:ext uri="{FF2B5EF4-FFF2-40B4-BE49-F238E27FC236}">
                  <a16:creationId xmlns:a16="http://schemas.microsoft.com/office/drawing/2014/main" id="{4F814A32-4049-1E89-87BC-CA7B9FBD6E03}"/>
                </a:ext>
              </a:extLst>
            </p:cNvPr>
            <p:cNvSpPr/>
            <p:nvPr/>
          </p:nvSpPr>
          <p:spPr>
            <a:xfrm>
              <a:off x="7070278" y="3134694"/>
              <a:ext cx="133363" cy="118900"/>
            </a:xfrm>
            <a:custGeom>
              <a:avLst/>
              <a:gdLst/>
              <a:ahLst/>
              <a:cxnLst/>
              <a:rect l="l" t="t" r="r" b="b"/>
              <a:pathLst>
                <a:path w="43" h="38" extrusionOk="0">
                  <a:moveTo>
                    <a:pt x="41" y="4"/>
                  </a:moveTo>
                  <a:cubicBezTo>
                    <a:pt x="40" y="4"/>
                    <a:pt x="41" y="0"/>
                    <a:pt x="40" y="0"/>
                  </a:cubicBezTo>
                  <a:cubicBezTo>
                    <a:pt x="38" y="6"/>
                    <a:pt x="40" y="0"/>
                    <a:pt x="38" y="4"/>
                  </a:cubicBezTo>
                  <a:cubicBezTo>
                    <a:pt x="37" y="6"/>
                    <a:pt x="35" y="6"/>
                    <a:pt x="34" y="9"/>
                  </a:cubicBezTo>
                  <a:cubicBezTo>
                    <a:pt x="31" y="12"/>
                    <a:pt x="28" y="15"/>
                    <a:pt x="26" y="15"/>
                  </a:cubicBezTo>
                  <a:cubicBezTo>
                    <a:pt x="26" y="16"/>
                    <a:pt x="29" y="15"/>
                    <a:pt x="26" y="18"/>
                  </a:cubicBezTo>
                  <a:cubicBezTo>
                    <a:pt x="23" y="23"/>
                    <a:pt x="17" y="18"/>
                    <a:pt x="11" y="20"/>
                  </a:cubicBezTo>
                  <a:cubicBezTo>
                    <a:pt x="6" y="21"/>
                    <a:pt x="6" y="21"/>
                    <a:pt x="6" y="20"/>
                  </a:cubicBezTo>
                  <a:cubicBezTo>
                    <a:pt x="6" y="16"/>
                    <a:pt x="5" y="18"/>
                    <a:pt x="3" y="18"/>
                  </a:cubicBezTo>
                  <a:cubicBezTo>
                    <a:pt x="0" y="18"/>
                    <a:pt x="3" y="15"/>
                    <a:pt x="3" y="15"/>
                  </a:cubicBezTo>
                  <a:cubicBezTo>
                    <a:pt x="3" y="13"/>
                    <a:pt x="1" y="15"/>
                    <a:pt x="1" y="15"/>
                  </a:cubicBezTo>
                  <a:cubicBezTo>
                    <a:pt x="1" y="15"/>
                    <a:pt x="1" y="15"/>
                    <a:pt x="0" y="15"/>
                  </a:cubicBezTo>
                  <a:cubicBezTo>
                    <a:pt x="0" y="18"/>
                    <a:pt x="0" y="18"/>
                    <a:pt x="3" y="20"/>
                  </a:cubicBezTo>
                  <a:cubicBezTo>
                    <a:pt x="6" y="23"/>
                    <a:pt x="6" y="23"/>
                    <a:pt x="6" y="27"/>
                  </a:cubicBezTo>
                  <a:cubicBezTo>
                    <a:pt x="8" y="30"/>
                    <a:pt x="6" y="30"/>
                    <a:pt x="15" y="32"/>
                  </a:cubicBezTo>
                  <a:cubicBezTo>
                    <a:pt x="24" y="33"/>
                    <a:pt x="32" y="38"/>
                    <a:pt x="34" y="33"/>
                  </a:cubicBezTo>
                  <a:cubicBezTo>
                    <a:pt x="34" y="32"/>
                    <a:pt x="32" y="30"/>
                    <a:pt x="35" y="26"/>
                  </a:cubicBezTo>
                  <a:cubicBezTo>
                    <a:pt x="37" y="21"/>
                    <a:pt x="37" y="23"/>
                    <a:pt x="35" y="21"/>
                  </a:cubicBezTo>
                  <a:cubicBezTo>
                    <a:pt x="35" y="21"/>
                    <a:pt x="37" y="21"/>
                    <a:pt x="38" y="20"/>
                  </a:cubicBezTo>
                  <a:cubicBezTo>
                    <a:pt x="41" y="20"/>
                    <a:pt x="40" y="18"/>
                    <a:pt x="38" y="18"/>
                  </a:cubicBezTo>
                  <a:cubicBezTo>
                    <a:pt x="37" y="18"/>
                    <a:pt x="38" y="18"/>
                    <a:pt x="38" y="15"/>
                  </a:cubicBezTo>
                  <a:cubicBezTo>
                    <a:pt x="38" y="12"/>
                    <a:pt x="38" y="9"/>
                    <a:pt x="40" y="12"/>
                  </a:cubicBezTo>
                  <a:cubicBezTo>
                    <a:pt x="41" y="15"/>
                    <a:pt x="40" y="12"/>
                    <a:pt x="43" y="10"/>
                  </a:cubicBezTo>
                  <a:cubicBezTo>
                    <a:pt x="43" y="7"/>
                    <a:pt x="43" y="6"/>
                    <a:pt x="41" y="4"/>
                  </a:cubicBezTo>
                </a:path>
              </a:pathLst>
            </a:custGeom>
            <a:solidFill>
              <a:schemeClr val="accent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17" name="Google Shape;3414;p145">
              <a:extLst>
                <a:ext uri="{FF2B5EF4-FFF2-40B4-BE49-F238E27FC236}">
                  <a16:creationId xmlns:a16="http://schemas.microsoft.com/office/drawing/2014/main" id="{AAFDD553-B20F-E864-B5EF-CB095FEA58CD}"/>
                </a:ext>
              </a:extLst>
            </p:cNvPr>
            <p:cNvSpPr/>
            <p:nvPr/>
          </p:nvSpPr>
          <p:spPr>
            <a:xfrm>
              <a:off x="7173113" y="3100953"/>
              <a:ext cx="30529" cy="17674"/>
            </a:xfrm>
            <a:custGeom>
              <a:avLst/>
              <a:gdLst/>
              <a:ahLst/>
              <a:cxnLst/>
              <a:rect l="l" t="t" r="r" b="b"/>
              <a:pathLst>
                <a:path w="10" h="6" extrusionOk="0">
                  <a:moveTo>
                    <a:pt x="2" y="6"/>
                  </a:moveTo>
                  <a:cubicBezTo>
                    <a:pt x="0" y="4"/>
                    <a:pt x="5" y="4"/>
                    <a:pt x="5" y="3"/>
                  </a:cubicBezTo>
                  <a:cubicBezTo>
                    <a:pt x="5" y="1"/>
                    <a:pt x="10" y="0"/>
                    <a:pt x="8" y="1"/>
                  </a:cubicBezTo>
                  <a:cubicBezTo>
                    <a:pt x="7" y="4"/>
                    <a:pt x="2" y="6"/>
                    <a:pt x="2" y="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18" name="Google Shape;3415;p145">
              <a:extLst>
                <a:ext uri="{FF2B5EF4-FFF2-40B4-BE49-F238E27FC236}">
                  <a16:creationId xmlns:a16="http://schemas.microsoft.com/office/drawing/2014/main" id="{85ED5546-78A3-59F6-E79E-B321DCC06812}"/>
                </a:ext>
              </a:extLst>
            </p:cNvPr>
            <p:cNvSpPr/>
            <p:nvPr/>
          </p:nvSpPr>
          <p:spPr>
            <a:xfrm>
              <a:off x="6997973" y="3006154"/>
              <a:ext cx="6427" cy="16068"/>
            </a:xfrm>
            <a:custGeom>
              <a:avLst/>
              <a:gdLst/>
              <a:ahLst/>
              <a:cxnLst/>
              <a:rect l="l" t="t" r="r" b="b"/>
              <a:pathLst>
                <a:path w="2" h="5" extrusionOk="0">
                  <a:moveTo>
                    <a:pt x="2" y="5"/>
                  </a:moveTo>
                  <a:cubicBezTo>
                    <a:pt x="0" y="5"/>
                    <a:pt x="0" y="2"/>
                    <a:pt x="0" y="2"/>
                  </a:cubicBezTo>
                  <a:cubicBezTo>
                    <a:pt x="0" y="0"/>
                    <a:pt x="2" y="3"/>
                    <a:pt x="2" y="5"/>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19" name="Google Shape;3416;p145">
              <a:extLst>
                <a:ext uri="{FF2B5EF4-FFF2-40B4-BE49-F238E27FC236}">
                  <a16:creationId xmlns:a16="http://schemas.microsoft.com/office/drawing/2014/main" id="{07200286-735E-8F70-F8F1-A01D5077E51A}"/>
                </a:ext>
              </a:extLst>
            </p:cNvPr>
            <p:cNvSpPr/>
            <p:nvPr/>
          </p:nvSpPr>
          <p:spPr>
            <a:xfrm>
              <a:off x="6671797" y="2919390"/>
              <a:ext cx="17675" cy="46596"/>
            </a:xfrm>
            <a:custGeom>
              <a:avLst/>
              <a:gdLst/>
              <a:ahLst/>
              <a:cxnLst/>
              <a:rect l="l" t="t" r="r" b="b"/>
              <a:pathLst>
                <a:path w="6" h="15" extrusionOk="0">
                  <a:moveTo>
                    <a:pt x="4" y="3"/>
                  </a:moveTo>
                  <a:cubicBezTo>
                    <a:pt x="4" y="5"/>
                    <a:pt x="6" y="10"/>
                    <a:pt x="4" y="11"/>
                  </a:cubicBezTo>
                  <a:cubicBezTo>
                    <a:pt x="3" y="13"/>
                    <a:pt x="3" y="15"/>
                    <a:pt x="0" y="15"/>
                  </a:cubicBezTo>
                  <a:cubicBezTo>
                    <a:pt x="0" y="13"/>
                    <a:pt x="0" y="13"/>
                    <a:pt x="0" y="13"/>
                  </a:cubicBezTo>
                  <a:cubicBezTo>
                    <a:pt x="0" y="11"/>
                    <a:pt x="3" y="10"/>
                    <a:pt x="1" y="8"/>
                  </a:cubicBezTo>
                  <a:cubicBezTo>
                    <a:pt x="1" y="8"/>
                    <a:pt x="0" y="10"/>
                    <a:pt x="0" y="8"/>
                  </a:cubicBezTo>
                  <a:cubicBezTo>
                    <a:pt x="1" y="8"/>
                    <a:pt x="1" y="8"/>
                    <a:pt x="1" y="8"/>
                  </a:cubicBezTo>
                  <a:cubicBezTo>
                    <a:pt x="1" y="6"/>
                    <a:pt x="0" y="3"/>
                    <a:pt x="1" y="2"/>
                  </a:cubicBezTo>
                  <a:cubicBezTo>
                    <a:pt x="3" y="0"/>
                    <a:pt x="4" y="3"/>
                    <a:pt x="4"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20" name="Google Shape;3417;p145">
              <a:extLst>
                <a:ext uri="{FF2B5EF4-FFF2-40B4-BE49-F238E27FC236}">
                  <a16:creationId xmlns:a16="http://schemas.microsoft.com/office/drawing/2014/main" id="{257CBBDF-B774-5F31-CF59-8B87D08A61D0}"/>
                </a:ext>
              </a:extLst>
            </p:cNvPr>
            <p:cNvSpPr/>
            <p:nvPr/>
          </p:nvSpPr>
          <p:spPr>
            <a:xfrm>
              <a:off x="6658942" y="2895288"/>
              <a:ext cx="30529" cy="126933"/>
            </a:xfrm>
            <a:custGeom>
              <a:avLst/>
              <a:gdLst/>
              <a:ahLst/>
              <a:cxnLst/>
              <a:rect l="l" t="t" r="r" b="b"/>
              <a:pathLst>
                <a:path w="10" h="41" extrusionOk="0">
                  <a:moveTo>
                    <a:pt x="9" y="11"/>
                  </a:moveTo>
                  <a:cubicBezTo>
                    <a:pt x="9" y="10"/>
                    <a:pt x="9" y="10"/>
                    <a:pt x="9" y="10"/>
                  </a:cubicBezTo>
                  <a:cubicBezTo>
                    <a:pt x="9" y="8"/>
                    <a:pt x="9" y="7"/>
                    <a:pt x="10" y="7"/>
                  </a:cubicBezTo>
                  <a:cubicBezTo>
                    <a:pt x="10" y="7"/>
                    <a:pt x="10" y="7"/>
                    <a:pt x="10" y="5"/>
                  </a:cubicBezTo>
                  <a:cubicBezTo>
                    <a:pt x="10" y="5"/>
                    <a:pt x="10" y="4"/>
                    <a:pt x="10" y="2"/>
                  </a:cubicBezTo>
                  <a:cubicBezTo>
                    <a:pt x="10" y="2"/>
                    <a:pt x="10" y="2"/>
                    <a:pt x="10" y="2"/>
                  </a:cubicBezTo>
                  <a:cubicBezTo>
                    <a:pt x="10" y="2"/>
                    <a:pt x="10" y="2"/>
                    <a:pt x="10" y="2"/>
                  </a:cubicBezTo>
                  <a:cubicBezTo>
                    <a:pt x="9" y="2"/>
                    <a:pt x="9" y="0"/>
                    <a:pt x="9" y="2"/>
                  </a:cubicBezTo>
                  <a:cubicBezTo>
                    <a:pt x="9" y="4"/>
                    <a:pt x="9" y="4"/>
                    <a:pt x="9" y="4"/>
                  </a:cubicBezTo>
                  <a:cubicBezTo>
                    <a:pt x="9" y="4"/>
                    <a:pt x="7" y="4"/>
                    <a:pt x="6" y="4"/>
                  </a:cubicBezTo>
                  <a:cubicBezTo>
                    <a:pt x="4" y="7"/>
                    <a:pt x="3" y="17"/>
                    <a:pt x="1" y="19"/>
                  </a:cubicBezTo>
                  <a:cubicBezTo>
                    <a:pt x="3" y="19"/>
                    <a:pt x="0" y="22"/>
                    <a:pt x="0" y="22"/>
                  </a:cubicBezTo>
                  <a:cubicBezTo>
                    <a:pt x="0" y="24"/>
                    <a:pt x="0" y="24"/>
                    <a:pt x="0" y="24"/>
                  </a:cubicBezTo>
                  <a:cubicBezTo>
                    <a:pt x="1" y="28"/>
                    <a:pt x="3" y="34"/>
                    <a:pt x="4" y="41"/>
                  </a:cubicBezTo>
                  <a:cubicBezTo>
                    <a:pt x="4" y="41"/>
                    <a:pt x="4" y="41"/>
                    <a:pt x="4" y="41"/>
                  </a:cubicBezTo>
                  <a:cubicBezTo>
                    <a:pt x="4" y="41"/>
                    <a:pt x="6" y="36"/>
                    <a:pt x="6" y="34"/>
                  </a:cubicBezTo>
                  <a:cubicBezTo>
                    <a:pt x="6" y="30"/>
                    <a:pt x="9" y="25"/>
                    <a:pt x="9" y="24"/>
                  </a:cubicBezTo>
                  <a:cubicBezTo>
                    <a:pt x="9" y="22"/>
                    <a:pt x="9" y="21"/>
                    <a:pt x="9" y="19"/>
                  </a:cubicBezTo>
                  <a:cubicBezTo>
                    <a:pt x="7" y="21"/>
                    <a:pt x="7" y="22"/>
                    <a:pt x="4" y="22"/>
                  </a:cubicBezTo>
                  <a:cubicBezTo>
                    <a:pt x="4" y="21"/>
                    <a:pt x="4" y="21"/>
                    <a:pt x="4" y="21"/>
                  </a:cubicBezTo>
                  <a:cubicBezTo>
                    <a:pt x="4" y="19"/>
                    <a:pt x="7" y="17"/>
                    <a:pt x="6" y="16"/>
                  </a:cubicBezTo>
                  <a:cubicBezTo>
                    <a:pt x="6" y="16"/>
                    <a:pt x="4" y="17"/>
                    <a:pt x="4" y="16"/>
                  </a:cubicBezTo>
                  <a:cubicBezTo>
                    <a:pt x="6" y="16"/>
                    <a:pt x="6" y="16"/>
                    <a:pt x="6" y="16"/>
                  </a:cubicBezTo>
                  <a:cubicBezTo>
                    <a:pt x="6" y="14"/>
                    <a:pt x="4" y="11"/>
                    <a:pt x="6" y="10"/>
                  </a:cubicBezTo>
                  <a:cubicBezTo>
                    <a:pt x="7" y="8"/>
                    <a:pt x="9" y="11"/>
                    <a:pt x="9" y="11"/>
                  </a:cubicBezTo>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21" name="Google Shape;3418;p145">
              <a:extLst>
                <a:ext uri="{FF2B5EF4-FFF2-40B4-BE49-F238E27FC236}">
                  <a16:creationId xmlns:a16="http://schemas.microsoft.com/office/drawing/2014/main" id="{BDE10C02-6AAF-A706-6F1F-6D43D3F2DA7C}"/>
                </a:ext>
              </a:extLst>
            </p:cNvPr>
            <p:cNvSpPr/>
            <p:nvPr/>
          </p:nvSpPr>
          <p:spPr>
            <a:xfrm>
              <a:off x="6652515" y="2954738"/>
              <a:ext cx="12854" cy="14460"/>
            </a:xfrm>
            <a:custGeom>
              <a:avLst/>
              <a:gdLst/>
              <a:ahLst/>
              <a:cxnLst/>
              <a:rect l="l" t="t" r="r" b="b"/>
              <a:pathLst>
                <a:path w="4" h="5" extrusionOk="0">
                  <a:moveTo>
                    <a:pt x="3" y="0"/>
                  </a:moveTo>
                  <a:cubicBezTo>
                    <a:pt x="1" y="1"/>
                    <a:pt x="1" y="1"/>
                    <a:pt x="0" y="3"/>
                  </a:cubicBezTo>
                  <a:cubicBezTo>
                    <a:pt x="0" y="3"/>
                    <a:pt x="0" y="5"/>
                    <a:pt x="1" y="5"/>
                  </a:cubicBezTo>
                  <a:cubicBezTo>
                    <a:pt x="1" y="3"/>
                    <a:pt x="1" y="3"/>
                    <a:pt x="1" y="3"/>
                  </a:cubicBezTo>
                  <a:cubicBezTo>
                    <a:pt x="1" y="3"/>
                    <a:pt x="4" y="0"/>
                    <a:pt x="3"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22" name="Google Shape;3419;p145">
              <a:extLst>
                <a:ext uri="{FF2B5EF4-FFF2-40B4-BE49-F238E27FC236}">
                  <a16:creationId xmlns:a16="http://schemas.microsoft.com/office/drawing/2014/main" id="{72F2A59C-016C-74DF-FE87-11F5AFBD421E}"/>
                </a:ext>
              </a:extLst>
            </p:cNvPr>
            <p:cNvSpPr/>
            <p:nvPr/>
          </p:nvSpPr>
          <p:spPr>
            <a:xfrm>
              <a:off x="6294203" y="2604467"/>
              <a:ext cx="212095" cy="244227"/>
            </a:xfrm>
            <a:custGeom>
              <a:avLst/>
              <a:gdLst/>
              <a:ahLst/>
              <a:cxnLst/>
              <a:rect l="l" t="t" r="r" b="b"/>
              <a:pathLst>
                <a:path w="68" h="78" extrusionOk="0">
                  <a:moveTo>
                    <a:pt x="21" y="8"/>
                  </a:moveTo>
                  <a:cubicBezTo>
                    <a:pt x="25" y="11"/>
                    <a:pt x="24" y="6"/>
                    <a:pt x="27" y="6"/>
                  </a:cubicBezTo>
                  <a:cubicBezTo>
                    <a:pt x="29" y="8"/>
                    <a:pt x="27" y="5"/>
                    <a:pt x="32" y="6"/>
                  </a:cubicBezTo>
                  <a:cubicBezTo>
                    <a:pt x="35" y="6"/>
                    <a:pt x="36" y="3"/>
                    <a:pt x="38" y="5"/>
                  </a:cubicBezTo>
                  <a:cubicBezTo>
                    <a:pt x="39" y="5"/>
                    <a:pt x="38" y="2"/>
                    <a:pt x="41" y="5"/>
                  </a:cubicBezTo>
                  <a:cubicBezTo>
                    <a:pt x="42" y="8"/>
                    <a:pt x="42" y="3"/>
                    <a:pt x="44" y="6"/>
                  </a:cubicBezTo>
                  <a:cubicBezTo>
                    <a:pt x="45" y="9"/>
                    <a:pt x="47" y="6"/>
                    <a:pt x="50" y="6"/>
                  </a:cubicBezTo>
                  <a:cubicBezTo>
                    <a:pt x="54" y="6"/>
                    <a:pt x="48" y="0"/>
                    <a:pt x="53" y="2"/>
                  </a:cubicBezTo>
                  <a:cubicBezTo>
                    <a:pt x="56" y="5"/>
                    <a:pt x="56" y="6"/>
                    <a:pt x="54" y="8"/>
                  </a:cubicBezTo>
                  <a:cubicBezTo>
                    <a:pt x="53" y="8"/>
                    <a:pt x="54" y="11"/>
                    <a:pt x="51" y="12"/>
                  </a:cubicBezTo>
                  <a:cubicBezTo>
                    <a:pt x="51" y="11"/>
                    <a:pt x="48" y="12"/>
                    <a:pt x="45" y="11"/>
                  </a:cubicBezTo>
                  <a:cubicBezTo>
                    <a:pt x="42" y="9"/>
                    <a:pt x="44" y="12"/>
                    <a:pt x="41" y="11"/>
                  </a:cubicBezTo>
                  <a:cubicBezTo>
                    <a:pt x="38" y="9"/>
                    <a:pt x="38" y="12"/>
                    <a:pt x="35" y="14"/>
                  </a:cubicBezTo>
                  <a:cubicBezTo>
                    <a:pt x="32" y="14"/>
                    <a:pt x="35" y="14"/>
                    <a:pt x="33" y="15"/>
                  </a:cubicBezTo>
                  <a:cubicBezTo>
                    <a:pt x="33" y="17"/>
                    <a:pt x="35" y="15"/>
                    <a:pt x="36" y="19"/>
                  </a:cubicBezTo>
                  <a:cubicBezTo>
                    <a:pt x="39" y="20"/>
                    <a:pt x="38" y="20"/>
                    <a:pt x="36" y="19"/>
                  </a:cubicBezTo>
                  <a:cubicBezTo>
                    <a:pt x="33" y="17"/>
                    <a:pt x="32" y="17"/>
                    <a:pt x="35" y="19"/>
                  </a:cubicBezTo>
                  <a:cubicBezTo>
                    <a:pt x="36" y="22"/>
                    <a:pt x="35" y="22"/>
                    <a:pt x="32" y="20"/>
                  </a:cubicBezTo>
                  <a:cubicBezTo>
                    <a:pt x="30" y="17"/>
                    <a:pt x="30" y="19"/>
                    <a:pt x="32" y="20"/>
                  </a:cubicBezTo>
                  <a:cubicBezTo>
                    <a:pt x="33" y="23"/>
                    <a:pt x="30" y="23"/>
                    <a:pt x="29" y="20"/>
                  </a:cubicBezTo>
                  <a:cubicBezTo>
                    <a:pt x="29" y="15"/>
                    <a:pt x="25" y="19"/>
                    <a:pt x="25" y="15"/>
                  </a:cubicBezTo>
                  <a:cubicBezTo>
                    <a:pt x="27" y="12"/>
                    <a:pt x="24" y="15"/>
                    <a:pt x="24" y="17"/>
                  </a:cubicBezTo>
                  <a:cubicBezTo>
                    <a:pt x="21" y="22"/>
                    <a:pt x="32" y="28"/>
                    <a:pt x="29" y="31"/>
                  </a:cubicBezTo>
                  <a:cubicBezTo>
                    <a:pt x="27" y="33"/>
                    <a:pt x="29" y="28"/>
                    <a:pt x="27" y="28"/>
                  </a:cubicBezTo>
                  <a:cubicBezTo>
                    <a:pt x="24" y="28"/>
                    <a:pt x="30" y="33"/>
                    <a:pt x="24" y="33"/>
                  </a:cubicBezTo>
                  <a:cubicBezTo>
                    <a:pt x="21" y="34"/>
                    <a:pt x="29" y="34"/>
                    <a:pt x="29" y="36"/>
                  </a:cubicBezTo>
                  <a:cubicBezTo>
                    <a:pt x="30" y="39"/>
                    <a:pt x="30" y="37"/>
                    <a:pt x="32" y="39"/>
                  </a:cubicBezTo>
                  <a:cubicBezTo>
                    <a:pt x="32" y="40"/>
                    <a:pt x="36" y="40"/>
                    <a:pt x="35" y="42"/>
                  </a:cubicBezTo>
                  <a:cubicBezTo>
                    <a:pt x="35" y="43"/>
                    <a:pt x="36" y="46"/>
                    <a:pt x="35" y="46"/>
                  </a:cubicBezTo>
                  <a:cubicBezTo>
                    <a:pt x="35" y="46"/>
                    <a:pt x="33" y="45"/>
                    <a:pt x="32" y="43"/>
                  </a:cubicBezTo>
                  <a:cubicBezTo>
                    <a:pt x="30" y="42"/>
                    <a:pt x="27" y="43"/>
                    <a:pt x="27" y="45"/>
                  </a:cubicBezTo>
                  <a:cubicBezTo>
                    <a:pt x="29" y="46"/>
                    <a:pt x="27" y="46"/>
                    <a:pt x="29" y="46"/>
                  </a:cubicBezTo>
                  <a:cubicBezTo>
                    <a:pt x="30" y="48"/>
                    <a:pt x="32" y="50"/>
                    <a:pt x="30" y="50"/>
                  </a:cubicBezTo>
                  <a:cubicBezTo>
                    <a:pt x="29" y="50"/>
                    <a:pt x="29" y="51"/>
                    <a:pt x="27" y="50"/>
                  </a:cubicBezTo>
                  <a:cubicBezTo>
                    <a:pt x="27" y="48"/>
                    <a:pt x="27" y="48"/>
                    <a:pt x="25" y="48"/>
                  </a:cubicBezTo>
                  <a:cubicBezTo>
                    <a:pt x="22" y="48"/>
                    <a:pt x="30" y="59"/>
                    <a:pt x="29" y="60"/>
                  </a:cubicBezTo>
                  <a:cubicBezTo>
                    <a:pt x="25" y="60"/>
                    <a:pt x="24" y="53"/>
                    <a:pt x="24" y="57"/>
                  </a:cubicBezTo>
                  <a:cubicBezTo>
                    <a:pt x="22" y="60"/>
                    <a:pt x="21" y="62"/>
                    <a:pt x="21" y="59"/>
                  </a:cubicBezTo>
                  <a:cubicBezTo>
                    <a:pt x="21" y="56"/>
                    <a:pt x="19" y="51"/>
                    <a:pt x="19" y="56"/>
                  </a:cubicBezTo>
                  <a:cubicBezTo>
                    <a:pt x="18" y="59"/>
                    <a:pt x="15" y="53"/>
                    <a:pt x="15" y="51"/>
                  </a:cubicBezTo>
                  <a:cubicBezTo>
                    <a:pt x="16" y="50"/>
                    <a:pt x="16" y="48"/>
                    <a:pt x="15" y="48"/>
                  </a:cubicBezTo>
                  <a:cubicBezTo>
                    <a:pt x="12" y="48"/>
                    <a:pt x="13" y="46"/>
                    <a:pt x="12" y="45"/>
                  </a:cubicBezTo>
                  <a:cubicBezTo>
                    <a:pt x="10" y="43"/>
                    <a:pt x="13" y="45"/>
                    <a:pt x="13" y="42"/>
                  </a:cubicBezTo>
                  <a:cubicBezTo>
                    <a:pt x="13" y="40"/>
                    <a:pt x="15" y="42"/>
                    <a:pt x="16" y="40"/>
                  </a:cubicBezTo>
                  <a:cubicBezTo>
                    <a:pt x="18" y="39"/>
                    <a:pt x="18" y="39"/>
                    <a:pt x="21" y="40"/>
                  </a:cubicBezTo>
                  <a:cubicBezTo>
                    <a:pt x="24" y="42"/>
                    <a:pt x="24" y="43"/>
                    <a:pt x="27" y="42"/>
                  </a:cubicBezTo>
                  <a:cubicBezTo>
                    <a:pt x="30" y="42"/>
                    <a:pt x="29" y="40"/>
                    <a:pt x="27" y="40"/>
                  </a:cubicBezTo>
                  <a:cubicBezTo>
                    <a:pt x="25" y="40"/>
                    <a:pt x="24" y="39"/>
                    <a:pt x="22" y="39"/>
                  </a:cubicBezTo>
                  <a:cubicBezTo>
                    <a:pt x="19" y="40"/>
                    <a:pt x="21" y="39"/>
                    <a:pt x="18" y="39"/>
                  </a:cubicBezTo>
                  <a:cubicBezTo>
                    <a:pt x="13" y="40"/>
                    <a:pt x="15" y="37"/>
                    <a:pt x="13" y="39"/>
                  </a:cubicBezTo>
                  <a:cubicBezTo>
                    <a:pt x="12" y="42"/>
                    <a:pt x="12" y="37"/>
                    <a:pt x="9" y="36"/>
                  </a:cubicBezTo>
                  <a:cubicBezTo>
                    <a:pt x="7" y="33"/>
                    <a:pt x="13" y="34"/>
                    <a:pt x="12" y="33"/>
                  </a:cubicBezTo>
                  <a:cubicBezTo>
                    <a:pt x="9" y="29"/>
                    <a:pt x="10" y="34"/>
                    <a:pt x="9" y="31"/>
                  </a:cubicBezTo>
                  <a:cubicBezTo>
                    <a:pt x="7" y="29"/>
                    <a:pt x="6" y="31"/>
                    <a:pt x="4" y="25"/>
                  </a:cubicBezTo>
                  <a:cubicBezTo>
                    <a:pt x="4" y="25"/>
                    <a:pt x="6" y="25"/>
                    <a:pt x="6" y="23"/>
                  </a:cubicBezTo>
                  <a:cubicBezTo>
                    <a:pt x="6" y="22"/>
                    <a:pt x="6" y="22"/>
                    <a:pt x="6" y="22"/>
                  </a:cubicBezTo>
                  <a:cubicBezTo>
                    <a:pt x="6" y="20"/>
                    <a:pt x="9" y="22"/>
                    <a:pt x="9" y="19"/>
                  </a:cubicBezTo>
                  <a:cubicBezTo>
                    <a:pt x="9" y="14"/>
                    <a:pt x="10" y="17"/>
                    <a:pt x="12" y="15"/>
                  </a:cubicBezTo>
                  <a:cubicBezTo>
                    <a:pt x="12" y="12"/>
                    <a:pt x="10" y="12"/>
                    <a:pt x="10" y="12"/>
                  </a:cubicBezTo>
                  <a:cubicBezTo>
                    <a:pt x="22" y="11"/>
                    <a:pt x="16" y="6"/>
                    <a:pt x="21" y="8"/>
                  </a:cubicBezTo>
                  <a:close/>
                  <a:moveTo>
                    <a:pt x="7" y="43"/>
                  </a:moveTo>
                  <a:cubicBezTo>
                    <a:pt x="9" y="43"/>
                    <a:pt x="12" y="46"/>
                    <a:pt x="10" y="46"/>
                  </a:cubicBezTo>
                  <a:cubicBezTo>
                    <a:pt x="9" y="46"/>
                    <a:pt x="7" y="45"/>
                    <a:pt x="7" y="43"/>
                  </a:cubicBezTo>
                  <a:close/>
                  <a:moveTo>
                    <a:pt x="9" y="42"/>
                  </a:moveTo>
                  <a:cubicBezTo>
                    <a:pt x="10" y="43"/>
                    <a:pt x="10" y="42"/>
                    <a:pt x="9" y="40"/>
                  </a:cubicBezTo>
                  <a:cubicBezTo>
                    <a:pt x="7" y="40"/>
                    <a:pt x="7" y="37"/>
                    <a:pt x="7" y="39"/>
                  </a:cubicBezTo>
                  <a:cubicBezTo>
                    <a:pt x="7" y="40"/>
                    <a:pt x="6" y="39"/>
                    <a:pt x="6" y="40"/>
                  </a:cubicBezTo>
                  <a:cubicBezTo>
                    <a:pt x="6" y="42"/>
                    <a:pt x="7" y="42"/>
                    <a:pt x="9" y="42"/>
                  </a:cubicBezTo>
                  <a:close/>
                  <a:moveTo>
                    <a:pt x="27" y="60"/>
                  </a:moveTo>
                  <a:cubicBezTo>
                    <a:pt x="29" y="62"/>
                    <a:pt x="27" y="65"/>
                    <a:pt x="27" y="64"/>
                  </a:cubicBezTo>
                  <a:cubicBezTo>
                    <a:pt x="25" y="62"/>
                    <a:pt x="25" y="60"/>
                    <a:pt x="27" y="60"/>
                  </a:cubicBezTo>
                  <a:close/>
                  <a:moveTo>
                    <a:pt x="41" y="74"/>
                  </a:moveTo>
                  <a:cubicBezTo>
                    <a:pt x="42" y="78"/>
                    <a:pt x="45" y="76"/>
                    <a:pt x="50" y="76"/>
                  </a:cubicBezTo>
                  <a:cubicBezTo>
                    <a:pt x="54" y="76"/>
                    <a:pt x="54" y="71"/>
                    <a:pt x="50" y="73"/>
                  </a:cubicBezTo>
                  <a:cubicBezTo>
                    <a:pt x="47" y="76"/>
                    <a:pt x="50" y="71"/>
                    <a:pt x="47" y="73"/>
                  </a:cubicBezTo>
                  <a:cubicBezTo>
                    <a:pt x="44" y="73"/>
                    <a:pt x="44" y="70"/>
                    <a:pt x="39" y="71"/>
                  </a:cubicBezTo>
                  <a:cubicBezTo>
                    <a:pt x="36" y="73"/>
                    <a:pt x="36" y="68"/>
                    <a:pt x="35" y="70"/>
                  </a:cubicBezTo>
                  <a:cubicBezTo>
                    <a:pt x="33" y="70"/>
                    <a:pt x="33" y="68"/>
                    <a:pt x="33" y="68"/>
                  </a:cubicBezTo>
                  <a:cubicBezTo>
                    <a:pt x="32" y="70"/>
                    <a:pt x="32" y="70"/>
                    <a:pt x="32" y="71"/>
                  </a:cubicBezTo>
                  <a:cubicBezTo>
                    <a:pt x="32" y="74"/>
                    <a:pt x="36" y="71"/>
                    <a:pt x="41" y="74"/>
                  </a:cubicBezTo>
                  <a:close/>
                  <a:moveTo>
                    <a:pt x="68" y="60"/>
                  </a:moveTo>
                  <a:cubicBezTo>
                    <a:pt x="68" y="59"/>
                    <a:pt x="63" y="62"/>
                    <a:pt x="63" y="64"/>
                  </a:cubicBezTo>
                  <a:cubicBezTo>
                    <a:pt x="65" y="64"/>
                    <a:pt x="63" y="65"/>
                    <a:pt x="65" y="67"/>
                  </a:cubicBezTo>
                  <a:cubicBezTo>
                    <a:pt x="67" y="67"/>
                    <a:pt x="68" y="60"/>
                    <a:pt x="68" y="60"/>
                  </a:cubicBezTo>
                  <a:close/>
                  <a:moveTo>
                    <a:pt x="50" y="37"/>
                  </a:moveTo>
                  <a:cubicBezTo>
                    <a:pt x="51" y="36"/>
                    <a:pt x="53" y="40"/>
                    <a:pt x="50" y="42"/>
                  </a:cubicBezTo>
                  <a:cubicBezTo>
                    <a:pt x="48" y="42"/>
                    <a:pt x="51" y="39"/>
                    <a:pt x="50" y="39"/>
                  </a:cubicBezTo>
                  <a:cubicBezTo>
                    <a:pt x="50" y="37"/>
                    <a:pt x="48" y="37"/>
                    <a:pt x="50" y="37"/>
                  </a:cubicBezTo>
                  <a:close/>
                  <a:moveTo>
                    <a:pt x="54" y="31"/>
                  </a:moveTo>
                  <a:cubicBezTo>
                    <a:pt x="53" y="28"/>
                    <a:pt x="54" y="29"/>
                    <a:pt x="53" y="28"/>
                  </a:cubicBezTo>
                  <a:cubicBezTo>
                    <a:pt x="53" y="28"/>
                    <a:pt x="51" y="28"/>
                    <a:pt x="50" y="29"/>
                  </a:cubicBezTo>
                  <a:cubicBezTo>
                    <a:pt x="48" y="29"/>
                    <a:pt x="50" y="31"/>
                    <a:pt x="53" y="33"/>
                  </a:cubicBezTo>
                  <a:cubicBezTo>
                    <a:pt x="54" y="33"/>
                    <a:pt x="56" y="33"/>
                    <a:pt x="54" y="31"/>
                  </a:cubicBezTo>
                  <a:close/>
                  <a:moveTo>
                    <a:pt x="41" y="12"/>
                  </a:moveTo>
                  <a:cubicBezTo>
                    <a:pt x="41" y="12"/>
                    <a:pt x="41" y="15"/>
                    <a:pt x="39" y="14"/>
                  </a:cubicBezTo>
                  <a:cubicBezTo>
                    <a:pt x="38" y="14"/>
                    <a:pt x="39" y="12"/>
                    <a:pt x="41" y="12"/>
                  </a:cubicBezTo>
                  <a:close/>
                  <a:moveTo>
                    <a:pt x="30" y="36"/>
                  </a:moveTo>
                  <a:cubicBezTo>
                    <a:pt x="33" y="37"/>
                    <a:pt x="32" y="39"/>
                    <a:pt x="33" y="39"/>
                  </a:cubicBezTo>
                  <a:cubicBezTo>
                    <a:pt x="36" y="39"/>
                    <a:pt x="36" y="43"/>
                    <a:pt x="38" y="43"/>
                  </a:cubicBezTo>
                  <a:cubicBezTo>
                    <a:pt x="39" y="45"/>
                    <a:pt x="39" y="42"/>
                    <a:pt x="38" y="42"/>
                  </a:cubicBezTo>
                  <a:cubicBezTo>
                    <a:pt x="36" y="40"/>
                    <a:pt x="36" y="39"/>
                    <a:pt x="36" y="37"/>
                  </a:cubicBezTo>
                  <a:cubicBezTo>
                    <a:pt x="36" y="34"/>
                    <a:pt x="35" y="37"/>
                    <a:pt x="30" y="33"/>
                  </a:cubicBezTo>
                  <a:cubicBezTo>
                    <a:pt x="29" y="31"/>
                    <a:pt x="25" y="33"/>
                    <a:pt x="25" y="34"/>
                  </a:cubicBezTo>
                  <a:cubicBezTo>
                    <a:pt x="27" y="34"/>
                    <a:pt x="29" y="34"/>
                    <a:pt x="30" y="36"/>
                  </a:cubicBezTo>
                  <a:close/>
                  <a:moveTo>
                    <a:pt x="47" y="53"/>
                  </a:moveTo>
                  <a:cubicBezTo>
                    <a:pt x="48" y="51"/>
                    <a:pt x="48" y="56"/>
                    <a:pt x="47" y="54"/>
                  </a:cubicBezTo>
                  <a:cubicBezTo>
                    <a:pt x="45" y="54"/>
                    <a:pt x="45" y="53"/>
                    <a:pt x="47" y="53"/>
                  </a:cubicBezTo>
                  <a:close/>
                  <a:moveTo>
                    <a:pt x="60" y="71"/>
                  </a:moveTo>
                  <a:cubicBezTo>
                    <a:pt x="59" y="71"/>
                    <a:pt x="59" y="67"/>
                    <a:pt x="60" y="68"/>
                  </a:cubicBezTo>
                  <a:cubicBezTo>
                    <a:pt x="60" y="70"/>
                    <a:pt x="60" y="71"/>
                    <a:pt x="60" y="71"/>
                  </a:cubicBezTo>
                  <a:close/>
                  <a:moveTo>
                    <a:pt x="4" y="28"/>
                  </a:moveTo>
                  <a:cubicBezTo>
                    <a:pt x="1" y="25"/>
                    <a:pt x="1" y="25"/>
                    <a:pt x="1" y="25"/>
                  </a:cubicBezTo>
                  <a:cubicBezTo>
                    <a:pt x="3" y="23"/>
                    <a:pt x="1" y="23"/>
                    <a:pt x="0" y="23"/>
                  </a:cubicBezTo>
                  <a:cubicBezTo>
                    <a:pt x="0" y="25"/>
                    <a:pt x="1" y="28"/>
                    <a:pt x="4" y="28"/>
                  </a:cubicBezTo>
                  <a:close/>
                  <a:moveTo>
                    <a:pt x="44" y="23"/>
                  </a:moveTo>
                  <a:cubicBezTo>
                    <a:pt x="45" y="22"/>
                    <a:pt x="45" y="25"/>
                    <a:pt x="45" y="23"/>
                  </a:cubicBezTo>
                  <a:cubicBezTo>
                    <a:pt x="45" y="22"/>
                    <a:pt x="47" y="20"/>
                    <a:pt x="45" y="22"/>
                  </a:cubicBezTo>
                  <a:cubicBezTo>
                    <a:pt x="45" y="22"/>
                    <a:pt x="42" y="20"/>
                    <a:pt x="42" y="22"/>
                  </a:cubicBezTo>
                  <a:cubicBezTo>
                    <a:pt x="42" y="23"/>
                    <a:pt x="44" y="23"/>
                    <a:pt x="44" y="23"/>
                  </a:cubicBezTo>
                  <a:close/>
                  <a:moveTo>
                    <a:pt x="48" y="20"/>
                  </a:moveTo>
                  <a:cubicBezTo>
                    <a:pt x="48" y="17"/>
                    <a:pt x="51" y="19"/>
                    <a:pt x="50" y="20"/>
                  </a:cubicBezTo>
                  <a:cubicBezTo>
                    <a:pt x="48" y="20"/>
                    <a:pt x="48" y="20"/>
                    <a:pt x="48" y="20"/>
                  </a:cubicBezTo>
                  <a:close/>
                  <a:moveTo>
                    <a:pt x="44" y="54"/>
                  </a:moveTo>
                  <a:cubicBezTo>
                    <a:pt x="42" y="53"/>
                    <a:pt x="44" y="51"/>
                    <a:pt x="45" y="53"/>
                  </a:cubicBezTo>
                  <a:cubicBezTo>
                    <a:pt x="44" y="54"/>
                    <a:pt x="44" y="54"/>
                    <a:pt x="44" y="54"/>
                  </a:cubicBezTo>
                  <a:close/>
                  <a:moveTo>
                    <a:pt x="38" y="57"/>
                  </a:moveTo>
                  <a:cubicBezTo>
                    <a:pt x="36" y="57"/>
                    <a:pt x="38" y="59"/>
                    <a:pt x="39" y="57"/>
                  </a:cubicBezTo>
                  <a:cubicBezTo>
                    <a:pt x="39" y="56"/>
                    <a:pt x="39" y="56"/>
                    <a:pt x="38" y="57"/>
                  </a:cubicBezTo>
                  <a:close/>
                  <a:moveTo>
                    <a:pt x="38" y="48"/>
                  </a:moveTo>
                  <a:cubicBezTo>
                    <a:pt x="36" y="48"/>
                    <a:pt x="38" y="46"/>
                    <a:pt x="38" y="46"/>
                  </a:cubicBezTo>
                  <a:cubicBezTo>
                    <a:pt x="38" y="48"/>
                    <a:pt x="38" y="48"/>
                    <a:pt x="38" y="48"/>
                  </a:cubicBezTo>
                  <a:close/>
                  <a:moveTo>
                    <a:pt x="38" y="51"/>
                  </a:moveTo>
                  <a:cubicBezTo>
                    <a:pt x="36" y="51"/>
                    <a:pt x="38" y="48"/>
                    <a:pt x="38" y="50"/>
                  </a:cubicBezTo>
                  <a:cubicBezTo>
                    <a:pt x="39" y="50"/>
                    <a:pt x="39" y="51"/>
                    <a:pt x="38" y="51"/>
                  </a:cubicBezTo>
                  <a:close/>
                  <a:moveTo>
                    <a:pt x="50" y="48"/>
                  </a:moveTo>
                  <a:cubicBezTo>
                    <a:pt x="50" y="46"/>
                    <a:pt x="53" y="46"/>
                    <a:pt x="53" y="46"/>
                  </a:cubicBezTo>
                  <a:cubicBezTo>
                    <a:pt x="53" y="46"/>
                    <a:pt x="50" y="50"/>
                    <a:pt x="50" y="48"/>
                  </a:cubicBezTo>
                  <a:close/>
                  <a:moveTo>
                    <a:pt x="7" y="37"/>
                  </a:moveTo>
                  <a:cubicBezTo>
                    <a:pt x="6" y="37"/>
                    <a:pt x="7" y="34"/>
                    <a:pt x="9" y="34"/>
                  </a:cubicBezTo>
                  <a:cubicBezTo>
                    <a:pt x="9" y="36"/>
                    <a:pt x="9" y="37"/>
                    <a:pt x="7" y="37"/>
                  </a:cubicBezTo>
                  <a:close/>
                  <a:moveTo>
                    <a:pt x="41" y="34"/>
                  </a:moveTo>
                  <a:cubicBezTo>
                    <a:pt x="39" y="34"/>
                    <a:pt x="39" y="33"/>
                    <a:pt x="39" y="33"/>
                  </a:cubicBezTo>
                  <a:cubicBezTo>
                    <a:pt x="39" y="31"/>
                    <a:pt x="41" y="34"/>
                    <a:pt x="41" y="34"/>
                  </a:cubicBezTo>
                  <a:close/>
                  <a:moveTo>
                    <a:pt x="42" y="48"/>
                  </a:moveTo>
                  <a:cubicBezTo>
                    <a:pt x="44" y="50"/>
                    <a:pt x="45" y="48"/>
                    <a:pt x="44" y="46"/>
                  </a:cubicBezTo>
                  <a:cubicBezTo>
                    <a:pt x="42" y="46"/>
                    <a:pt x="41" y="42"/>
                    <a:pt x="41" y="43"/>
                  </a:cubicBezTo>
                  <a:cubicBezTo>
                    <a:pt x="39" y="45"/>
                    <a:pt x="42" y="45"/>
                    <a:pt x="42" y="48"/>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23" name="Google Shape;3420;p145">
              <a:extLst>
                <a:ext uri="{FF2B5EF4-FFF2-40B4-BE49-F238E27FC236}">
                  <a16:creationId xmlns:a16="http://schemas.microsoft.com/office/drawing/2014/main" id="{9363AE90-F4D6-831F-42C5-88D859E44A89}"/>
                </a:ext>
              </a:extLst>
            </p:cNvPr>
            <p:cNvSpPr/>
            <p:nvPr/>
          </p:nvSpPr>
          <p:spPr>
            <a:xfrm>
              <a:off x="7507322" y="5519113"/>
              <a:ext cx="46597" cy="43383"/>
            </a:xfrm>
            <a:custGeom>
              <a:avLst/>
              <a:gdLst/>
              <a:ahLst/>
              <a:cxnLst/>
              <a:rect l="l" t="t" r="r" b="b"/>
              <a:pathLst>
                <a:path w="15" h="14" extrusionOk="0">
                  <a:moveTo>
                    <a:pt x="2" y="14"/>
                  </a:moveTo>
                  <a:cubicBezTo>
                    <a:pt x="0" y="12"/>
                    <a:pt x="3" y="10"/>
                    <a:pt x="2" y="9"/>
                  </a:cubicBezTo>
                  <a:cubicBezTo>
                    <a:pt x="0" y="7"/>
                    <a:pt x="0" y="4"/>
                    <a:pt x="2" y="3"/>
                  </a:cubicBezTo>
                  <a:cubicBezTo>
                    <a:pt x="2" y="1"/>
                    <a:pt x="2" y="0"/>
                    <a:pt x="3" y="1"/>
                  </a:cubicBezTo>
                  <a:cubicBezTo>
                    <a:pt x="5" y="3"/>
                    <a:pt x="2" y="4"/>
                    <a:pt x="3" y="6"/>
                  </a:cubicBezTo>
                  <a:cubicBezTo>
                    <a:pt x="6" y="7"/>
                    <a:pt x="8" y="1"/>
                    <a:pt x="8" y="4"/>
                  </a:cubicBezTo>
                  <a:cubicBezTo>
                    <a:pt x="8" y="7"/>
                    <a:pt x="5" y="7"/>
                    <a:pt x="8" y="7"/>
                  </a:cubicBezTo>
                  <a:cubicBezTo>
                    <a:pt x="11" y="7"/>
                    <a:pt x="12" y="4"/>
                    <a:pt x="14" y="6"/>
                  </a:cubicBezTo>
                  <a:cubicBezTo>
                    <a:pt x="15" y="6"/>
                    <a:pt x="15" y="10"/>
                    <a:pt x="12" y="9"/>
                  </a:cubicBezTo>
                  <a:cubicBezTo>
                    <a:pt x="9" y="9"/>
                    <a:pt x="8" y="10"/>
                    <a:pt x="9" y="10"/>
                  </a:cubicBezTo>
                  <a:cubicBezTo>
                    <a:pt x="9" y="10"/>
                    <a:pt x="15" y="12"/>
                    <a:pt x="12" y="14"/>
                  </a:cubicBezTo>
                  <a:cubicBezTo>
                    <a:pt x="8" y="14"/>
                    <a:pt x="5" y="10"/>
                    <a:pt x="3" y="12"/>
                  </a:cubicBezTo>
                  <a:cubicBezTo>
                    <a:pt x="3" y="14"/>
                    <a:pt x="2" y="14"/>
                    <a:pt x="2" y="14"/>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24" name="Google Shape;3421;p145">
              <a:extLst>
                <a:ext uri="{FF2B5EF4-FFF2-40B4-BE49-F238E27FC236}">
                  <a16:creationId xmlns:a16="http://schemas.microsoft.com/office/drawing/2014/main" id="{0233685E-91AA-BAC1-859A-9E8797A7B864}"/>
                </a:ext>
              </a:extLst>
            </p:cNvPr>
            <p:cNvSpPr/>
            <p:nvPr/>
          </p:nvSpPr>
          <p:spPr>
            <a:xfrm>
              <a:off x="8868266" y="2474319"/>
              <a:ext cx="546306" cy="719825"/>
            </a:xfrm>
            <a:custGeom>
              <a:avLst/>
              <a:gdLst/>
              <a:ahLst/>
              <a:cxnLst/>
              <a:rect l="l" t="t" r="r" b="b"/>
              <a:pathLst>
                <a:path w="175" h="231" extrusionOk="0">
                  <a:moveTo>
                    <a:pt x="53" y="168"/>
                  </a:moveTo>
                  <a:cubicBezTo>
                    <a:pt x="52" y="168"/>
                    <a:pt x="53" y="165"/>
                    <a:pt x="53" y="167"/>
                  </a:cubicBezTo>
                  <a:cubicBezTo>
                    <a:pt x="55" y="167"/>
                    <a:pt x="55" y="168"/>
                    <a:pt x="53" y="168"/>
                  </a:cubicBezTo>
                  <a:close/>
                  <a:moveTo>
                    <a:pt x="39" y="142"/>
                  </a:moveTo>
                  <a:cubicBezTo>
                    <a:pt x="41" y="142"/>
                    <a:pt x="41" y="143"/>
                    <a:pt x="39" y="143"/>
                  </a:cubicBezTo>
                  <a:cubicBezTo>
                    <a:pt x="38" y="143"/>
                    <a:pt x="39" y="142"/>
                    <a:pt x="39" y="142"/>
                  </a:cubicBezTo>
                  <a:close/>
                  <a:moveTo>
                    <a:pt x="49" y="146"/>
                  </a:moveTo>
                  <a:cubicBezTo>
                    <a:pt x="49" y="145"/>
                    <a:pt x="52" y="143"/>
                    <a:pt x="52" y="145"/>
                  </a:cubicBezTo>
                  <a:cubicBezTo>
                    <a:pt x="52" y="146"/>
                    <a:pt x="50" y="148"/>
                    <a:pt x="49" y="146"/>
                  </a:cubicBezTo>
                  <a:close/>
                  <a:moveTo>
                    <a:pt x="93" y="134"/>
                  </a:moveTo>
                  <a:cubicBezTo>
                    <a:pt x="96" y="137"/>
                    <a:pt x="97" y="131"/>
                    <a:pt x="99" y="128"/>
                  </a:cubicBezTo>
                  <a:cubicBezTo>
                    <a:pt x="102" y="125"/>
                    <a:pt x="107" y="126"/>
                    <a:pt x="102" y="123"/>
                  </a:cubicBezTo>
                  <a:cubicBezTo>
                    <a:pt x="99" y="122"/>
                    <a:pt x="103" y="115"/>
                    <a:pt x="103" y="118"/>
                  </a:cubicBezTo>
                  <a:cubicBezTo>
                    <a:pt x="103" y="123"/>
                    <a:pt x="108" y="118"/>
                    <a:pt x="105" y="122"/>
                  </a:cubicBezTo>
                  <a:cubicBezTo>
                    <a:pt x="103" y="125"/>
                    <a:pt x="108" y="122"/>
                    <a:pt x="111" y="122"/>
                  </a:cubicBezTo>
                  <a:cubicBezTo>
                    <a:pt x="114" y="123"/>
                    <a:pt x="113" y="123"/>
                    <a:pt x="116" y="120"/>
                  </a:cubicBezTo>
                  <a:cubicBezTo>
                    <a:pt x="117" y="117"/>
                    <a:pt x="119" y="115"/>
                    <a:pt x="119" y="120"/>
                  </a:cubicBezTo>
                  <a:cubicBezTo>
                    <a:pt x="117" y="125"/>
                    <a:pt x="120" y="123"/>
                    <a:pt x="122" y="118"/>
                  </a:cubicBezTo>
                  <a:cubicBezTo>
                    <a:pt x="122" y="115"/>
                    <a:pt x="122" y="114"/>
                    <a:pt x="125" y="115"/>
                  </a:cubicBezTo>
                  <a:cubicBezTo>
                    <a:pt x="126" y="118"/>
                    <a:pt x="125" y="115"/>
                    <a:pt x="126" y="112"/>
                  </a:cubicBezTo>
                  <a:cubicBezTo>
                    <a:pt x="128" y="111"/>
                    <a:pt x="129" y="111"/>
                    <a:pt x="128" y="112"/>
                  </a:cubicBezTo>
                  <a:cubicBezTo>
                    <a:pt x="128" y="115"/>
                    <a:pt x="126" y="122"/>
                    <a:pt x="128" y="118"/>
                  </a:cubicBezTo>
                  <a:cubicBezTo>
                    <a:pt x="129" y="115"/>
                    <a:pt x="131" y="118"/>
                    <a:pt x="132" y="114"/>
                  </a:cubicBezTo>
                  <a:cubicBezTo>
                    <a:pt x="132" y="107"/>
                    <a:pt x="139" y="115"/>
                    <a:pt x="134" y="107"/>
                  </a:cubicBezTo>
                  <a:cubicBezTo>
                    <a:pt x="129" y="101"/>
                    <a:pt x="139" y="97"/>
                    <a:pt x="135" y="89"/>
                  </a:cubicBezTo>
                  <a:cubicBezTo>
                    <a:pt x="135" y="84"/>
                    <a:pt x="137" y="79"/>
                    <a:pt x="140" y="83"/>
                  </a:cubicBezTo>
                  <a:cubicBezTo>
                    <a:pt x="143" y="84"/>
                    <a:pt x="139" y="79"/>
                    <a:pt x="142" y="75"/>
                  </a:cubicBezTo>
                  <a:cubicBezTo>
                    <a:pt x="145" y="70"/>
                    <a:pt x="146" y="64"/>
                    <a:pt x="142" y="61"/>
                  </a:cubicBezTo>
                  <a:cubicBezTo>
                    <a:pt x="139" y="56"/>
                    <a:pt x="139" y="51"/>
                    <a:pt x="140" y="50"/>
                  </a:cubicBezTo>
                  <a:cubicBezTo>
                    <a:pt x="140" y="47"/>
                    <a:pt x="139" y="48"/>
                    <a:pt x="137" y="47"/>
                  </a:cubicBezTo>
                  <a:cubicBezTo>
                    <a:pt x="135" y="45"/>
                    <a:pt x="134" y="51"/>
                    <a:pt x="137" y="50"/>
                  </a:cubicBezTo>
                  <a:cubicBezTo>
                    <a:pt x="140" y="48"/>
                    <a:pt x="139" y="54"/>
                    <a:pt x="137" y="53"/>
                  </a:cubicBezTo>
                  <a:cubicBezTo>
                    <a:pt x="135" y="51"/>
                    <a:pt x="134" y="56"/>
                    <a:pt x="134" y="53"/>
                  </a:cubicBezTo>
                  <a:cubicBezTo>
                    <a:pt x="134" y="48"/>
                    <a:pt x="131" y="48"/>
                    <a:pt x="131" y="53"/>
                  </a:cubicBezTo>
                  <a:cubicBezTo>
                    <a:pt x="131" y="58"/>
                    <a:pt x="126" y="53"/>
                    <a:pt x="128" y="58"/>
                  </a:cubicBezTo>
                  <a:cubicBezTo>
                    <a:pt x="129" y="64"/>
                    <a:pt x="126" y="62"/>
                    <a:pt x="126" y="64"/>
                  </a:cubicBezTo>
                  <a:cubicBezTo>
                    <a:pt x="126" y="65"/>
                    <a:pt x="131" y="62"/>
                    <a:pt x="126" y="75"/>
                  </a:cubicBezTo>
                  <a:cubicBezTo>
                    <a:pt x="125" y="84"/>
                    <a:pt x="122" y="84"/>
                    <a:pt x="119" y="90"/>
                  </a:cubicBezTo>
                  <a:cubicBezTo>
                    <a:pt x="114" y="97"/>
                    <a:pt x="111" y="95"/>
                    <a:pt x="107" y="98"/>
                  </a:cubicBezTo>
                  <a:cubicBezTo>
                    <a:pt x="103" y="101"/>
                    <a:pt x="107" y="97"/>
                    <a:pt x="105" y="95"/>
                  </a:cubicBezTo>
                  <a:cubicBezTo>
                    <a:pt x="103" y="95"/>
                    <a:pt x="110" y="94"/>
                    <a:pt x="108" y="90"/>
                  </a:cubicBezTo>
                  <a:cubicBezTo>
                    <a:pt x="107" y="89"/>
                    <a:pt x="102" y="92"/>
                    <a:pt x="102" y="95"/>
                  </a:cubicBezTo>
                  <a:cubicBezTo>
                    <a:pt x="103" y="100"/>
                    <a:pt x="96" y="106"/>
                    <a:pt x="96" y="107"/>
                  </a:cubicBezTo>
                  <a:cubicBezTo>
                    <a:pt x="97" y="109"/>
                    <a:pt x="97" y="112"/>
                    <a:pt x="93" y="112"/>
                  </a:cubicBezTo>
                  <a:cubicBezTo>
                    <a:pt x="88" y="114"/>
                    <a:pt x="93" y="111"/>
                    <a:pt x="90" y="109"/>
                  </a:cubicBezTo>
                  <a:cubicBezTo>
                    <a:pt x="88" y="109"/>
                    <a:pt x="76" y="115"/>
                    <a:pt x="75" y="112"/>
                  </a:cubicBezTo>
                  <a:cubicBezTo>
                    <a:pt x="73" y="109"/>
                    <a:pt x="71" y="112"/>
                    <a:pt x="67" y="117"/>
                  </a:cubicBezTo>
                  <a:cubicBezTo>
                    <a:pt x="62" y="123"/>
                    <a:pt x="62" y="118"/>
                    <a:pt x="61" y="123"/>
                  </a:cubicBezTo>
                  <a:cubicBezTo>
                    <a:pt x="59" y="126"/>
                    <a:pt x="56" y="123"/>
                    <a:pt x="56" y="126"/>
                  </a:cubicBezTo>
                  <a:cubicBezTo>
                    <a:pt x="56" y="131"/>
                    <a:pt x="61" y="128"/>
                    <a:pt x="64" y="129"/>
                  </a:cubicBezTo>
                  <a:cubicBezTo>
                    <a:pt x="68" y="131"/>
                    <a:pt x="65" y="126"/>
                    <a:pt x="67" y="125"/>
                  </a:cubicBezTo>
                  <a:cubicBezTo>
                    <a:pt x="70" y="125"/>
                    <a:pt x="68" y="126"/>
                    <a:pt x="71" y="126"/>
                  </a:cubicBezTo>
                  <a:cubicBezTo>
                    <a:pt x="75" y="125"/>
                    <a:pt x="78" y="125"/>
                    <a:pt x="81" y="123"/>
                  </a:cubicBezTo>
                  <a:cubicBezTo>
                    <a:pt x="85" y="122"/>
                    <a:pt x="81" y="120"/>
                    <a:pt x="87" y="122"/>
                  </a:cubicBezTo>
                  <a:cubicBezTo>
                    <a:pt x="91" y="123"/>
                    <a:pt x="91" y="120"/>
                    <a:pt x="93" y="122"/>
                  </a:cubicBezTo>
                  <a:cubicBezTo>
                    <a:pt x="93" y="125"/>
                    <a:pt x="90" y="125"/>
                    <a:pt x="90" y="126"/>
                  </a:cubicBezTo>
                  <a:cubicBezTo>
                    <a:pt x="90" y="128"/>
                    <a:pt x="88" y="129"/>
                    <a:pt x="90" y="131"/>
                  </a:cubicBezTo>
                  <a:cubicBezTo>
                    <a:pt x="93" y="132"/>
                    <a:pt x="90" y="132"/>
                    <a:pt x="94" y="134"/>
                  </a:cubicBezTo>
                  <a:cubicBezTo>
                    <a:pt x="93" y="134"/>
                    <a:pt x="93" y="134"/>
                    <a:pt x="93" y="134"/>
                  </a:cubicBezTo>
                  <a:close/>
                  <a:moveTo>
                    <a:pt x="52" y="140"/>
                  </a:moveTo>
                  <a:cubicBezTo>
                    <a:pt x="50" y="140"/>
                    <a:pt x="50" y="136"/>
                    <a:pt x="52" y="139"/>
                  </a:cubicBezTo>
                  <a:cubicBezTo>
                    <a:pt x="53" y="142"/>
                    <a:pt x="55" y="145"/>
                    <a:pt x="52" y="148"/>
                  </a:cubicBezTo>
                  <a:cubicBezTo>
                    <a:pt x="50" y="151"/>
                    <a:pt x="50" y="150"/>
                    <a:pt x="52" y="154"/>
                  </a:cubicBezTo>
                  <a:cubicBezTo>
                    <a:pt x="52" y="157"/>
                    <a:pt x="49" y="156"/>
                    <a:pt x="53" y="157"/>
                  </a:cubicBezTo>
                  <a:cubicBezTo>
                    <a:pt x="56" y="159"/>
                    <a:pt x="53" y="162"/>
                    <a:pt x="56" y="159"/>
                  </a:cubicBezTo>
                  <a:cubicBezTo>
                    <a:pt x="59" y="157"/>
                    <a:pt x="56" y="157"/>
                    <a:pt x="58" y="156"/>
                  </a:cubicBezTo>
                  <a:cubicBezTo>
                    <a:pt x="59" y="154"/>
                    <a:pt x="58" y="157"/>
                    <a:pt x="59" y="156"/>
                  </a:cubicBezTo>
                  <a:cubicBezTo>
                    <a:pt x="61" y="156"/>
                    <a:pt x="61" y="142"/>
                    <a:pt x="64" y="142"/>
                  </a:cubicBezTo>
                  <a:cubicBezTo>
                    <a:pt x="67" y="140"/>
                    <a:pt x="65" y="137"/>
                    <a:pt x="62" y="137"/>
                  </a:cubicBezTo>
                  <a:cubicBezTo>
                    <a:pt x="59" y="137"/>
                    <a:pt x="64" y="134"/>
                    <a:pt x="62" y="132"/>
                  </a:cubicBezTo>
                  <a:cubicBezTo>
                    <a:pt x="61" y="131"/>
                    <a:pt x="58" y="136"/>
                    <a:pt x="58" y="131"/>
                  </a:cubicBezTo>
                  <a:cubicBezTo>
                    <a:pt x="56" y="129"/>
                    <a:pt x="53" y="128"/>
                    <a:pt x="53" y="131"/>
                  </a:cubicBezTo>
                  <a:cubicBezTo>
                    <a:pt x="52" y="134"/>
                    <a:pt x="52" y="131"/>
                    <a:pt x="50" y="134"/>
                  </a:cubicBezTo>
                  <a:cubicBezTo>
                    <a:pt x="49" y="137"/>
                    <a:pt x="49" y="131"/>
                    <a:pt x="47" y="134"/>
                  </a:cubicBezTo>
                  <a:cubicBezTo>
                    <a:pt x="47" y="137"/>
                    <a:pt x="44" y="134"/>
                    <a:pt x="46" y="137"/>
                  </a:cubicBezTo>
                  <a:cubicBezTo>
                    <a:pt x="47" y="140"/>
                    <a:pt x="46" y="139"/>
                    <a:pt x="47" y="140"/>
                  </a:cubicBezTo>
                  <a:cubicBezTo>
                    <a:pt x="49" y="143"/>
                    <a:pt x="46" y="145"/>
                    <a:pt x="49" y="143"/>
                  </a:cubicBezTo>
                  <a:cubicBezTo>
                    <a:pt x="52" y="140"/>
                    <a:pt x="49" y="145"/>
                    <a:pt x="52" y="143"/>
                  </a:cubicBezTo>
                  <a:cubicBezTo>
                    <a:pt x="53" y="142"/>
                    <a:pt x="53" y="142"/>
                    <a:pt x="52" y="140"/>
                  </a:cubicBezTo>
                  <a:close/>
                  <a:moveTo>
                    <a:pt x="78" y="134"/>
                  </a:moveTo>
                  <a:cubicBezTo>
                    <a:pt x="81" y="132"/>
                    <a:pt x="82" y="139"/>
                    <a:pt x="82" y="136"/>
                  </a:cubicBezTo>
                  <a:cubicBezTo>
                    <a:pt x="84" y="131"/>
                    <a:pt x="87" y="132"/>
                    <a:pt x="87" y="129"/>
                  </a:cubicBezTo>
                  <a:cubicBezTo>
                    <a:pt x="85" y="128"/>
                    <a:pt x="87" y="128"/>
                    <a:pt x="85" y="126"/>
                  </a:cubicBezTo>
                  <a:cubicBezTo>
                    <a:pt x="84" y="125"/>
                    <a:pt x="82" y="125"/>
                    <a:pt x="79" y="126"/>
                  </a:cubicBezTo>
                  <a:cubicBezTo>
                    <a:pt x="76" y="128"/>
                    <a:pt x="78" y="129"/>
                    <a:pt x="76" y="129"/>
                  </a:cubicBezTo>
                  <a:cubicBezTo>
                    <a:pt x="75" y="128"/>
                    <a:pt x="73" y="131"/>
                    <a:pt x="73" y="129"/>
                  </a:cubicBezTo>
                  <a:cubicBezTo>
                    <a:pt x="73" y="126"/>
                    <a:pt x="73" y="126"/>
                    <a:pt x="70" y="131"/>
                  </a:cubicBezTo>
                  <a:cubicBezTo>
                    <a:pt x="68" y="134"/>
                    <a:pt x="64" y="136"/>
                    <a:pt x="67" y="136"/>
                  </a:cubicBezTo>
                  <a:cubicBezTo>
                    <a:pt x="70" y="136"/>
                    <a:pt x="67" y="137"/>
                    <a:pt x="70" y="140"/>
                  </a:cubicBezTo>
                  <a:cubicBezTo>
                    <a:pt x="71" y="142"/>
                    <a:pt x="67" y="142"/>
                    <a:pt x="71" y="142"/>
                  </a:cubicBezTo>
                  <a:cubicBezTo>
                    <a:pt x="75" y="143"/>
                    <a:pt x="73" y="136"/>
                    <a:pt x="78" y="134"/>
                  </a:cubicBezTo>
                  <a:close/>
                  <a:moveTo>
                    <a:pt x="116" y="84"/>
                  </a:moveTo>
                  <a:cubicBezTo>
                    <a:pt x="117" y="81"/>
                    <a:pt x="117" y="84"/>
                    <a:pt x="117" y="86"/>
                  </a:cubicBezTo>
                  <a:cubicBezTo>
                    <a:pt x="116" y="87"/>
                    <a:pt x="114" y="86"/>
                    <a:pt x="116" y="84"/>
                  </a:cubicBezTo>
                  <a:close/>
                  <a:moveTo>
                    <a:pt x="132" y="45"/>
                  </a:moveTo>
                  <a:cubicBezTo>
                    <a:pt x="134" y="40"/>
                    <a:pt x="134" y="45"/>
                    <a:pt x="137" y="44"/>
                  </a:cubicBezTo>
                  <a:cubicBezTo>
                    <a:pt x="142" y="42"/>
                    <a:pt x="129" y="40"/>
                    <a:pt x="131" y="36"/>
                  </a:cubicBezTo>
                  <a:cubicBezTo>
                    <a:pt x="134" y="31"/>
                    <a:pt x="134" y="39"/>
                    <a:pt x="139" y="36"/>
                  </a:cubicBezTo>
                  <a:cubicBezTo>
                    <a:pt x="142" y="33"/>
                    <a:pt x="143" y="34"/>
                    <a:pt x="152" y="40"/>
                  </a:cubicBezTo>
                  <a:cubicBezTo>
                    <a:pt x="157" y="44"/>
                    <a:pt x="155" y="33"/>
                    <a:pt x="160" y="31"/>
                  </a:cubicBezTo>
                  <a:cubicBezTo>
                    <a:pt x="163" y="30"/>
                    <a:pt x="166" y="31"/>
                    <a:pt x="169" y="30"/>
                  </a:cubicBezTo>
                  <a:cubicBezTo>
                    <a:pt x="174" y="26"/>
                    <a:pt x="175" y="26"/>
                    <a:pt x="175" y="25"/>
                  </a:cubicBezTo>
                  <a:cubicBezTo>
                    <a:pt x="174" y="23"/>
                    <a:pt x="172" y="28"/>
                    <a:pt x="169" y="23"/>
                  </a:cubicBezTo>
                  <a:cubicBezTo>
                    <a:pt x="168" y="19"/>
                    <a:pt x="172" y="14"/>
                    <a:pt x="171" y="14"/>
                  </a:cubicBezTo>
                  <a:cubicBezTo>
                    <a:pt x="169" y="16"/>
                    <a:pt x="168" y="20"/>
                    <a:pt x="164" y="19"/>
                  </a:cubicBezTo>
                  <a:cubicBezTo>
                    <a:pt x="161" y="19"/>
                    <a:pt x="164" y="17"/>
                    <a:pt x="160" y="17"/>
                  </a:cubicBezTo>
                  <a:cubicBezTo>
                    <a:pt x="155" y="16"/>
                    <a:pt x="149" y="8"/>
                    <a:pt x="146" y="5"/>
                  </a:cubicBezTo>
                  <a:cubicBezTo>
                    <a:pt x="143" y="0"/>
                    <a:pt x="139" y="2"/>
                    <a:pt x="142" y="6"/>
                  </a:cubicBezTo>
                  <a:cubicBezTo>
                    <a:pt x="145" y="12"/>
                    <a:pt x="140" y="12"/>
                    <a:pt x="142" y="16"/>
                  </a:cubicBezTo>
                  <a:cubicBezTo>
                    <a:pt x="143" y="19"/>
                    <a:pt x="139" y="20"/>
                    <a:pt x="139" y="23"/>
                  </a:cubicBezTo>
                  <a:cubicBezTo>
                    <a:pt x="140" y="25"/>
                    <a:pt x="140" y="30"/>
                    <a:pt x="135" y="28"/>
                  </a:cubicBezTo>
                  <a:cubicBezTo>
                    <a:pt x="132" y="25"/>
                    <a:pt x="129" y="25"/>
                    <a:pt x="132" y="28"/>
                  </a:cubicBezTo>
                  <a:cubicBezTo>
                    <a:pt x="134" y="31"/>
                    <a:pt x="123" y="36"/>
                    <a:pt x="128" y="39"/>
                  </a:cubicBezTo>
                  <a:cubicBezTo>
                    <a:pt x="132" y="42"/>
                    <a:pt x="126" y="45"/>
                    <a:pt x="129" y="48"/>
                  </a:cubicBezTo>
                  <a:cubicBezTo>
                    <a:pt x="129" y="48"/>
                    <a:pt x="129" y="50"/>
                    <a:pt x="132" y="45"/>
                  </a:cubicBezTo>
                  <a:close/>
                  <a:moveTo>
                    <a:pt x="87" y="126"/>
                  </a:moveTo>
                  <a:cubicBezTo>
                    <a:pt x="87" y="125"/>
                    <a:pt x="90" y="122"/>
                    <a:pt x="90" y="123"/>
                  </a:cubicBezTo>
                  <a:cubicBezTo>
                    <a:pt x="90" y="125"/>
                    <a:pt x="88" y="128"/>
                    <a:pt x="87" y="126"/>
                  </a:cubicBezTo>
                  <a:close/>
                  <a:moveTo>
                    <a:pt x="76" y="106"/>
                  </a:moveTo>
                  <a:cubicBezTo>
                    <a:pt x="76" y="103"/>
                    <a:pt x="76" y="103"/>
                    <a:pt x="76" y="103"/>
                  </a:cubicBezTo>
                  <a:cubicBezTo>
                    <a:pt x="75" y="104"/>
                    <a:pt x="75" y="106"/>
                    <a:pt x="76" y="106"/>
                  </a:cubicBezTo>
                  <a:close/>
                  <a:moveTo>
                    <a:pt x="32" y="210"/>
                  </a:moveTo>
                  <a:cubicBezTo>
                    <a:pt x="32" y="209"/>
                    <a:pt x="32" y="209"/>
                    <a:pt x="35" y="206"/>
                  </a:cubicBezTo>
                  <a:cubicBezTo>
                    <a:pt x="38" y="204"/>
                    <a:pt x="36" y="203"/>
                    <a:pt x="35" y="204"/>
                  </a:cubicBezTo>
                  <a:cubicBezTo>
                    <a:pt x="33" y="207"/>
                    <a:pt x="32" y="207"/>
                    <a:pt x="30" y="210"/>
                  </a:cubicBezTo>
                  <a:cubicBezTo>
                    <a:pt x="30" y="212"/>
                    <a:pt x="32" y="212"/>
                    <a:pt x="32" y="210"/>
                  </a:cubicBezTo>
                  <a:close/>
                  <a:moveTo>
                    <a:pt x="41" y="195"/>
                  </a:moveTo>
                  <a:cubicBezTo>
                    <a:pt x="39" y="193"/>
                    <a:pt x="41" y="192"/>
                    <a:pt x="41" y="193"/>
                  </a:cubicBezTo>
                  <a:cubicBezTo>
                    <a:pt x="43" y="195"/>
                    <a:pt x="41" y="196"/>
                    <a:pt x="41" y="195"/>
                  </a:cubicBezTo>
                  <a:close/>
                  <a:moveTo>
                    <a:pt x="44" y="190"/>
                  </a:moveTo>
                  <a:cubicBezTo>
                    <a:pt x="44" y="187"/>
                    <a:pt x="47" y="185"/>
                    <a:pt x="47" y="187"/>
                  </a:cubicBezTo>
                  <a:cubicBezTo>
                    <a:pt x="47" y="187"/>
                    <a:pt x="44" y="192"/>
                    <a:pt x="44" y="190"/>
                  </a:cubicBezTo>
                  <a:close/>
                  <a:moveTo>
                    <a:pt x="0" y="229"/>
                  </a:moveTo>
                  <a:cubicBezTo>
                    <a:pt x="0" y="228"/>
                    <a:pt x="1" y="229"/>
                    <a:pt x="1" y="231"/>
                  </a:cubicBezTo>
                  <a:cubicBezTo>
                    <a:pt x="1" y="231"/>
                    <a:pt x="0" y="231"/>
                    <a:pt x="0" y="229"/>
                  </a:cubicBezTo>
                  <a:close/>
                  <a:moveTo>
                    <a:pt x="3" y="229"/>
                  </a:moveTo>
                  <a:cubicBezTo>
                    <a:pt x="1" y="229"/>
                    <a:pt x="4" y="226"/>
                    <a:pt x="4" y="228"/>
                  </a:cubicBezTo>
                  <a:cubicBezTo>
                    <a:pt x="4" y="229"/>
                    <a:pt x="4" y="231"/>
                    <a:pt x="3" y="229"/>
                  </a:cubicBezTo>
                  <a:close/>
                  <a:moveTo>
                    <a:pt x="12" y="226"/>
                  </a:moveTo>
                  <a:cubicBezTo>
                    <a:pt x="11" y="224"/>
                    <a:pt x="12" y="224"/>
                    <a:pt x="14" y="224"/>
                  </a:cubicBezTo>
                  <a:cubicBezTo>
                    <a:pt x="14" y="226"/>
                    <a:pt x="12" y="226"/>
                    <a:pt x="12" y="226"/>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25" name="Google Shape;3422;p145">
              <a:extLst>
                <a:ext uri="{FF2B5EF4-FFF2-40B4-BE49-F238E27FC236}">
                  <a16:creationId xmlns:a16="http://schemas.microsoft.com/office/drawing/2014/main" id="{B1061025-DEE2-966A-7CE0-56596D573CEB}"/>
                </a:ext>
              </a:extLst>
            </p:cNvPr>
            <p:cNvSpPr/>
            <p:nvPr/>
          </p:nvSpPr>
          <p:spPr>
            <a:xfrm>
              <a:off x="6290989" y="909343"/>
              <a:ext cx="4235476" cy="1724045"/>
            </a:xfrm>
            <a:custGeom>
              <a:avLst/>
              <a:gdLst/>
              <a:ahLst/>
              <a:cxnLst/>
              <a:rect l="l" t="t" r="r" b="b"/>
              <a:pathLst>
                <a:path w="1359" h="553" extrusionOk="0">
                  <a:moveTo>
                    <a:pt x="314" y="189"/>
                  </a:moveTo>
                  <a:cubicBezTo>
                    <a:pt x="314" y="189"/>
                    <a:pt x="319" y="189"/>
                    <a:pt x="317" y="192"/>
                  </a:cubicBezTo>
                  <a:cubicBezTo>
                    <a:pt x="317" y="194"/>
                    <a:pt x="325" y="192"/>
                    <a:pt x="325" y="191"/>
                  </a:cubicBezTo>
                  <a:cubicBezTo>
                    <a:pt x="326" y="189"/>
                    <a:pt x="320" y="188"/>
                    <a:pt x="316" y="183"/>
                  </a:cubicBezTo>
                  <a:cubicBezTo>
                    <a:pt x="313" y="180"/>
                    <a:pt x="313" y="182"/>
                    <a:pt x="311" y="183"/>
                  </a:cubicBezTo>
                  <a:cubicBezTo>
                    <a:pt x="308" y="183"/>
                    <a:pt x="313" y="186"/>
                    <a:pt x="309" y="185"/>
                  </a:cubicBezTo>
                  <a:cubicBezTo>
                    <a:pt x="308" y="185"/>
                    <a:pt x="308" y="186"/>
                    <a:pt x="311" y="189"/>
                  </a:cubicBezTo>
                  <a:cubicBezTo>
                    <a:pt x="313" y="191"/>
                    <a:pt x="314" y="191"/>
                    <a:pt x="314" y="189"/>
                  </a:cubicBezTo>
                  <a:close/>
                  <a:moveTo>
                    <a:pt x="404" y="136"/>
                  </a:moveTo>
                  <a:cubicBezTo>
                    <a:pt x="398" y="138"/>
                    <a:pt x="396" y="144"/>
                    <a:pt x="409" y="143"/>
                  </a:cubicBezTo>
                  <a:cubicBezTo>
                    <a:pt x="419" y="141"/>
                    <a:pt x="410" y="133"/>
                    <a:pt x="404" y="136"/>
                  </a:cubicBezTo>
                  <a:close/>
                  <a:moveTo>
                    <a:pt x="290" y="168"/>
                  </a:moveTo>
                  <a:cubicBezTo>
                    <a:pt x="287" y="163"/>
                    <a:pt x="282" y="164"/>
                    <a:pt x="285" y="154"/>
                  </a:cubicBezTo>
                  <a:cubicBezTo>
                    <a:pt x="287" y="144"/>
                    <a:pt x="297" y="144"/>
                    <a:pt x="290" y="139"/>
                  </a:cubicBezTo>
                  <a:cubicBezTo>
                    <a:pt x="282" y="136"/>
                    <a:pt x="288" y="138"/>
                    <a:pt x="274" y="139"/>
                  </a:cubicBezTo>
                  <a:cubicBezTo>
                    <a:pt x="261" y="141"/>
                    <a:pt x="271" y="143"/>
                    <a:pt x="264" y="146"/>
                  </a:cubicBezTo>
                  <a:cubicBezTo>
                    <a:pt x="258" y="149"/>
                    <a:pt x="265" y="147"/>
                    <a:pt x="262" y="154"/>
                  </a:cubicBezTo>
                  <a:cubicBezTo>
                    <a:pt x="259" y="160"/>
                    <a:pt x="256" y="152"/>
                    <a:pt x="255" y="158"/>
                  </a:cubicBezTo>
                  <a:cubicBezTo>
                    <a:pt x="252" y="164"/>
                    <a:pt x="252" y="166"/>
                    <a:pt x="259" y="166"/>
                  </a:cubicBezTo>
                  <a:cubicBezTo>
                    <a:pt x="268" y="166"/>
                    <a:pt x="255" y="168"/>
                    <a:pt x="264" y="172"/>
                  </a:cubicBezTo>
                  <a:cubicBezTo>
                    <a:pt x="271" y="177"/>
                    <a:pt x="265" y="163"/>
                    <a:pt x="270" y="169"/>
                  </a:cubicBezTo>
                  <a:cubicBezTo>
                    <a:pt x="274" y="175"/>
                    <a:pt x="262" y="175"/>
                    <a:pt x="273" y="177"/>
                  </a:cubicBezTo>
                  <a:cubicBezTo>
                    <a:pt x="282" y="178"/>
                    <a:pt x="276" y="180"/>
                    <a:pt x="285" y="180"/>
                  </a:cubicBezTo>
                  <a:cubicBezTo>
                    <a:pt x="293" y="180"/>
                    <a:pt x="294" y="183"/>
                    <a:pt x="302" y="178"/>
                  </a:cubicBezTo>
                  <a:cubicBezTo>
                    <a:pt x="305" y="177"/>
                    <a:pt x="291" y="174"/>
                    <a:pt x="290" y="168"/>
                  </a:cubicBezTo>
                  <a:close/>
                  <a:moveTo>
                    <a:pt x="299" y="136"/>
                  </a:moveTo>
                  <a:cubicBezTo>
                    <a:pt x="299" y="133"/>
                    <a:pt x="303" y="136"/>
                    <a:pt x="305" y="130"/>
                  </a:cubicBezTo>
                  <a:cubicBezTo>
                    <a:pt x="306" y="126"/>
                    <a:pt x="311" y="127"/>
                    <a:pt x="311" y="124"/>
                  </a:cubicBezTo>
                  <a:cubicBezTo>
                    <a:pt x="311" y="121"/>
                    <a:pt x="311" y="121"/>
                    <a:pt x="322" y="118"/>
                  </a:cubicBezTo>
                  <a:cubicBezTo>
                    <a:pt x="331" y="115"/>
                    <a:pt x="320" y="115"/>
                    <a:pt x="335" y="107"/>
                  </a:cubicBezTo>
                  <a:cubicBezTo>
                    <a:pt x="351" y="101"/>
                    <a:pt x="376" y="98"/>
                    <a:pt x="389" y="91"/>
                  </a:cubicBezTo>
                  <a:cubicBezTo>
                    <a:pt x="401" y="85"/>
                    <a:pt x="387" y="79"/>
                    <a:pt x="375" y="84"/>
                  </a:cubicBezTo>
                  <a:cubicBezTo>
                    <a:pt x="363" y="87"/>
                    <a:pt x="370" y="87"/>
                    <a:pt x="361" y="90"/>
                  </a:cubicBezTo>
                  <a:cubicBezTo>
                    <a:pt x="352" y="93"/>
                    <a:pt x="358" y="88"/>
                    <a:pt x="348" y="93"/>
                  </a:cubicBezTo>
                  <a:cubicBezTo>
                    <a:pt x="337" y="98"/>
                    <a:pt x="343" y="91"/>
                    <a:pt x="332" y="93"/>
                  </a:cubicBezTo>
                  <a:cubicBezTo>
                    <a:pt x="323" y="93"/>
                    <a:pt x="332" y="96"/>
                    <a:pt x="326" y="96"/>
                  </a:cubicBezTo>
                  <a:cubicBezTo>
                    <a:pt x="320" y="96"/>
                    <a:pt x="306" y="101"/>
                    <a:pt x="303" y="107"/>
                  </a:cubicBezTo>
                  <a:cubicBezTo>
                    <a:pt x="299" y="112"/>
                    <a:pt x="300" y="105"/>
                    <a:pt x="296" y="109"/>
                  </a:cubicBezTo>
                  <a:cubicBezTo>
                    <a:pt x="291" y="113"/>
                    <a:pt x="293" y="107"/>
                    <a:pt x="290" y="110"/>
                  </a:cubicBezTo>
                  <a:cubicBezTo>
                    <a:pt x="285" y="113"/>
                    <a:pt x="293" y="113"/>
                    <a:pt x="290" y="115"/>
                  </a:cubicBezTo>
                  <a:cubicBezTo>
                    <a:pt x="285" y="116"/>
                    <a:pt x="294" y="118"/>
                    <a:pt x="288" y="118"/>
                  </a:cubicBezTo>
                  <a:cubicBezTo>
                    <a:pt x="282" y="119"/>
                    <a:pt x="285" y="126"/>
                    <a:pt x="278" y="129"/>
                  </a:cubicBezTo>
                  <a:cubicBezTo>
                    <a:pt x="270" y="132"/>
                    <a:pt x="268" y="135"/>
                    <a:pt x="274" y="135"/>
                  </a:cubicBezTo>
                  <a:cubicBezTo>
                    <a:pt x="281" y="133"/>
                    <a:pt x="270" y="139"/>
                    <a:pt x="278" y="138"/>
                  </a:cubicBezTo>
                  <a:cubicBezTo>
                    <a:pt x="285" y="135"/>
                    <a:pt x="285" y="135"/>
                    <a:pt x="291" y="139"/>
                  </a:cubicBezTo>
                  <a:cubicBezTo>
                    <a:pt x="293" y="141"/>
                    <a:pt x="299" y="141"/>
                    <a:pt x="299" y="136"/>
                  </a:cubicBezTo>
                  <a:close/>
                  <a:moveTo>
                    <a:pt x="207" y="23"/>
                  </a:moveTo>
                  <a:cubicBezTo>
                    <a:pt x="211" y="23"/>
                    <a:pt x="211" y="26"/>
                    <a:pt x="215" y="25"/>
                  </a:cubicBezTo>
                  <a:cubicBezTo>
                    <a:pt x="221" y="21"/>
                    <a:pt x="221" y="20"/>
                    <a:pt x="227" y="21"/>
                  </a:cubicBezTo>
                  <a:cubicBezTo>
                    <a:pt x="232" y="23"/>
                    <a:pt x="235" y="21"/>
                    <a:pt x="226" y="18"/>
                  </a:cubicBezTo>
                  <a:cubicBezTo>
                    <a:pt x="215" y="17"/>
                    <a:pt x="223" y="20"/>
                    <a:pt x="215" y="20"/>
                  </a:cubicBezTo>
                  <a:cubicBezTo>
                    <a:pt x="206" y="21"/>
                    <a:pt x="198" y="23"/>
                    <a:pt x="204" y="25"/>
                  </a:cubicBezTo>
                  <a:cubicBezTo>
                    <a:pt x="207" y="25"/>
                    <a:pt x="206" y="25"/>
                    <a:pt x="207" y="23"/>
                  </a:cubicBezTo>
                  <a:close/>
                  <a:moveTo>
                    <a:pt x="223" y="29"/>
                  </a:moveTo>
                  <a:cubicBezTo>
                    <a:pt x="227" y="28"/>
                    <a:pt x="221" y="32"/>
                    <a:pt x="227" y="31"/>
                  </a:cubicBezTo>
                  <a:cubicBezTo>
                    <a:pt x="233" y="29"/>
                    <a:pt x="232" y="32"/>
                    <a:pt x="235" y="29"/>
                  </a:cubicBezTo>
                  <a:cubicBezTo>
                    <a:pt x="236" y="28"/>
                    <a:pt x="230" y="29"/>
                    <a:pt x="232" y="28"/>
                  </a:cubicBezTo>
                  <a:cubicBezTo>
                    <a:pt x="235" y="26"/>
                    <a:pt x="238" y="28"/>
                    <a:pt x="239" y="25"/>
                  </a:cubicBezTo>
                  <a:cubicBezTo>
                    <a:pt x="242" y="23"/>
                    <a:pt x="244" y="25"/>
                    <a:pt x="252" y="23"/>
                  </a:cubicBezTo>
                  <a:cubicBezTo>
                    <a:pt x="259" y="21"/>
                    <a:pt x="255" y="18"/>
                    <a:pt x="249" y="20"/>
                  </a:cubicBezTo>
                  <a:cubicBezTo>
                    <a:pt x="242" y="21"/>
                    <a:pt x="252" y="18"/>
                    <a:pt x="246" y="18"/>
                  </a:cubicBezTo>
                  <a:cubicBezTo>
                    <a:pt x="239" y="17"/>
                    <a:pt x="233" y="20"/>
                    <a:pt x="235" y="20"/>
                  </a:cubicBezTo>
                  <a:cubicBezTo>
                    <a:pt x="238" y="21"/>
                    <a:pt x="239" y="25"/>
                    <a:pt x="230" y="25"/>
                  </a:cubicBezTo>
                  <a:cubicBezTo>
                    <a:pt x="223" y="25"/>
                    <a:pt x="220" y="25"/>
                    <a:pt x="223" y="26"/>
                  </a:cubicBezTo>
                  <a:cubicBezTo>
                    <a:pt x="227" y="28"/>
                    <a:pt x="223" y="28"/>
                    <a:pt x="220" y="28"/>
                  </a:cubicBezTo>
                  <a:cubicBezTo>
                    <a:pt x="217" y="26"/>
                    <a:pt x="212" y="26"/>
                    <a:pt x="217" y="29"/>
                  </a:cubicBezTo>
                  <a:cubicBezTo>
                    <a:pt x="220" y="31"/>
                    <a:pt x="220" y="29"/>
                    <a:pt x="223" y="29"/>
                  </a:cubicBezTo>
                  <a:close/>
                  <a:moveTo>
                    <a:pt x="271" y="28"/>
                  </a:moveTo>
                  <a:cubicBezTo>
                    <a:pt x="268" y="25"/>
                    <a:pt x="267" y="25"/>
                    <a:pt x="261" y="28"/>
                  </a:cubicBezTo>
                  <a:cubicBezTo>
                    <a:pt x="256" y="29"/>
                    <a:pt x="276" y="32"/>
                    <a:pt x="271" y="28"/>
                  </a:cubicBezTo>
                  <a:close/>
                  <a:moveTo>
                    <a:pt x="246" y="14"/>
                  </a:moveTo>
                  <a:cubicBezTo>
                    <a:pt x="249" y="11"/>
                    <a:pt x="253" y="12"/>
                    <a:pt x="249" y="14"/>
                  </a:cubicBezTo>
                  <a:cubicBezTo>
                    <a:pt x="246" y="15"/>
                    <a:pt x="241" y="17"/>
                    <a:pt x="246" y="14"/>
                  </a:cubicBezTo>
                  <a:close/>
                  <a:moveTo>
                    <a:pt x="352" y="20"/>
                  </a:moveTo>
                  <a:cubicBezTo>
                    <a:pt x="360" y="18"/>
                    <a:pt x="364" y="20"/>
                    <a:pt x="364" y="15"/>
                  </a:cubicBezTo>
                  <a:cubicBezTo>
                    <a:pt x="364" y="12"/>
                    <a:pt x="357" y="11"/>
                    <a:pt x="354" y="14"/>
                  </a:cubicBezTo>
                  <a:cubicBezTo>
                    <a:pt x="352" y="17"/>
                    <a:pt x="349" y="14"/>
                    <a:pt x="343" y="18"/>
                  </a:cubicBezTo>
                  <a:cubicBezTo>
                    <a:pt x="338" y="20"/>
                    <a:pt x="344" y="21"/>
                    <a:pt x="352" y="20"/>
                  </a:cubicBezTo>
                  <a:close/>
                  <a:moveTo>
                    <a:pt x="338" y="4"/>
                  </a:moveTo>
                  <a:cubicBezTo>
                    <a:pt x="343" y="3"/>
                    <a:pt x="354" y="3"/>
                    <a:pt x="352" y="4"/>
                  </a:cubicBezTo>
                  <a:cubicBezTo>
                    <a:pt x="349" y="7"/>
                    <a:pt x="337" y="4"/>
                    <a:pt x="338" y="4"/>
                  </a:cubicBezTo>
                  <a:close/>
                  <a:moveTo>
                    <a:pt x="305" y="3"/>
                  </a:moveTo>
                  <a:cubicBezTo>
                    <a:pt x="306" y="0"/>
                    <a:pt x="317" y="0"/>
                    <a:pt x="317" y="3"/>
                  </a:cubicBezTo>
                  <a:cubicBezTo>
                    <a:pt x="316" y="4"/>
                    <a:pt x="303" y="6"/>
                    <a:pt x="305" y="3"/>
                  </a:cubicBezTo>
                  <a:close/>
                  <a:moveTo>
                    <a:pt x="329" y="17"/>
                  </a:moveTo>
                  <a:cubicBezTo>
                    <a:pt x="334" y="17"/>
                    <a:pt x="341" y="11"/>
                    <a:pt x="328" y="14"/>
                  </a:cubicBezTo>
                  <a:cubicBezTo>
                    <a:pt x="317" y="17"/>
                    <a:pt x="325" y="18"/>
                    <a:pt x="329" y="17"/>
                  </a:cubicBezTo>
                  <a:close/>
                  <a:moveTo>
                    <a:pt x="328" y="25"/>
                  </a:moveTo>
                  <a:cubicBezTo>
                    <a:pt x="334" y="26"/>
                    <a:pt x="332" y="23"/>
                    <a:pt x="337" y="23"/>
                  </a:cubicBezTo>
                  <a:cubicBezTo>
                    <a:pt x="341" y="23"/>
                    <a:pt x="340" y="14"/>
                    <a:pt x="331" y="18"/>
                  </a:cubicBezTo>
                  <a:cubicBezTo>
                    <a:pt x="322" y="21"/>
                    <a:pt x="319" y="14"/>
                    <a:pt x="316" y="21"/>
                  </a:cubicBezTo>
                  <a:cubicBezTo>
                    <a:pt x="313" y="29"/>
                    <a:pt x="322" y="23"/>
                    <a:pt x="328" y="25"/>
                  </a:cubicBezTo>
                  <a:close/>
                  <a:moveTo>
                    <a:pt x="241" y="29"/>
                  </a:moveTo>
                  <a:cubicBezTo>
                    <a:pt x="246" y="28"/>
                    <a:pt x="246" y="29"/>
                    <a:pt x="242" y="31"/>
                  </a:cubicBezTo>
                  <a:cubicBezTo>
                    <a:pt x="239" y="34"/>
                    <a:pt x="236" y="29"/>
                    <a:pt x="241" y="29"/>
                  </a:cubicBezTo>
                  <a:close/>
                  <a:moveTo>
                    <a:pt x="246" y="32"/>
                  </a:moveTo>
                  <a:cubicBezTo>
                    <a:pt x="250" y="29"/>
                    <a:pt x="258" y="34"/>
                    <a:pt x="252" y="34"/>
                  </a:cubicBezTo>
                  <a:cubicBezTo>
                    <a:pt x="246" y="34"/>
                    <a:pt x="239" y="34"/>
                    <a:pt x="246" y="32"/>
                  </a:cubicBezTo>
                  <a:close/>
                  <a:moveTo>
                    <a:pt x="297" y="32"/>
                  </a:moveTo>
                  <a:cubicBezTo>
                    <a:pt x="302" y="32"/>
                    <a:pt x="299" y="26"/>
                    <a:pt x="296" y="28"/>
                  </a:cubicBezTo>
                  <a:cubicBezTo>
                    <a:pt x="293" y="28"/>
                    <a:pt x="288" y="26"/>
                    <a:pt x="288" y="29"/>
                  </a:cubicBezTo>
                  <a:cubicBezTo>
                    <a:pt x="287" y="34"/>
                    <a:pt x="291" y="31"/>
                    <a:pt x="297" y="32"/>
                  </a:cubicBezTo>
                  <a:close/>
                  <a:moveTo>
                    <a:pt x="305" y="31"/>
                  </a:moveTo>
                  <a:cubicBezTo>
                    <a:pt x="309" y="32"/>
                    <a:pt x="303" y="28"/>
                    <a:pt x="311" y="28"/>
                  </a:cubicBezTo>
                  <a:cubicBezTo>
                    <a:pt x="317" y="28"/>
                    <a:pt x="317" y="26"/>
                    <a:pt x="309" y="25"/>
                  </a:cubicBezTo>
                  <a:cubicBezTo>
                    <a:pt x="303" y="25"/>
                    <a:pt x="296" y="25"/>
                    <a:pt x="299" y="28"/>
                  </a:cubicBezTo>
                  <a:cubicBezTo>
                    <a:pt x="300" y="29"/>
                    <a:pt x="300" y="29"/>
                    <a:pt x="305" y="31"/>
                  </a:cubicBezTo>
                  <a:close/>
                  <a:moveTo>
                    <a:pt x="313" y="31"/>
                  </a:moveTo>
                  <a:cubicBezTo>
                    <a:pt x="308" y="34"/>
                    <a:pt x="314" y="34"/>
                    <a:pt x="319" y="34"/>
                  </a:cubicBezTo>
                  <a:cubicBezTo>
                    <a:pt x="325" y="32"/>
                    <a:pt x="319" y="31"/>
                    <a:pt x="314" y="31"/>
                  </a:cubicBezTo>
                  <a:cubicBezTo>
                    <a:pt x="313" y="31"/>
                    <a:pt x="313" y="31"/>
                    <a:pt x="313" y="31"/>
                  </a:cubicBezTo>
                  <a:close/>
                  <a:moveTo>
                    <a:pt x="299" y="9"/>
                  </a:moveTo>
                  <a:cubicBezTo>
                    <a:pt x="302" y="9"/>
                    <a:pt x="303" y="9"/>
                    <a:pt x="308" y="9"/>
                  </a:cubicBezTo>
                  <a:cubicBezTo>
                    <a:pt x="313" y="9"/>
                    <a:pt x="309" y="9"/>
                    <a:pt x="305" y="7"/>
                  </a:cubicBezTo>
                  <a:cubicBezTo>
                    <a:pt x="300" y="6"/>
                    <a:pt x="302" y="6"/>
                    <a:pt x="297" y="7"/>
                  </a:cubicBezTo>
                  <a:cubicBezTo>
                    <a:pt x="294" y="9"/>
                    <a:pt x="294" y="9"/>
                    <a:pt x="299" y="9"/>
                  </a:cubicBezTo>
                  <a:close/>
                  <a:moveTo>
                    <a:pt x="293" y="12"/>
                  </a:moveTo>
                  <a:cubicBezTo>
                    <a:pt x="294" y="14"/>
                    <a:pt x="296" y="12"/>
                    <a:pt x="303" y="11"/>
                  </a:cubicBezTo>
                  <a:cubicBezTo>
                    <a:pt x="306" y="11"/>
                    <a:pt x="299" y="9"/>
                    <a:pt x="294" y="9"/>
                  </a:cubicBezTo>
                  <a:cubicBezTo>
                    <a:pt x="288" y="9"/>
                    <a:pt x="296" y="12"/>
                    <a:pt x="291" y="11"/>
                  </a:cubicBezTo>
                  <a:cubicBezTo>
                    <a:pt x="288" y="11"/>
                    <a:pt x="284" y="11"/>
                    <a:pt x="285" y="12"/>
                  </a:cubicBezTo>
                  <a:cubicBezTo>
                    <a:pt x="288" y="14"/>
                    <a:pt x="288" y="11"/>
                    <a:pt x="293" y="12"/>
                  </a:cubicBezTo>
                  <a:close/>
                  <a:moveTo>
                    <a:pt x="305" y="14"/>
                  </a:moveTo>
                  <a:cubicBezTo>
                    <a:pt x="306" y="14"/>
                    <a:pt x="313" y="15"/>
                    <a:pt x="311" y="17"/>
                  </a:cubicBezTo>
                  <a:cubicBezTo>
                    <a:pt x="308" y="17"/>
                    <a:pt x="303" y="15"/>
                    <a:pt x="305" y="14"/>
                  </a:cubicBezTo>
                  <a:close/>
                  <a:moveTo>
                    <a:pt x="313" y="20"/>
                  </a:moveTo>
                  <a:cubicBezTo>
                    <a:pt x="314" y="20"/>
                    <a:pt x="316" y="17"/>
                    <a:pt x="308" y="18"/>
                  </a:cubicBezTo>
                  <a:cubicBezTo>
                    <a:pt x="300" y="20"/>
                    <a:pt x="309" y="20"/>
                    <a:pt x="313" y="20"/>
                  </a:cubicBezTo>
                  <a:close/>
                  <a:moveTo>
                    <a:pt x="296" y="17"/>
                  </a:moveTo>
                  <a:cubicBezTo>
                    <a:pt x="299" y="17"/>
                    <a:pt x="299" y="18"/>
                    <a:pt x="305" y="18"/>
                  </a:cubicBezTo>
                  <a:cubicBezTo>
                    <a:pt x="311" y="17"/>
                    <a:pt x="306" y="17"/>
                    <a:pt x="303" y="15"/>
                  </a:cubicBezTo>
                  <a:cubicBezTo>
                    <a:pt x="299" y="15"/>
                    <a:pt x="293" y="14"/>
                    <a:pt x="291" y="14"/>
                  </a:cubicBezTo>
                  <a:cubicBezTo>
                    <a:pt x="290" y="15"/>
                    <a:pt x="294" y="15"/>
                    <a:pt x="296" y="17"/>
                  </a:cubicBezTo>
                  <a:close/>
                  <a:moveTo>
                    <a:pt x="284" y="17"/>
                  </a:moveTo>
                  <a:cubicBezTo>
                    <a:pt x="287" y="17"/>
                    <a:pt x="282" y="17"/>
                    <a:pt x="290" y="18"/>
                  </a:cubicBezTo>
                  <a:cubicBezTo>
                    <a:pt x="299" y="20"/>
                    <a:pt x="297" y="21"/>
                    <a:pt x="302" y="20"/>
                  </a:cubicBezTo>
                  <a:cubicBezTo>
                    <a:pt x="305" y="18"/>
                    <a:pt x="302" y="20"/>
                    <a:pt x="299" y="18"/>
                  </a:cubicBezTo>
                  <a:cubicBezTo>
                    <a:pt x="294" y="17"/>
                    <a:pt x="291" y="15"/>
                    <a:pt x="287" y="15"/>
                  </a:cubicBezTo>
                  <a:cubicBezTo>
                    <a:pt x="284" y="17"/>
                    <a:pt x="281" y="12"/>
                    <a:pt x="278" y="15"/>
                  </a:cubicBezTo>
                  <a:cubicBezTo>
                    <a:pt x="276" y="17"/>
                    <a:pt x="281" y="15"/>
                    <a:pt x="284" y="17"/>
                  </a:cubicBezTo>
                  <a:close/>
                  <a:moveTo>
                    <a:pt x="278" y="20"/>
                  </a:moveTo>
                  <a:cubicBezTo>
                    <a:pt x="281" y="20"/>
                    <a:pt x="279" y="21"/>
                    <a:pt x="282" y="20"/>
                  </a:cubicBezTo>
                  <a:cubicBezTo>
                    <a:pt x="285" y="20"/>
                    <a:pt x="290" y="20"/>
                    <a:pt x="288" y="20"/>
                  </a:cubicBezTo>
                  <a:cubicBezTo>
                    <a:pt x="287" y="20"/>
                    <a:pt x="282" y="17"/>
                    <a:pt x="281" y="18"/>
                  </a:cubicBezTo>
                  <a:cubicBezTo>
                    <a:pt x="279" y="20"/>
                    <a:pt x="276" y="17"/>
                    <a:pt x="273" y="18"/>
                  </a:cubicBezTo>
                  <a:cubicBezTo>
                    <a:pt x="273" y="20"/>
                    <a:pt x="274" y="20"/>
                    <a:pt x="278" y="20"/>
                  </a:cubicBezTo>
                  <a:close/>
                  <a:moveTo>
                    <a:pt x="296" y="21"/>
                  </a:moveTo>
                  <a:cubicBezTo>
                    <a:pt x="299" y="21"/>
                    <a:pt x="294" y="20"/>
                    <a:pt x="291" y="20"/>
                  </a:cubicBezTo>
                  <a:cubicBezTo>
                    <a:pt x="287" y="20"/>
                    <a:pt x="285" y="21"/>
                    <a:pt x="287" y="21"/>
                  </a:cubicBezTo>
                  <a:cubicBezTo>
                    <a:pt x="288" y="23"/>
                    <a:pt x="293" y="21"/>
                    <a:pt x="296" y="21"/>
                  </a:cubicBezTo>
                  <a:close/>
                  <a:moveTo>
                    <a:pt x="302" y="23"/>
                  </a:moveTo>
                  <a:cubicBezTo>
                    <a:pt x="297" y="23"/>
                    <a:pt x="302" y="21"/>
                    <a:pt x="305" y="21"/>
                  </a:cubicBezTo>
                  <a:cubicBezTo>
                    <a:pt x="306" y="21"/>
                    <a:pt x="306" y="25"/>
                    <a:pt x="302" y="23"/>
                  </a:cubicBezTo>
                  <a:close/>
                  <a:moveTo>
                    <a:pt x="276" y="23"/>
                  </a:moveTo>
                  <a:cubicBezTo>
                    <a:pt x="274" y="21"/>
                    <a:pt x="271" y="23"/>
                    <a:pt x="273" y="23"/>
                  </a:cubicBezTo>
                  <a:cubicBezTo>
                    <a:pt x="274" y="25"/>
                    <a:pt x="270" y="26"/>
                    <a:pt x="276" y="25"/>
                  </a:cubicBezTo>
                  <a:cubicBezTo>
                    <a:pt x="279" y="25"/>
                    <a:pt x="278" y="25"/>
                    <a:pt x="276" y="23"/>
                  </a:cubicBezTo>
                  <a:close/>
                  <a:moveTo>
                    <a:pt x="1273" y="256"/>
                  </a:moveTo>
                  <a:cubicBezTo>
                    <a:pt x="1273" y="256"/>
                    <a:pt x="1273" y="256"/>
                    <a:pt x="1273" y="256"/>
                  </a:cubicBezTo>
                  <a:cubicBezTo>
                    <a:pt x="1278" y="252"/>
                    <a:pt x="1278" y="252"/>
                    <a:pt x="1275" y="247"/>
                  </a:cubicBezTo>
                  <a:cubicBezTo>
                    <a:pt x="1270" y="242"/>
                    <a:pt x="1280" y="241"/>
                    <a:pt x="1283" y="250"/>
                  </a:cubicBezTo>
                  <a:cubicBezTo>
                    <a:pt x="1287" y="259"/>
                    <a:pt x="1301" y="244"/>
                    <a:pt x="1305" y="256"/>
                  </a:cubicBezTo>
                  <a:cubicBezTo>
                    <a:pt x="1311" y="269"/>
                    <a:pt x="1316" y="261"/>
                    <a:pt x="1321" y="267"/>
                  </a:cubicBezTo>
                  <a:cubicBezTo>
                    <a:pt x="1324" y="273"/>
                    <a:pt x="1334" y="267"/>
                    <a:pt x="1334" y="258"/>
                  </a:cubicBezTo>
                  <a:cubicBezTo>
                    <a:pt x="1334" y="247"/>
                    <a:pt x="1343" y="255"/>
                    <a:pt x="1351" y="247"/>
                  </a:cubicBezTo>
                  <a:cubicBezTo>
                    <a:pt x="1359" y="237"/>
                    <a:pt x="1348" y="245"/>
                    <a:pt x="1342" y="236"/>
                  </a:cubicBezTo>
                  <a:cubicBezTo>
                    <a:pt x="1337" y="230"/>
                    <a:pt x="1330" y="230"/>
                    <a:pt x="1321" y="230"/>
                  </a:cubicBezTo>
                  <a:cubicBezTo>
                    <a:pt x="1310" y="230"/>
                    <a:pt x="1330" y="247"/>
                    <a:pt x="1318" y="239"/>
                  </a:cubicBezTo>
                  <a:cubicBezTo>
                    <a:pt x="1305" y="233"/>
                    <a:pt x="1324" y="228"/>
                    <a:pt x="1304" y="219"/>
                  </a:cubicBezTo>
                  <a:cubicBezTo>
                    <a:pt x="1293" y="213"/>
                    <a:pt x="1283" y="208"/>
                    <a:pt x="1273" y="203"/>
                  </a:cubicBezTo>
                  <a:cubicBezTo>
                    <a:pt x="1273" y="203"/>
                    <a:pt x="1273" y="203"/>
                    <a:pt x="1273" y="203"/>
                  </a:cubicBezTo>
                  <a:cubicBezTo>
                    <a:pt x="1266" y="199"/>
                    <a:pt x="1258" y="196"/>
                    <a:pt x="1249" y="194"/>
                  </a:cubicBezTo>
                  <a:cubicBezTo>
                    <a:pt x="1232" y="189"/>
                    <a:pt x="1244" y="191"/>
                    <a:pt x="1222" y="189"/>
                  </a:cubicBezTo>
                  <a:cubicBezTo>
                    <a:pt x="1197" y="188"/>
                    <a:pt x="1203" y="178"/>
                    <a:pt x="1197" y="189"/>
                  </a:cubicBezTo>
                  <a:cubicBezTo>
                    <a:pt x="1190" y="200"/>
                    <a:pt x="1209" y="194"/>
                    <a:pt x="1199" y="203"/>
                  </a:cubicBezTo>
                  <a:cubicBezTo>
                    <a:pt x="1188" y="213"/>
                    <a:pt x="1193" y="200"/>
                    <a:pt x="1184" y="200"/>
                  </a:cubicBezTo>
                  <a:cubicBezTo>
                    <a:pt x="1174" y="200"/>
                    <a:pt x="1187" y="189"/>
                    <a:pt x="1171" y="194"/>
                  </a:cubicBezTo>
                  <a:cubicBezTo>
                    <a:pt x="1156" y="200"/>
                    <a:pt x="1153" y="188"/>
                    <a:pt x="1133" y="192"/>
                  </a:cubicBezTo>
                  <a:cubicBezTo>
                    <a:pt x="1114" y="197"/>
                    <a:pt x="1112" y="191"/>
                    <a:pt x="1115" y="186"/>
                  </a:cubicBezTo>
                  <a:cubicBezTo>
                    <a:pt x="1118" y="180"/>
                    <a:pt x="1103" y="168"/>
                    <a:pt x="1071" y="174"/>
                  </a:cubicBezTo>
                  <a:cubicBezTo>
                    <a:pt x="1040" y="180"/>
                    <a:pt x="1042" y="161"/>
                    <a:pt x="1031" y="157"/>
                  </a:cubicBezTo>
                  <a:cubicBezTo>
                    <a:pt x="1021" y="152"/>
                    <a:pt x="1021" y="157"/>
                    <a:pt x="1002" y="152"/>
                  </a:cubicBezTo>
                  <a:cubicBezTo>
                    <a:pt x="984" y="147"/>
                    <a:pt x="981" y="150"/>
                    <a:pt x="967" y="147"/>
                  </a:cubicBezTo>
                  <a:cubicBezTo>
                    <a:pt x="954" y="143"/>
                    <a:pt x="969" y="152"/>
                    <a:pt x="954" y="152"/>
                  </a:cubicBezTo>
                  <a:cubicBezTo>
                    <a:pt x="938" y="152"/>
                    <a:pt x="966" y="171"/>
                    <a:pt x="951" y="166"/>
                  </a:cubicBezTo>
                  <a:cubicBezTo>
                    <a:pt x="934" y="161"/>
                    <a:pt x="940" y="169"/>
                    <a:pt x="928" y="164"/>
                  </a:cubicBezTo>
                  <a:cubicBezTo>
                    <a:pt x="914" y="161"/>
                    <a:pt x="914" y="174"/>
                    <a:pt x="902" y="164"/>
                  </a:cubicBezTo>
                  <a:cubicBezTo>
                    <a:pt x="890" y="155"/>
                    <a:pt x="893" y="186"/>
                    <a:pt x="879" y="174"/>
                  </a:cubicBezTo>
                  <a:cubicBezTo>
                    <a:pt x="865" y="161"/>
                    <a:pt x="864" y="157"/>
                    <a:pt x="856" y="154"/>
                  </a:cubicBezTo>
                  <a:cubicBezTo>
                    <a:pt x="847" y="150"/>
                    <a:pt x="861" y="166"/>
                    <a:pt x="852" y="158"/>
                  </a:cubicBezTo>
                  <a:cubicBezTo>
                    <a:pt x="844" y="152"/>
                    <a:pt x="827" y="146"/>
                    <a:pt x="803" y="144"/>
                  </a:cubicBezTo>
                  <a:cubicBezTo>
                    <a:pt x="766" y="141"/>
                    <a:pt x="797" y="136"/>
                    <a:pt x="785" y="135"/>
                  </a:cubicBezTo>
                  <a:cubicBezTo>
                    <a:pt x="772" y="133"/>
                    <a:pt x="762" y="133"/>
                    <a:pt x="751" y="135"/>
                  </a:cubicBezTo>
                  <a:cubicBezTo>
                    <a:pt x="740" y="136"/>
                    <a:pt x="747" y="126"/>
                    <a:pt x="739" y="130"/>
                  </a:cubicBezTo>
                  <a:cubicBezTo>
                    <a:pt x="731" y="135"/>
                    <a:pt x="733" y="127"/>
                    <a:pt x="722" y="129"/>
                  </a:cubicBezTo>
                  <a:cubicBezTo>
                    <a:pt x="712" y="132"/>
                    <a:pt x="724" y="136"/>
                    <a:pt x="704" y="139"/>
                  </a:cubicBezTo>
                  <a:cubicBezTo>
                    <a:pt x="686" y="143"/>
                    <a:pt x="686" y="139"/>
                    <a:pt x="704" y="132"/>
                  </a:cubicBezTo>
                  <a:cubicBezTo>
                    <a:pt x="722" y="124"/>
                    <a:pt x="718" y="121"/>
                    <a:pt x="734" y="116"/>
                  </a:cubicBezTo>
                  <a:cubicBezTo>
                    <a:pt x="750" y="112"/>
                    <a:pt x="750" y="102"/>
                    <a:pt x="747" y="96"/>
                  </a:cubicBezTo>
                  <a:cubicBezTo>
                    <a:pt x="743" y="91"/>
                    <a:pt x="739" y="94"/>
                    <a:pt x="731" y="88"/>
                  </a:cubicBezTo>
                  <a:cubicBezTo>
                    <a:pt x="725" y="82"/>
                    <a:pt x="719" y="88"/>
                    <a:pt x="710" y="85"/>
                  </a:cubicBezTo>
                  <a:cubicBezTo>
                    <a:pt x="701" y="84"/>
                    <a:pt x="705" y="88"/>
                    <a:pt x="695" y="90"/>
                  </a:cubicBezTo>
                  <a:cubicBezTo>
                    <a:pt x="678" y="91"/>
                    <a:pt x="708" y="82"/>
                    <a:pt x="689" y="82"/>
                  </a:cubicBezTo>
                  <a:cubicBezTo>
                    <a:pt x="670" y="81"/>
                    <a:pt x="676" y="79"/>
                    <a:pt x="686" y="76"/>
                  </a:cubicBezTo>
                  <a:cubicBezTo>
                    <a:pt x="693" y="74"/>
                    <a:pt x="676" y="66"/>
                    <a:pt x="661" y="73"/>
                  </a:cubicBezTo>
                  <a:cubicBezTo>
                    <a:pt x="637" y="84"/>
                    <a:pt x="651" y="88"/>
                    <a:pt x="640" y="88"/>
                  </a:cubicBezTo>
                  <a:cubicBezTo>
                    <a:pt x="617" y="90"/>
                    <a:pt x="643" y="90"/>
                    <a:pt x="622" y="94"/>
                  </a:cubicBezTo>
                  <a:cubicBezTo>
                    <a:pt x="600" y="99"/>
                    <a:pt x="625" y="90"/>
                    <a:pt x="596" y="94"/>
                  </a:cubicBezTo>
                  <a:cubicBezTo>
                    <a:pt x="568" y="98"/>
                    <a:pt x="599" y="101"/>
                    <a:pt x="570" y="104"/>
                  </a:cubicBezTo>
                  <a:cubicBezTo>
                    <a:pt x="539" y="105"/>
                    <a:pt x="553" y="110"/>
                    <a:pt x="538" y="110"/>
                  </a:cubicBezTo>
                  <a:cubicBezTo>
                    <a:pt x="524" y="112"/>
                    <a:pt x="523" y="124"/>
                    <a:pt x="532" y="126"/>
                  </a:cubicBezTo>
                  <a:cubicBezTo>
                    <a:pt x="539" y="126"/>
                    <a:pt x="535" y="129"/>
                    <a:pt x="524" y="132"/>
                  </a:cubicBezTo>
                  <a:cubicBezTo>
                    <a:pt x="508" y="135"/>
                    <a:pt x="488" y="130"/>
                    <a:pt x="483" y="138"/>
                  </a:cubicBezTo>
                  <a:cubicBezTo>
                    <a:pt x="477" y="144"/>
                    <a:pt x="491" y="138"/>
                    <a:pt x="486" y="147"/>
                  </a:cubicBezTo>
                  <a:cubicBezTo>
                    <a:pt x="480" y="155"/>
                    <a:pt x="497" y="150"/>
                    <a:pt x="497" y="157"/>
                  </a:cubicBezTo>
                  <a:cubicBezTo>
                    <a:pt x="498" y="164"/>
                    <a:pt x="512" y="157"/>
                    <a:pt x="508" y="166"/>
                  </a:cubicBezTo>
                  <a:cubicBezTo>
                    <a:pt x="501" y="177"/>
                    <a:pt x="517" y="175"/>
                    <a:pt x="508" y="183"/>
                  </a:cubicBezTo>
                  <a:cubicBezTo>
                    <a:pt x="497" y="192"/>
                    <a:pt x="512" y="171"/>
                    <a:pt x="501" y="174"/>
                  </a:cubicBezTo>
                  <a:cubicBezTo>
                    <a:pt x="491" y="178"/>
                    <a:pt x="512" y="163"/>
                    <a:pt x="498" y="163"/>
                  </a:cubicBezTo>
                  <a:cubicBezTo>
                    <a:pt x="486" y="163"/>
                    <a:pt x="491" y="155"/>
                    <a:pt x="474" y="154"/>
                  </a:cubicBezTo>
                  <a:cubicBezTo>
                    <a:pt x="456" y="150"/>
                    <a:pt x="462" y="161"/>
                    <a:pt x="457" y="160"/>
                  </a:cubicBezTo>
                  <a:cubicBezTo>
                    <a:pt x="450" y="157"/>
                    <a:pt x="442" y="163"/>
                    <a:pt x="454" y="166"/>
                  </a:cubicBezTo>
                  <a:cubicBezTo>
                    <a:pt x="466" y="171"/>
                    <a:pt x="459" y="172"/>
                    <a:pt x="448" y="171"/>
                  </a:cubicBezTo>
                  <a:cubicBezTo>
                    <a:pt x="436" y="169"/>
                    <a:pt x="448" y="157"/>
                    <a:pt x="445" y="150"/>
                  </a:cubicBezTo>
                  <a:cubicBezTo>
                    <a:pt x="441" y="144"/>
                    <a:pt x="437" y="143"/>
                    <a:pt x="439" y="152"/>
                  </a:cubicBezTo>
                  <a:cubicBezTo>
                    <a:pt x="444" y="164"/>
                    <a:pt x="419" y="158"/>
                    <a:pt x="428" y="169"/>
                  </a:cubicBezTo>
                  <a:cubicBezTo>
                    <a:pt x="434" y="178"/>
                    <a:pt x="437" y="178"/>
                    <a:pt x="431" y="186"/>
                  </a:cubicBezTo>
                  <a:cubicBezTo>
                    <a:pt x="424" y="194"/>
                    <a:pt x="431" y="194"/>
                    <a:pt x="431" y="200"/>
                  </a:cubicBezTo>
                  <a:cubicBezTo>
                    <a:pt x="430" y="206"/>
                    <a:pt x="445" y="196"/>
                    <a:pt x="456" y="202"/>
                  </a:cubicBezTo>
                  <a:cubicBezTo>
                    <a:pt x="468" y="209"/>
                    <a:pt x="463" y="211"/>
                    <a:pt x="462" y="214"/>
                  </a:cubicBezTo>
                  <a:cubicBezTo>
                    <a:pt x="460" y="217"/>
                    <a:pt x="456" y="225"/>
                    <a:pt x="457" y="217"/>
                  </a:cubicBezTo>
                  <a:cubicBezTo>
                    <a:pt x="460" y="209"/>
                    <a:pt x="457" y="200"/>
                    <a:pt x="442" y="205"/>
                  </a:cubicBezTo>
                  <a:cubicBezTo>
                    <a:pt x="428" y="209"/>
                    <a:pt x="444" y="219"/>
                    <a:pt x="436" y="222"/>
                  </a:cubicBezTo>
                  <a:cubicBezTo>
                    <a:pt x="428" y="227"/>
                    <a:pt x="434" y="231"/>
                    <a:pt x="425" y="234"/>
                  </a:cubicBezTo>
                  <a:cubicBezTo>
                    <a:pt x="416" y="239"/>
                    <a:pt x="425" y="244"/>
                    <a:pt x="407" y="241"/>
                  </a:cubicBezTo>
                  <a:cubicBezTo>
                    <a:pt x="387" y="237"/>
                    <a:pt x="413" y="241"/>
                    <a:pt x="418" y="230"/>
                  </a:cubicBezTo>
                  <a:cubicBezTo>
                    <a:pt x="424" y="219"/>
                    <a:pt x="427" y="225"/>
                    <a:pt x="427" y="216"/>
                  </a:cubicBezTo>
                  <a:cubicBezTo>
                    <a:pt x="428" y="206"/>
                    <a:pt x="419" y="206"/>
                    <a:pt x="421" y="196"/>
                  </a:cubicBezTo>
                  <a:cubicBezTo>
                    <a:pt x="422" y="183"/>
                    <a:pt x="425" y="177"/>
                    <a:pt x="418" y="169"/>
                  </a:cubicBezTo>
                  <a:cubicBezTo>
                    <a:pt x="409" y="163"/>
                    <a:pt x="424" y="164"/>
                    <a:pt x="424" y="154"/>
                  </a:cubicBezTo>
                  <a:cubicBezTo>
                    <a:pt x="424" y="141"/>
                    <a:pt x="406" y="147"/>
                    <a:pt x="398" y="146"/>
                  </a:cubicBezTo>
                  <a:cubicBezTo>
                    <a:pt x="389" y="143"/>
                    <a:pt x="392" y="164"/>
                    <a:pt x="381" y="169"/>
                  </a:cubicBezTo>
                  <a:cubicBezTo>
                    <a:pt x="364" y="175"/>
                    <a:pt x="384" y="175"/>
                    <a:pt x="376" y="186"/>
                  </a:cubicBezTo>
                  <a:cubicBezTo>
                    <a:pt x="369" y="199"/>
                    <a:pt x="398" y="199"/>
                    <a:pt x="392" y="209"/>
                  </a:cubicBezTo>
                  <a:cubicBezTo>
                    <a:pt x="384" y="219"/>
                    <a:pt x="389" y="209"/>
                    <a:pt x="361" y="199"/>
                  </a:cubicBezTo>
                  <a:cubicBezTo>
                    <a:pt x="332" y="186"/>
                    <a:pt x="319" y="192"/>
                    <a:pt x="326" y="200"/>
                  </a:cubicBezTo>
                  <a:cubicBezTo>
                    <a:pt x="331" y="205"/>
                    <a:pt x="316" y="216"/>
                    <a:pt x="316" y="208"/>
                  </a:cubicBezTo>
                  <a:cubicBezTo>
                    <a:pt x="316" y="199"/>
                    <a:pt x="311" y="202"/>
                    <a:pt x="302" y="208"/>
                  </a:cubicBezTo>
                  <a:cubicBezTo>
                    <a:pt x="293" y="214"/>
                    <a:pt x="294" y="202"/>
                    <a:pt x="282" y="211"/>
                  </a:cubicBezTo>
                  <a:cubicBezTo>
                    <a:pt x="270" y="219"/>
                    <a:pt x="270" y="208"/>
                    <a:pt x="276" y="203"/>
                  </a:cubicBezTo>
                  <a:cubicBezTo>
                    <a:pt x="281" y="200"/>
                    <a:pt x="270" y="202"/>
                    <a:pt x="250" y="213"/>
                  </a:cubicBezTo>
                  <a:cubicBezTo>
                    <a:pt x="230" y="222"/>
                    <a:pt x="227" y="214"/>
                    <a:pt x="224" y="227"/>
                  </a:cubicBezTo>
                  <a:cubicBezTo>
                    <a:pt x="221" y="239"/>
                    <a:pt x="220" y="230"/>
                    <a:pt x="214" y="233"/>
                  </a:cubicBezTo>
                  <a:cubicBezTo>
                    <a:pt x="206" y="237"/>
                    <a:pt x="211" y="231"/>
                    <a:pt x="204" y="228"/>
                  </a:cubicBezTo>
                  <a:cubicBezTo>
                    <a:pt x="197" y="225"/>
                    <a:pt x="206" y="220"/>
                    <a:pt x="212" y="220"/>
                  </a:cubicBezTo>
                  <a:cubicBezTo>
                    <a:pt x="218" y="220"/>
                    <a:pt x="212" y="208"/>
                    <a:pt x="203" y="209"/>
                  </a:cubicBezTo>
                  <a:cubicBezTo>
                    <a:pt x="194" y="209"/>
                    <a:pt x="185" y="203"/>
                    <a:pt x="192" y="211"/>
                  </a:cubicBezTo>
                  <a:cubicBezTo>
                    <a:pt x="200" y="217"/>
                    <a:pt x="186" y="224"/>
                    <a:pt x="195" y="230"/>
                  </a:cubicBezTo>
                  <a:cubicBezTo>
                    <a:pt x="203" y="234"/>
                    <a:pt x="194" y="236"/>
                    <a:pt x="195" y="245"/>
                  </a:cubicBezTo>
                  <a:cubicBezTo>
                    <a:pt x="197" y="253"/>
                    <a:pt x="189" y="231"/>
                    <a:pt x="176" y="241"/>
                  </a:cubicBezTo>
                  <a:cubicBezTo>
                    <a:pt x="162" y="250"/>
                    <a:pt x="156" y="248"/>
                    <a:pt x="163" y="258"/>
                  </a:cubicBezTo>
                  <a:cubicBezTo>
                    <a:pt x="172" y="267"/>
                    <a:pt x="162" y="269"/>
                    <a:pt x="148" y="261"/>
                  </a:cubicBezTo>
                  <a:cubicBezTo>
                    <a:pt x="133" y="255"/>
                    <a:pt x="130" y="259"/>
                    <a:pt x="136" y="264"/>
                  </a:cubicBezTo>
                  <a:cubicBezTo>
                    <a:pt x="142" y="270"/>
                    <a:pt x="153" y="269"/>
                    <a:pt x="144" y="275"/>
                  </a:cubicBezTo>
                  <a:cubicBezTo>
                    <a:pt x="136" y="279"/>
                    <a:pt x="137" y="269"/>
                    <a:pt x="128" y="267"/>
                  </a:cubicBezTo>
                  <a:cubicBezTo>
                    <a:pt x="118" y="265"/>
                    <a:pt x="125" y="261"/>
                    <a:pt x="121" y="256"/>
                  </a:cubicBezTo>
                  <a:cubicBezTo>
                    <a:pt x="115" y="252"/>
                    <a:pt x="127" y="250"/>
                    <a:pt x="119" y="244"/>
                  </a:cubicBezTo>
                  <a:cubicBezTo>
                    <a:pt x="112" y="237"/>
                    <a:pt x="104" y="236"/>
                    <a:pt x="102" y="230"/>
                  </a:cubicBezTo>
                  <a:cubicBezTo>
                    <a:pt x="101" y="224"/>
                    <a:pt x="102" y="234"/>
                    <a:pt x="118" y="237"/>
                  </a:cubicBezTo>
                  <a:cubicBezTo>
                    <a:pt x="133" y="239"/>
                    <a:pt x="148" y="250"/>
                    <a:pt x="162" y="242"/>
                  </a:cubicBezTo>
                  <a:cubicBezTo>
                    <a:pt x="176" y="234"/>
                    <a:pt x="180" y="228"/>
                    <a:pt x="165" y="219"/>
                  </a:cubicBezTo>
                  <a:cubicBezTo>
                    <a:pt x="151" y="209"/>
                    <a:pt x="153" y="214"/>
                    <a:pt x="137" y="203"/>
                  </a:cubicBezTo>
                  <a:cubicBezTo>
                    <a:pt x="122" y="194"/>
                    <a:pt x="127" y="202"/>
                    <a:pt x="113" y="199"/>
                  </a:cubicBezTo>
                  <a:cubicBezTo>
                    <a:pt x="101" y="194"/>
                    <a:pt x="113" y="194"/>
                    <a:pt x="104" y="191"/>
                  </a:cubicBezTo>
                  <a:cubicBezTo>
                    <a:pt x="95" y="186"/>
                    <a:pt x="102" y="196"/>
                    <a:pt x="90" y="191"/>
                  </a:cubicBezTo>
                  <a:cubicBezTo>
                    <a:pt x="90" y="192"/>
                    <a:pt x="90" y="192"/>
                    <a:pt x="90" y="192"/>
                  </a:cubicBezTo>
                  <a:cubicBezTo>
                    <a:pt x="92" y="196"/>
                    <a:pt x="89" y="196"/>
                    <a:pt x="87" y="194"/>
                  </a:cubicBezTo>
                  <a:cubicBezTo>
                    <a:pt x="84" y="194"/>
                    <a:pt x="86" y="194"/>
                    <a:pt x="84" y="196"/>
                  </a:cubicBezTo>
                  <a:cubicBezTo>
                    <a:pt x="83" y="197"/>
                    <a:pt x="78" y="197"/>
                    <a:pt x="78" y="199"/>
                  </a:cubicBezTo>
                  <a:cubicBezTo>
                    <a:pt x="77" y="202"/>
                    <a:pt x="77" y="203"/>
                    <a:pt x="75" y="202"/>
                  </a:cubicBezTo>
                  <a:cubicBezTo>
                    <a:pt x="67" y="206"/>
                    <a:pt x="74" y="203"/>
                    <a:pt x="74" y="205"/>
                  </a:cubicBezTo>
                  <a:cubicBezTo>
                    <a:pt x="75" y="208"/>
                    <a:pt x="70" y="206"/>
                    <a:pt x="72" y="211"/>
                  </a:cubicBezTo>
                  <a:cubicBezTo>
                    <a:pt x="74" y="219"/>
                    <a:pt x="77" y="213"/>
                    <a:pt x="80" y="217"/>
                  </a:cubicBezTo>
                  <a:cubicBezTo>
                    <a:pt x="83" y="222"/>
                    <a:pt x="86" y="220"/>
                    <a:pt x="83" y="224"/>
                  </a:cubicBezTo>
                  <a:cubicBezTo>
                    <a:pt x="80" y="227"/>
                    <a:pt x="74" y="231"/>
                    <a:pt x="77" y="234"/>
                  </a:cubicBezTo>
                  <a:cubicBezTo>
                    <a:pt x="80" y="236"/>
                    <a:pt x="86" y="250"/>
                    <a:pt x="84" y="250"/>
                  </a:cubicBezTo>
                  <a:cubicBezTo>
                    <a:pt x="81" y="250"/>
                    <a:pt x="81" y="250"/>
                    <a:pt x="81" y="252"/>
                  </a:cubicBezTo>
                  <a:cubicBezTo>
                    <a:pt x="83" y="252"/>
                    <a:pt x="81" y="252"/>
                    <a:pt x="81" y="253"/>
                  </a:cubicBezTo>
                  <a:cubicBezTo>
                    <a:pt x="81" y="256"/>
                    <a:pt x="80" y="255"/>
                    <a:pt x="81" y="256"/>
                  </a:cubicBezTo>
                  <a:cubicBezTo>
                    <a:pt x="84" y="258"/>
                    <a:pt x="80" y="258"/>
                    <a:pt x="80" y="259"/>
                  </a:cubicBezTo>
                  <a:cubicBezTo>
                    <a:pt x="81" y="262"/>
                    <a:pt x="87" y="262"/>
                    <a:pt x="84" y="264"/>
                  </a:cubicBezTo>
                  <a:cubicBezTo>
                    <a:pt x="83" y="265"/>
                    <a:pt x="84" y="265"/>
                    <a:pt x="84" y="267"/>
                  </a:cubicBezTo>
                  <a:cubicBezTo>
                    <a:pt x="83" y="269"/>
                    <a:pt x="89" y="269"/>
                    <a:pt x="89" y="272"/>
                  </a:cubicBezTo>
                  <a:cubicBezTo>
                    <a:pt x="87" y="275"/>
                    <a:pt x="81" y="275"/>
                    <a:pt x="84" y="278"/>
                  </a:cubicBezTo>
                  <a:cubicBezTo>
                    <a:pt x="87" y="279"/>
                    <a:pt x="92" y="281"/>
                    <a:pt x="93" y="284"/>
                  </a:cubicBezTo>
                  <a:cubicBezTo>
                    <a:pt x="95" y="287"/>
                    <a:pt x="96" y="286"/>
                    <a:pt x="95" y="289"/>
                  </a:cubicBezTo>
                  <a:cubicBezTo>
                    <a:pt x="93" y="292"/>
                    <a:pt x="89" y="298"/>
                    <a:pt x="80" y="306"/>
                  </a:cubicBezTo>
                  <a:cubicBezTo>
                    <a:pt x="72" y="314"/>
                    <a:pt x="69" y="315"/>
                    <a:pt x="66" y="318"/>
                  </a:cubicBezTo>
                  <a:cubicBezTo>
                    <a:pt x="69" y="320"/>
                    <a:pt x="72" y="315"/>
                    <a:pt x="74" y="317"/>
                  </a:cubicBezTo>
                  <a:cubicBezTo>
                    <a:pt x="74" y="317"/>
                    <a:pt x="72" y="317"/>
                    <a:pt x="72" y="318"/>
                  </a:cubicBezTo>
                  <a:cubicBezTo>
                    <a:pt x="74" y="321"/>
                    <a:pt x="69" y="317"/>
                    <a:pt x="72" y="320"/>
                  </a:cubicBezTo>
                  <a:cubicBezTo>
                    <a:pt x="74" y="323"/>
                    <a:pt x="74" y="320"/>
                    <a:pt x="75" y="323"/>
                  </a:cubicBezTo>
                  <a:cubicBezTo>
                    <a:pt x="77" y="325"/>
                    <a:pt x="81" y="321"/>
                    <a:pt x="83" y="325"/>
                  </a:cubicBezTo>
                  <a:cubicBezTo>
                    <a:pt x="83" y="326"/>
                    <a:pt x="86" y="325"/>
                    <a:pt x="86" y="326"/>
                  </a:cubicBezTo>
                  <a:cubicBezTo>
                    <a:pt x="84" y="328"/>
                    <a:pt x="84" y="328"/>
                    <a:pt x="80" y="326"/>
                  </a:cubicBezTo>
                  <a:cubicBezTo>
                    <a:pt x="74" y="325"/>
                    <a:pt x="77" y="331"/>
                    <a:pt x="74" y="328"/>
                  </a:cubicBezTo>
                  <a:cubicBezTo>
                    <a:pt x="69" y="326"/>
                    <a:pt x="72" y="332"/>
                    <a:pt x="69" y="329"/>
                  </a:cubicBezTo>
                  <a:cubicBezTo>
                    <a:pt x="66" y="328"/>
                    <a:pt x="69" y="331"/>
                    <a:pt x="67" y="332"/>
                  </a:cubicBezTo>
                  <a:cubicBezTo>
                    <a:pt x="70" y="335"/>
                    <a:pt x="66" y="334"/>
                    <a:pt x="66" y="337"/>
                  </a:cubicBezTo>
                  <a:cubicBezTo>
                    <a:pt x="66" y="342"/>
                    <a:pt x="61" y="338"/>
                    <a:pt x="63" y="345"/>
                  </a:cubicBezTo>
                  <a:cubicBezTo>
                    <a:pt x="66" y="349"/>
                    <a:pt x="61" y="346"/>
                    <a:pt x="64" y="351"/>
                  </a:cubicBezTo>
                  <a:cubicBezTo>
                    <a:pt x="67" y="356"/>
                    <a:pt x="64" y="352"/>
                    <a:pt x="63" y="357"/>
                  </a:cubicBezTo>
                  <a:cubicBezTo>
                    <a:pt x="64" y="360"/>
                    <a:pt x="67" y="360"/>
                    <a:pt x="66" y="362"/>
                  </a:cubicBezTo>
                  <a:cubicBezTo>
                    <a:pt x="66" y="363"/>
                    <a:pt x="64" y="366"/>
                    <a:pt x="66" y="366"/>
                  </a:cubicBezTo>
                  <a:cubicBezTo>
                    <a:pt x="67" y="366"/>
                    <a:pt x="66" y="366"/>
                    <a:pt x="67" y="370"/>
                  </a:cubicBezTo>
                  <a:cubicBezTo>
                    <a:pt x="70" y="373"/>
                    <a:pt x="69" y="376"/>
                    <a:pt x="69" y="376"/>
                  </a:cubicBezTo>
                  <a:cubicBezTo>
                    <a:pt x="74" y="374"/>
                    <a:pt x="70" y="377"/>
                    <a:pt x="75" y="377"/>
                  </a:cubicBezTo>
                  <a:cubicBezTo>
                    <a:pt x="81" y="376"/>
                    <a:pt x="77" y="382"/>
                    <a:pt x="81" y="380"/>
                  </a:cubicBezTo>
                  <a:cubicBezTo>
                    <a:pt x="84" y="377"/>
                    <a:pt x="87" y="379"/>
                    <a:pt x="87" y="380"/>
                  </a:cubicBezTo>
                  <a:cubicBezTo>
                    <a:pt x="89" y="382"/>
                    <a:pt x="92" y="380"/>
                    <a:pt x="90" y="384"/>
                  </a:cubicBezTo>
                  <a:cubicBezTo>
                    <a:pt x="89" y="388"/>
                    <a:pt x="93" y="388"/>
                    <a:pt x="90" y="390"/>
                  </a:cubicBezTo>
                  <a:cubicBezTo>
                    <a:pt x="87" y="393"/>
                    <a:pt x="92" y="391"/>
                    <a:pt x="92" y="396"/>
                  </a:cubicBezTo>
                  <a:cubicBezTo>
                    <a:pt x="93" y="402"/>
                    <a:pt x="99" y="401"/>
                    <a:pt x="98" y="402"/>
                  </a:cubicBezTo>
                  <a:cubicBezTo>
                    <a:pt x="95" y="407"/>
                    <a:pt x="102" y="402"/>
                    <a:pt x="102" y="407"/>
                  </a:cubicBezTo>
                  <a:cubicBezTo>
                    <a:pt x="102" y="408"/>
                    <a:pt x="107" y="408"/>
                    <a:pt x="104" y="410"/>
                  </a:cubicBezTo>
                  <a:cubicBezTo>
                    <a:pt x="101" y="412"/>
                    <a:pt x="101" y="415"/>
                    <a:pt x="96" y="412"/>
                  </a:cubicBezTo>
                  <a:cubicBezTo>
                    <a:pt x="95" y="410"/>
                    <a:pt x="93" y="413"/>
                    <a:pt x="95" y="415"/>
                  </a:cubicBezTo>
                  <a:cubicBezTo>
                    <a:pt x="98" y="419"/>
                    <a:pt x="93" y="419"/>
                    <a:pt x="96" y="424"/>
                  </a:cubicBezTo>
                  <a:cubicBezTo>
                    <a:pt x="98" y="425"/>
                    <a:pt x="101" y="427"/>
                    <a:pt x="102" y="424"/>
                  </a:cubicBezTo>
                  <a:cubicBezTo>
                    <a:pt x="102" y="421"/>
                    <a:pt x="105" y="424"/>
                    <a:pt x="109" y="422"/>
                  </a:cubicBezTo>
                  <a:cubicBezTo>
                    <a:pt x="112" y="419"/>
                    <a:pt x="110" y="424"/>
                    <a:pt x="113" y="422"/>
                  </a:cubicBezTo>
                  <a:cubicBezTo>
                    <a:pt x="116" y="419"/>
                    <a:pt x="113" y="425"/>
                    <a:pt x="118" y="427"/>
                  </a:cubicBezTo>
                  <a:cubicBezTo>
                    <a:pt x="121" y="429"/>
                    <a:pt x="115" y="430"/>
                    <a:pt x="116" y="432"/>
                  </a:cubicBezTo>
                  <a:cubicBezTo>
                    <a:pt x="119" y="435"/>
                    <a:pt x="116" y="435"/>
                    <a:pt x="119" y="435"/>
                  </a:cubicBezTo>
                  <a:cubicBezTo>
                    <a:pt x="122" y="436"/>
                    <a:pt x="122" y="433"/>
                    <a:pt x="125" y="438"/>
                  </a:cubicBezTo>
                  <a:cubicBezTo>
                    <a:pt x="128" y="441"/>
                    <a:pt x="125" y="447"/>
                    <a:pt x="128" y="446"/>
                  </a:cubicBezTo>
                  <a:cubicBezTo>
                    <a:pt x="133" y="444"/>
                    <a:pt x="133" y="449"/>
                    <a:pt x="139" y="446"/>
                  </a:cubicBezTo>
                  <a:cubicBezTo>
                    <a:pt x="144" y="443"/>
                    <a:pt x="142" y="447"/>
                    <a:pt x="145" y="449"/>
                  </a:cubicBezTo>
                  <a:cubicBezTo>
                    <a:pt x="148" y="452"/>
                    <a:pt x="150" y="447"/>
                    <a:pt x="153" y="452"/>
                  </a:cubicBezTo>
                  <a:cubicBezTo>
                    <a:pt x="154" y="453"/>
                    <a:pt x="157" y="450"/>
                    <a:pt x="159" y="453"/>
                  </a:cubicBezTo>
                  <a:cubicBezTo>
                    <a:pt x="160" y="457"/>
                    <a:pt x="163" y="453"/>
                    <a:pt x="163" y="455"/>
                  </a:cubicBezTo>
                  <a:cubicBezTo>
                    <a:pt x="163" y="458"/>
                    <a:pt x="165" y="458"/>
                    <a:pt x="163" y="460"/>
                  </a:cubicBezTo>
                  <a:cubicBezTo>
                    <a:pt x="160" y="461"/>
                    <a:pt x="160" y="463"/>
                    <a:pt x="162" y="463"/>
                  </a:cubicBezTo>
                  <a:cubicBezTo>
                    <a:pt x="163" y="463"/>
                    <a:pt x="165" y="464"/>
                    <a:pt x="162" y="464"/>
                  </a:cubicBezTo>
                  <a:cubicBezTo>
                    <a:pt x="160" y="464"/>
                    <a:pt x="159" y="466"/>
                    <a:pt x="160" y="468"/>
                  </a:cubicBezTo>
                  <a:cubicBezTo>
                    <a:pt x="162" y="469"/>
                    <a:pt x="163" y="472"/>
                    <a:pt x="162" y="474"/>
                  </a:cubicBezTo>
                  <a:cubicBezTo>
                    <a:pt x="160" y="477"/>
                    <a:pt x="154" y="474"/>
                    <a:pt x="153" y="477"/>
                  </a:cubicBezTo>
                  <a:cubicBezTo>
                    <a:pt x="153" y="480"/>
                    <a:pt x="147" y="475"/>
                    <a:pt x="148" y="485"/>
                  </a:cubicBezTo>
                  <a:cubicBezTo>
                    <a:pt x="153" y="481"/>
                    <a:pt x="150" y="486"/>
                    <a:pt x="154" y="483"/>
                  </a:cubicBezTo>
                  <a:cubicBezTo>
                    <a:pt x="157" y="481"/>
                    <a:pt x="157" y="485"/>
                    <a:pt x="154" y="486"/>
                  </a:cubicBezTo>
                  <a:cubicBezTo>
                    <a:pt x="148" y="488"/>
                    <a:pt x="151" y="489"/>
                    <a:pt x="145" y="489"/>
                  </a:cubicBezTo>
                  <a:cubicBezTo>
                    <a:pt x="144" y="489"/>
                    <a:pt x="145" y="494"/>
                    <a:pt x="148" y="492"/>
                  </a:cubicBezTo>
                  <a:cubicBezTo>
                    <a:pt x="150" y="492"/>
                    <a:pt x="153" y="497"/>
                    <a:pt x="150" y="497"/>
                  </a:cubicBezTo>
                  <a:cubicBezTo>
                    <a:pt x="148" y="496"/>
                    <a:pt x="147" y="496"/>
                    <a:pt x="145" y="499"/>
                  </a:cubicBezTo>
                  <a:cubicBezTo>
                    <a:pt x="145" y="502"/>
                    <a:pt x="144" y="502"/>
                    <a:pt x="144" y="503"/>
                  </a:cubicBezTo>
                  <a:cubicBezTo>
                    <a:pt x="145" y="508"/>
                    <a:pt x="144" y="505"/>
                    <a:pt x="140" y="505"/>
                  </a:cubicBezTo>
                  <a:cubicBezTo>
                    <a:pt x="139" y="505"/>
                    <a:pt x="136" y="502"/>
                    <a:pt x="137" y="505"/>
                  </a:cubicBezTo>
                  <a:cubicBezTo>
                    <a:pt x="137" y="506"/>
                    <a:pt x="133" y="506"/>
                    <a:pt x="139" y="508"/>
                  </a:cubicBezTo>
                  <a:cubicBezTo>
                    <a:pt x="144" y="511"/>
                    <a:pt x="140" y="513"/>
                    <a:pt x="145" y="513"/>
                  </a:cubicBezTo>
                  <a:cubicBezTo>
                    <a:pt x="150" y="514"/>
                    <a:pt x="145" y="514"/>
                    <a:pt x="151" y="517"/>
                  </a:cubicBezTo>
                  <a:cubicBezTo>
                    <a:pt x="157" y="519"/>
                    <a:pt x="151" y="516"/>
                    <a:pt x="162" y="527"/>
                  </a:cubicBezTo>
                  <a:cubicBezTo>
                    <a:pt x="163" y="525"/>
                    <a:pt x="166" y="525"/>
                    <a:pt x="168" y="525"/>
                  </a:cubicBezTo>
                  <a:cubicBezTo>
                    <a:pt x="169" y="525"/>
                    <a:pt x="169" y="528"/>
                    <a:pt x="172" y="528"/>
                  </a:cubicBezTo>
                  <a:cubicBezTo>
                    <a:pt x="176" y="528"/>
                    <a:pt x="174" y="531"/>
                    <a:pt x="179" y="528"/>
                  </a:cubicBezTo>
                  <a:cubicBezTo>
                    <a:pt x="182" y="527"/>
                    <a:pt x="183" y="530"/>
                    <a:pt x="185" y="530"/>
                  </a:cubicBezTo>
                  <a:cubicBezTo>
                    <a:pt x="186" y="530"/>
                    <a:pt x="186" y="531"/>
                    <a:pt x="191" y="533"/>
                  </a:cubicBezTo>
                  <a:cubicBezTo>
                    <a:pt x="195" y="534"/>
                    <a:pt x="191" y="534"/>
                    <a:pt x="192" y="536"/>
                  </a:cubicBezTo>
                  <a:cubicBezTo>
                    <a:pt x="195" y="537"/>
                    <a:pt x="197" y="533"/>
                    <a:pt x="198" y="534"/>
                  </a:cubicBezTo>
                  <a:cubicBezTo>
                    <a:pt x="201" y="536"/>
                    <a:pt x="201" y="533"/>
                    <a:pt x="203" y="534"/>
                  </a:cubicBezTo>
                  <a:cubicBezTo>
                    <a:pt x="204" y="534"/>
                    <a:pt x="204" y="536"/>
                    <a:pt x="207" y="536"/>
                  </a:cubicBezTo>
                  <a:cubicBezTo>
                    <a:pt x="211" y="536"/>
                    <a:pt x="206" y="539"/>
                    <a:pt x="207" y="541"/>
                  </a:cubicBezTo>
                  <a:cubicBezTo>
                    <a:pt x="209" y="542"/>
                    <a:pt x="209" y="542"/>
                    <a:pt x="214" y="544"/>
                  </a:cubicBezTo>
                  <a:cubicBezTo>
                    <a:pt x="215" y="547"/>
                    <a:pt x="217" y="542"/>
                    <a:pt x="217" y="545"/>
                  </a:cubicBezTo>
                  <a:cubicBezTo>
                    <a:pt x="218" y="548"/>
                    <a:pt x="220" y="545"/>
                    <a:pt x="220" y="548"/>
                  </a:cubicBezTo>
                  <a:cubicBezTo>
                    <a:pt x="221" y="553"/>
                    <a:pt x="226" y="551"/>
                    <a:pt x="226" y="550"/>
                  </a:cubicBezTo>
                  <a:cubicBezTo>
                    <a:pt x="227" y="548"/>
                    <a:pt x="229" y="547"/>
                    <a:pt x="230" y="545"/>
                  </a:cubicBezTo>
                  <a:cubicBezTo>
                    <a:pt x="226" y="534"/>
                    <a:pt x="221" y="536"/>
                    <a:pt x="223" y="527"/>
                  </a:cubicBezTo>
                  <a:cubicBezTo>
                    <a:pt x="224" y="516"/>
                    <a:pt x="221" y="527"/>
                    <a:pt x="221" y="520"/>
                  </a:cubicBezTo>
                  <a:cubicBezTo>
                    <a:pt x="221" y="514"/>
                    <a:pt x="212" y="516"/>
                    <a:pt x="217" y="513"/>
                  </a:cubicBezTo>
                  <a:cubicBezTo>
                    <a:pt x="220" y="509"/>
                    <a:pt x="221" y="505"/>
                    <a:pt x="226" y="500"/>
                  </a:cubicBezTo>
                  <a:cubicBezTo>
                    <a:pt x="230" y="496"/>
                    <a:pt x="232" y="500"/>
                    <a:pt x="232" y="497"/>
                  </a:cubicBezTo>
                  <a:cubicBezTo>
                    <a:pt x="232" y="496"/>
                    <a:pt x="232" y="497"/>
                    <a:pt x="233" y="492"/>
                  </a:cubicBezTo>
                  <a:cubicBezTo>
                    <a:pt x="226" y="488"/>
                    <a:pt x="238" y="491"/>
                    <a:pt x="230" y="483"/>
                  </a:cubicBezTo>
                  <a:cubicBezTo>
                    <a:pt x="224" y="475"/>
                    <a:pt x="224" y="475"/>
                    <a:pt x="221" y="477"/>
                  </a:cubicBezTo>
                  <a:cubicBezTo>
                    <a:pt x="218" y="477"/>
                    <a:pt x="221" y="472"/>
                    <a:pt x="217" y="469"/>
                  </a:cubicBezTo>
                  <a:cubicBezTo>
                    <a:pt x="211" y="468"/>
                    <a:pt x="220" y="461"/>
                    <a:pt x="217" y="457"/>
                  </a:cubicBezTo>
                  <a:cubicBezTo>
                    <a:pt x="214" y="453"/>
                    <a:pt x="221" y="443"/>
                    <a:pt x="224" y="446"/>
                  </a:cubicBezTo>
                  <a:cubicBezTo>
                    <a:pt x="230" y="455"/>
                    <a:pt x="232" y="452"/>
                    <a:pt x="232" y="446"/>
                  </a:cubicBezTo>
                  <a:cubicBezTo>
                    <a:pt x="232" y="440"/>
                    <a:pt x="242" y="436"/>
                    <a:pt x="247" y="432"/>
                  </a:cubicBezTo>
                  <a:cubicBezTo>
                    <a:pt x="250" y="425"/>
                    <a:pt x="252" y="435"/>
                    <a:pt x="256" y="430"/>
                  </a:cubicBezTo>
                  <a:cubicBezTo>
                    <a:pt x="262" y="427"/>
                    <a:pt x="261" y="432"/>
                    <a:pt x="268" y="433"/>
                  </a:cubicBezTo>
                  <a:cubicBezTo>
                    <a:pt x="276" y="433"/>
                    <a:pt x="284" y="447"/>
                    <a:pt x="290" y="443"/>
                  </a:cubicBezTo>
                  <a:cubicBezTo>
                    <a:pt x="293" y="438"/>
                    <a:pt x="294" y="435"/>
                    <a:pt x="299" y="438"/>
                  </a:cubicBezTo>
                  <a:cubicBezTo>
                    <a:pt x="303" y="441"/>
                    <a:pt x="303" y="433"/>
                    <a:pt x="313" y="441"/>
                  </a:cubicBezTo>
                  <a:cubicBezTo>
                    <a:pt x="322" y="447"/>
                    <a:pt x="317" y="436"/>
                    <a:pt x="323" y="441"/>
                  </a:cubicBezTo>
                  <a:cubicBezTo>
                    <a:pt x="331" y="446"/>
                    <a:pt x="338" y="435"/>
                    <a:pt x="329" y="432"/>
                  </a:cubicBezTo>
                  <a:cubicBezTo>
                    <a:pt x="313" y="424"/>
                    <a:pt x="334" y="425"/>
                    <a:pt x="328" y="419"/>
                  </a:cubicBezTo>
                  <a:cubicBezTo>
                    <a:pt x="322" y="415"/>
                    <a:pt x="343" y="415"/>
                    <a:pt x="335" y="412"/>
                  </a:cubicBezTo>
                  <a:cubicBezTo>
                    <a:pt x="328" y="408"/>
                    <a:pt x="325" y="401"/>
                    <a:pt x="334" y="401"/>
                  </a:cubicBezTo>
                  <a:cubicBezTo>
                    <a:pt x="343" y="401"/>
                    <a:pt x="373" y="394"/>
                    <a:pt x="381" y="390"/>
                  </a:cubicBezTo>
                  <a:cubicBezTo>
                    <a:pt x="390" y="387"/>
                    <a:pt x="392" y="380"/>
                    <a:pt x="398" y="385"/>
                  </a:cubicBezTo>
                  <a:cubicBezTo>
                    <a:pt x="402" y="388"/>
                    <a:pt x="406" y="380"/>
                    <a:pt x="409" y="391"/>
                  </a:cubicBezTo>
                  <a:cubicBezTo>
                    <a:pt x="411" y="404"/>
                    <a:pt x="416" y="396"/>
                    <a:pt x="422" y="399"/>
                  </a:cubicBezTo>
                  <a:cubicBezTo>
                    <a:pt x="428" y="402"/>
                    <a:pt x="433" y="399"/>
                    <a:pt x="428" y="404"/>
                  </a:cubicBezTo>
                  <a:cubicBezTo>
                    <a:pt x="424" y="408"/>
                    <a:pt x="433" y="408"/>
                    <a:pt x="445" y="401"/>
                  </a:cubicBezTo>
                  <a:cubicBezTo>
                    <a:pt x="457" y="391"/>
                    <a:pt x="456" y="398"/>
                    <a:pt x="453" y="401"/>
                  </a:cubicBezTo>
                  <a:cubicBezTo>
                    <a:pt x="450" y="404"/>
                    <a:pt x="462" y="405"/>
                    <a:pt x="472" y="425"/>
                  </a:cubicBezTo>
                  <a:cubicBezTo>
                    <a:pt x="486" y="455"/>
                    <a:pt x="480" y="429"/>
                    <a:pt x="489" y="436"/>
                  </a:cubicBezTo>
                  <a:cubicBezTo>
                    <a:pt x="500" y="446"/>
                    <a:pt x="504" y="433"/>
                    <a:pt x="514" y="443"/>
                  </a:cubicBezTo>
                  <a:cubicBezTo>
                    <a:pt x="521" y="453"/>
                    <a:pt x="524" y="460"/>
                    <a:pt x="530" y="453"/>
                  </a:cubicBezTo>
                  <a:cubicBezTo>
                    <a:pt x="538" y="449"/>
                    <a:pt x="530" y="455"/>
                    <a:pt x="538" y="461"/>
                  </a:cubicBezTo>
                  <a:cubicBezTo>
                    <a:pt x="538" y="461"/>
                    <a:pt x="538" y="461"/>
                    <a:pt x="543" y="460"/>
                  </a:cubicBezTo>
                  <a:cubicBezTo>
                    <a:pt x="547" y="453"/>
                    <a:pt x="546" y="458"/>
                    <a:pt x="553" y="455"/>
                  </a:cubicBezTo>
                  <a:cubicBezTo>
                    <a:pt x="559" y="453"/>
                    <a:pt x="553" y="452"/>
                    <a:pt x="562" y="447"/>
                  </a:cubicBezTo>
                  <a:cubicBezTo>
                    <a:pt x="571" y="443"/>
                    <a:pt x="578" y="440"/>
                    <a:pt x="582" y="443"/>
                  </a:cubicBezTo>
                  <a:cubicBezTo>
                    <a:pt x="587" y="446"/>
                    <a:pt x="593" y="440"/>
                    <a:pt x="594" y="446"/>
                  </a:cubicBezTo>
                  <a:cubicBezTo>
                    <a:pt x="596" y="450"/>
                    <a:pt x="622" y="455"/>
                    <a:pt x="625" y="447"/>
                  </a:cubicBezTo>
                  <a:cubicBezTo>
                    <a:pt x="626" y="441"/>
                    <a:pt x="617" y="441"/>
                    <a:pt x="623" y="433"/>
                  </a:cubicBezTo>
                  <a:cubicBezTo>
                    <a:pt x="629" y="424"/>
                    <a:pt x="626" y="424"/>
                    <a:pt x="640" y="429"/>
                  </a:cubicBezTo>
                  <a:cubicBezTo>
                    <a:pt x="652" y="435"/>
                    <a:pt x="657" y="429"/>
                    <a:pt x="657" y="436"/>
                  </a:cubicBezTo>
                  <a:cubicBezTo>
                    <a:pt x="657" y="444"/>
                    <a:pt x="664" y="450"/>
                    <a:pt x="672" y="447"/>
                  </a:cubicBezTo>
                  <a:cubicBezTo>
                    <a:pt x="681" y="444"/>
                    <a:pt x="683" y="444"/>
                    <a:pt x="693" y="449"/>
                  </a:cubicBezTo>
                  <a:cubicBezTo>
                    <a:pt x="704" y="452"/>
                    <a:pt x="698" y="455"/>
                    <a:pt x="712" y="458"/>
                  </a:cubicBezTo>
                  <a:cubicBezTo>
                    <a:pt x="731" y="463"/>
                    <a:pt x="724" y="455"/>
                    <a:pt x="736" y="457"/>
                  </a:cubicBezTo>
                  <a:cubicBezTo>
                    <a:pt x="748" y="457"/>
                    <a:pt x="745" y="441"/>
                    <a:pt x="756" y="447"/>
                  </a:cubicBezTo>
                  <a:cubicBezTo>
                    <a:pt x="765" y="453"/>
                    <a:pt x="765" y="447"/>
                    <a:pt x="771" y="452"/>
                  </a:cubicBezTo>
                  <a:cubicBezTo>
                    <a:pt x="779" y="457"/>
                    <a:pt x="782" y="457"/>
                    <a:pt x="788" y="450"/>
                  </a:cubicBezTo>
                  <a:cubicBezTo>
                    <a:pt x="794" y="444"/>
                    <a:pt x="792" y="440"/>
                    <a:pt x="800" y="430"/>
                  </a:cubicBezTo>
                  <a:cubicBezTo>
                    <a:pt x="806" y="422"/>
                    <a:pt x="803" y="419"/>
                    <a:pt x="798" y="419"/>
                  </a:cubicBezTo>
                  <a:cubicBezTo>
                    <a:pt x="794" y="419"/>
                    <a:pt x="800" y="410"/>
                    <a:pt x="815" y="408"/>
                  </a:cubicBezTo>
                  <a:cubicBezTo>
                    <a:pt x="829" y="407"/>
                    <a:pt x="833" y="412"/>
                    <a:pt x="838" y="412"/>
                  </a:cubicBezTo>
                  <a:cubicBezTo>
                    <a:pt x="842" y="412"/>
                    <a:pt x="852" y="424"/>
                    <a:pt x="855" y="440"/>
                  </a:cubicBezTo>
                  <a:cubicBezTo>
                    <a:pt x="856" y="457"/>
                    <a:pt x="859" y="455"/>
                    <a:pt x="868" y="457"/>
                  </a:cubicBezTo>
                  <a:cubicBezTo>
                    <a:pt x="877" y="458"/>
                    <a:pt x="874" y="463"/>
                    <a:pt x="879" y="463"/>
                  </a:cubicBezTo>
                  <a:cubicBezTo>
                    <a:pt x="884" y="464"/>
                    <a:pt x="879" y="468"/>
                    <a:pt x="882" y="469"/>
                  </a:cubicBezTo>
                  <a:cubicBezTo>
                    <a:pt x="885" y="471"/>
                    <a:pt x="879" y="472"/>
                    <a:pt x="884" y="475"/>
                  </a:cubicBezTo>
                  <a:cubicBezTo>
                    <a:pt x="888" y="480"/>
                    <a:pt x="894" y="478"/>
                    <a:pt x="899" y="474"/>
                  </a:cubicBezTo>
                  <a:cubicBezTo>
                    <a:pt x="903" y="471"/>
                    <a:pt x="903" y="475"/>
                    <a:pt x="908" y="471"/>
                  </a:cubicBezTo>
                  <a:cubicBezTo>
                    <a:pt x="912" y="466"/>
                    <a:pt x="917" y="474"/>
                    <a:pt x="912" y="480"/>
                  </a:cubicBezTo>
                  <a:cubicBezTo>
                    <a:pt x="908" y="488"/>
                    <a:pt x="905" y="511"/>
                    <a:pt x="899" y="508"/>
                  </a:cubicBezTo>
                  <a:cubicBezTo>
                    <a:pt x="893" y="505"/>
                    <a:pt x="891" y="503"/>
                    <a:pt x="890" y="506"/>
                  </a:cubicBezTo>
                  <a:cubicBezTo>
                    <a:pt x="888" y="511"/>
                    <a:pt x="882" y="506"/>
                    <a:pt x="885" y="513"/>
                  </a:cubicBezTo>
                  <a:cubicBezTo>
                    <a:pt x="887" y="519"/>
                    <a:pt x="888" y="525"/>
                    <a:pt x="885" y="530"/>
                  </a:cubicBezTo>
                  <a:cubicBezTo>
                    <a:pt x="884" y="536"/>
                    <a:pt x="882" y="530"/>
                    <a:pt x="881" y="536"/>
                  </a:cubicBezTo>
                  <a:cubicBezTo>
                    <a:pt x="881" y="536"/>
                    <a:pt x="881" y="536"/>
                    <a:pt x="882" y="539"/>
                  </a:cubicBezTo>
                  <a:cubicBezTo>
                    <a:pt x="885" y="536"/>
                    <a:pt x="882" y="534"/>
                    <a:pt x="884" y="536"/>
                  </a:cubicBezTo>
                  <a:cubicBezTo>
                    <a:pt x="887" y="536"/>
                    <a:pt x="887" y="536"/>
                    <a:pt x="888" y="533"/>
                  </a:cubicBezTo>
                  <a:cubicBezTo>
                    <a:pt x="890" y="530"/>
                    <a:pt x="888" y="528"/>
                    <a:pt x="891" y="528"/>
                  </a:cubicBezTo>
                  <a:cubicBezTo>
                    <a:pt x="893" y="528"/>
                    <a:pt x="890" y="533"/>
                    <a:pt x="893" y="530"/>
                  </a:cubicBezTo>
                  <a:cubicBezTo>
                    <a:pt x="896" y="528"/>
                    <a:pt x="893" y="533"/>
                    <a:pt x="896" y="533"/>
                  </a:cubicBezTo>
                  <a:cubicBezTo>
                    <a:pt x="897" y="533"/>
                    <a:pt x="899" y="534"/>
                    <a:pt x="900" y="534"/>
                  </a:cubicBezTo>
                  <a:cubicBezTo>
                    <a:pt x="902" y="536"/>
                    <a:pt x="902" y="534"/>
                    <a:pt x="906" y="533"/>
                  </a:cubicBezTo>
                  <a:cubicBezTo>
                    <a:pt x="909" y="533"/>
                    <a:pt x="908" y="531"/>
                    <a:pt x="914" y="528"/>
                  </a:cubicBezTo>
                  <a:cubicBezTo>
                    <a:pt x="919" y="525"/>
                    <a:pt x="922" y="516"/>
                    <a:pt x="934" y="505"/>
                  </a:cubicBezTo>
                  <a:cubicBezTo>
                    <a:pt x="944" y="492"/>
                    <a:pt x="941" y="486"/>
                    <a:pt x="946" y="483"/>
                  </a:cubicBezTo>
                  <a:cubicBezTo>
                    <a:pt x="952" y="478"/>
                    <a:pt x="947" y="478"/>
                    <a:pt x="954" y="472"/>
                  </a:cubicBezTo>
                  <a:cubicBezTo>
                    <a:pt x="961" y="466"/>
                    <a:pt x="961" y="449"/>
                    <a:pt x="960" y="444"/>
                  </a:cubicBezTo>
                  <a:cubicBezTo>
                    <a:pt x="958" y="440"/>
                    <a:pt x="961" y="440"/>
                    <a:pt x="963" y="435"/>
                  </a:cubicBezTo>
                  <a:cubicBezTo>
                    <a:pt x="964" y="429"/>
                    <a:pt x="970" y="427"/>
                    <a:pt x="966" y="422"/>
                  </a:cubicBezTo>
                  <a:cubicBezTo>
                    <a:pt x="963" y="419"/>
                    <a:pt x="967" y="419"/>
                    <a:pt x="964" y="416"/>
                  </a:cubicBezTo>
                  <a:cubicBezTo>
                    <a:pt x="963" y="412"/>
                    <a:pt x="970" y="413"/>
                    <a:pt x="966" y="408"/>
                  </a:cubicBezTo>
                  <a:cubicBezTo>
                    <a:pt x="960" y="405"/>
                    <a:pt x="958" y="402"/>
                    <a:pt x="957" y="401"/>
                  </a:cubicBezTo>
                  <a:cubicBezTo>
                    <a:pt x="954" y="398"/>
                    <a:pt x="951" y="401"/>
                    <a:pt x="947" y="399"/>
                  </a:cubicBezTo>
                  <a:cubicBezTo>
                    <a:pt x="944" y="398"/>
                    <a:pt x="947" y="405"/>
                    <a:pt x="940" y="407"/>
                  </a:cubicBezTo>
                  <a:cubicBezTo>
                    <a:pt x="929" y="410"/>
                    <a:pt x="943" y="396"/>
                    <a:pt x="935" y="399"/>
                  </a:cubicBezTo>
                  <a:cubicBezTo>
                    <a:pt x="929" y="401"/>
                    <a:pt x="937" y="404"/>
                    <a:pt x="931" y="404"/>
                  </a:cubicBezTo>
                  <a:cubicBezTo>
                    <a:pt x="925" y="404"/>
                    <a:pt x="937" y="394"/>
                    <a:pt x="926" y="394"/>
                  </a:cubicBezTo>
                  <a:cubicBezTo>
                    <a:pt x="917" y="394"/>
                    <a:pt x="912" y="393"/>
                    <a:pt x="925" y="385"/>
                  </a:cubicBezTo>
                  <a:cubicBezTo>
                    <a:pt x="938" y="376"/>
                    <a:pt x="940" y="376"/>
                    <a:pt x="943" y="368"/>
                  </a:cubicBezTo>
                  <a:cubicBezTo>
                    <a:pt x="946" y="360"/>
                    <a:pt x="957" y="360"/>
                    <a:pt x="960" y="351"/>
                  </a:cubicBezTo>
                  <a:cubicBezTo>
                    <a:pt x="964" y="342"/>
                    <a:pt x="979" y="332"/>
                    <a:pt x="987" y="334"/>
                  </a:cubicBezTo>
                  <a:cubicBezTo>
                    <a:pt x="995" y="337"/>
                    <a:pt x="998" y="332"/>
                    <a:pt x="1002" y="335"/>
                  </a:cubicBezTo>
                  <a:cubicBezTo>
                    <a:pt x="1007" y="338"/>
                    <a:pt x="1002" y="332"/>
                    <a:pt x="1013" y="334"/>
                  </a:cubicBezTo>
                  <a:cubicBezTo>
                    <a:pt x="1025" y="335"/>
                    <a:pt x="1025" y="338"/>
                    <a:pt x="1028" y="331"/>
                  </a:cubicBezTo>
                  <a:cubicBezTo>
                    <a:pt x="1028" y="329"/>
                    <a:pt x="1056" y="329"/>
                    <a:pt x="1047" y="337"/>
                  </a:cubicBezTo>
                  <a:cubicBezTo>
                    <a:pt x="1039" y="343"/>
                    <a:pt x="1059" y="338"/>
                    <a:pt x="1060" y="337"/>
                  </a:cubicBezTo>
                  <a:cubicBezTo>
                    <a:pt x="1063" y="332"/>
                    <a:pt x="1066" y="343"/>
                    <a:pt x="1074" y="337"/>
                  </a:cubicBezTo>
                  <a:cubicBezTo>
                    <a:pt x="1082" y="332"/>
                    <a:pt x="1059" y="332"/>
                    <a:pt x="1075" y="320"/>
                  </a:cubicBezTo>
                  <a:cubicBezTo>
                    <a:pt x="1092" y="309"/>
                    <a:pt x="1085" y="304"/>
                    <a:pt x="1104" y="303"/>
                  </a:cubicBezTo>
                  <a:cubicBezTo>
                    <a:pt x="1121" y="300"/>
                    <a:pt x="1107" y="323"/>
                    <a:pt x="1120" y="317"/>
                  </a:cubicBezTo>
                  <a:cubicBezTo>
                    <a:pt x="1132" y="310"/>
                    <a:pt x="1129" y="303"/>
                    <a:pt x="1136" y="306"/>
                  </a:cubicBezTo>
                  <a:cubicBezTo>
                    <a:pt x="1144" y="307"/>
                    <a:pt x="1132" y="290"/>
                    <a:pt x="1146" y="290"/>
                  </a:cubicBezTo>
                  <a:cubicBezTo>
                    <a:pt x="1159" y="292"/>
                    <a:pt x="1147" y="290"/>
                    <a:pt x="1146" y="304"/>
                  </a:cubicBezTo>
                  <a:cubicBezTo>
                    <a:pt x="1142" y="318"/>
                    <a:pt x="1133" y="314"/>
                    <a:pt x="1121" y="329"/>
                  </a:cubicBezTo>
                  <a:cubicBezTo>
                    <a:pt x="1109" y="345"/>
                    <a:pt x="1103" y="351"/>
                    <a:pt x="1095" y="352"/>
                  </a:cubicBezTo>
                  <a:cubicBezTo>
                    <a:pt x="1086" y="356"/>
                    <a:pt x="1094" y="359"/>
                    <a:pt x="1086" y="365"/>
                  </a:cubicBezTo>
                  <a:cubicBezTo>
                    <a:pt x="1077" y="371"/>
                    <a:pt x="1080" y="398"/>
                    <a:pt x="1085" y="421"/>
                  </a:cubicBezTo>
                  <a:cubicBezTo>
                    <a:pt x="1086" y="430"/>
                    <a:pt x="1085" y="449"/>
                    <a:pt x="1098" y="429"/>
                  </a:cubicBezTo>
                  <a:cubicBezTo>
                    <a:pt x="1107" y="416"/>
                    <a:pt x="1098" y="412"/>
                    <a:pt x="1111" y="412"/>
                  </a:cubicBezTo>
                  <a:cubicBezTo>
                    <a:pt x="1120" y="412"/>
                    <a:pt x="1109" y="396"/>
                    <a:pt x="1121" y="396"/>
                  </a:cubicBezTo>
                  <a:cubicBezTo>
                    <a:pt x="1139" y="394"/>
                    <a:pt x="1124" y="387"/>
                    <a:pt x="1129" y="379"/>
                  </a:cubicBezTo>
                  <a:cubicBezTo>
                    <a:pt x="1133" y="370"/>
                    <a:pt x="1139" y="382"/>
                    <a:pt x="1141" y="374"/>
                  </a:cubicBezTo>
                  <a:cubicBezTo>
                    <a:pt x="1142" y="365"/>
                    <a:pt x="1130" y="368"/>
                    <a:pt x="1136" y="360"/>
                  </a:cubicBezTo>
                  <a:cubicBezTo>
                    <a:pt x="1147" y="348"/>
                    <a:pt x="1121" y="354"/>
                    <a:pt x="1133" y="345"/>
                  </a:cubicBezTo>
                  <a:cubicBezTo>
                    <a:pt x="1146" y="334"/>
                    <a:pt x="1138" y="329"/>
                    <a:pt x="1146" y="326"/>
                  </a:cubicBezTo>
                  <a:cubicBezTo>
                    <a:pt x="1155" y="323"/>
                    <a:pt x="1147" y="331"/>
                    <a:pt x="1158" y="323"/>
                  </a:cubicBezTo>
                  <a:cubicBezTo>
                    <a:pt x="1171" y="312"/>
                    <a:pt x="1155" y="337"/>
                    <a:pt x="1167" y="326"/>
                  </a:cubicBezTo>
                  <a:cubicBezTo>
                    <a:pt x="1181" y="314"/>
                    <a:pt x="1188" y="318"/>
                    <a:pt x="1194" y="326"/>
                  </a:cubicBezTo>
                  <a:cubicBezTo>
                    <a:pt x="1200" y="332"/>
                    <a:pt x="1190" y="325"/>
                    <a:pt x="1213" y="312"/>
                  </a:cubicBezTo>
                  <a:cubicBezTo>
                    <a:pt x="1222" y="307"/>
                    <a:pt x="1229" y="298"/>
                    <a:pt x="1241" y="295"/>
                  </a:cubicBezTo>
                  <a:cubicBezTo>
                    <a:pt x="1263" y="287"/>
                    <a:pt x="1263" y="298"/>
                    <a:pt x="1267" y="293"/>
                  </a:cubicBezTo>
                  <a:cubicBezTo>
                    <a:pt x="1273" y="287"/>
                    <a:pt x="1266" y="286"/>
                    <a:pt x="1263" y="275"/>
                  </a:cubicBezTo>
                  <a:cubicBezTo>
                    <a:pt x="1258" y="262"/>
                    <a:pt x="1255" y="275"/>
                    <a:pt x="1252" y="265"/>
                  </a:cubicBezTo>
                  <a:cubicBezTo>
                    <a:pt x="1251" y="259"/>
                    <a:pt x="1264" y="269"/>
                    <a:pt x="1270" y="259"/>
                  </a:cubicBezTo>
                  <a:cubicBezTo>
                    <a:pt x="1272" y="258"/>
                    <a:pt x="1273" y="258"/>
                    <a:pt x="1273" y="256"/>
                  </a:cubicBezTo>
                  <a:cubicBezTo>
                    <a:pt x="1273" y="256"/>
                    <a:pt x="1273" y="256"/>
                    <a:pt x="1273" y="256"/>
                  </a:cubicBezTo>
                  <a:close/>
                  <a:moveTo>
                    <a:pt x="969" y="421"/>
                  </a:moveTo>
                  <a:cubicBezTo>
                    <a:pt x="967" y="424"/>
                    <a:pt x="970" y="422"/>
                    <a:pt x="969" y="425"/>
                  </a:cubicBezTo>
                  <a:cubicBezTo>
                    <a:pt x="967" y="429"/>
                    <a:pt x="970" y="429"/>
                    <a:pt x="970" y="430"/>
                  </a:cubicBezTo>
                  <a:cubicBezTo>
                    <a:pt x="969" y="430"/>
                    <a:pt x="972" y="430"/>
                    <a:pt x="973" y="435"/>
                  </a:cubicBezTo>
                  <a:cubicBezTo>
                    <a:pt x="975" y="438"/>
                    <a:pt x="970" y="441"/>
                    <a:pt x="972" y="444"/>
                  </a:cubicBezTo>
                  <a:cubicBezTo>
                    <a:pt x="973" y="449"/>
                    <a:pt x="972" y="461"/>
                    <a:pt x="970" y="464"/>
                  </a:cubicBezTo>
                  <a:cubicBezTo>
                    <a:pt x="969" y="468"/>
                    <a:pt x="975" y="468"/>
                    <a:pt x="972" y="477"/>
                  </a:cubicBezTo>
                  <a:cubicBezTo>
                    <a:pt x="969" y="481"/>
                    <a:pt x="973" y="485"/>
                    <a:pt x="972" y="488"/>
                  </a:cubicBezTo>
                  <a:cubicBezTo>
                    <a:pt x="969" y="491"/>
                    <a:pt x="970" y="492"/>
                    <a:pt x="970" y="496"/>
                  </a:cubicBezTo>
                  <a:cubicBezTo>
                    <a:pt x="972" y="500"/>
                    <a:pt x="973" y="499"/>
                    <a:pt x="973" y="494"/>
                  </a:cubicBezTo>
                  <a:cubicBezTo>
                    <a:pt x="975" y="489"/>
                    <a:pt x="977" y="488"/>
                    <a:pt x="978" y="489"/>
                  </a:cubicBezTo>
                  <a:cubicBezTo>
                    <a:pt x="978" y="491"/>
                    <a:pt x="979" y="489"/>
                    <a:pt x="981" y="491"/>
                  </a:cubicBezTo>
                  <a:cubicBezTo>
                    <a:pt x="983" y="491"/>
                    <a:pt x="983" y="497"/>
                    <a:pt x="983" y="496"/>
                  </a:cubicBezTo>
                  <a:cubicBezTo>
                    <a:pt x="986" y="491"/>
                    <a:pt x="984" y="492"/>
                    <a:pt x="984" y="489"/>
                  </a:cubicBezTo>
                  <a:cubicBezTo>
                    <a:pt x="984" y="486"/>
                    <a:pt x="984" y="488"/>
                    <a:pt x="981" y="488"/>
                  </a:cubicBezTo>
                  <a:cubicBezTo>
                    <a:pt x="979" y="486"/>
                    <a:pt x="979" y="483"/>
                    <a:pt x="978" y="480"/>
                  </a:cubicBezTo>
                  <a:cubicBezTo>
                    <a:pt x="973" y="477"/>
                    <a:pt x="977" y="468"/>
                    <a:pt x="978" y="464"/>
                  </a:cubicBezTo>
                  <a:cubicBezTo>
                    <a:pt x="981" y="463"/>
                    <a:pt x="978" y="460"/>
                    <a:pt x="981" y="458"/>
                  </a:cubicBezTo>
                  <a:cubicBezTo>
                    <a:pt x="984" y="458"/>
                    <a:pt x="987" y="458"/>
                    <a:pt x="990" y="461"/>
                  </a:cubicBezTo>
                  <a:cubicBezTo>
                    <a:pt x="992" y="464"/>
                    <a:pt x="993" y="468"/>
                    <a:pt x="993" y="464"/>
                  </a:cubicBezTo>
                  <a:cubicBezTo>
                    <a:pt x="993" y="463"/>
                    <a:pt x="990" y="460"/>
                    <a:pt x="989" y="457"/>
                  </a:cubicBezTo>
                  <a:cubicBezTo>
                    <a:pt x="989" y="452"/>
                    <a:pt x="986" y="446"/>
                    <a:pt x="984" y="441"/>
                  </a:cubicBezTo>
                  <a:cubicBezTo>
                    <a:pt x="984" y="436"/>
                    <a:pt x="983" y="435"/>
                    <a:pt x="983" y="432"/>
                  </a:cubicBezTo>
                  <a:cubicBezTo>
                    <a:pt x="983" y="429"/>
                    <a:pt x="981" y="433"/>
                    <a:pt x="981" y="430"/>
                  </a:cubicBezTo>
                  <a:cubicBezTo>
                    <a:pt x="983" y="425"/>
                    <a:pt x="981" y="430"/>
                    <a:pt x="981" y="427"/>
                  </a:cubicBezTo>
                  <a:cubicBezTo>
                    <a:pt x="979" y="422"/>
                    <a:pt x="984" y="422"/>
                    <a:pt x="983" y="413"/>
                  </a:cubicBezTo>
                  <a:cubicBezTo>
                    <a:pt x="981" y="407"/>
                    <a:pt x="979" y="410"/>
                    <a:pt x="981" y="408"/>
                  </a:cubicBezTo>
                  <a:cubicBezTo>
                    <a:pt x="981" y="407"/>
                    <a:pt x="979" y="408"/>
                    <a:pt x="979" y="407"/>
                  </a:cubicBezTo>
                  <a:cubicBezTo>
                    <a:pt x="979" y="404"/>
                    <a:pt x="978" y="404"/>
                    <a:pt x="979" y="402"/>
                  </a:cubicBezTo>
                  <a:cubicBezTo>
                    <a:pt x="981" y="401"/>
                    <a:pt x="979" y="399"/>
                    <a:pt x="978" y="398"/>
                  </a:cubicBezTo>
                  <a:cubicBezTo>
                    <a:pt x="977" y="394"/>
                    <a:pt x="978" y="398"/>
                    <a:pt x="975" y="398"/>
                  </a:cubicBezTo>
                  <a:cubicBezTo>
                    <a:pt x="972" y="399"/>
                    <a:pt x="978" y="401"/>
                    <a:pt x="977" y="404"/>
                  </a:cubicBezTo>
                  <a:cubicBezTo>
                    <a:pt x="977" y="407"/>
                    <a:pt x="975" y="405"/>
                    <a:pt x="975" y="407"/>
                  </a:cubicBezTo>
                  <a:cubicBezTo>
                    <a:pt x="975" y="408"/>
                    <a:pt x="978" y="407"/>
                    <a:pt x="975" y="408"/>
                  </a:cubicBezTo>
                  <a:cubicBezTo>
                    <a:pt x="973" y="412"/>
                    <a:pt x="975" y="407"/>
                    <a:pt x="972" y="408"/>
                  </a:cubicBezTo>
                  <a:cubicBezTo>
                    <a:pt x="970" y="408"/>
                    <a:pt x="969" y="408"/>
                    <a:pt x="970" y="412"/>
                  </a:cubicBezTo>
                  <a:cubicBezTo>
                    <a:pt x="970" y="413"/>
                    <a:pt x="970" y="416"/>
                    <a:pt x="969" y="421"/>
                  </a:cubicBezTo>
                  <a:close/>
                  <a:moveTo>
                    <a:pt x="1007" y="517"/>
                  </a:moveTo>
                  <a:cubicBezTo>
                    <a:pt x="1010" y="516"/>
                    <a:pt x="1004" y="514"/>
                    <a:pt x="1004" y="516"/>
                  </a:cubicBezTo>
                  <a:cubicBezTo>
                    <a:pt x="1002" y="519"/>
                    <a:pt x="998" y="520"/>
                    <a:pt x="999" y="523"/>
                  </a:cubicBezTo>
                  <a:cubicBezTo>
                    <a:pt x="1001" y="525"/>
                    <a:pt x="1001" y="519"/>
                    <a:pt x="1007" y="517"/>
                  </a:cubicBezTo>
                  <a:close/>
                  <a:moveTo>
                    <a:pt x="1015" y="511"/>
                  </a:moveTo>
                  <a:cubicBezTo>
                    <a:pt x="1018" y="508"/>
                    <a:pt x="1018" y="509"/>
                    <a:pt x="1021" y="506"/>
                  </a:cubicBezTo>
                  <a:cubicBezTo>
                    <a:pt x="1024" y="505"/>
                    <a:pt x="1028" y="506"/>
                    <a:pt x="1025" y="503"/>
                  </a:cubicBezTo>
                  <a:cubicBezTo>
                    <a:pt x="1024" y="502"/>
                    <a:pt x="1022" y="506"/>
                    <a:pt x="1019" y="505"/>
                  </a:cubicBezTo>
                  <a:cubicBezTo>
                    <a:pt x="1018" y="503"/>
                    <a:pt x="1021" y="506"/>
                    <a:pt x="1018" y="506"/>
                  </a:cubicBezTo>
                  <a:cubicBezTo>
                    <a:pt x="1015" y="508"/>
                    <a:pt x="1012" y="509"/>
                    <a:pt x="1010" y="514"/>
                  </a:cubicBezTo>
                  <a:cubicBezTo>
                    <a:pt x="1010" y="516"/>
                    <a:pt x="1013" y="516"/>
                    <a:pt x="1015" y="511"/>
                  </a:cubicBezTo>
                  <a:close/>
                  <a:moveTo>
                    <a:pt x="1031" y="500"/>
                  </a:moveTo>
                  <a:cubicBezTo>
                    <a:pt x="1033" y="497"/>
                    <a:pt x="1037" y="494"/>
                    <a:pt x="1039" y="494"/>
                  </a:cubicBezTo>
                  <a:cubicBezTo>
                    <a:pt x="1040" y="496"/>
                    <a:pt x="1030" y="505"/>
                    <a:pt x="1031" y="500"/>
                  </a:cubicBezTo>
                  <a:close/>
                  <a:moveTo>
                    <a:pt x="1071" y="461"/>
                  </a:moveTo>
                  <a:cubicBezTo>
                    <a:pt x="1071" y="460"/>
                    <a:pt x="1072" y="453"/>
                    <a:pt x="1074" y="455"/>
                  </a:cubicBezTo>
                  <a:cubicBezTo>
                    <a:pt x="1075" y="457"/>
                    <a:pt x="1071" y="461"/>
                    <a:pt x="1071" y="461"/>
                  </a:cubicBezTo>
                  <a:close/>
                  <a:moveTo>
                    <a:pt x="1066" y="464"/>
                  </a:moveTo>
                  <a:cubicBezTo>
                    <a:pt x="1068" y="464"/>
                    <a:pt x="1069" y="463"/>
                    <a:pt x="1069" y="463"/>
                  </a:cubicBezTo>
                  <a:cubicBezTo>
                    <a:pt x="1069" y="464"/>
                    <a:pt x="1066" y="466"/>
                    <a:pt x="1066" y="464"/>
                  </a:cubicBezTo>
                  <a:close/>
                  <a:moveTo>
                    <a:pt x="1060" y="477"/>
                  </a:moveTo>
                  <a:cubicBezTo>
                    <a:pt x="1059" y="477"/>
                    <a:pt x="1059" y="475"/>
                    <a:pt x="1060" y="475"/>
                  </a:cubicBezTo>
                  <a:cubicBezTo>
                    <a:pt x="1060" y="477"/>
                    <a:pt x="1060" y="478"/>
                    <a:pt x="1060" y="477"/>
                  </a:cubicBezTo>
                  <a:close/>
                  <a:moveTo>
                    <a:pt x="1054" y="481"/>
                  </a:moveTo>
                  <a:cubicBezTo>
                    <a:pt x="1054" y="481"/>
                    <a:pt x="1056" y="480"/>
                    <a:pt x="1056" y="481"/>
                  </a:cubicBezTo>
                  <a:cubicBezTo>
                    <a:pt x="1056" y="481"/>
                    <a:pt x="1056" y="483"/>
                    <a:pt x="1054" y="481"/>
                  </a:cubicBezTo>
                  <a:close/>
                  <a:moveTo>
                    <a:pt x="1082" y="447"/>
                  </a:moveTo>
                  <a:cubicBezTo>
                    <a:pt x="1085" y="447"/>
                    <a:pt x="1085" y="441"/>
                    <a:pt x="1083" y="441"/>
                  </a:cubicBezTo>
                  <a:cubicBezTo>
                    <a:pt x="1082" y="441"/>
                    <a:pt x="1082" y="444"/>
                    <a:pt x="1080" y="446"/>
                  </a:cubicBezTo>
                  <a:cubicBezTo>
                    <a:pt x="1077" y="446"/>
                    <a:pt x="1075" y="447"/>
                    <a:pt x="1077" y="449"/>
                  </a:cubicBezTo>
                  <a:cubicBezTo>
                    <a:pt x="1079" y="452"/>
                    <a:pt x="1079" y="449"/>
                    <a:pt x="1082" y="447"/>
                  </a:cubicBezTo>
                  <a:close/>
                  <a:moveTo>
                    <a:pt x="1085" y="443"/>
                  </a:moveTo>
                  <a:cubicBezTo>
                    <a:pt x="1083" y="441"/>
                    <a:pt x="1086" y="440"/>
                    <a:pt x="1088" y="440"/>
                  </a:cubicBezTo>
                  <a:cubicBezTo>
                    <a:pt x="1088" y="441"/>
                    <a:pt x="1086" y="443"/>
                    <a:pt x="1085" y="443"/>
                  </a:cubicBezTo>
                  <a:close/>
                  <a:moveTo>
                    <a:pt x="1162" y="385"/>
                  </a:moveTo>
                  <a:cubicBezTo>
                    <a:pt x="1165" y="384"/>
                    <a:pt x="1170" y="396"/>
                    <a:pt x="1167" y="393"/>
                  </a:cubicBezTo>
                  <a:cubicBezTo>
                    <a:pt x="1164" y="390"/>
                    <a:pt x="1161" y="387"/>
                    <a:pt x="1162" y="385"/>
                  </a:cubicBezTo>
                  <a:close/>
                  <a:moveTo>
                    <a:pt x="0" y="396"/>
                  </a:moveTo>
                  <a:cubicBezTo>
                    <a:pt x="11" y="398"/>
                    <a:pt x="20" y="399"/>
                    <a:pt x="26" y="398"/>
                  </a:cubicBezTo>
                  <a:cubicBezTo>
                    <a:pt x="25" y="393"/>
                    <a:pt x="28" y="391"/>
                    <a:pt x="25" y="390"/>
                  </a:cubicBezTo>
                  <a:cubicBezTo>
                    <a:pt x="22" y="387"/>
                    <a:pt x="25" y="391"/>
                    <a:pt x="14" y="387"/>
                  </a:cubicBezTo>
                  <a:cubicBezTo>
                    <a:pt x="14" y="388"/>
                    <a:pt x="13" y="387"/>
                    <a:pt x="14" y="388"/>
                  </a:cubicBezTo>
                  <a:cubicBezTo>
                    <a:pt x="14" y="391"/>
                    <a:pt x="11" y="391"/>
                    <a:pt x="10" y="391"/>
                  </a:cubicBezTo>
                  <a:cubicBezTo>
                    <a:pt x="8" y="390"/>
                    <a:pt x="11" y="388"/>
                    <a:pt x="11" y="387"/>
                  </a:cubicBezTo>
                  <a:cubicBezTo>
                    <a:pt x="13" y="385"/>
                    <a:pt x="11" y="385"/>
                    <a:pt x="10" y="388"/>
                  </a:cubicBezTo>
                  <a:cubicBezTo>
                    <a:pt x="7" y="391"/>
                    <a:pt x="8" y="390"/>
                    <a:pt x="5" y="390"/>
                  </a:cubicBezTo>
                  <a:cubicBezTo>
                    <a:pt x="2" y="390"/>
                    <a:pt x="5" y="393"/>
                    <a:pt x="0" y="396"/>
                  </a:cubicBezTo>
                  <a:close/>
                  <a:moveTo>
                    <a:pt x="1142" y="342"/>
                  </a:moveTo>
                  <a:cubicBezTo>
                    <a:pt x="1147" y="337"/>
                    <a:pt x="1152" y="334"/>
                    <a:pt x="1152" y="337"/>
                  </a:cubicBezTo>
                  <a:cubicBezTo>
                    <a:pt x="1152" y="340"/>
                    <a:pt x="1141" y="345"/>
                    <a:pt x="1142" y="342"/>
                  </a:cubicBezTo>
                  <a:close/>
                  <a:moveTo>
                    <a:pt x="937" y="393"/>
                  </a:moveTo>
                  <a:cubicBezTo>
                    <a:pt x="934" y="390"/>
                    <a:pt x="935" y="387"/>
                    <a:pt x="938" y="388"/>
                  </a:cubicBezTo>
                  <a:cubicBezTo>
                    <a:pt x="943" y="388"/>
                    <a:pt x="940" y="394"/>
                    <a:pt x="937" y="393"/>
                  </a:cubicBezTo>
                  <a:close/>
                  <a:moveTo>
                    <a:pt x="1274" y="175"/>
                  </a:moveTo>
                  <a:cubicBezTo>
                    <a:pt x="1274" y="175"/>
                    <a:pt x="1274" y="175"/>
                    <a:pt x="1274" y="175"/>
                  </a:cubicBezTo>
                  <a:cubicBezTo>
                    <a:pt x="1278" y="175"/>
                    <a:pt x="1284" y="174"/>
                    <a:pt x="1289" y="172"/>
                  </a:cubicBezTo>
                  <a:cubicBezTo>
                    <a:pt x="1301" y="171"/>
                    <a:pt x="1287" y="163"/>
                    <a:pt x="1278" y="164"/>
                  </a:cubicBezTo>
                  <a:cubicBezTo>
                    <a:pt x="1277" y="164"/>
                    <a:pt x="1275" y="164"/>
                    <a:pt x="1274" y="164"/>
                  </a:cubicBezTo>
                  <a:cubicBezTo>
                    <a:pt x="1273" y="164"/>
                    <a:pt x="1273" y="164"/>
                    <a:pt x="1273" y="164"/>
                  </a:cubicBezTo>
                  <a:cubicBezTo>
                    <a:pt x="1267" y="166"/>
                    <a:pt x="1263" y="171"/>
                    <a:pt x="1261" y="174"/>
                  </a:cubicBezTo>
                  <a:cubicBezTo>
                    <a:pt x="1261" y="177"/>
                    <a:pt x="1267" y="177"/>
                    <a:pt x="1273" y="175"/>
                  </a:cubicBezTo>
                  <a:lnTo>
                    <a:pt x="1274" y="175"/>
                  </a:lnTo>
                  <a:close/>
                  <a:moveTo>
                    <a:pt x="1188" y="192"/>
                  </a:moveTo>
                  <a:cubicBezTo>
                    <a:pt x="1185" y="196"/>
                    <a:pt x="1174" y="191"/>
                    <a:pt x="1176" y="189"/>
                  </a:cubicBezTo>
                  <a:cubicBezTo>
                    <a:pt x="1179" y="188"/>
                    <a:pt x="1191" y="189"/>
                    <a:pt x="1188" y="192"/>
                  </a:cubicBezTo>
                  <a:close/>
                  <a:moveTo>
                    <a:pt x="978" y="132"/>
                  </a:moveTo>
                  <a:cubicBezTo>
                    <a:pt x="969" y="127"/>
                    <a:pt x="964" y="132"/>
                    <a:pt x="957" y="136"/>
                  </a:cubicBezTo>
                  <a:cubicBezTo>
                    <a:pt x="951" y="141"/>
                    <a:pt x="958" y="136"/>
                    <a:pt x="970" y="139"/>
                  </a:cubicBezTo>
                  <a:cubicBezTo>
                    <a:pt x="990" y="143"/>
                    <a:pt x="987" y="136"/>
                    <a:pt x="978" y="132"/>
                  </a:cubicBezTo>
                  <a:close/>
                  <a:moveTo>
                    <a:pt x="1034" y="116"/>
                  </a:moveTo>
                  <a:cubicBezTo>
                    <a:pt x="1042" y="116"/>
                    <a:pt x="1044" y="110"/>
                    <a:pt x="1039" y="112"/>
                  </a:cubicBezTo>
                  <a:cubicBezTo>
                    <a:pt x="1036" y="112"/>
                    <a:pt x="1036" y="105"/>
                    <a:pt x="1028" y="109"/>
                  </a:cubicBezTo>
                  <a:cubicBezTo>
                    <a:pt x="1021" y="112"/>
                    <a:pt x="1030" y="105"/>
                    <a:pt x="1018" y="107"/>
                  </a:cubicBezTo>
                  <a:cubicBezTo>
                    <a:pt x="1005" y="109"/>
                    <a:pt x="1009" y="102"/>
                    <a:pt x="1007" y="105"/>
                  </a:cubicBezTo>
                  <a:cubicBezTo>
                    <a:pt x="1004" y="107"/>
                    <a:pt x="999" y="112"/>
                    <a:pt x="1016" y="115"/>
                  </a:cubicBezTo>
                  <a:cubicBezTo>
                    <a:pt x="1025" y="118"/>
                    <a:pt x="1027" y="116"/>
                    <a:pt x="1034" y="116"/>
                  </a:cubicBezTo>
                  <a:close/>
                  <a:moveTo>
                    <a:pt x="996" y="105"/>
                  </a:moveTo>
                  <a:cubicBezTo>
                    <a:pt x="1002" y="105"/>
                    <a:pt x="989" y="99"/>
                    <a:pt x="981" y="101"/>
                  </a:cubicBezTo>
                  <a:cubicBezTo>
                    <a:pt x="975" y="102"/>
                    <a:pt x="970" y="93"/>
                    <a:pt x="964" y="96"/>
                  </a:cubicBezTo>
                  <a:cubicBezTo>
                    <a:pt x="958" y="99"/>
                    <a:pt x="966" y="102"/>
                    <a:pt x="963" y="104"/>
                  </a:cubicBezTo>
                  <a:cubicBezTo>
                    <a:pt x="960" y="104"/>
                    <a:pt x="952" y="98"/>
                    <a:pt x="947" y="94"/>
                  </a:cubicBezTo>
                  <a:cubicBezTo>
                    <a:pt x="943" y="93"/>
                    <a:pt x="941" y="94"/>
                    <a:pt x="935" y="99"/>
                  </a:cubicBezTo>
                  <a:cubicBezTo>
                    <a:pt x="929" y="102"/>
                    <a:pt x="937" y="105"/>
                    <a:pt x="934" y="107"/>
                  </a:cubicBezTo>
                  <a:cubicBezTo>
                    <a:pt x="929" y="109"/>
                    <a:pt x="935" y="113"/>
                    <a:pt x="946" y="118"/>
                  </a:cubicBezTo>
                  <a:cubicBezTo>
                    <a:pt x="955" y="121"/>
                    <a:pt x="949" y="113"/>
                    <a:pt x="957" y="115"/>
                  </a:cubicBezTo>
                  <a:cubicBezTo>
                    <a:pt x="964" y="118"/>
                    <a:pt x="967" y="110"/>
                    <a:pt x="972" y="115"/>
                  </a:cubicBezTo>
                  <a:cubicBezTo>
                    <a:pt x="977" y="118"/>
                    <a:pt x="983" y="113"/>
                    <a:pt x="992" y="112"/>
                  </a:cubicBezTo>
                  <a:cubicBezTo>
                    <a:pt x="999" y="109"/>
                    <a:pt x="989" y="105"/>
                    <a:pt x="996" y="105"/>
                  </a:cubicBezTo>
                  <a:close/>
                  <a:moveTo>
                    <a:pt x="923" y="107"/>
                  </a:moveTo>
                  <a:cubicBezTo>
                    <a:pt x="917" y="110"/>
                    <a:pt x="920" y="98"/>
                    <a:pt x="923" y="101"/>
                  </a:cubicBezTo>
                  <a:cubicBezTo>
                    <a:pt x="926" y="104"/>
                    <a:pt x="926" y="105"/>
                    <a:pt x="923" y="107"/>
                  </a:cubicBezTo>
                  <a:close/>
                  <a:moveTo>
                    <a:pt x="850" y="150"/>
                  </a:moveTo>
                  <a:cubicBezTo>
                    <a:pt x="853" y="150"/>
                    <a:pt x="852" y="150"/>
                    <a:pt x="858" y="152"/>
                  </a:cubicBezTo>
                  <a:cubicBezTo>
                    <a:pt x="865" y="155"/>
                    <a:pt x="870" y="160"/>
                    <a:pt x="873" y="155"/>
                  </a:cubicBezTo>
                  <a:cubicBezTo>
                    <a:pt x="874" y="150"/>
                    <a:pt x="862" y="150"/>
                    <a:pt x="870" y="149"/>
                  </a:cubicBezTo>
                  <a:cubicBezTo>
                    <a:pt x="876" y="147"/>
                    <a:pt x="861" y="146"/>
                    <a:pt x="868" y="144"/>
                  </a:cubicBezTo>
                  <a:cubicBezTo>
                    <a:pt x="876" y="143"/>
                    <a:pt x="864" y="138"/>
                    <a:pt x="858" y="136"/>
                  </a:cubicBezTo>
                  <a:cubicBezTo>
                    <a:pt x="852" y="133"/>
                    <a:pt x="850" y="143"/>
                    <a:pt x="849" y="138"/>
                  </a:cubicBezTo>
                  <a:cubicBezTo>
                    <a:pt x="847" y="133"/>
                    <a:pt x="842" y="136"/>
                    <a:pt x="836" y="133"/>
                  </a:cubicBezTo>
                  <a:cubicBezTo>
                    <a:pt x="830" y="130"/>
                    <a:pt x="820" y="135"/>
                    <a:pt x="824" y="138"/>
                  </a:cubicBezTo>
                  <a:cubicBezTo>
                    <a:pt x="829" y="143"/>
                    <a:pt x="815" y="144"/>
                    <a:pt x="824" y="146"/>
                  </a:cubicBezTo>
                  <a:cubicBezTo>
                    <a:pt x="832" y="147"/>
                    <a:pt x="835" y="147"/>
                    <a:pt x="845" y="154"/>
                  </a:cubicBezTo>
                  <a:cubicBezTo>
                    <a:pt x="852" y="155"/>
                    <a:pt x="845" y="150"/>
                    <a:pt x="850" y="150"/>
                  </a:cubicBezTo>
                  <a:close/>
                  <a:moveTo>
                    <a:pt x="739" y="121"/>
                  </a:moveTo>
                  <a:cubicBezTo>
                    <a:pt x="731" y="119"/>
                    <a:pt x="727" y="122"/>
                    <a:pt x="734" y="126"/>
                  </a:cubicBezTo>
                  <a:cubicBezTo>
                    <a:pt x="743" y="130"/>
                    <a:pt x="748" y="121"/>
                    <a:pt x="739" y="121"/>
                  </a:cubicBezTo>
                  <a:close/>
                  <a:moveTo>
                    <a:pt x="640" y="65"/>
                  </a:moveTo>
                  <a:cubicBezTo>
                    <a:pt x="648" y="63"/>
                    <a:pt x="654" y="62"/>
                    <a:pt x="667" y="62"/>
                  </a:cubicBezTo>
                  <a:cubicBezTo>
                    <a:pt x="683" y="60"/>
                    <a:pt x="684" y="57"/>
                    <a:pt x="676" y="53"/>
                  </a:cubicBezTo>
                  <a:cubicBezTo>
                    <a:pt x="669" y="46"/>
                    <a:pt x="670" y="45"/>
                    <a:pt x="660" y="51"/>
                  </a:cubicBezTo>
                  <a:cubicBezTo>
                    <a:pt x="651" y="59"/>
                    <a:pt x="667" y="45"/>
                    <a:pt x="663" y="43"/>
                  </a:cubicBezTo>
                  <a:cubicBezTo>
                    <a:pt x="658" y="42"/>
                    <a:pt x="652" y="39"/>
                    <a:pt x="648" y="48"/>
                  </a:cubicBezTo>
                  <a:cubicBezTo>
                    <a:pt x="641" y="57"/>
                    <a:pt x="641" y="49"/>
                    <a:pt x="635" y="63"/>
                  </a:cubicBezTo>
                  <a:cubicBezTo>
                    <a:pt x="632" y="66"/>
                    <a:pt x="634" y="68"/>
                    <a:pt x="640" y="65"/>
                  </a:cubicBezTo>
                  <a:close/>
                  <a:moveTo>
                    <a:pt x="617" y="51"/>
                  </a:moveTo>
                  <a:cubicBezTo>
                    <a:pt x="628" y="56"/>
                    <a:pt x="641" y="51"/>
                    <a:pt x="637" y="48"/>
                  </a:cubicBezTo>
                  <a:cubicBezTo>
                    <a:pt x="632" y="45"/>
                    <a:pt x="643" y="37"/>
                    <a:pt x="638" y="35"/>
                  </a:cubicBezTo>
                  <a:cubicBezTo>
                    <a:pt x="632" y="32"/>
                    <a:pt x="635" y="29"/>
                    <a:pt x="626" y="34"/>
                  </a:cubicBezTo>
                  <a:cubicBezTo>
                    <a:pt x="616" y="37"/>
                    <a:pt x="625" y="31"/>
                    <a:pt x="620" y="31"/>
                  </a:cubicBezTo>
                  <a:cubicBezTo>
                    <a:pt x="616" y="31"/>
                    <a:pt x="603" y="29"/>
                    <a:pt x="597" y="32"/>
                  </a:cubicBezTo>
                  <a:cubicBezTo>
                    <a:pt x="591" y="37"/>
                    <a:pt x="579" y="42"/>
                    <a:pt x="588" y="42"/>
                  </a:cubicBezTo>
                  <a:cubicBezTo>
                    <a:pt x="599" y="42"/>
                    <a:pt x="591" y="45"/>
                    <a:pt x="597" y="48"/>
                  </a:cubicBezTo>
                  <a:cubicBezTo>
                    <a:pt x="600" y="49"/>
                    <a:pt x="605" y="48"/>
                    <a:pt x="617" y="51"/>
                  </a:cubicBezTo>
                  <a:close/>
                  <a:moveTo>
                    <a:pt x="576" y="31"/>
                  </a:moveTo>
                  <a:cubicBezTo>
                    <a:pt x="567" y="31"/>
                    <a:pt x="565" y="34"/>
                    <a:pt x="571" y="35"/>
                  </a:cubicBezTo>
                  <a:cubicBezTo>
                    <a:pt x="578" y="37"/>
                    <a:pt x="574" y="40"/>
                    <a:pt x="581" y="39"/>
                  </a:cubicBezTo>
                  <a:cubicBezTo>
                    <a:pt x="599" y="34"/>
                    <a:pt x="584" y="32"/>
                    <a:pt x="576" y="31"/>
                  </a:cubicBezTo>
                  <a:close/>
                  <a:moveTo>
                    <a:pt x="600" y="29"/>
                  </a:moveTo>
                  <a:cubicBezTo>
                    <a:pt x="614" y="28"/>
                    <a:pt x="620" y="31"/>
                    <a:pt x="616" y="25"/>
                  </a:cubicBezTo>
                  <a:cubicBezTo>
                    <a:pt x="613" y="20"/>
                    <a:pt x="623" y="23"/>
                    <a:pt x="622" y="20"/>
                  </a:cubicBezTo>
                  <a:cubicBezTo>
                    <a:pt x="620" y="17"/>
                    <a:pt x="616" y="20"/>
                    <a:pt x="611" y="15"/>
                  </a:cubicBezTo>
                  <a:cubicBezTo>
                    <a:pt x="605" y="11"/>
                    <a:pt x="603" y="9"/>
                    <a:pt x="597" y="12"/>
                  </a:cubicBezTo>
                  <a:cubicBezTo>
                    <a:pt x="593" y="15"/>
                    <a:pt x="590" y="12"/>
                    <a:pt x="582" y="17"/>
                  </a:cubicBezTo>
                  <a:cubicBezTo>
                    <a:pt x="574" y="21"/>
                    <a:pt x="587" y="18"/>
                    <a:pt x="582" y="21"/>
                  </a:cubicBezTo>
                  <a:cubicBezTo>
                    <a:pt x="576" y="26"/>
                    <a:pt x="567" y="28"/>
                    <a:pt x="573" y="28"/>
                  </a:cubicBezTo>
                  <a:cubicBezTo>
                    <a:pt x="581" y="29"/>
                    <a:pt x="579" y="31"/>
                    <a:pt x="588" y="32"/>
                  </a:cubicBezTo>
                  <a:cubicBezTo>
                    <a:pt x="599" y="32"/>
                    <a:pt x="588" y="29"/>
                    <a:pt x="600" y="29"/>
                  </a:cubicBezTo>
                  <a:close/>
                  <a:moveTo>
                    <a:pt x="561" y="12"/>
                  </a:moveTo>
                  <a:cubicBezTo>
                    <a:pt x="561" y="11"/>
                    <a:pt x="571" y="12"/>
                    <a:pt x="571" y="14"/>
                  </a:cubicBezTo>
                  <a:cubicBezTo>
                    <a:pt x="571" y="15"/>
                    <a:pt x="559" y="15"/>
                    <a:pt x="561" y="12"/>
                  </a:cubicBezTo>
                  <a:close/>
                  <a:moveTo>
                    <a:pt x="600" y="82"/>
                  </a:moveTo>
                  <a:cubicBezTo>
                    <a:pt x="599" y="81"/>
                    <a:pt x="610" y="77"/>
                    <a:pt x="611" y="79"/>
                  </a:cubicBezTo>
                  <a:cubicBezTo>
                    <a:pt x="613" y="81"/>
                    <a:pt x="605" y="84"/>
                    <a:pt x="600" y="82"/>
                  </a:cubicBezTo>
                  <a:close/>
                </a:path>
              </a:pathLst>
            </a:custGeom>
            <a:solidFill>
              <a:srgbClr val="D9DAE4"/>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26" name="Google Shape;3423;p145">
              <a:extLst>
                <a:ext uri="{FF2B5EF4-FFF2-40B4-BE49-F238E27FC236}">
                  <a16:creationId xmlns:a16="http://schemas.microsoft.com/office/drawing/2014/main" id="{4A2AC18C-1727-184D-FB6A-CC49C7C0D987}"/>
                </a:ext>
              </a:extLst>
            </p:cNvPr>
            <p:cNvSpPr/>
            <p:nvPr/>
          </p:nvSpPr>
          <p:spPr>
            <a:xfrm>
              <a:off x="8598327" y="4262634"/>
              <a:ext cx="1015486" cy="1078131"/>
            </a:xfrm>
            <a:custGeom>
              <a:avLst/>
              <a:gdLst/>
              <a:ahLst/>
              <a:cxnLst/>
              <a:rect l="l" t="t" r="r" b="b"/>
              <a:pathLst>
                <a:path w="326" h="346" extrusionOk="0">
                  <a:moveTo>
                    <a:pt x="72" y="78"/>
                  </a:moveTo>
                  <a:cubicBezTo>
                    <a:pt x="78" y="73"/>
                    <a:pt x="70" y="73"/>
                    <a:pt x="77" y="62"/>
                  </a:cubicBezTo>
                  <a:cubicBezTo>
                    <a:pt x="84" y="53"/>
                    <a:pt x="84" y="74"/>
                    <a:pt x="86" y="62"/>
                  </a:cubicBezTo>
                  <a:cubicBezTo>
                    <a:pt x="86" y="48"/>
                    <a:pt x="92" y="65"/>
                    <a:pt x="92" y="54"/>
                  </a:cubicBezTo>
                  <a:cubicBezTo>
                    <a:pt x="92" y="46"/>
                    <a:pt x="93" y="51"/>
                    <a:pt x="98" y="42"/>
                  </a:cubicBezTo>
                  <a:cubicBezTo>
                    <a:pt x="102" y="32"/>
                    <a:pt x="104" y="42"/>
                    <a:pt x="105" y="36"/>
                  </a:cubicBezTo>
                  <a:cubicBezTo>
                    <a:pt x="105" y="29"/>
                    <a:pt x="110" y="39"/>
                    <a:pt x="110" y="32"/>
                  </a:cubicBezTo>
                  <a:cubicBezTo>
                    <a:pt x="110" y="26"/>
                    <a:pt x="121" y="43"/>
                    <a:pt x="125" y="42"/>
                  </a:cubicBezTo>
                  <a:cubicBezTo>
                    <a:pt x="130" y="42"/>
                    <a:pt x="130" y="46"/>
                    <a:pt x="133" y="43"/>
                  </a:cubicBezTo>
                  <a:cubicBezTo>
                    <a:pt x="136" y="40"/>
                    <a:pt x="127" y="42"/>
                    <a:pt x="133" y="32"/>
                  </a:cubicBezTo>
                  <a:cubicBezTo>
                    <a:pt x="139" y="25"/>
                    <a:pt x="133" y="26"/>
                    <a:pt x="140" y="20"/>
                  </a:cubicBezTo>
                  <a:cubicBezTo>
                    <a:pt x="150" y="12"/>
                    <a:pt x="145" y="18"/>
                    <a:pt x="151" y="17"/>
                  </a:cubicBezTo>
                  <a:cubicBezTo>
                    <a:pt x="157" y="15"/>
                    <a:pt x="156" y="20"/>
                    <a:pt x="157" y="14"/>
                  </a:cubicBezTo>
                  <a:cubicBezTo>
                    <a:pt x="159" y="8"/>
                    <a:pt x="153" y="11"/>
                    <a:pt x="151" y="9"/>
                  </a:cubicBezTo>
                  <a:cubicBezTo>
                    <a:pt x="150" y="6"/>
                    <a:pt x="151" y="6"/>
                    <a:pt x="154" y="6"/>
                  </a:cubicBezTo>
                  <a:cubicBezTo>
                    <a:pt x="157" y="6"/>
                    <a:pt x="156" y="9"/>
                    <a:pt x="159" y="8"/>
                  </a:cubicBezTo>
                  <a:cubicBezTo>
                    <a:pt x="162" y="8"/>
                    <a:pt x="159" y="12"/>
                    <a:pt x="165" y="12"/>
                  </a:cubicBezTo>
                  <a:cubicBezTo>
                    <a:pt x="169" y="11"/>
                    <a:pt x="168" y="17"/>
                    <a:pt x="172" y="14"/>
                  </a:cubicBezTo>
                  <a:cubicBezTo>
                    <a:pt x="175" y="14"/>
                    <a:pt x="174" y="20"/>
                    <a:pt x="180" y="14"/>
                  </a:cubicBezTo>
                  <a:cubicBezTo>
                    <a:pt x="186" y="9"/>
                    <a:pt x="181" y="15"/>
                    <a:pt x="183" y="15"/>
                  </a:cubicBezTo>
                  <a:cubicBezTo>
                    <a:pt x="185" y="15"/>
                    <a:pt x="183" y="20"/>
                    <a:pt x="185" y="18"/>
                  </a:cubicBezTo>
                  <a:cubicBezTo>
                    <a:pt x="188" y="17"/>
                    <a:pt x="185" y="17"/>
                    <a:pt x="186" y="14"/>
                  </a:cubicBezTo>
                  <a:cubicBezTo>
                    <a:pt x="189" y="12"/>
                    <a:pt x="188" y="14"/>
                    <a:pt x="191" y="17"/>
                  </a:cubicBezTo>
                  <a:cubicBezTo>
                    <a:pt x="195" y="18"/>
                    <a:pt x="189" y="18"/>
                    <a:pt x="188" y="25"/>
                  </a:cubicBezTo>
                  <a:cubicBezTo>
                    <a:pt x="188" y="32"/>
                    <a:pt x="188" y="22"/>
                    <a:pt x="183" y="28"/>
                  </a:cubicBezTo>
                  <a:cubicBezTo>
                    <a:pt x="180" y="36"/>
                    <a:pt x="188" y="28"/>
                    <a:pt x="181" y="37"/>
                  </a:cubicBezTo>
                  <a:cubicBezTo>
                    <a:pt x="177" y="46"/>
                    <a:pt x="180" y="43"/>
                    <a:pt x="188" y="51"/>
                  </a:cubicBezTo>
                  <a:cubicBezTo>
                    <a:pt x="191" y="56"/>
                    <a:pt x="191" y="51"/>
                    <a:pt x="198" y="57"/>
                  </a:cubicBezTo>
                  <a:cubicBezTo>
                    <a:pt x="206" y="65"/>
                    <a:pt x="207" y="60"/>
                    <a:pt x="209" y="65"/>
                  </a:cubicBezTo>
                  <a:cubicBezTo>
                    <a:pt x="209" y="68"/>
                    <a:pt x="216" y="73"/>
                    <a:pt x="220" y="70"/>
                  </a:cubicBezTo>
                  <a:cubicBezTo>
                    <a:pt x="224" y="67"/>
                    <a:pt x="221" y="65"/>
                    <a:pt x="226" y="59"/>
                  </a:cubicBezTo>
                  <a:cubicBezTo>
                    <a:pt x="229" y="54"/>
                    <a:pt x="226" y="54"/>
                    <a:pt x="227" y="48"/>
                  </a:cubicBezTo>
                  <a:cubicBezTo>
                    <a:pt x="230" y="40"/>
                    <a:pt x="226" y="34"/>
                    <a:pt x="227" y="29"/>
                  </a:cubicBezTo>
                  <a:cubicBezTo>
                    <a:pt x="229" y="25"/>
                    <a:pt x="227" y="25"/>
                    <a:pt x="229" y="22"/>
                  </a:cubicBezTo>
                  <a:cubicBezTo>
                    <a:pt x="232" y="20"/>
                    <a:pt x="227" y="22"/>
                    <a:pt x="229" y="17"/>
                  </a:cubicBezTo>
                  <a:cubicBezTo>
                    <a:pt x="232" y="11"/>
                    <a:pt x="232" y="9"/>
                    <a:pt x="232" y="6"/>
                  </a:cubicBezTo>
                  <a:cubicBezTo>
                    <a:pt x="233" y="1"/>
                    <a:pt x="236" y="0"/>
                    <a:pt x="238" y="5"/>
                  </a:cubicBezTo>
                  <a:cubicBezTo>
                    <a:pt x="238" y="9"/>
                    <a:pt x="238" y="12"/>
                    <a:pt x="239" y="14"/>
                  </a:cubicBezTo>
                  <a:cubicBezTo>
                    <a:pt x="242" y="15"/>
                    <a:pt x="239" y="15"/>
                    <a:pt x="241" y="18"/>
                  </a:cubicBezTo>
                  <a:cubicBezTo>
                    <a:pt x="244" y="23"/>
                    <a:pt x="244" y="26"/>
                    <a:pt x="244" y="31"/>
                  </a:cubicBezTo>
                  <a:cubicBezTo>
                    <a:pt x="244" y="36"/>
                    <a:pt x="247" y="42"/>
                    <a:pt x="248" y="37"/>
                  </a:cubicBezTo>
                  <a:cubicBezTo>
                    <a:pt x="251" y="32"/>
                    <a:pt x="250" y="39"/>
                    <a:pt x="256" y="42"/>
                  </a:cubicBezTo>
                  <a:cubicBezTo>
                    <a:pt x="261" y="45"/>
                    <a:pt x="256" y="56"/>
                    <a:pt x="261" y="62"/>
                  </a:cubicBezTo>
                  <a:cubicBezTo>
                    <a:pt x="265" y="67"/>
                    <a:pt x="262" y="74"/>
                    <a:pt x="264" y="79"/>
                  </a:cubicBezTo>
                  <a:cubicBezTo>
                    <a:pt x="267" y="82"/>
                    <a:pt x="265" y="85"/>
                    <a:pt x="271" y="87"/>
                  </a:cubicBezTo>
                  <a:cubicBezTo>
                    <a:pt x="277" y="88"/>
                    <a:pt x="273" y="92"/>
                    <a:pt x="280" y="93"/>
                  </a:cubicBezTo>
                  <a:cubicBezTo>
                    <a:pt x="288" y="96"/>
                    <a:pt x="288" y="99"/>
                    <a:pt x="285" y="99"/>
                  </a:cubicBezTo>
                  <a:cubicBezTo>
                    <a:pt x="282" y="99"/>
                    <a:pt x="290" y="105"/>
                    <a:pt x="291" y="109"/>
                  </a:cubicBezTo>
                  <a:cubicBezTo>
                    <a:pt x="293" y="112"/>
                    <a:pt x="290" y="113"/>
                    <a:pt x="293" y="118"/>
                  </a:cubicBezTo>
                  <a:cubicBezTo>
                    <a:pt x="296" y="123"/>
                    <a:pt x="293" y="113"/>
                    <a:pt x="296" y="118"/>
                  </a:cubicBezTo>
                  <a:cubicBezTo>
                    <a:pt x="300" y="121"/>
                    <a:pt x="299" y="115"/>
                    <a:pt x="300" y="118"/>
                  </a:cubicBezTo>
                  <a:cubicBezTo>
                    <a:pt x="303" y="121"/>
                    <a:pt x="299" y="126"/>
                    <a:pt x="303" y="132"/>
                  </a:cubicBezTo>
                  <a:cubicBezTo>
                    <a:pt x="308" y="137"/>
                    <a:pt x="306" y="132"/>
                    <a:pt x="309" y="138"/>
                  </a:cubicBezTo>
                  <a:cubicBezTo>
                    <a:pt x="312" y="143"/>
                    <a:pt x="316" y="143"/>
                    <a:pt x="317" y="149"/>
                  </a:cubicBezTo>
                  <a:cubicBezTo>
                    <a:pt x="319" y="155"/>
                    <a:pt x="320" y="151"/>
                    <a:pt x="320" y="157"/>
                  </a:cubicBezTo>
                  <a:cubicBezTo>
                    <a:pt x="319" y="163"/>
                    <a:pt x="321" y="163"/>
                    <a:pt x="320" y="168"/>
                  </a:cubicBezTo>
                  <a:cubicBezTo>
                    <a:pt x="319" y="169"/>
                    <a:pt x="326" y="180"/>
                    <a:pt x="323" y="186"/>
                  </a:cubicBezTo>
                  <a:cubicBezTo>
                    <a:pt x="320" y="191"/>
                    <a:pt x="323" y="196"/>
                    <a:pt x="319" y="202"/>
                  </a:cubicBezTo>
                  <a:cubicBezTo>
                    <a:pt x="317" y="207"/>
                    <a:pt x="320" y="210"/>
                    <a:pt x="317" y="216"/>
                  </a:cubicBezTo>
                  <a:cubicBezTo>
                    <a:pt x="314" y="222"/>
                    <a:pt x="319" y="221"/>
                    <a:pt x="311" y="228"/>
                  </a:cubicBezTo>
                  <a:cubicBezTo>
                    <a:pt x="302" y="236"/>
                    <a:pt x="303" y="250"/>
                    <a:pt x="300" y="252"/>
                  </a:cubicBezTo>
                  <a:cubicBezTo>
                    <a:pt x="297" y="253"/>
                    <a:pt x="296" y="261"/>
                    <a:pt x="296" y="264"/>
                  </a:cubicBezTo>
                  <a:cubicBezTo>
                    <a:pt x="296" y="269"/>
                    <a:pt x="293" y="272"/>
                    <a:pt x="294" y="273"/>
                  </a:cubicBezTo>
                  <a:cubicBezTo>
                    <a:pt x="296" y="275"/>
                    <a:pt x="294" y="281"/>
                    <a:pt x="286" y="281"/>
                  </a:cubicBezTo>
                  <a:cubicBezTo>
                    <a:pt x="279" y="280"/>
                    <a:pt x="271" y="291"/>
                    <a:pt x="268" y="291"/>
                  </a:cubicBezTo>
                  <a:cubicBezTo>
                    <a:pt x="265" y="292"/>
                    <a:pt x="268" y="300"/>
                    <a:pt x="265" y="295"/>
                  </a:cubicBezTo>
                  <a:cubicBezTo>
                    <a:pt x="261" y="289"/>
                    <a:pt x="259" y="291"/>
                    <a:pt x="258" y="287"/>
                  </a:cubicBezTo>
                  <a:cubicBezTo>
                    <a:pt x="258" y="284"/>
                    <a:pt x="258" y="291"/>
                    <a:pt x="255" y="289"/>
                  </a:cubicBezTo>
                  <a:cubicBezTo>
                    <a:pt x="251" y="286"/>
                    <a:pt x="259" y="286"/>
                    <a:pt x="256" y="283"/>
                  </a:cubicBezTo>
                  <a:cubicBezTo>
                    <a:pt x="251" y="280"/>
                    <a:pt x="255" y="284"/>
                    <a:pt x="250" y="287"/>
                  </a:cubicBezTo>
                  <a:cubicBezTo>
                    <a:pt x="244" y="289"/>
                    <a:pt x="247" y="294"/>
                    <a:pt x="239" y="291"/>
                  </a:cubicBezTo>
                  <a:cubicBezTo>
                    <a:pt x="232" y="286"/>
                    <a:pt x="230" y="286"/>
                    <a:pt x="229" y="287"/>
                  </a:cubicBezTo>
                  <a:cubicBezTo>
                    <a:pt x="227" y="289"/>
                    <a:pt x="226" y="284"/>
                    <a:pt x="223" y="283"/>
                  </a:cubicBezTo>
                  <a:cubicBezTo>
                    <a:pt x="218" y="283"/>
                    <a:pt x="212" y="273"/>
                    <a:pt x="213" y="270"/>
                  </a:cubicBezTo>
                  <a:cubicBezTo>
                    <a:pt x="215" y="267"/>
                    <a:pt x="212" y="259"/>
                    <a:pt x="207" y="258"/>
                  </a:cubicBezTo>
                  <a:cubicBezTo>
                    <a:pt x="204" y="256"/>
                    <a:pt x="203" y="259"/>
                    <a:pt x="201" y="258"/>
                  </a:cubicBezTo>
                  <a:cubicBezTo>
                    <a:pt x="200" y="255"/>
                    <a:pt x="206" y="252"/>
                    <a:pt x="203" y="245"/>
                  </a:cubicBezTo>
                  <a:cubicBezTo>
                    <a:pt x="198" y="239"/>
                    <a:pt x="201" y="252"/>
                    <a:pt x="195" y="253"/>
                  </a:cubicBezTo>
                  <a:cubicBezTo>
                    <a:pt x="189" y="253"/>
                    <a:pt x="191" y="249"/>
                    <a:pt x="194" y="249"/>
                  </a:cubicBezTo>
                  <a:cubicBezTo>
                    <a:pt x="197" y="250"/>
                    <a:pt x="197" y="247"/>
                    <a:pt x="195" y="244"/>
                  </a:cubicBezTo>
                  <a:cubicBezTo>
                    <a:pt x="195" y="241"/>
                    <a:pt x="201" y="231"/>
                    <a:pt x="200" y="228"/>
                  </a:cubicBezTo>
                  <a:cubicBezTo>
                    <a:pt x="198" y="225"/>
                    <a:pt x="198" y="224"/>
                    <a:pt x="198" y="227"/>
                  </a:cubicBezTo>
                  <a:cubicBezTo>
                    <a:pt x="198" y="230"/>
                    <a:pt x="194" y="230"/>
                    <a:pt x="194" y="235"/>
                  </a:cubicBezTo>
                  <a:cubicBezTo>
                    <a:pt x="192" y="239"/>
                    <a:pt x="194" y="233"/>
                    <a:pt x="186" y="242"/>
                  </a:cubicBezTo>
                  <a:cubicBezTo>
                    <a:pt x="178" y="252"/>
                    <a:pt x="188" y="252"/>
                    <a:pt x="180" y="249"/>
                  </a:cubicBezTo>
                  <a:cubicBezTo>
                    <a:pt x="175" y="245"/>
                    <a:pt x="178" y="235"/>
                    <a:pt x="172" y="231"/>
                  </a:cubicBezTo>
                  <a:cubicBezTo>
                    <a:pt x="165" y="227"/>
                    <a:pt x="174" y="227"/>
                    <a:pt x="168" y="222"/>
                  </a:cubicBezTo>
                  <a:cubicBezTo>
                    <a:pt x="163" y="218"/>
                    <a:pt x="163" y="222"/>
                    <a:pt x="151" y="216"/>
                  </a:cubicBezTo>
                  <a:cubicBezTo>
                    <a:pt x="139" y="210"/>
                    <a:pt x="150" y="216"/>
                    <a:pt x="136" y="213"/>
                  </a:cubicBezTo>
                  <a:cubicBezTo>
                    <a:pt x="128" y="213"/>
                    <a:pt x="122" y="222"/>
                    <a:pt x="107" y="222"/>
                  </a:cubicBezTo>
                  <a:cubicBezTo>
                    <a:pt x="98" y="221"/>
                    <a:pt x="99" y="228"/>
                    <a:pt x="93" y="228"/>
                  </a:cubicBezTo>
                  <a:cubicBezTo>
                    <a:pt x="87" y="228"/>
                    <a:pt x="90" y="242"/>
                    <a:pt x="81" y="239"/>
                  </a:cubicBezTo>
                  <a:cubicBezTo>
                    <a:pt x="73" y="236"/>
                    <a:pt x="78" y="242"/>
                    <a:pt x="70" y="238"/>
                  </a:cubicBezTo>
                  <a:cubicBezTo>
                    <a:pt x="66" y="236"/>
                    <a:pt x="66" y="239"/>
                    <a:pt x="58" y="239"/>
                  </a:cubicBezTo>
                  <a:cubicBezTo>
                    <a:pt x="52" y="239"/>
                    <a:pt x="55" y="244"/>
                    <a:pt x="51" y="245"/>
                  </a:cubicBezTo>
                  <a:cubicBezTo>
                    <a:pt x="45" y="245"/>
                    <a:pt x="45" y="253"/>
                    <a:pt x="34" y="252"/>
                  </a:cubicBezTo>
                  <a:cubicBezTo>
                    <a:pt x="23" y="250"/>
                    <a:pt x="23" y="242"/>
                    <a:pt x="19" y="244"/>
                  </a:cubicBezTo>
                  <a:cubicBezTo>
                    <a:pt x="16" y="244"/>
                    <a:pt x="16" y="235"/>
                    <a:pt x="17" y="235"/>
                  </a:cubicBezTo>
                  <a:cubicBezTo>
                    <a:pt x="20" y="236"/>
                    <a:pt x="23" y="233"/>
                    <a:pt x="22" y="228"/>
                  </a:cubicBezTo>
                  <a:cubicBezTo>
                    <a:pt x="22" y="222"/>
                    <a:pt x="26" y="225"/>
                    <a:pt x="20" y="210"/>
                  </a:cubicBezTo>
                  <a:cubicBezTo>
                    <a:pt x="14" y="194"/>
                    <a:pt x="19" y="194"/>
                    <a:pt x="16" y="186"/>
                  </a:cubicBezTo>
                  <a:cubicBezTo>
                    <a:pt x="11" y="179"/>
                    <a:pt x="10" y="179"/>
                    <a:pt x="10" y="174"/>
                  </a:cubicBezTo>
                  <a:cubicBezTo>
                    <a:pt x="11" y="168"/>
                    <a:pt x="3" y="163"/>
                    <a:pt x="3" y="158"/>
                  </a:cubicBezTo>
                  <a:cubicBezTo>
                    <a:pt x="3" y="152"/>
                    <a:pt x="7" y="163"/>
                    <a:pt x="8" y="162"/>
                  </a:cubicBezTo>
                  <a:cubicBezTo>
                    <a:pt x="8" y="158"/>
                    <a:pt x="3" y="154"/>
                    <a:pt x="5" y="151"/>
                  </a:cubicBezTo>
                  <a:cubicBezTo>
                    <a:pt x="7" y="149"/>
                    <a:pt x="11" y="165"/>
                    <a:pt x="11" y="157"/>
                  </a:cubicBezTo>
                  <a:cubicBezTo>
                    <a:pt x="11" y="149"/>
                    <a:pt x="0" y="141"/>
                    <a:pt x="5" y="132"/>
                  </a:cubicBezTo>
                  <a:cubicBezTo>
                    <a:pt x="11" y="123"/>
                    <a:pt x="3" y="124"/>
                    <a:pt x="8" y="116"/>
                  </a:cubicBezTo>
                  <a:cubicBezTo>
                    <a:pt x="13" y="109"/>
                    <a:pt x="10" y="126"/>
                    <a:pt x="13" y="116"/>
                  </a:cubicBezTo>
                  <a:cubicBezTo>
                    <a:pt x="16" y="109"/>
                    <a:pt x="17" y="115"/>
                    <a:pt x="25" y="105"/>
                  </a:cubicBezTo>
                  <a:cubicBezTo>
                    <a:pt x="32" y="96"/>
                    <a:pt x="32" y="104"/>
                    <a:pt x="38" y="101"/>
                  </a:cubicBezTo>
                  <a:cubicBezTo>
                    <a:pt x="45" y="98"/>
                    <a:pt x="48" y="98"/>
                    <a:pt x="49" y="95"/>
                  </a:cubicBezTo>
                  <a:cubicBezTo>
                    <a:pt x="51" y="92"/>
                    <a:pt x="55" y="98"/>
                    <a:pt x="63" y="92"/>
                  </a:cubicBezTo>
                  <a:cubicBezTo>
                    <a:pt x="70" y="87"/>
                    <a:pt x="67" y="82"/>
                    <a:pt x="72" y="78"/>
                  </a:cubicBezTo>
                  <a:close/>
                  <a:moveTo>
                    <a:pt x="255" y="323"/>
                  </a:moveTo>
                  <a:cubicBezTo>
                    <a:pt x="256" y="326"/>
                    <a:pt x="256" y="325"/>
                    <a:pt x="256" y="328"/>
                  </a:cubicBezTo>
                  <a:cubicBezTo>
                    <a:pt x="256" y="331"/>
                    <a:pt x="258" y="337"/>
                    <a:pt x="259" y="339"/>
                  </a:cubicBezTo>
                  <a:cubicBezTo>
                    <a:pt x="262" y="340"/>
                    <a:pt x="262" y="345"/>
                    <a:pt x="264" y="345"/>
                  </a:cubicBezTo>
                  <a:cubicBezTo>
                    <a:pt x="265" y="343"/>
                    <a:pt x="267" y="345"/>
                    <a:pt x="270" y="345"/>
                  </a:cubicBezTo>
                  <a:cubicBezTo>
                    <a:pt x="271" y="346"/>
                    <a:pt x="270" y="343"/>
                    <a:pt x="273" y="342"/>
                  </a:cubicBezTo>
                  <a:cubicBezTo>
                    <a:pt x="274" y="340"/>
                    <a:pt x="274" y="337"/>
                    <a:pt x="274" y="339"/>
                  </a:cubicBezTo>
                  <a:cubicBezTo>
                    <a:pt x="276" y="340"/>
                    <a:pt x="274" y="336"/>
                    <a:pt x="276" y="337"/>
                  </a:cubicBezTo>
                  <a:cubicBezTo>
                    <a:pt x="277" y="337"/>
                    <a:pt x="277" y="339"/>
                    <a:pt x="277" y="339"/>
                  </a:cubicBezTo>
                  <a:cubicBezTo>
                    <a:pt x="276" y="339"/>
                    <a:pt x="276" y="340"/>
                    <a:pt x="279" y="340"/>
                  </a:cubicBezTo>
                  <a:cubicBezTo>
                    <a:pt x="280" y="342"/>
                    <a:pt x="277" y="334"/>
                    <a:pt x="279" y="333"/>
                  </a:cubicBezTo>
                  <a:cubicBezTo>
                    <a:pt x="280" y="333"/>
                    <a:pt x="277" y="329"/>
                    <a:pt x="279" y="328"/>
                  </a:cubicBezTo>
                  <a:cubicBezTo>
                    <a:pt x="282" y="326"/>
                    <a:pt x="280" y="331"/>
                    <a:pt x="282" y="329"/>
                  </a:cubicBezTo>
                  <a:cubicBezTo>
                    <a:pt x="283" y="328"/>
                    <a:pt x="280" y="328"/>
                    <a:pt x="282" y="322"/>
                  </a:cubicBezTo>
                  <a:cubicBezTo>
                    <a:pt x="282" y="317"/>
                    <a:pt x="280" y="312"/>
                    <a:pt x="279" y="314"/>
                  </a:cubicBezTo>
                  <a:cubicBezTo>
                    <a:pt x="277" y="315"/>
                    <a:pt x="277" y="312"/>
                    <a:pt x="276" y="315"/>
                  </a:cubicBezTo>
                  <a:cubicBezTo>
                    <a:pt x="274" y="317"/>
                    <a:pt x="276" y="314"/>
                    <a:pt x="270" y="317"/>
                  </a:cubicBezTo>
                  <a:cubicBezTo>
                    <a:pt x="262" y="320"/>
                    <a:pt x="264" y="314"/>
                    <a:pt x="258" y="314"/>
                  </a:cubicBezTo>
                  <a:cubicBezTo>
                    <a:pt x="253" y="314"/>
                    <a:pt x="253" y="309"/>
                    <a:pt x="251" y="315"/>
                  </a:cubicBezTo>
                  <a:cubicBezTo>
                    <a:pt x="251" y="317"/>
                    <a:pt x="253" y="318"/>
                    <a:pt x="255" y="323"/>
                  </a:cubicBezTo>
                  <a:close/>
                  <a:moveTo>
                    <a:pt x="247" y="300"/>
                  </a:moveTo>
                  <a:cubicBezTo>
                    <a:pt x="248" y="298"/>
                    <a:pt x="250" y="305"/>
                    <a:pt x="247" y="306"/>
                  </a:cubicBezTo>
                  <a:cubicBezTo>
                    <a:pt x="245" y="306"/>
                    <a:pt x="245" y="301"/>
                    <a:pt x="247" y="300"/>
                  </a:cubicBezTo>
                  <a:close/>
                  <a:moveTo>
                    <a:pt x="277" y="305"/>
                  </a:moveTo>
                  <a:cubicBezTo>
                    <a:pt x="279" y="305"/>
                    <a:pt x="279" y="305"/>
                    <a:pt x="279" y="306"/>
                  </a:cubicBezTo>
                  <a:cubicBezTo>
                    <a:pt x="279" y="308"/>
                    <a:pt x="282" y="308"/>
                    <a:pt x="282" y="306"/>
                  </a:cubicBezTo>
                  <a:cubicBezTo>
                    <a:pt x="280" y="305"/>
                    <a:pt x="283" y="305"/>
                    <a:pt x="280" y="305"/>
                  </a:cubicBezTo>
                  <a:cubicBezTo>
                    <a:pt x="279" y="303"/>
                    <a:pt x="279" y="300"/>
                    <a:pt x="277" y="303"/>
                  </a:cubicBezTo>
                  <a:cubicBezTo>
                    <a:pt x="277" y="303"/>
                    <a:pt x="276" y="303"/>
                    <a:pt x="277" y="305"/>
                  </a:cubicBezTo>
                  <a:close/>
                  <a:moveTo>
                    <a:pt x="279" y="309"/>
                  </a:moveTo>
                  <a:cubicBezTo>
                    <a:pt x="279" y="308"/>
                    <a:pt x="283" y="308"/>
                    <a:pt x="282" y="309"/>
                  </a:cubicBezTo>
                  <a:cubicBezTo>
                    <a:pt x="282" y="311"/>
                    <a:pt x="279" y="309"/>
                    <a:pt x="279" y="309"/>
                  </a:cubicBezTo>
                  <a:close/>
                  <a:moveTo>
                    <a:pt x="197" y="261"/>
                  </a:moveTo>
                  <a:cubicBezTo>
                    <a:pt x="198" y="259"/>
                    <a:pt x="201" y="261"/>
                    <a:pt x="200" y="259"/>
                  </a:cubicBezTo>
                  <a:cubicBezTo>
                    <a:pt x="200" y="258"/>
                    <a:pt x="198" y="259"/>
                    <a:pt x="197" y="256"/>
                  </a:cubicBezTo>
                  <a:cubicBezTo>
                    <a:pt x="195" y="255"/>
                    <a:pt x="188" y="258"/>
                    <a:pt x="188" y="261"/>
                  </a:cubicBezTo>
                  <a:cubicBezTo>
                    <a:pt x="189" y="263"/>
                    <a:pt x="195" y="261"/>
                    <a:pt x="197" y="261"/>
                  </a:cubicBezTo>
                  <a:close/>
                  <a:moveTo>
                    <a:pt x="148" y="8"/>
                  </a:moveTo>
                  <a:cubicBezTo>
                    <a:pt x="145" y="3"/>
                    <a:pt x="145" y="11"/>
                    <a:pt x="140" y="8"/>
                  </a:cubicBezTo>
                  <a:cubicBezTo>
                    <a:pt x="137" y="6"/>
                    <a:pt x="140" y="11"/>
                    <a:pt x="143" y="14"/>
                  </a:cubicBezTo>
                  <a:cubicBezTo>
                    <a:pt x="145" y="14"/>
                    <a:pt x="150" y="11"/>
                    <a:pt x="148" y="8"/>
                  </a:cubicBezTo>
                  <a:close/>
                  <a:moveTo>
                    <a:pt x="139" y="11"/>
                  </a:moveTo>
                  <a:cubicBezTo>
                    <a:pt x="137" y="8"/>
                    <a:pt x="137" y="8"/>
                    <a:pt x="137" y="11"/>
                  </a:cubicBezTo>
                  <a:cubicBezTo>
                    <a:pt x="137" y="12"/>
                    <a:pt x="136" y="12"/>
                    <a:pt x="139" y="14"/>
                  </a:cubicBezTo>
                  <a:cubicBezTo>
                    <a:pt x="140" y="14"/>
                    <a:pt x="140" y="12"/>
                    <a:pt x="139" y="11"/>
                  </a:cubicBezTo>
                  <a:close/>
                  <a:moveTo>
                    <a:pt x="188" y="36"/>
                  </a:moveTo>
                  <a:cubicBezTo>
                    <a:pt x="186" y="32"/>
                    <a:pt x="191" y="32"/>
                    <a:pt x="191" y="34"/>
                  </a:cubicBezTo>
                  <a:cubicBezTo>
                    <a:pt x="189" y="37"/>
                    <a:pt x="188" y="39"/>
                    <a:pt x="188" y="36"/>
                  </a:cubicBezTo>
                  <a:close/>
                  <a:moveTo>
                    <a:pt x="320" y="151"/>
                  </a:moveTo>
                  <a:cubicBezTo>
                    <a:pt x="320" y="149"/>
                    <a:pt x="321" y="148"/>
                    <a:pt x="321" y="146"/>
                  </a:cubicBezTo>
                  <a:cubicBezTo>
                    <a:pt x="321" y="144"/>
                    <a:pt x="321" y="144"/>
                    <a:pt x="321" y="143"/>
                  </a:cubicBezTo>
                  <a:cubicBezTo>
                    <a:pt x="321" y="141"/>
                    <a:pt x="320" y="143"/>
                    <a:pt x="320" y="144"/>
                  </a:cubicBezTo>
                  <a:cubicBezTo>
                    <a:pt x="321" y="146"/>
                    <a:pt x="319" y="148"/>
                    <a:pt x="319" y="148"/>
                  </a:cubicBezTo>
                  <a:cubicBezTo>
                    <a:pt x="320" y="149"/>
                    <a:pt x="317" y="152"/>
                    <a:pt x="319" y="154"/>
                  </a:cubicBezTo>
                  <a:cubicBezTo>
                    <a:pt x="320" y="154"/>
                    <a:pt x="320" y="152"/>
                    <a:pt x="320" y="151"/>
                  </a:cubicBezTo>
                  <a:close/>
                  <a:moveTo>
                    <a:pt x="210" y="60"/>
                  </a:moveTo>
                  <a:cubicBezTo>
                    <a:pt x="212" y="60"/>
                    <a:pt x="215" y="60"/>
                    <a:pt x="213" y="59"/>
                  </a:cubicBezTo>
                  <a:cubicBezTo>
                    <a:pt x="212" y="57"/>
                    <a:pt x="207" y="60"/>
                    <a:pt x="209" y="62"/>
                  </a:cubicBezTo>
                  <a:cubicBezTo>
                    <a:pt x="209" y="62"/>
                    <a:pt x="210" y="62"/>
                    <a:pt x="210" y="60"/>
                  </a:cubicBezTo>
                  <a:close/>
                </a:path>
              </a:pathLst>
            </a:custGeom>
            <a:solidFill>
              <a:srgbClr val="00C763"/>
            </a:solid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27" name="Google Shape;3424;p145">
              <a:extLst>
                <a:ext uri="{FF2B5EF4-FFF2-40B4-BE49-F238E27FC236}">
                  <a16:creationId xmlns:a16="http://schemas.microsoft.com/office/drawing/2014/main" id="{D8A7A30B-69A0-358D-269E-9167D86BDB65}"/>
                </a:ext>
              </a:extLst>
            </p:cNvPr>
            <p:cNvSpPr/>
            <p:nvPr/>
          </p:nvSpPr>
          <p:spPr>
            <a:xfrm>
              <a:off x="5381551" y="2909749"/>
              <a:ext cx="17675" cy="9640"/>
            </a:xfrm>
            <a:custGeom>
              <a:avLst/>
              <a:gdLst/>
              <a:ahLst/>
              <a:cxnLst/>
              <a:rect l="l" t="t" r="r" b="b"/>
              <a:pathLst>
                <a:path w="6" h="3" extrusionOk="0">
                  <a:moveTo>
                    <a:pt x="3" y="3"/>
                  </a:moveTo>
                  <a:cubicBezTo>
                    <a:pt x="0" y="1"/>
                    <a:pt x="0" y="1"/>
                    <a:pt x="0" y="0"/>
                  </a:cubicBezTo>
                  <a:cubicBezTo>
                    <a:pt x="1" y="0"/>
                    <a:pt x="1" y="1"/>
                    <a:pt x="3" y="1"/>
                  </a:cubicBezTo>
                  <a:cubicBezTo>
                    <a:pt x="3" y="1"/>
                    <a:pt x="6" y="1"/>
                    <a:pt x="4" y="1"/>
                  </a:cubicBezTo>
                  <a:cubicBezTo>
                    <a:pt x="3" y="3"/>
                    <a:pt x="3" y="3"/>
                    <a:pt x="3"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28" name="Google Shape;3425;p145">
              <a:extLst>
                <a:ext uri="{FF2B5EF4-FFF2-40B4-BE49-F238E27FC236}">
                  <a16:creationId xmlns:a16="http://schemas.microsoft.com/office/drawing/2014/main" id="{20AFE173-E8DD-F1C1-3DDE-13B2F1A9F91E}"/>
                </a:ext>
              </a:extLst>
            </p:cNvPr>
            <p:cNvSpPr/>
            <p:nvPr/>
          </p:nvSpPr>
          <p:spPr>
            <a:xfrm>
              <a:off x="6874250" y="4285128"/>
              <a:ext cx="12854" cy="20888"/>
            </a:xfrm>
            <a:custGeom>
              <a:avLst/>
              <a:gdLst/>
              <a:ahLst/>
              <a:cxnLst/>
              <a:rect l="l" t="t" r="r" b="b"/>
              <a:pathLst>
                <a:path w="4" h="7" extrusionOk="0">
                  <a:moveTo>
                    <a:pt x="2" y="2"/>
                  </a:moveTo>
                  <a:cubicBezTo>
                    <a:pt x="2" y="0"/>
                    <a:pt x="4" y="7"/>
                    <a:pt x="2" y="7"/>
                  </a:cubicBezTo>
                  <a:cubicBezTo>
                    <a:pt x="0" y="7"/>
                    <a:pt x="0" y="2"/>
                    <a:pt x="2"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29" name="Google Shape;3426;p145">
              <a:extLst>
                <a:ext uri="{FF2B5EF4-FFF2-40B4-BE49-F238E27FC236}">
                  <a16:creationId xmlns:a16="http://schemas.microsoft.com/office/drawing/2014/main" id="{C5EE7E01-D38B-A15F-2C59-5FCE0FFCDDFC}"/>
                </a:ext>
              </a:extLst>
            </p:cNvPr>
            <p:cNvSpPr/>
            <p:nvPr/>
          </p:nvSpPr>
          <p:spPr>
            <a:xfrm>
              <a:off x="6917634" y="4325298"/>
              <a:ext cx="9641" cy="16068"/>
            </a:xfrm>
            <a:custGeom>
              <a:avLst/>
              <a:gdLst/>
              <a:ahLst/>
              <a:cxnLst/>
              <a:rect l="l" t="t" r="r" b="b"/>
              <a:pathLst>
                <a:path w="3" h="5" extrusionOk="0">
                  <a:moveTo>
                    <a:pt x="2" y="3"/>
                  </a:moveTo>
                  <a:cubicBezTo>
                    <a:pt x="0" y="2"/>
                    <a:pt x="0" y="0"/>
                    <a:pt x="2" y="2"/>
                  </a:cubicBezTo>
                  <a:cubicBezTo>
                    <a:pt x="3" y="2"/>
                    <a:pt x="3" y="5"/>
                    <a:pt x="2"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30" name="Google Shape;3427;p145">
              <a:extLst>
                <a:ext uri="{FF2B5EF4-FFF2-40B4-BE49-F238E27FC236}">
                  <a16:creationId xmlns:a16="http://schemas.microsoft.com/office/drawing/2014/main" id="{416C5B40-81A9-C3DF-136F-437D65589A0C}"/>
                </a:ext>
              </a:extLst>
            </p:cNvPr>
            <p:cNvSpPr/>
            <p:nvPr/>
          </p:nvSpPr>
          <p:spPr>
            <a:xfrm>
              <a:off x="6898353" y="4309230"/>
              <a:ext cx="9641" cy="9640"/>
            </a:xfrm>
            <a:custGeom>
              <a:avLst/>
              <a:gdLst/>
              <a:ahLst/>
              <a:cxnLst/>
              <a:rect l="l" t="t" r="r" b="b"/>
              <a:pathLst>
                <a:path w="3" h="3" extrusionOk="0">
                  <a:moveTo>
                    <a:pt x="2" y="0"/>
                  </a:moveTo>
                  <a:cubicBezTo>
                    <a:pt x="0" y="2"/>
                    <a:pt x="3" y="3"/>
                    <a:pt x="3" y="3"/>
                  </a:cubicBezTo>
                  <a:cubicBezTo>
                    <a:pt x="3" y="2"/>
                    <a:pt x="3" y="0"/>
                    <a:pt x="2" y="0"/>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31" name="Google Shape;3428;p145">
              <a:extLst>
                <a:ext uri="{FF2B5EF4-FFF2-40B4-BE49-F238E27FC236}">
                  <a16:creationId xmlns:a16="http://schemas.microsoft.com/office/drawing/2014/main" id="{6415A0A5-9D6D-7BBA-C675-B4626FDC7DA7}"/>
                </a:ext>
              </a:extLst>
            </p:cNvPr>
            <p:cNvSpPr/>
            <p:nvPr/>
          </p:nvSpPr>
          <p:spPr>
            <a:xfrm>
              <a:off x="6533613" y="3970205"/>
              <a:ext cx="274759" cy="335811"/>
            </a:xfrm>
            <a:custGeom>
              <a:avLst/>
              <a:gdLst/>
              <a:ahLst/>
              <a:cxnLst/>
              <a:rect l="l" t="t" r="r" b="b"/>
              <a:pathLst>
                <a:path w="88" h="108" extrusionOk="0">
                  <a:moveTo>
                    <a:pt x="2" y="35"/>
                  </a:moveTo>
                  <a:cubicBezTo>
                    <a:pt x="8" y="33"/>
                    <a:pt x="6" y="28"/>
                    <a:pt x="11" y="24"/>
                  </a:cubicBezTo>
                  <a:cubicBezTo>
                    <a:pt x="15" y="19"/>
                    <a:pt x="9" y="19"/>
                    <a:pt x="9" y="17"/>
                  </a:cubicBezTo>
                  <a:cubicBezTo>
                    <a:pt x="9" y="16"/>
                    <a:pt x="11" y="16"/>
                    <a:pt x="11" y="14"/>
                  </a:cubicBezTo>
                  <a:cubicBezTo>
                    <a:pt x="12" y="14"/>
                    <a:pt x="12" y="13"/>
                    <a:pt x="12" y="8"/>
                  </a:cubicBezTo>
                  <a:cubicBezTo>
                    <a:pt x="11" y="2"/>
                    <a:pt x="9" y="3"/>
                    <a:pt x="9" y="0"/>
                  </a:cubicBezTo>
                  <a:cubicBezTo>
                    <a:pt x="12" y="0"/>
                    <a:pt x="32" y="0"/>
                    <a:pt x="37" y="0"/>
                  </a:cubicBezTo>
                  <a:cubicBezTo>
                    <a:pt x="53" y="11"/>
                    <a:pt x="60" y="16"/>
                    <a:pt x="64" y="19"/>
                  </a:cubicBezTo>
                  <a:cubicBezTo>
                    <a:pt x="70" y="22"/>
                    <a:pt x="64" y="22"/>
                    <a:pt x="67" y="27"/>
                  </a:cubicBezTo>
                  <a:cubicBezTo>
                    <a:pt x="72" y="30"/>
                    <a:pt x="78" y="36"/>
                    <a:pt x="79" y="36"/>
                  </a:cubicBezTo>
                  <a:cubicBezTo>
                    <a:pt x="76" y="41"/>
                    <a:pt x="78" y="41"/>
                    <a:pt x="76" y="44"/>
                  </a:cubicBezTo>
                  <a:cubicBezTo>
                    <a:pt x="73" y="52"/>
                    <a:pt x="78" y="55"/>
                    <a:pt x="81" y="58"/>
                  </a:cubicBezTo>
                  <a:cubicBezTo>
                    <a:pt x="82" y="63"/>
                    <a:pt x="78" y="59"/>
                    <a:pt x="81" y="66"/>
                  </a:cubicBezTo>
                  <a:cubicBezTo>
                    <a:pt x="82" y="72"/>
                    <a:pt x="78" y="69"/>
                    <a:pt x="81" y="77"/>
                  </a:cubicBezTo>
                  <a:cubicBezTo>
                    <a:pt x="84" y="84"/>
                    <a:pt x="81" y="84"/>
                    <a:pt x="82" y="89"/>
                  </a:cubicBezTo>
                  <a:cubicBezTo>
                    <a:pt x="85" y="92"/>
                    <a:pt x="85" y="89"/>
                    <a:pt x="88" y="94"/>
                  </a:cubicBezTo>
                  <a:cubicBezTo>
                    <a:pt x="85" y="97"/>
                    <a:pt x="82" y="98"/>
                    <a:pt x="76" y="102"/>
                  </a:cubicBezTo>
                  <a:cubicBezTo>
                    <a:pt x="70" y="105"/>
                    <a:pt x="69" y="97"/>
                    <a:pt x="69" y="102"/>
                  </a:cubicBezTo>
                  <a:cubicBezTo>
                    <a:pt x="67" y="106"/>
                    <a:pt x="63" y="106"/>
                    <a:pt x="61" y="105"/>
                  </a:cubicBezTo>
                  <a:cubicBezTo>
                    <a:pt x="60" y="103"/>
                    <a:pt x="56" y="108"/>
                    <a:pt x="53" y="105"/>
                  </a:cubicBezTo>
                  <a:cubicBezTo>
                    <a:pt x="50" y="100"/>
                    <a:pt x="50" y="106"/>
                    <a:pt x="43" y="103"/>
                  </a:cubicBezTo>
                  <a:cubicBezTo>
                    <a:pt x="40" y="98"/>
                    <a:pt x="43" y="98"/>
                    <a:pt x="41" y="94"/>
                  </a:cubicBezTo>
                  <a:cubicBezTo>
                    <a:pt x="40" y="89"/>
                    <a:pt x="38" y="86"/>
                    <a:pt x="37" y="84"/>
                  </a:cubicBezTo>
                  <a:cubicBezTo>
                    <a:pt x="34" y="84"/>
                    <a:pt x="31" y="84"/>
                    <a:pt x="29" y="83"/>
                  </a:cubicBezTo>
                  <a:cubicBezTo>
                    <a:pt x="21" y="78"/>
                    <a:pt x="23" y="81"/>
                    <a:pt x="21" y="78"/>
                  </a:cubicBezTo>
                  <a:cubicBezTo>
                    <a:pt x="20" y="75"/>
                    <a:pt x="20" y="80"/>
                    <a:pt x="18" y="77"/>
                  </a:cubicBezTo>
                  <a:cubicBezTo>
                    <a:pt x="17" y="74"/>
                    <a:pt x="14" y="75"/>
                    <a:pt x="12" y="70"/>
                  </a:cubicBezTo>
                  <a:cubicBezTo>
                    <a:pt x="11" y="69"/>
                    <a:pt x="9" y="67"/>
                    <a:pt x="9" y="63"/>
                  </a:cubicBezTo>
                  <a:cubicBezTo>
                    <a:pt x="8" y="59"/>
                    <a:pt x="0" y="53"/>
                    <a:pt x="2" y="49"/>
                  </a:cubicBezTo>
                  <a:cubicBezTo>
                    <a:pt x="3" y="44"/>
                    <a:pt x="0" y="41"/>
                    <a:pt x="2" y="35"/>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32" name="Google Shape;3429;p145">
              <a:extLst>
                <a:ext uri="{FF2B5EF4-FFF2-40B4-BE49-F238E27FC236}">
                  <a16:creationId xmlns:a16="http://schemas.microsoft.com/office/drawing/2014/main" id="{60C0DAE7-20E0-849E-295C-5498D24263AD}"/>
                </a:ext>
              </a:extLst>
            </p:cNvPr>
            <p:cNvSpPr/>
            <p:nvPr/>
          </p:nvSpPr>
          <p:spPr>
            <a:xfrm>
              <a:off x="6774631" y="4109992"/>
              <a:ext cx="14460" cy="30528"/>
            </a:xfrm>
            <a:custGeom>
              <a:avLst/>
              <a:gdLst/>
              <a:ahLst/>
              <a:cxnLst/>
              <a:rect l="l" t="t" r="r" b="b"/>
              <a:pathLst>
                <a:path w="5" h="10" extrusionOk="0">
                  <a:moveTo>
                    <a:pt x="2" y="9"/>
                  </a:moveTo>
                  <a:cubicBezTo>
                    <a:pt x="2" y="7"/>
                    <a:pt x="0" y="4"/>
                    <a:pt x="2" y="4"/>
                  </a:cubicBezTo>
                  <a:cubicBezTo>
                    <a:pt x="2" y="2"/>
                    <a:pt x="2" y="0"/>
                    <a:pt x="3" y="4"/>
                  </a:cubicBezTo>
                  <a:cubicBezTo>
                    <a:pt x="3" y="7"/>
                    <a:pt x="3" y="5"/>
                    <a:pt x="3" y="7"/>
                  </a:cubicBezTo>
                  <a:cubicBezTo>
                    <a:pt x="5" y="9"/>
                    <a:pt x="5" y="10"/>
                    <a:pt x="2" y="9"/>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33" name="Google Shape;3430;p145">
              <a:extLst>
                <a:ext uri="{FF2B5EF4-FFF2-40B4-BE49-F238E27FC236}">
                  <a16:creationId xmlns:a16="http://schemas.microsoft.com/office/drawing/2014/main" id="{014B1D08-0C93-E309-88A6-1BC890ED067B}"/>
                </a:ext>
              </a:extLst>
            </p:cNvPr>
            <p:cNvSpPr/>
            <p:nvPr/>
          </p:nvSpPr>
          <p:spPr>
            <a:xfrm>
              <a:off x="6784271" y="4089105"/>
              <a:ext cx="8034" cy="17674"/>
            </a:xfrm>
            <a:custGeom>
              <a:avLst/>
              <a:gdLst/>
              <a:ahLst/>
              <a:cxnLst/>
              <a:rect l="l" t="t" r="r" b="b"/>
              <a:pathLst>
                <a:path w="3" h="6" extrusionOk="0">
                  <a:moveTo>
                    <a:pt x="2" y="6"/>
                  </a:moveTo>
                  <a:cubicBezTo>
                    <a:pt x="0" y="4"/>
                    <a:pt x="2" y="4"/>
                    <a:pt x="2" y="3"/>
                  </a:cubicBezTo>
                  <a:cubicBezTo>
                    <a:pt x="2" y="1"/>
                    <a:pt x="2" y="0"/>
                    <a:pt x="3" y="1"/>
                  </a:cubicBezTo>
                  <a:cubicBezTo>
                    <a:pt x="3" y="1"/>
                    <a:pt x="3" y="1"/>
                    <a:pt x="3" y="4"/>
                  </a:cubicBezTo>
                  <a:cubicBezTo>
                    <a:pt x="3" y="6"/>
                    <a:pt x="3" y="6"/>
                    <a:pt x="2" y="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34" name="Google Shape;3431;p145">
              <a:extLst>
                <a:ext uri="{FF2B5EF4-FFF2-40B4-BE49-F238E27FC236}">
                  <a16:creationId xmlns:a16="http://schemas.microsoft.com/office/drawing/2014/main" id="{C62364E6-48D6-4684-1DB7-DCDE7F3F4AF9}"/>
                </a:ext>
              </a:extLst>
            </p:cNvPr>
            <p:cNvSpPr/>
            <p:nvPr/>
          </p:nvSpPr>
          <p:spPr>
            <a:xfrm>
              <a:off x="6784271" y="4169442"/>
              <a:ext cx="14460" cy="16068"/>
            </a:xfrm>
            <a:custGeom>
              <a:avLst/>
              <a:gdLst/>
              <a:ahLst/>
              <a:cxnLst/>
              <a:rect l="l" t="t" r="r" b="b"/>
              <a:pathLst>
                <a:path w="5" h="5" extrusionOk="0">
                  <a:moveTo>
                    <a:pt x="2" y="5"/>
                  </a:moveTo>
                  <a:cubicBezTo>
                    <a:pt x="0" y="5"/>
                    <a:pt x="5" y="0"/>
                    <a:pt x="3" y="2"/>
                  </a:cubicBezTo>
                  <a:cubicBezTo>
                    <a:pt x="3" y="3"/>
                    <a:pt x="3" y="5"/>
                    <a:pt x="2" y="5"/>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35" name="Google Shape;3432;p145">
              <a:extLst>
                <a:ext uri="{FF2B5EF4-FFF2-40B4-BE49-F238E27FC236}">
                  <a16:creationId xmlns:a16="http://schemas.microsoft.com/office/drawing/2014/main" id="{C8B52F75-8720-1B32-06C3-AF96A0B89134}"/>
                </a:ext>
              </a:extLst>
            </p:cNvPr>
            <p:cNvSpPr/>
            <p:nvPr/>
          </p:nvSpPr>
          <p:spPr>
            <a:xfrm>
              <a:off x="7169899" y="4580771"/>
              <a:ext cx="25709" cy="24102"/>
            </a:xfrm>
            <a:custGeom>
              <a:avLst/>
              <a:gdLst/>
              <a:ahLst/>
              <a:cxnLst/>
              <a:rect l="l" t="t" r="r" b="b"/>
              <a:pathLst>
                <a:path w="8" h="8" extrusionOk="0">
                  <a:moveTo>
                    <a:pt x="1" y="2"/>
                  </a:moveTo>
                  <a:cubicBezTo>
                    <a:pt x="3" y="0"/>
                    <a:pt x="8" y="4"/>
                    <a:pt x="6" y="5"/>
                  </a:cubicBezTo>
                  <a:cubicBezTo>
                    <a:pt x="5" y="8"/>
                    <a:pt x="0" y="5"/>
                    <a:pt x="1"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36" name="Google Shape;3433;p145">
              <a:extLst>
                <a:ext uri="{FF2B5EF4-FFF2-40B4-BE49-F238E27FC236}">
                  <a16:creationId xmlns:a16="http://schemas.microsoft.com/office/drawing/2014/main" id="{771E0388-90DC-E702-ABD0-A42F0BB80048}"/>
                </a:ext>
              </a:extLst>
            </p:cNvPr>
            <p:cNvSpPr/>
            <p:nvPr/>
          </p:nvSpPr>
          <p:spPr>
            <a:xfrm>
              <a:off x="7216495" y="4550242"/>
              <a:ext cx="25709" cy="27315"/>
            </a:xfrm>
            <a:custGeom>
              <a:avLst/>
              <a:gdLst/>
              <a:ahLst/>
              <a:cxnLst/>
              <a:rect l="l" t="t" r="r" b="b"/>
              <a:pathLst>
                <a:path w="8" h="9" extrusionOk="0">
                  <a:moveTo>
                    <a:pt x="5" y="7"/>
                  </a:moveTo>
                  <a:cubicBezTo>
                    <a:pt x="0" y="9"/>
                    <a:pt x="5" y="0"/>
                    <a:pt x="6" y="3"/>
                  </a:cubicBezTo>
                  <a:cubicBezTo>
                    <a:pt x="6" y="6"/>
                    <a:pt x="8" y="7"/>
                    <a:pt x="5" y="7"/>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37" name="Google Shape;3434;p145">
              <a:extLst>
                <a:ext uri="{FF2B5EF4-FFF2-40B4-BE49-F238E27FC236}">
                  <a16:creationId xmlns:a16="http://schemas.microsoft.com/office/drawing/2014/main" id="{044E9BA5-F9A5-8D44-0274-8FC212D71B2A}"/>
                </a:ext>
              </a:extLst>
            </p:cNvPr>
            <p:cNvSpPr/>
            <p:nvPr/>
          </p:nvSpPr>
          <p:spPr>
            <a:xfrm>
              <a:off x="6213864" y="2554657"/>
              <a:ext cx="20888" cy="6427"/>
            </a:xfrm>
            <a:custGeom>
              <a:avLst/>
              <a:gdLst/>
              <a:ahLst/>
              <a:cxnLst/>
              <a:rect l="l" t="t" r="r" b="b"/>
              <a:pathLst>
                <a:path w="7" h="2" extrusionOk="0">
                  <a:moveTo>
                    <a:pt x="6" y="2"/>
                  </a:moveTo>
                  <a:cubicBezTo>
                    <a:pt x="7" y="2"/>
                    <a:pt x="4" y="2"/>
                    <a:pt x="3" y="2"/>
                  </a:cubicBezTo>
                  <a:cubicBezTo>
                    <a:pt x="0" y="2"/>
                    <a:pt x="0" y="2"/>
                    <a:pt x="1" y="2"/>
                  </a:cubicBezTo>
                  <a:cubicBezTo>
                    <a:pt x="3" y="0"/>
                    <a:pt x="4" y="2"/>
                    <a:pt x="6" y="2"/>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38" name="Google Shape;3435;p145">
              <a:extLst>
                <a:ext uri="{FF2B5EF4-FFF2-40B4-BE49-F238E27FC236}">
                  <a16:creationId xmlns:a16="http://schemas.microsoft.com/office/drawing/2014/main" id="{FBBEEDD0-8DE6-508C-DF14-5DC13678CEF7}"/>
                </a:ext>
              </a:extLst>
            </p:cNvPr>
            <p:cNvSpPr/>
            <p:nvPr/>
          </p:nvSpPr>
          <p:spPr>
            <a:xfrm>
              <a:off x="6213864" y="2551443"/>
              <a:ext cx="17675" cy="3213"/>
            </a:xfrm>
            <a:custGeom>
              <a:avLst/>
              <a:gdLst/>
              <a:ahLst/>
              <a:cxnLst/>
              <a:rect l="l" t="t" r="r" b="b"/>
              <a:pathLst>
                <a:path w="6" h="1" extrusionOk="0">
                  <a:moveTo>
                    <a:pt x="1" y="1"/>
                  </a:moveTo>
                  <a:cubicBezTo>
                    <a:pt x="0" y="0"/>
                    <a:pt x="6" y="1"/>
                    <a:pt x="4" y="1"/>
                  </a:cubicBezTo>
                  <a:cubicBezTo>
                    <a:pt x="3" y="1"/>
                    <a:pt x="1" y="1"/>
                    <a:pt x="1"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39" name="Google Shape;3436;p145">
              <a:extLst>
                <a:ext uri="{FF2B5EF4-FFF2-40B4-BE49-F238E27FC236}">
                  <a16:creationId xmlns:a16="http://schemas.microsoft.com/office/drawing/2014/main" id="{91DE8B75-B6D8-562D-A989-C4A5A680101B}"/>
                </a:ext>
              </a:extLst>
            </p:cNvPr>
            <p:cNvSpPr/>
            <p:nvPr/>
          </p:nvSpPr>
          <p:spPr>
            <a:xfrm>
              <a:off x="6217077" y="2567511"/>
              <a:ext cx="14460" cy="3213"/>
            </a:xfrm>
            <a:custGeom>
              <a:avLst/>
              <a:gdLst/>
              <a:ahLst/>
              <a:cxnLst/>
              <a:rect l="l" t="t" r="r" b="b"/>
              <a:pathLst>
                <a:path w="5" h="1" extrusionOk="0">
                  <a:moveTo>
                    <a:pt x="2" y="1"/>
                  </a:moveTo>
                  <a:cubicBezTo>
                    <a:pt x="0" y="0"/>
                    <a:pt x="5" y="0"/>
                    <a:pt x="5" y="1"/>
                  </a:cubicBezTo>
                  <a:cubicBezTo>
                    <a:pt x="5" y="1"/>
                    <a:pt x="5" y="1"/>
                    <a:pt x="3" y="1"/>
                  </a:cubicBezTo>
                  <a:cubicBezTo>
                    <a:pt x="2" y="1"/>
                    <a:pt x="2" y="1"/>
                    <a:pt x="2"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40" name="Google Shape;3437;p145">
              <a:extLst>
                <a:ext uri="{FF2B5EF4-FFF2-40B4-BE49-F238E27FC236}">
                  <a16:creationId xmlns:a16="http://schemas.microsoft.com/office/drawing/2014/main" id="{B588238F-3B8B-7B17-4F05-24ABAA8AB57A}"/>
                </a:ext>
              </a:extLst>
            </p:cNvPr>
            <p:cNvSpPr/>
            <p:nvPr/>
          </p:nvSpPr>
          <p:spPr>
            <a:xfrm>
              <a:off x="6164053" y="2488780"/>
              <a:ext cx="8034" cy="9640"/>
            </a:xfrm>
            <a:custGeom>
              <a:avLst/>
              <a:gdLst/>
              <a:ahLst/>
              <a:cxnLst/>
              <a:rect l="l" t="t" r="r" b="b"/>
              <a:pathLst>
                <a:path w="3" h="3" extrusionOk="0">
                  <a:moveTo>
                    <a:pt x="3" y="3"/>
                  </a:moveTo>
                  <a:cubicBezTo>
                    <a:pt x="2" y="3"/>
                    <a:pt x="0" y="1"/>
                    <a:pt x="0" y="1"/>
                  </a:cubicBezTo>
                  <a:cubicBezTo>
                    <a:pt x="2" y="0"/>
                    <a:pt x="0" y="0"/>
                    <a:pt x="2" y="0"/>
                  </a:cubicBezTo>
                  <a:cubicBezTo>
                    <a:pt x="2" y="0"/>
                    <a:pt x="2" y="0"/>
                    <a:pt x="3" y="1"/>
                  </a:cubicBezTo>
                  <a:cubicBezTo>
                    <a:pt x="3" y="3"/>
                    <a:pt x="3" y="3"/>
                    <a:pt x="3" y="3"/>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41" name="Google Shape;3438;p145">
              <a:extLst>
                <a:ext uri="{FF2B5EF4-FFF2-40B4-BE49-F238E27FC236}">
                  <a16:creationId xmlns:a16="http://schemas.microsoft.com/office/drawing/2014/main" id="{F6C2E3FA-7C55-46DC-F9F3-86B38D5327CC}"/>
                </a:ext>
              </a:extLst>
            </p:cNvPr>
            <p:cNvSpPr/>
            <p:nvPr/>
          </p:nvSpPr>
          <p:spPr>
            <a:xfrm>
              <a:off x="6160840" y="2488780"/>
              <a:ext cx="8034" cy="22494"/>
            </a:xfrm>
            <a:custGeom>
              <a:avLst/>
              <a:gdLst/>
              <a:ahLst/>
              <a:cxnLst/>
              <a:rect l="l" t="t" r="r" b="b"/>
              <a:pathLst>
                <a:path w="3" h="7" extrusionOk="0">
                  <a:moveTo>
                    <a:pt x="3" y="6"/>
                  </a:moveTo>
                  <a:cubicBezTo>
                    <a:pt x="1" y="4"/>
                    <a:pt x="0" y="3"/>
                    <a:pt x="1" y="3"/>
                  </a:cubicBezTo>
                  <a:cubicBezTo>
                    <a:pt x="1" y="3"/>
                    <a:pt x="1" y="4"/>
                    <a:pt x="1" y="1"/>
                  </a:cubicBezTo>
                  <a:cubicBezTo>
                    <a:pt x="0" y="0"/>
                    <a:pt x="1" y="0"/>
                    <a:pt x="1" y="0"/>
                  </a:cubicBezTo>
                  <a:cubicBezTo>
                    <a:pt x="1" y="1"/>
                    <a:pt x="3" y="7"/>
                    <a:pt x="3" y="6"/>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42" name="Google Shape;3439;p145">
              <a:extLst>
                <a:ext uri="{FF2B5EF4-FFF2-40B4-BE49-F238E27FC236}">
                  <a16:creationId xmlns:a16="http://schemas.microsoft.com/office/drawing/2014/main" id="{27A0E2DB-E581-8414-1C6B-8C7221D33149}"/>
                </a:ext>
              </a:extLst>
            </p:cNvPr>
            <p:cNvSpPr/>
            <p:nvPr/>
          </p:nvSpPr>
          <p:spPr>
            <a:xfrm>
              <a:off x="6168874" y="2501634"/>
              <a:ext cx="12854" cy="19281"/>
            </a:xfrm>
            <a:custGeom>
              <a:avLst/>
              <a:gdLst/>
              <a:ahLst/>
              <a:cxnLst/>
              <a:rect l="l" t="t" r="r" b="b"/>
              <a:pathLst>
                <a:path w="4" h="6" extrusionOk="0">
                  <a:moveTo>
                    <a:pt x="4" y="5"/>
                  </a:moveTo>
                  <a:cubicBezTo>
                    <a:pt x="1" y="3"/>
                    <a:pt x="1" y="3"/>
                    <a:pt x="1" y="2"/>
                  </a:cubicBezTo>
                  <a:cubicBezTo>
                    <a:pt x="0" y="0"/>
                    <a:pt x="1" y="2"/>
                    <a:pt x="1" y="3"/>
                  </a:cubicBezTo>
                  <a:cubicBezTo>
                    <a:pt x="3" y="3"/>
                    <a:pt x="4" y="6"/>
                    <a:pt x="4" y="5"/>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43" name="Google Shape;3440;p145">
              <a:extLst>
                <a:ext uri="{FF2B5EF4-FFF2-40B4-BE49-F238E27FC236}">
                  <a16:creationId xmlns:a16="http://schemas.microsoft.com/office/drawing/2014/main" id="{07B7EE84-0608-F51F-219F-5600C0D78AA0}"/>
                </a:ext>
              </a:extLst>
            </p:cNvPr>
            <p:cNvSpPr/>
            <p:nvPr/>
          </p:nvSpPr>
          <p:spPr>
            <a:xfrm>
              <a:off x="5845911" y="2577152"/>
              <a:ext cx="6427" cy="9640"/>
            </a:xfrm>
            <a:custGeom>
              <a:avLst/>
              <a:gdLst/>
              <a:ahLst/>
              <a:cxnLst/>
              <a:rect l="l" t="t" r="r" b="b"/>
              <a:pathLst>
                <a:path w="2" h="3" extrusionOk="0">
                  <a:moveTo>
                    <a:pt x="0" y="1"/>
                  </a:moveTo>
                  <a:cubicBezTo>
                    <a:pt x="0" y="3"/>
                    <a:pt x="2" y="3"/>
                    <a:pt x="2" y="3"/>
                  </a:cubicBezTo>
                  <a:cubicBezTo>
                    <a:pt x="2" y="1"/>
                    <a:pt x="2" y="0"/>
                    <a:pt x="0" y="1"/>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sp>
          <p:nvSpPr>
            <p:cNvPr id="3744" name="Google Shape;3441;p145">
              <a:extLst>
                <a:ext uri="{FF2B5EF4-FFF2-40B4-BE49-F238E27FC236}">
                  <a16:creationId xmlns:a16="http://schemas.microsoft.com/office/drawing/2014/main" id="{B5DF02F4-DAF3-C0DF-4BD4-4D5AF0E32DD5}"/>
                </a:ext>
              </a:extLst>
            </p:cNvPr>
            <p:cNvSpPr/>
            <p:nvPr/>
          </p:nvSpPr>
          <p:spPr>
            <a:xfrm>
              <a:off x="6395793" y="3573476"/>
              <a:ext cx="262855" cy="74660"/>
            </a:xfrm>
            <a:custGeom>
              <a:avLst/>
              <a:gdLst/>
              <a:ahLst/>
              <a:cxnLst/>
              <a:rect l="l" t="t" r="r" b="b"/>
              <a:pathLst>
                <a:path w="235744" h="66960" extrusionOk="0">
                  <a:moveTo>
                    <a:pt x="0" y="64294"/>
                  </a:moveTo>
                  <a:cubicBezTo>
                    <a:pt x="7024" y="62889"/>
                    <a:pt x="15098" y="64193"/>
                    <a:pt x="16669" y="54769"/>
                  </a:cubicBezTo>
                  <a:cubicBezTo>
                    <a:pt x="17082" y="52293"/>
                    <a:pt x="15082" y="50006"/>
                    <a:pt x="14288" y="47625"/>
                  </a:cubicBezTo>
                  <a:cubicBezTo>
                    <a:pt x="15082" y="43656"/>
                    <a:pt x="13807" y="38581"/>
                    <a:pt x="16669" y="35719"/>
                  </a:cubicBezTo>
                  <a:cubicBezTo>
                    <a:pt x="20219" y="32169"/>
                    <a:pt x="30956" y="30956"/>
                    <a:pt x="30956" y="30956"/>
                  </a:cubicBezTo>
                  <a:cubicBezTo>
                    <a:pt x="33337" y="32544"/>
                    <a:pt x="36076" y="33695"/>
                    <a:pt x="38100" y="35719"/>
                  </a:cubicBezTo>
                  <a:cubicBezTo>
                    <a:pt x="40124" y="37743"/>
                    <a:pt x="41031" y="40664"/>
                    <a:pt x="42863" y="42863"/>
                  </a:cubicBezTo>
                  <a:cubicBezTo>
                    <a:pt x="45019" y="45450"/>
                    <a:pt x="47625" y="47625"/>
                    <a:pt x="50006" y="50006"/>
                  </a:cubicBezTo>
                  <a:cubicBezTo>
                    <a:pt x="50800" y="52387"/>
                    <a:pt x="50613" y="55375"/>
                    <a:pt x="52388" y="57150"/>
                  </a:cubicBezTo>
                  <a:cubicBezTo>
                    <a:pt x="57269" y="62031"/>
                    <a:pt x="66910" y="58055"/>
                    <a:pt x="71438" y="57150"/>
                  </a:cubicBezTo>
                  <a:cubicBezTo>
                    <a:pt x="79375" y="57944"/>
                    <a:pt x="87682" y="57008"/>
                    <a:pt x="95250" y="59531"/>
                  </a:cubicBezTo>
                  <a:cubicBezTo>
                    <a:pt x="97965" y="60436"/>
                    <a:pt x="97236" y="65981"/>
                    <a:pt x="100013" y="66675"/>
                  </a:cubicBezTo>
                  <a:cubicBezTo>
                    <a:pt x="104697" y="67846"/>
                    <a:pt x="109538" y="65088"/>
                    <a:pt x="114300" y="64294"/>
                  </a:cubicBezTo>
                  <a:cubicBezTo>
                    <a:pt x="115094" y="60325"/>
                    <a:pt x="114673" y="55902"/>
                    <a:pt x="116681" y="52388"/>
                  </a:cubicBezTo>
                  <a:cubicBezTo>
                    <a:pt x="121734" y="43546"/>
                    <a:pt x="134251" y="49114"/>
                    <a:pt x="140494" y="50006"/>
                  </a:cubicBezTo>
                  <a:cubicBezTo>
                    <a:pt x="142875" y="49212"/>
                    <a:pt x="145678" y="49193"/>
                    <a:pt x="147638" y="47625"/>
                  </a:cubicBezTo>
                  <a:cubicBezTo>
                    <a:pt x="149873" y="45837"/>
                    <a:pt x="149785" y="41643"/>
                    <a:pt x="152400" y="40481"/>
                  </a:cubicBezTo>
                  <a:cubicBezTo>
                    <a:pt x="157529" y="38201"/>
                    <a:pt x="163513" y="38894"/>
                    <a:pt x="169069" y="38100"/>
                  </a:cubicBezTo>
                  <a:cubicBezTo>
                    <a:pt x="171450" y="37306"/>
                    <a:pt x="174821" y="37808"/>
                    <a:pt x="176213" y="35719"/>
                  </a:cubicBezTo>
                  <a:cubicBezTo>
                    <a:pt x="178458" y="32352"/>
                    <a:pt x="177612" y="27739"/>
                    <a:pt x="178594" y="23813"/>
                  </a:cubicBezTo>
                  <a:cubicBezTo>
                    <a:pt x="179203" y="21378"/>
                    <a:pt x="180431" y="19119"/>
                    <a:pt x="180975" y="16669"/>
                  </a:cubicBezTo>
                  <a:cubicBezTo>
                    <a:pt x="182022" y="11956"/>
                    <a:pt x="180960" y="6573"/>
                    <a:pt x="183356" y="2381"/>
                  </a:cubicBezTo>
                  <a:cubicBezTo>
                    <a:pt x="184601" y="202"/>
                    <a:pt x="188119" y="794"/>
                    <a:pt x="190500" y="0"/>
                  </a:cubicBezTo>
                  <a:cubicBezTo>
                    <a:pt x="198505" y="24018"/>
                    <a:pt x="186289" y="-13243"/>
                    <a:pt x="195263" y="16669"/>
                  </a:cubicBezTo>
                  <a:cubicBezTo>
                    <a:pt x="196706" y="21477"/>
                    <a:pt x="198438" y="26194"/>
                    <a:pt x="200025" y="30956"/>
                  </a:cubicBezTo>
                  <a:cubicBezTo>
                    <a:pt x="203019" y="39940"/>
                    <a:pt x="203046" y="44896"/>
                    <a:pt x="216694" y="47625"/>
                  </a:cubicBezTo>
                  <a:lnTo>
                    <a:pt x="228600" y="50006"/>
                  </a:lnTo>
                  <a:lnTo>
                    <a:pt x="235744" y="54769"/>
                  </a:ln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1500"/>
              </a:pPr>
              <a:endParaRPr sz="2000">
                <a:solidFill>
                  <a:schemeClr val="lt1"/>
                </a:solidFill>
                <a:latin typeface="Arial" panose="020B0604020202020204" pitchFamily="34" charset="0"/>
              </a:endParaRPr>
            </a:p>
          </p:txBody>
        </p:sp>
        <p:sp>
          <p:nvSpPr>
            <p:cNvPr id="3745" name="Google Shape;3442;p145">
              <a:extLst>
                <a:ext uri="{FF2B5EF4-FFF2-40B4-BE49-F238E27FC236}">
                  <a16:creationId xmlns:a16="http://schemas.microsoft.com/office/drawing/2014/main" id="{363202F2-86F9-9134-4520-13582B8A670A}"/>
                </a:ext>
              </a:extLst>
            </p:cNvPr>
            <p:cNvSpPr/>
            <p:nvPr/>
          </p:nvSpPr>
          <p:spPr>
            <a:xfrm>
              <a:off x="6392932" y="3570947"/>
              <a:ext cx="306772" cy="262605"/>
            </a:xfrm>
            <a:custGeom>
              <a:avLst/>
              <a:gdLst/>
              <a:ahLst/>
              <a:cxnLst/>
              <a:rect l="l" t="t" r="r" b="b"/>
              <a:pathLst>
                <a:path w="1887825" h="1694229" extrusionOk="0">
                  <a:moveTo>
                    <a:pt x="1620956" y="405322"/>
                  </a:moveTo>
                  <a:cubicBezTo>
                    <a:pt x="1611798" y="375160"/>
                    <a:pt x="1575873" y="382083"/>
                    <a:pt x="1548806" y="372673"/>
                  </a:cubicBezTo>
                  <a:cubicBezTo>
                    <a:pt x="1521740" y="363263"/>
                    <a:pt x="1482485" y="365676"/>
                    <a:pt x="1458557" y="348860"/>
                  </a:cubicBezTo>
                  <a:cubicBezTo>
                    <a:pt x="1434629" y="332044"/>
                    <a:pt x="1417974" y="301598"/>
                    <a:pt x="1405237" y="271776"/>
                  </a:cubicBezTo>
                  <a:cubicBezTo>
                    <a:pt x="1392500" y="241954"/>
                    <a:pt x="1391969" y="214915"/>
                    <a:pt x="1382136" y="169931"/>
                  </a:cubicBezTo>
                  <a:cubicBezTo>
                    <a:pt x="1372303" y="124947"/>
                    <a:pt x="1353688" y="-17918"/>
                    <a:pt x="1346239" y="1869"/>
                  </a:cubicBezTo>
                  <a:cubicBezTo>
                    <a:pt x="1338790" y="21656"/>
                    <a:pt x="1288585" y="9160"/>
                    <a:pt x="1278870" y="43567"/>
                  </a:cubicBezTo>
                  <a:cubicBezTo>
                    <a:pt x="1269155" y="77974"/>
                    <a:pt x="1274440" y="66798"/>
                    <a:pt x="1273302" y="101090"/>
                  </a:cubicBezTo>
                  <a:cubicBezTo>
                    <a:pt x="1272164" y="120063"/>
                    <a:pt x="1263302" y="135099"/>
                    <a:pt x="1257397" y="152303"/>
                  </a:cubicBezTo>
                  <a:cubicBezTo>
                    <a:pt x="1251492" y="169507"/>
                    <a:pt x="1241414" y="184077"/>
                    <a:pt x="1237872" y="204316"/>
                  </a:cubicBezTo>
                  <a:cubicBezTo>
                    <a:pt x="1234330" y="224555"/>
                    <a:pt x="1248595" y="260475"/>
                    <a:pt x="1236143" y="273739"/>
                  </a:cubicBezTo>
                  <a:cubicBezTo>
                    <a:pt x="1223691" y="287004"/>
                    <a:pt x="1198254" y="286979"/>
                    <a:pt x="1163162" y="283903"/>
                  </a:cubicBezTo>
                  <a:cubicBezTo>
                    <a:pt x="1128070" y="280827"/>
                    <a:pt x="1117468" y="275537"/>
                    <a:pt x="1098809" y="285917"/>
                  </a:cubicBezTo>
                  <a:cubicBezTo>
                    <a:pt x="1080150" y="296297"/>
                    <a:pt x="1069871" y="341249"/>
                    <a:pt x="1051208" y="346183"/>
                  </a:cubicBezTo>
                  <a:cubicBezTo>
                    <a:pt x="1037427" y="374095"/>
                    <a:pt x="1014466" y="369656"/>
                    <a:pt x="996593" y="371690"/>
                  </a:cubicBezTo>
                  <a:cubicBezTo>
                    <a:pt x="978720" y="373724"/>
                    <a:pt x="975412" y="370390"/>
                    <a:pt x="943969" y="358385"/>
                  </a:cubicBezTo>
                  <a:cubicBezTo>
                    <a:pt x="912526" y="346380"/>
                    <a:pt x="858849" y="362649"/>
                    <a:pt x="837229" y="376257"/>
                  </a:cubicBezTo>
                  <a:cubicBezTo>
                    <a:pt x="815609" y="389865"/>
                    <a:pt x="820924" y="423424"/>
                    <a:pt x="814246" y="440035"/>
                  </a:cubicBezTo>
                  <a:cubicBezTo>
                    <a:pt x="807568" y="456646"/>
                    <a:pt x="813682" y="466827"/>
                    <a:pt x="797163" y="475926"/>
                  </a:cubicBezTo>
                  <a:cubicBezTo>
                    <a:pt x="780644" y="485025"/>
                    <a:pt x="731772" y="500512"/>
                    <a:pt x="715132" y="494632"/>
                  </a:cubicBezTo>
                  <a:cubicBezTo>
                    <a:pt x="698492" y="488752"/>
                    <a:pt x="707599" y="453036"/>
                    <a:pt x="697320" y="440647"/>
                  </a:cubicBezTo>
                  <a:cubicBezTo>
                    <a:pt x="687041" y="428258"/>
                    <a:pt x="683319" y="423632"/>
                    <a:pt x="653456" y="420298"/>
                  </a:cubicBezTo>
                  <a:cubicBezTo>
                    <a:pt x="623593" y="416964"/>
                    <a:pt x="554672" y="416132"/>
                    <a:pt x="518140" y="420641"/>
                  </a:cubicBezTo>
                  <a:cubicBezTo>
                    <a:pt x="481608" y="425150"/>
                    <a:pt x="453779" y="447407"/>
                    <a:pt x="434263" y="447350"/>
                  </a:cubicBezTo>
                  <a:cubicBezTo>
                    <a:pt x="414747" y="447293"/>
                    <a:pt x="409756" y="435126"/>
                    <a:pt x="401044" y="420298"/>
                  </a:cubicBezTo>
                  <a:cubicBezTo>
                    <a:pt x="392332" y="405470"/>
                    <a:pt x="396281" y="377435"/>
                    <a:pt x="381994" y="358385"/>
                  </a:cubicBezTo>
                  <a:cubicBezTo>
                    <a:pt x="367706" y="339335"/>
                    <a:pt x="333962" y="327544"/>
                    <a:pt x="315319" y="305998"/>
                  </a:cubicBezTo>
                  <a:cubicBezTo>
                    <a:pt x="296676" y="284452"/>
                    <a:pt x="298223" y="237047"/>
                    <a:pt x="270134" y="229110"/>
                  </a:cubicBezTo>
                  <a:cubicBezTo>
                    <a:pt x="242045" y="221173"/>
                    <a:pt x="170517" y="239094"/>
                    <a:pt x="146784" y="258373"/>
                  </a:cubicBezTo>
                  <a:cubicBezTo>
                    <a:pt x="123051" y="277652"/>
                    <a:pt x="128002" y="319295"/>
                    <a:pt x="127734" y="344785"/>
                  </a:cubicBezTo>
                  <a:cubicBezTo>
                    <a:pt x="127466" y="370275"/>
                    <a:pt x="146840" y="394414"/>
                    <a:pt x="145174" y="411312"/>
                  </a:cubicBezTo>
                  <a:cubicBezTo>
                    <a:pt x="143508" y="428210"/>
                    <a:pt x="131040" y="435714"/>
                    <a:pt x="117735" y="446172"/>
                  </a:cubicBezTo>
                  <a:cubicBezTo>
                    <a:pt x="104431" y="456630"/>
                    <a:pt x="78762" y="468077"/>
                    <a:pt x="65347" y="474059"/>
                  </a:cubicBezTo>
                  <a:cubicBezTo>
                    <a:pt x="51932" y="480041"/>
                    <a:pt x="45590" y="474355"/>
                    <a:pt x="37246" y="482063"/>
                  </a:cubicBezTo>
                  <a:cubicBezTo>
                    <a:pt x="28902" y="489771"/>
                    <a:pt x="21244" y="495196"/>
                    <a:pt x="15281" y="520310"/>
                  </a:cubicBezTo>
                  <a:cubicBezTo>
                    <a:pt x="9318" y="545424"/>
                    <a:pt x="-4514" y="605136"/>
                    <a:pt x="1469" y="632745"/>
                  </a:cubicBezTo>
                  <a:cubicBezTo>
                    <a:pt x="7452" y="660354"/>
                    <a:pt x="33408" y="677833"/>
                    <a:pt x="51178" y="685967"/>
                  </a:cubicBezTo>
                  <a:cubicBezTo>
                    <a:pt x="68948" y="694101"/>
                    <a:pt x="100988" y="670574"/>
                    <a:pt x="108092" y="681547"/>
                  </a:cubicBezTo>
                  <a:cubicBezTo>
                    <a:pt x="115196" y="692520"/>
                    <a:pt x="87047" y="735022"/>
                    <a:pt x="93804" y="751806"/>
                  </a:cubicBezTo>
                  <a:cubicBezTo>
                    <a:pt x="100561" y="768590"/>
                    <a:pt x="127994" y="775472"/>
                    <a:pt x="148631" y="782248"/>
                  </a:cubicBezTo>
                  <a:cubicBezTo>
                    <a:pt x="169268" y="789024"/>
                    <a:pt x="200246" y="781430"/>
                    <a:pt x="217629" y="792460"/>
                  </a:cubicBezTo>
                  <a:cubicBezTo>
                    <a:pt x="235013" y="803491"/>
                    <a:pt x="247147" y="831591"/>
                    <a:pt x="252932" y="848431"/>
                  </a:cubicBezTo>
                  <a:cubicBezTo>
                    <a:pt x="258717" y="865271"/>
                    <a:pt x="248351" y="879412"/>
                    <a:pt x="252339" y="893503"/>
                  </a:cubicBezTo>
                  <a:cubicBezTo>
                    <a:pt x="256327" y="907594"/>
                    <a:pt x="265166" y="919967"/>
                    <a:pt x="276863" y="932978"/>
                  </a:cubicBezTo>
                  <a:cubicBezTo>
                    <a:pt x="288560" y="945989"/>
                    <a:pt x="300723" y="956096"/>
                    <a:pt x="322521" y="971570"/>
                  </a:cubicBezTo>
                  <a:cubicBezTo>
                    <a:pt x="344320" y="987044"/>
                    <a:pt x="387502" y="1004931"/>
                    <a:pt x="407654" y="1025822"/>
                  </a:cubicBezTo>
                  <a:cubicBezTo>
                    <a:pt x="427806" y="1046713"/>
                    <a:pt x="440951" y="1073471"/>
                    <a:pt x="443431" y="1096915"/>
                  </a:cubicBezTo>
                  <a:cubicBezTo>
                    <a:pt x="445911" y="1120359"/>
                    <a:pt x="413009" y="1145482"/>
                    <a:pt x="422534" y="1166488"/>
                  </a:cubicBezTo>
                  <a:cubicBezTo>
                    <a:pt x="432059" y="1187494"/>
                    <a:pt x="475568" y="1208042"/>
                    <a:pt x="500581" y="1222951"/>
                  </a:cubicBezTo>
                  <a:cubicBezTo>
                    <a:pt x="525594" y="1237860"/>
                    <a:pt x="558921" y="1237943"/>
                    <a:pt x="572613" y="1255945"/>
                  </a:cubicBezTo>
                  <a:cubicBezTo>
                    <a:pt x="586305" y="1273947"/>
                    <a:pt x="579387" y="1290935"/>
                    <a:pt x="582731" y="1330966"/>
                  </a:cubicBezTo>
                  <a:cubicBezTo>
                    <a:pt x="586075" y="1370997"/>
                    <a:pt x="625585" y="1415137"/>
                    <a:pt x="651253" y="1450176"/>
                  </a:cubicBezTo>
                  <a:cubicBezTo>
                    <a:pt x="676921" y="1485215"/>
                    <a:pt x="714149" y="1534255"/>
                    <a:pt x="736741" y="1541202"/>
                  </a:cubicBezTo>
                  <a:cubicBezTo>
                    <a:pt x="759333" y="1548149"/>
                    <a:pt x="767697" y="1495518"/>
                    <a:pt x="786806" y="1491860"/>
                  </a:cubicBezTo>
                  <a:cubicBezTo>
                    <a:pt x="805915" y="1488203"/>
                    <a:pt x="831552" y="1520051"/>
                    <a:pt x="851396" y="1519257"/>
                  </a:cubicBezTo>
                  <a:cubicBezTo>
                    <a:pt x="871240" y="1518463"/>
                    <a:pt x="893982" y="1499487"/>
                    <a:pt x="905869" y="1487098"/>
                  </a:cubicBezTo>
                  <a:cubicBezTo>
                    <a:pt x="917756" y="1474709"/>
                    <a:pt x="877533" y="1437549"/>
                    <a:pt x="922716" y="1444922"/>
                  </a:cubicBezTo>
                  <a:cubicBezTo>
                    <a:pt x="967899" y="1452295"/>
                    <a:pt x="978199" y="1487211"/>
                    <a:pt x="986593" y="1531334"/>
                  </a:cubicBezTo>
                  <a:cubicBezTo>
                    <a:pt x="994987" y="1575457"/>
                    <a:pt x="997847" y="1588092"/>
                    <a:pt x="1031660" y="1602428"/>
                  </a:cubicBezTo>
                  <a:cubicBezTo>
                    <a:pt x="1065473" y="1616764"/>
                    <a:pt x="1084799" y="1689209"/>
                    <a:pt x="1101606" y="1693947"/>
                  </a:cubicBezTo>
                  <a:cubicBezTo>
                    <a:pt x="1118413" y="1698685"/>
                    <a:pt x="1122245" y="1642451"/>
                    <a:pt x="1132504" y="1630856"/>
                  </a:cubicBezTo>
                  <a:cubicBezTo>
                    <a:pt x="1142764" y="1619261"/>
                    <a:pt x="1150870" y="1620579"/>
                    <a:pt x="1163163" y="1624376"/>
                  </a:cubicBezTo>
                  <a:cubicBezTo>
                    <a:pt x="1175456" y="1628173"/>
                    <a:pt x="1193483" y="1655537"/>
                    <a:pt x="1206262" y="1653639"/>
                  </a:cubicBezTo>
                  <a:cubicBezTo>
                    <a:pt x="1219041" y="1651741"/>
                    <a:pt x="1231104" y="1618991"/>
                    <a:pt x="1239837" y="1612985"/>
                  </a:cubicBezTo>
                  <a:cubicBezTo>
                    <a:pt x="1248570" y="1606979"/>
                    <a:pt x="1249848" y="1605753"/>
                    <a:pt x="1258658" y="1617602"/>
                  </a:cubicBezTo>
                  <a:cubicBezTo>
                    <a:pt x="1267468" y="1629451"/>
                    <a:pt x="1277600" y="1676911"/>
                    <a:pt x="1292700" y="1684079"/>
                  </a:cubicBezTo>
                  <a:cubicBezTo>
                    <a:pt x="1307800" y="1691247"/>
                    <a:pt x="1331158" y="1673875"/>
                    <a:pt x="1349256" y="1660610"/>
                  </a:cubicBezTo>
                  <a:cubicBezTo>
                    <a:pt x="1367354" y="1647345"/>
                    <a:pt x="1384153" y="1616600"/>
                    <a:pt x="1401288" y="1604489"/>
                  </a:cubicBezTo>
                  <a:cubicBezTo>
                    <a:pt x="1418423" y="1592378"/>
                    <a:pt x="1440656" y="1581400"/>
                    <a:pt x="1452065" y="1587946"/>
                  </a:cubicBezTo>
                  <a:cubicBezTo>
                    <a:pt x="1463474" y="1594493"/>
                    <a:pt x="1455148" y="1638744"/>
                    <a:pt x="1469744" y="1643768"/>
                  </a:cubicBezTo>
                  <a:cubicBezTo>
                    <a:pt x="1484340" y="1648792"/>
                    <a:pt x="1522860" y="1636829"/>
                    <a:pt x="1539639" y="1618090"/>
                  </a:cubicBezTo>
                  <a:cubicBezTo>
                    <a:pt x="1556418" y="1599351"/>
                    <a:pt x="1551715" y="1560817"/>
                    <a:pt x="1570417" y="1531334"/>
                  </a:cubicBezTo>
                  <a:cubicBezTo>
                    <a:pt x="1589119" y="1501851"/>
                    <a:pt x="1630849" y="1461404"/>
                    <a:pt x="1651853" y="1441192"/>
                  </a:cubicBezTo>
                  <a:cubicBezTo>
                    <a:pt x="1672857" y="1420980"/>
                    <a:pt x="1684284" y="1414701"/>
                    <a:pt x="1696444" y="1410062"/>
                  </a:cubicBezTo>
                  <a:cubicBezTo>
                    <a:pt x="1708604" y="1405423"/>
                    <a:pt x="1715288" y="1414151"/>
                    <a:pt x="1724813" y="1413357"/>
                  </a:cubicBezTo>
                  <a:cubicBezTo>
                    <a:pt x="1734338" y="1412563"/>
                    <a:pt x="1800049" y="1393888"/>
                    <a:pt x="1814608" y="1402749"/>
                  </a:cubicBezTo>
                  <a:cubicBezTo>
                    <a:pt x="1829167" y="1411610"/>
                    <a:pt x="1800439" y="1451583"/>
                    <a:pt x="1812167" y="1466525"/>
                  </a:cubicBezTo>
                  <a:cubicBezTo>
                    <a:pt x="1823895" y="1481467"/>
                    <a:pt x="1875015" y="1494412"/>
                    <a:pt x="1884978" y="1492399"/>
                  </a:cubicBezTo>
                  <a:cubicBezTo>
                    <a:pt x="1894941" y="1490386"/>
                    <a:pt x="1875872" y="1469619"/>
                    <a:pt x="1871943" y="1454448"/>
                  </a:cubicBezTo>
                  <a:cubicBezTo>
                    <a:pt x="1868014" y="1439277"/>
                    <a:pt x="1862753" y="1422690"/>
                    <a:pt x="1861403" y="1401373"/>
                  </a:cubicBezTo>
                  <a:cubicBezTo>
                    <a:pt x="1860053" y="1380056"/>
                    <a:pt x="1874420" y="1342585"/>
                    <a:pt x="1863844" y="1326546"/>
                  </a:cubicBezTo>
                  <a:cubicBezTo>
                    <a:pt x="1853268" y="1310507"/>
                    <a:pt x="1817293" y="1315401"/>
                    <a:pt x="1797946" y="1305140"/>
                  </a:cubicBezTo>
                  <a:cubicBezTo>
                    <a:pt x="1778599" y="1294879"/>
                    <a:pt x="1757844" y="1286443"/>
                    <a:pt x="1747763" y="1264979"/>
                  </a:cubicBezTo>
                  <a:cubicBezTo>
                    <a:pt x="1737682" y="1243515"/>
                    <a:pt x="1744713" y="1214055"/>
                    <a:pt x="1737459" y="1176356"/>
                  </a:cubicBezTo>
                  <a:cubicBezTo>
                    <a:pt x="1730205" y="1138657"/>
                    <a:pt x="1722576" y="1072799"/>
                    <a:pt x="1704241" y="1038783"/>
                  </a:cubicBezTo>
                  <a:cubicBezTo>
                    <a:pt x="1685906" y="1004767"/>
                    <a:pt x="1645781" y="992444"/>
                    <a:pt x="1627446" y="972257"/>
                  </a:cubicBezTo>
                  <a:cubicBezTo>
                    <a:pt x="1609111" y="952070"/>
                    <a:pt x="1608109" y="934272"/>
                    <a:pt x="1594228" y="917660"/>
                  </a:cubicBezTo>
                  <a:cubicBezTo>
                    <a:pt x="1580347" y="901048"/>
                    <a:pt x="1564491" y="884551"/>
                    <a:pt x="1544162" y="872587"/>
                  </a:cubicBezTo>
                  <a:cubicBezTo>
                    <a:pt x="1523833" y="860623"/>
                    <a:pt x="1488086" y="854102"/>
                    <a:pt x="1472251" y="845878"/>
                  </a:cubicBezTo>
                  <a:cubicBezTo>
                    <a:pt x="1456416" y="837654"/>
                    <a:pt x="1448356" y="833425"/>
                    <a:pt x="1449150" y="823245"/>
                  </a:cubicBezTo>
                  <a:cubicBezTo>
                    <a:pt x="1449944" y="813066"/>
                    <a:pt x="1475485" y="797190"/>
                    <a:pt x="1477013" y="784801"/>
                  </a:cubicBezTo>
                  <a:cubicBezTo>
                    <a:pt x="1478541" y="772412"/>
                    <a:pt x="1460641" y="758860"/>
                    <a:pt x="1458319" y="748910"/>
                  </a:cubicBezTo>
                  <a:cubicBezTo>
                    <a:pt x="1455997" y="738960"/>
                    <a:pt x="1458122" y="729244"/>
                    <a:pt x="1463081" y="725098"/>
                  </a:cubicBezTo>
                  <a:cubicBezTo>
                    <a:pt x="1468040" y="720952"/>
                    <a:pt x="1472995" y="717685"/>
                    <a:pt x="1488076" y="724035"/>
                  </a:cubicBezTo>
                  <a:cubicBezTo>
                    <a:pt x="1503157" y="730385"/>
                    <a:pt x="1559142" y="746933"/>
                    <a:pt x="1580416" y="740220"/>
                  </a:cubicBezTo>
                  <a:cubicBezTo>
                    <a:pt x="1601690" y="733507"/>
                    <a:pt x="1608575" y="718683"/>
                    <a:pt x="1615719" y="683758"/>
                  </a:cubicBezTo>
                  <a:cubicBezTo>
                    <a:pt x="1622863" y="648833"/>
                    <a:pt x="1602880" y="600054"/>
                    <a:pt x="1603753" y="553648"/>
                  </a:cubicBezTo>
                  <a:cubicBezTo>
                    <a:pt x="1604626" y="507242"/>
                    <a:pt x="1630114" y="435484"/>
                    <a:pt x="1620956" y="405322"/>
                  </a:cubicBezTo>
                  <a:close/>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1500"/>
              </a:pPr>
              <a:endParaRPr sz="2000">
                <a:solidFill>
                  <a:schemeClr val="lt1"/>
                </a:solidFill>
                <a:latin typeface="Arial" panose="020B0604020202020204" pitchFamily="34" charset="0"/>
              </a:endParaRPr>
            </a:p>
          </p:txBody>
        </p:sp>
        <p:sp>
          <p:nvSpPr>
            <p:cNvPr id="3746" name="Google Shape;3443;p145">
              <a:extLst>
                <a:ext uri="{FF2B5EF4-FFF2-40B4-BE49-F238E27FC236}">
                  <a16:creationId xmlns:a16="http://schemas.microsoft.com/office/drawing/2014/main" id="{B0F682DF-ACFA-660B-B680-FD933925F3E3}"/>
                </a:ext>
              </a:extLst>
            </p:cNvPr>
            <p:cNvSpPr/>
            <p:nvPr/>
          </p:nvSpPr>
          <p:spPr>
            <a:xfrm>
              <a:off x="6350026" y="3228493"/>
              <a:ext cx="411750" cy="423475"/>
            </a:xfrm>
            <a:custGeom>
              <a:avLst/>
              <a:gdLst/>
              <a:ahLst/>
              <a:cxnLst/>
              <a:rect l="l" t="t" r="r" b="b"/>
              <a:pathLst>
                <a:path w="10000" h="10000" extrusionOk="0">
                  <a:moveTo>
                    <a:pt x="7446" y="9488"/>
                  </a:moveTo>
                  <a:cubicBezTo>
                    <a:pt x="7596" y="9168"/>
                    <a:pt x="7370" y="9271"/>
                    <a:pt x="7446" y="8978"/>
                  </a:cubicBezTo>
                  <a:cubicBezTo>
                    <a:pt x="7671" y="8613"/>
                    <a:pt x="7671" y="9051"/>
                    <a:pt x="7821" y="8978"/>
                  </a:cubicBezTo>
                  <a:cubicBezTo>
                    <a:pt x="7896" y="8831"/>
                    <a:pt x="7821" y="8245"/>
                    <a:pt x="8047" y="8029"/>
                  </a:cubicBezTo>
                  <a:cubicBezTo>
                    <a:pt x="8272" y="7956"/>
                    <a:pt x="8197" y="7444"/>
                    <a:pt x="8648" y="7444"/>
                  </a:cubicBezTo>
                  <a:cubicBezTo>
                    <a:pt x="8497" y="7153"/>
                    <a:pt x="8722" y="7006"/>
                    <a:pt x="8873" y="6351"/>
                  </a:cubicBezTo>
                  <a:cubicBezTo>
                    <a:pt x="8873" y="6131"/>
                    <a:pt x="8648" y="5912"/>
                    <a:pt x="8722" y="5768"/>
                  </a:cubicBezTo>
                  <a:cubicBezTo>
                    <a:pt x="8873" y="5547"/>
                    <a:pt x="9098" y="5179"/>
                    <a:pt x="9098" y="4525"/>
                  </a:cubicBezTo>
                  <a:cubicBezTo>
                    <a:pt x="8948" y="4086"/>
                    <a:pt x="9173" y="4599"/>
                    <a:pt x="9399" y="4160"/>
                  </a:cubicBezTo>
                  <a:cubicBezTo>
                    <a:pt x="9549" y="3942"/>
                    <a:pt x="9774" y="4306"/>
                    <a:pt x="10000" y="3576"/>
                  </a:cubicBezTo>
                  <a:cubicBezTo>
                    <a:pt x="10000" y="3502"/>
                    <a:pt x="9850" y="3357"/>
                    <a:pt x="9774" y="3502"/>
                  </a:cubicBezTo>
                  <a:cubicBezTo>
                    <a:pt x="9624" y="3502"/>
                    <a:pt x="9624" y="3140"/>
                    <a:pt x="9399" y="3140"/>
                  </a:cubicBezTo>
                  <a:cubicBezTo>
                    <a:pt x="9323" y="3285"/>
                    <a:pt x="9098" y="2117"/>
                    <a:pt x="9173" y="2044"/>
                  </a:cubicBezTo>
                  <a:cubicBezTo>
                    <a:pt x="9323" y="1678"/>
                    <a:pt x="8948" y="1460"/>
                    <a:pt x="9173" y="1460"/>
                  </a:cubicBezTo>
                  <a:cubicBezTo>
                    <a:pt x="9399" y="1533"/>
                    <a:pt x="9098" y="1311"/>
                    <a:pt x="9098" y="729"/>
                  </a:cubicBezTo>
                  <a:cubicBezTo>
                    <a:pt x="8948" y="658"/>
                    <a:pt x="8948" y="511"/>
                    <a:pt x="8873" y="511"/>
                  </a:cubicBezTo>
                  <a:cubicBezTo>
                    <a:pt x="8648" y="511"/>
                    <a:pt x="8722" y="219"/>
                    <a:pt x="8497" y="219"/>
                  </a:cubicBezTo>
                  <a:cubicBezTo>
                    <a:pt x="8422" y="219"/>
                    <a:pt x="8272" y="74"/>
                    <a:pt x="8272" y="0"/>
                  </a:cubicBezTo>
                  <a:cubicBezTo>
                    <a:pt x="8047" y="293"/>
                    <a:pt x="7896" y="0"/>
                    <a:pt x="7821" y="293"/>
                  </a:cubicBezTo>
                  <a:cubicBezTo>
                    <a:pt x="7671" y="658"/>
                    <a:pt x="7446" y="511"/>
                    <a:pt x="7370" y="729"/>
                  </a:cubicBezTo>
                  <a:cubicBezTo>
                    <a:pt x="7220" y="1021"/>
                    <a:pt x="6995" y="1094"/>
                    <a:pt x="6769" y="729"/>
                  </a:cubicBezTo>
                  <a:lnTo>
                    <a:pt x="5717" y="729"/>
                  </a:lnTo>
                  <a:lnTo>
                    <a:pt x="5717" y="658"/>
                  </a:lnTo>
                  <a:cubicBezTo>
                    <a:pt x="5692" y="681"/>
                    <a:pt x="5668" y="707"/>
                    <a:pt x="5643" y="729"/>
                  </a:cubicBezTo>
                  <a:lnTo>
                    <a:pt x="1961" y="729"/>
                  </a:lnTo>
                  <a:lnTo>
                    <a:pt x="1961" y="2263"/>
                  </a:lnTo>
                  <a:lnTo>
                    <a:pt x="1285" y="2263"/>
                  </a:lnTo>
                  <a:lnTo>
                    <a:pt x="1285" y="2556"/>
                  </a:lnTo>
                  <a:lnTo>
                    <a:pt x="1285" y="5179"/>
                  </a:lnTo>
                  <a:lnTo>
                    <a:pt x="1135" y="5327"/>
                  </a:lnTo>
                  <a:cubicBezTo>
                    <a:pt x="909" y="5327"/>
                    <a:pt x="684" y="5327"/>
                    <a:pt x="684" y="5621"/>
                  </a:cubicBezTo>
                  <a:cubicBezTo>
                    <a:pt x="684" y="5986"/>
                    <a:pt x="458" y="5768"/>
                    <a:pt x="609" y="5986"/>
                  </a:cubicBezTo>
                  <a:cubicBezTo>
                    <a:pt x="609" y="6351"/>
                    <a:pt x="234" y="5986"/>
                    <a:pt x="384" y="6351"/>
                  </a:cubicBezTo>
                  <a:cubicBezTo>
                    <a:pt x="609" y="6642"/>
                    <a:pt x="8" y="6568"/>
                    <a:pt x="234" y="6935"/>
                  </a:cubicBezTo>
                  <a:cubicBezTo>
                    <a:pt x="458" y="7225"/>
                    <a:pt x="-67" y="7225"/>
                    <a:pt x="8" y="7593"/>
                  </a:cubicBezTo>
                  <a:cubicBezTo>
                    <a:pt x="158" y="7664"/>
                    <a:pt x="384" y="7371"/>
                    <a:pt x="384" y="7664"/>
                  </a:cubicBezTo>
                  <a:cubicBezTo>
                    <a:pt x="384" y="8029"/>
                    <a:pt x="458" y="7956"/>
                    <a:pt x="458" y="8245"/>
                  </a:cubicBezTo>
                  <a:cubicBezTo>
                    <a:pt x="458" y="8613"/>
                    <a:pt x="835" y="8392"/>
                    <a:pt x="684" y="8831"/>
                  </a:cubicBezTo>
                  <a:cubicBezTo>
                    <a:pt x="765" y="8992"/>
                    <a:pt x="920" y="9042"/>
                    <a:pt x="982" y="9237"/>
                  </a:cubicBezTo>
                  <a:cubicBezTo>
                    <a:pt x="1044" y="9432"/>
                    <a:pt x="1186" y="9449"/>
                    <a:pt x="1059" y="10000"/>
                  </a:cubicBezTo>
                  <a:cubicBezTo>
                    <a:pt x="1163" y="9440"/>
                    <a:pt x="1836" y="9946"/>
                    <a:pt x="1578" y="9153"/>
                  </a:cubicBezTo>
                  <a:cubicBezTo>
                    <a:pt x="1379" y="8778"/>
                    <a:pt x="2034" y="8798"/>
                    <a:pt x="2076" y="8799"/>
                  </a:cubicBezTo>
                  <a:cubicBezTo>
                    <a:pt x="2250" y="8835"/>
                    <a:pt x="2175" y="8947"/>
                    <a:pt x="2250" y="9060"/>
                  </a:cubicBezTo>
                  <a:cubicBezTo>
                    <a:pt x="2287" y="9201"/>
                    <a:pt x="2570" y="9088"/>
                    <a:pt x="2605" y="9461"/>
                  </a:cubicBezTo>
                  <a:cubicBezTo>
                    <a:pt x="2688" y="9582"/>
                    <a:pt x="2654" y="9583"/>
                    <a:pt x="2721" y="9592"/>
                  </a:cubicBezTo>
                  <a:cubicBezTo>
                    <a:pt x="2788" y="9601"/>
                    <a:pt x="2834" y="9598"/>
                    <a:pt x="2979" y="9527"/>
                  </a:cubicBezTo>
                  <a:cubicBezTo>
                    <a:pt x="3195" y="9495"/>
                    <a:pt x="3447" y="9466"/>
                    <a:pt x="3757" y="9508"/>
                  </a:cubicBezTo>
                  <a:cubicBezTo>
                    <a:pt x="3870" y="9662"/>
                    <a:pt x="3740" y="9750"/>
                    <a:pt x="3863" y="9778"/>
                  </a:cubicBezTo>
                  <a:cubicBezTo>
                    <a:pt x="3938" y="9834"/>
                    <a:pt x="4239" y="9749"/>
                    <a:pt x="4219" y="9620"/>
                  </a:cubicBezTo>
                  <a:cubicBezTo>
                    <a:pt x="4362" y="9594"/>
                    <a:pt x="4191" y="9348"/>
                    <a:pt x="4373" y="9293"/>
                  </a:cubicBezTo>
                  <a:cubicBezTo>
                    <a:pt x="4851" y="9186"/>
                    <a:pt x="4698" y="9336"/>
                    <a:pt x="5064" y="9311"/>
                  </a:cubicBezTo>
                  <a:cubicBezTo>
                    <a:pt x="5266" y="9314"/>
                    <a:pt x="5218" y="8965"/>
                    <a:pt x="5457" y="8984"/>
                  </a:cubicBezTo>
                  <a:cubicBezTo>
                    <a:pt x="5797" y="9049"/>
                    <a:pt x="6015" y="9089"/>
                    <a:pt x="5884" y="8740"/>
                  </a:cubicBezTo>
                  <a:cubicBezTo>
                    <a:pt x="5964" y="8593"/>
                    <a:pt x="6043" y="8363"/>
                    <a:pt x="6040" y="8368"/>
                  </a:cubicBezTo>
                  <a:cubicBezTo>
                    <a:pt x="6032" y="8083"/>
                    <a:pt x="6101" y="8080"/>
                    <a:pt x="6382" y="7982"/>
                  </a:cubicBezTo>
                  <a:cubicBezTo>
                    <a:pt x="6464" y="8031"/>
                    <a:pt x="6373" y="8102"/>
                    <a:pt x="6428" y="8181"/>
                  </a:cubicBezTo>
                  <a:cubicBezTo>
                    <a:pt x="6437" y="8304"/>
                    <a:pt x="6435" y="8305"/>
                    <a:pt x="6444" y="8428"/>
                  </a:cubicBezTo>
                  <a:cubicBezTo>
                    <a:pt x="6530" y="9042"/>
                    <a:pt x="6771" y="9273"/>
                    <a:pt x="6766" y="9268"/>
                  </a:cubicBezTo>
                </a:path>
              </a:pathLst>
            </a:custGeom>
            <a:grpFill/>
            <a:ln w="9525" cap="flat" cmpd="sng">
              <a:solidFill>
                <a:srgbClr val="FFFFFF"/>
              </a:solidFill>
              <a:prstDash val="solid"/>
              <a:round/>
              <a:headEnd type="none" w="sm" len="sm"/>
              <a:tailEnd type="none" w="sm" len="sm"/>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500"/>
              </a:pPr>
              <a:endParaRPr sz="2000">
                <a:solidFill>
                  <a:schemeClr val="dk1"/>
                </a:solidFill>
                <a:latin typeface="Arial" panose="020B0604020202020204" pitchFamily="34" charset="0"/>
              </a:endParaRPr>
            </a:p>
          </p:txBody>
        </p:sp>
      </p:grpSp>
      <mc:AlternateContent xmlns:mc="http://schemas.openxmlformats.org/markup-compatibility/2006" xmlns:p14="http://schemas.microsoft.com/office/powerpoint/2010/main">
        <mc:Choice Requires="p14">
          <p:contentPart p14:bwMode="auto" r:id="rId3">
            <p14:nvContentPartPr>
              <p14:cNvPr id="3598" name="Ink 3597">
                <a:extLst>
                  <a:ext uri="{FF2B5EF4-FFF2-40B4-BE49-F238E27FC236}">
                    <a16:creationId xmlns:a16="http://schemas.microsoft.com/office/drawing/2014/main" id="{FD8FE38A-0F59-751C-C041-A693CB40A42A}"/>
                  </a:ext>
                  <a:ext uri="{C183D7F6-B498-43B3-948B-1728B52AA6E4}">
                    <adec:decorative xmlns:adec="http://schemas.microsoft.com/office/drawing/2017/decorative" val="1"/>
                  </a:ext>
                </a:extLst>
              </p14:cNvPr>
              <p14:cNvContentPartPr/>
              <p14:nvPr/>
            </p14:nvContentPartPr>
            <p14:xfrm>
              <a:off x="7529647" y="3300923"/>
              <a:ext cx="360" cy="360"/>
            </p14:xfrm>
          </p:contentPart>
        </mc:Choice>
        <mc:Fallback xmlns="">
          <p:pic>
            <p:nvPicPr>
              <p:cNvPr id="3598" name="Ink 3597">
                <a:extLst>
                  <a:ext uri="{FF2B5EF4-FFF2-40B4-BE49-F238E27FC236}">
                    <a16:creationId xmlns:a16="http://schemas.microsoft.com/office/drawing/2014/main" id="{FD8FE38A-0F59-751C-C041-A693CB40A42A}"/>
                  </a:ext>
                  <a:ext uri="{C183D7F6-B498-43B3-948B-1728B52AA6E4}">
                    <adec:decorative xmlns:adec="http://schemas.microsoft.com/office/drawing/2017/decorative" val="1"/>
                  </a:ext>
                </a:extLst>
              </p:cNvPr>
              <p:cNvPicPr/>
              <p:nvPr/>
            </p:nvPicPr>
            <p:blipFill>
              <a:blip r:embed="rId4"/>
              <a:stretch>
                <a:fillRect/>
              </a:stretch>
            </p:blipFill>
            <p:spPr>
              <a:xfrm>
                <a:off x="7524967" y="3296243"/>
                <a:ext cx="9360" cy="9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605" name="Ink 3604">
                <a:extLst>
                  <a:ext uri="{FF2B5EF4-FFF2-40B4-BE49-F238E27FC236}">
                    <a16:creationId xmlns:a16="http://schemas.microsoft.com/office/drawing/2014/main" id="{8BCD07D6-BC02-AA7A-F6BE-28499FD3CA91}"/>
                  </a:ext>
                  <a:ext uri="{C183D7F6-B498-43B3-948B-1728B52AA6E4}">
                    <adec:decorative xmlns:adec="http://schemas.microsoft.com/office/drawing/2017/decorative" val="1"/>
                  </a:ext>
                </a:extLst>
              </p14:cNvPr>
              <p14:cNvContentPartPr/>
              <p14:nvPr/>
            </p14:nvContentPartPr>
            <p14:xfrm>
              <a:off x="7524233" y="3493561"/>
              <a:ext cx="360" cy="360"/>
            </p14:xfrm>
          </p:contentPart>
        </mc:Choice>
        <mc:Fallback xmlns="">
          <p:pic>
            <p:nvPicPr>
              <p:cNvPr id="3605" name="Ink 3604">
                <a:extLst>
                  <a:ext uri="{FF2B5EF4-FFF2-40B4-BE49-F238E27FC236}">
                    <a16:creationId xmlns:a16="http://schemas.microsoft.com/office/drawing/2014/main" id="{8BCD07D6-BC02-AA7A-F6BE-28499FD3CA91}"/>
                  </a:ext>
                  <a:ext uri="{C183D7F6-B498-43B3-948B-1728B52AA6E4}">
                    <adec:decorative xmlns:adec="http://schemas.microsoft.com/office/drawing/2017/decorative" val="1"/>
                  </a:ext>
                </a:extLst>
              </p:cNvPr>
              <p:cNvPicPr/>
              <p:nvPr/>
            </p:nvPicPr>
            <p:blipFill>
              <a:blip r:embed="rId4"/>
              <a:stretch>
                <a:fillRect/>
              </a:stretch>
            </p:blipFill>
            <p:spPr>
              <a:xfrm>
                <a:off x="7519553" y="3488881"/>
                <a:ext cx="9360" cy="9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606" name="Ink 3605">
                <a:extLst>
                  <a:ext uri="{FF2B5EF4-FFF2-40B4-BE49-F238E27FC236}">
                    <a16:creationId xmlns:a16="http://schemas.microsoft.com/office/drawing/2014/main" id="{4B9D276C-B1A7-1D4D-BA73-3E31E88CF730}"/>
                  </a:ext>
                  <a:ext uri="{C183D7F6-B498-43B3-948B-1728B52AA6E4}">
                    <adec:decorative xmlns:adec="http://schemas.microsoft.com/office/drawing/2017/decorative" val="1"/>
                  </a:ext>
                </a:extLst>
              </p14:cNvPr>
              <p14:cNvContentPartPr/>
              <p14:nvPr/>
            </p14:nvContentPartPr>
            <p14:xfrm>
              <a:off x="7370016" y="3645983"/>
              <a:ext cx="360" cy="360"/>
            </p14:xfrm>
          </p:contentPart>
        </mc:Choice>
        <mc:Fallback xmlns="">
          <p:pic>
            <p:nvPicPr>
              <p:cNvPr id="3606" name="Ink 3605">
                <a:extLst>
                  <a:ext uri="{FF2B5EF4-FFF2-40B4-BE49-F238E27FC236}">
                    <a16:creationId xmlns:a16="http://schemas.microsoft.com/office/drawing/2014/main" id="{4B9D276C-B1A7-1D4D-BA73-3E31E88CF730}"/>
                  </a:ext>
                  <a:ext uri="{C183D7F6-B498-43B3-948B-1728B52AA6E4}">
                    <adec:decorative xmlns:adec="http://schemas.microsoft.com/office/drawing/2017/decorative" val="1"/>
                  </a:ext>
                </a:extLst>
              </p:cNvPr>
              <p:cNvPicPr/>
              <p:nvPr/>
            </p:nvPicPr>
            <p:blipFill>
              <a:blip r:embed="rId4"/>
              <a:stretch>
                <a:fillRect/>
              </a:stretch>
            </p:blipFill>
            <p:spPr>
              <a:xfrm>
                <a:off x="7365336" y="3641303"/>
                <a:ext cx="9360" cy="9360"/>
              </a:xfrm>
              <a:prstGeom prst="rect">
                <a:avLst/>
              </a:prstGeom>
            </p:spPr>
          </p:pic>
        </mc:Fallback>
      </mc:AlternateContent>
      <p:sp>
        <p:nvSpPr>
          <p:cNvPr id="2" name="TextBox 1">
            <a:extLst>
              <a:ext uri="{FF2B5EF4-FFF2-40B4-BE49-F238E27FC236}">
                <a16:creationId xmlns:a16="http://schemas.microsoft.com/office/drawing/2014/main" id="{B2A57C5E-3A3E-3A8F-79F4-0FEBF9414631}"/>
              </a:ext>
              <a:ext uri="{C183D7F6-B498-43B3-948B-1728B52AA6E4}">
                <adec:decorative xmlns:adec="http://schemas.microsoft.com/office/drawing/2017/decorative" val="1"/>
              </a:ext>
            </a:extLst>
          </p:cNvPr>
          <p:cNvSpPr txBox="1"/>
          <p:nvPr/>
        </p:nvSpPr>
        <p:spPr>
          <a:xfrm>
            <a:off x="710338" y="904067"/>
            <a:ext cx="94281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664913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BE6C638-24D6-5664-1684-44AC77F70FF9}"/>
              </a:ext>
              <a:ext uri="{C183D7F6-B498-43B3-948B-1728B52AA6E4}">
                <adec:decorative xmlns:adec="http://schemas.microsoft.com/office/drawing/2017/decorative" val="1"/>
              </a:ext>
            </a:extLst>
          </p:cNvPr>
          <p:cNvSpPr txBox="1"/>
          <p:nvPr/>
        </p:nvSpPr>
        <p:spPr>
          <a:xfrm>
            <a:off x="710338" y="904067"/>
            <a:ext cx="94281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9" name="Text Placeholder 2">
            <a:extLst>
              <a:ext uri="{FF2B5EF4-FFF2-40B4-BE49-F238E27FC236}">
                <a16:creationId xmlns:a16="http://schemas.microsoft.com/office/drawing/2014/main" id="{9DFA17F4-D65B-279B-8C28-1065510A477D}"/>
              </a:ext>
            </a:extLst>
          </p:cNvPr>
          <p:cNvSpPr>
            <a:spLocks noGrp="1"/>
          </p:cNvSpPr>
          <p:nvPr>
            <p:ph type="title" idx="4294967295"/>
          </p:nvPr>
        </p:nvSpPr>
        <p:spPr>
          <a:xfrm>
            <a:off x="261215" y="119248"/>
            <a:ext cx="6013177" cy="13012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0" marR="0" lvl="0" indent="-304792" algn="l" defTabSz="914400" rtl="0" eaLnBrk="1" fontAlgn="auto" latinLnBrk="0" hangingPunct="1">
              <a:lnSpc>
                <a:spcPct val="100000"/>
              </a:lnSpc>
              <a:spcBef>
                <a:spcPts val="1000"/>
              </a:spcBef>
              <a:spcAft>
                <a:spcPts val="0"/>
              </a:spcAft>
              <a:buClr>
                <a:schemeClr val="accent1"/>
              </a:buClr>
              <a:buSzPts val="3200"/>
              <a:buFont typeface="Arial"/>
              <a:buNone/>
              <a:tabLst/>
              <a:defRPr/>
            </a:pPr>
            <a:r>
              <a:rPr kumimoji="0" lang="en-US" sz="3600" b="0" i="0" u="none" strike="noStrike" kern="1200" cap="none" spc="0" normalizeH="0" baseline="0" noProof="0" dirty="0">
                <a:ln>
                  <a:noFill/>
                </a:ln>
                <a:solidFill>
                  <a:srgbClr val="002858"/>
                </a:solidFill>
                <a:effectLst/>
                <a:uLnTx/>
                <a:uFillTx/>
                <a:latin typeface="Arial" panose="020B0604020202020204" pitchFamily="34" charset="0"/>
                <a:ea typeface="Arial" panose="020B0604020202020204" pitchFamily="34" charset="0"/>
                <a:cs typeface="Arial"/>
                <a:sym typeface="Arial"/>
              </a:rPr>
              <a:t>Opportunities at airports</a:t>
            </a:r>
          </a:p>
        </p:txBody>
      </p:sp>
      <p:sp>
        <p:nvSpPr>
          <p:cNvPr id="7" name="Title 3">
            <a:extLst>
              <a:ext uri="{FF2B5EF4-FFF2-40B4-BE49-F238E27FC236}">
                <a16:creationId xmlns:a16="http://schemas.microsoft.com/office/drawing/2014/main" id="{670E1D59-3816-ECEA-ADDA-97FECF86D594}"/>
              </a:ext>
              <a:ext uri="{C183D7F6-B498-43B3-948B-1728B52AA6E4}">
                <adec:decorative xmlns:adec="http://schemas.microsoft.com/office/drawing/2017/decorative" val="1"/>
              </a:ext>
            </a:extLst>
          </p:cNvPr>
          <p:cNvSpPr txBox="1">
            <a:spLocks/>
          </p:cNvSpPr>
          <p:nvPr/>
        </p:nvSpPr>
        <p:spPr>
          <a:xfrm>
            <a:off x="7623526" y="232751"/>
            <a:ext cx="4832802" cy="6953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sz="2600">
              <a:solidFill>
                <a:schemeClr val="bg1"/>
              </a:solidFill>
            </a:endParaRPr>
          </a:p>
        </p:txBody>
      </p:sp>
      <p:sp>
        <p:nvSpPr>
          <p:cNvPr id="3" name="Oval 2">
            <a:extLst>
              <a:ext uri="{FF2B5EF4-FFF2-40B4-BE49-F238E27FC236}">
                <a16:creationId xmlns:a16="http://schemas.microsoft.com/office/drawing/2014/main" id="{8DDA83DF-EDC3-3D1B-5D52-042C13E3B167}"/>
              </a:ext>
              <a:ext uri="{C183D7F6-B498-43B3-948B-1728B52AA6E4}">
                <adec:decorative xmlns:adec="http://schemas.microsoft.com/office/drawing/2017/decorative" val="1"/>
              </a:ext>
            </a:extLst>
          </p:cNvPr>
          <p:cNvSpPr/>
          <p:nvPr/>
        </p:nvSpPr>
        <p:spPr>
          <a:xfrm>
            <a:off x="8113222" y="127937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650842-5EA8-4D0C-77D4-9E55A30EA3E6}"/>
              </a:ext>
              <a:ext uri="{C183D7F6-B498-43B3-948B-1728B52AA6E4}">
                <adec:decorative xmlns:adec="http://schemas.microsoft.com/office/drawing/2017/decorative" val="1"/>
              </a:ext>
            </a:extLst>
          </p:cNvPr>
          <p:cNvSpPr txBox="1"/>
          <p:nvPr/>
        </p:nvSpPr>
        <p:spPr>
          <a:xfrm>
            <a:off x="550333" y="836083"/>
            <a:ext cx="1174750" cy="4974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885C129D-A614-2880-FC23-7C688FE45180}"/>
              </a:ext>
              <a:ext uri="{C183D7F6-B498-43B3-948B-1728B52AA6E4}">
                <adec:decorative xmlns:adec="http://schemas.microsoft.com/office/drawing/2017/decorative" val="1"/>
              </a:ext>
            </a:extLst>
          </p:cNvPr>
          <p:cNvSpPr txBox="1"/>
          <p:nvPr/>
        </p:nvSpPr>
        <p:spPr>
          <a:xfrm>
            <a:off x="698500" y="888999"/>
            <a:ext cx="10689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94EFDFEF-4431-46FD-9DC1-49B3053FB5B7}"/>
              </a:ext>
            </a:extLst>
          </p:cNvPr>
          <p:cNvSpPr txBox="1"/>
          <p:nvPr/>
        </p:nvSpPr>
        <p:spPr>
          <a:xfrm>
            <a:off x="261214" y="906148"/>
            <a:ext cx="7587677" cy="6632555"/>
          </a:xfrm>
          <a:prstGeom prst="rect">
            <a:avLst/>
          </a:prstGeom>
          <a:noFill/>
          <a:ln>
            <a:noFill/>
          </a:ln>
        </p:spPr>
        <p:txBody>
          <a:bodyPr spcFirstLastPara="1" wrap="square" lIns="68550" tIns="34275" rIns="68550" bIns="34275" rtlCol="0" anchor="t" anchorCtr="0">
            <a:spAutoFit/>
          </a:bodyPr>
          <a:lstStyle/>
          <a:p>
            <a:pPr algn="just">
              <a:buClr>
                <a:schemeClr val="accent3"/>
              </a:buClr>
              <a:buSzPct val="100000"/>
            </a:pPr>
            <a:r>
              <a:rPr lang="en-US" sz="1600" b="1">
                <a:solidFill>
                  <a:srgbClr val="002060"/>
                </a:solidFill>
              </a:rPr>
              <a:t>Vehicle Related Items: </a:t>
            </a:r>
            <a:endParaRPr lang="en-US" sz="1600" b="1">
              <a:solidFill>
                <a:srgbClr val="002060"/>
              </a:solidFill>
              <a:ea typeface="Calibri"/>
              <a:cs typeface="Calibri"/>
            </a:endParaRPr>
          </a:p>
          <a:p>
            <a:pPr marL="742950" lvl="1" indent="-285750" algn="just">
              <a:buClr>
                <a:schemeClr val="accent3"/>
              </a:buClr>
              <a:buSzPct val="100000"/>
              <a:buFont typeface="Wingdings" panose="05000000000000000000" pitchFamily="2" charset="2"/>
              <a:buChar char="Ø"/>
            </a:pPr>
            <a:r>
              <a:rPr lang="en-US" sz="1600" b="1">
                <a:solidFill>
                  <a:srgbClr val="002060"/>
                </a:solidFill>
              </a:rPr>
              <a:t>Auto repair</a:t>
            </a:r>
            <a:endParaRPr lang="en-US" sz="1600" b="1">
              <a:solidFill>
                <a:srgbClr val="002060"/>
              </a:solidFill>
              <a:ea typeface="Calibri"/>
              <a:cs typeface="Calibri"/>
            </a:endParaRPr>
          </a:p>
          <a:p>
            <a:pPr marL="742950" lvl="1" indent="-285750" algn="just">
              <a:buClr>
                <a:schemeClr val="accent3"/>
              </a:buClr>
              <a:buSzPct val="100000"/>
              <a:buFont typeface="Wingdings" panose="05000000000000000000" pitchFamily="2" charset="2"/>
              <a:buChar char="Ø"/>
            </a:pPr>
            <a:r>
              <a:rPr lang="en-US" sz="1600" b="1">
                <a:solidFill>
                  <a:srgbClr val="002060"/>
                </a:solidFill>
              </a:rPr>
              <a:t>Glass</a:t>
            </a:r>
            <a:endParaRPr lang="en-US" sz="1600">
              <a:solidFill>
                <a:srgbClr val="002060"/>
              </a:solidFill>
              <a:ea typeface="Calibri"/>
              <a:cs typeface="Calibri"/>
            </a:endParaRPr>
          </a:p>
          <a:p>
            <a:pPr marL="742950" lvl="1" indent="-285750" algn="just">
              <a:buClr>
                <a:schemeClr val="accent3"/>
              </a:buClr>
              <a:buSzPct val="100000"/>
              <a:buFont typeface="Wingdings" panose="05000000000000000000" pitchFamily="2" charset="2"/>
              <a:buChar char="Ø"/>
            </a:pPr>
            <a:r>
              <a:rPr lang="en-US" sz="1600" b="1">
                <a:solidFill>
                  <a:srgbClr val="002060"/>
                </a:solidFill>
              </a:rPr>
              <a:t>Oil/Oil change vendors</a:t>
            </a:r>
            <a:endParaRPr lang="en-US" sz="1600">
              <a:solidFill>
                <a:srgbClr val="002060"/>
              </a:solidFill>
              <a:ea typeface="Calibri"/>
              <a:cs typeface="Calibri"/>
            </a:endParaRPr>
          </a:p>
          <a:p>
            <a:pPr marL="742950" lvl="1" indent="-285750" algn="just">
              <a:buClr>
                <a:schemeClr val="accent3"/>
              </a:buClr>
              <a:buSzPct val="100000"/>
              <a:buFont typeface="Wingdings" panose="05000000000000000000" pitchFamily="2" charset="2"/>
              <a:buChar char="Ø"/>
            </a:pPr>
            <a:r>
              <a:rPr lang="en-US" sz="1600" b="1">
                <a:solidFill>
                  <a:srgbClr val="002060"/>
                </a:solidFill>
              </a:rPr>
              <a:t>Roadside towing</a:t>
            </a:r>
            <a:endParaRPr lang="en-US" sz="1600">
              <a:solidFill>
                <a:srgbClr val="002060"/>
              </a:solidFill>
              <a:ea typeface="Calibri"/>
              <a:cs typeface="Calibri"/>
            </a:endParaRPr>
          </a:p>
          <a:p>
            <a:pPr marL="742950" lvl="1" indent="-285750">
              <a:buClr>
                <a:schemeClr val="accent3"/>
              </a:buClr>
              <a:buSzPct val="100000"/>
              <a:buFont typeface="Wingdings" panose="05000000000000000000" pitchFamily="2" charset="2"/>
              <a:buChar char="Ø"/>
            </a:pPr>
            <a:r>
              <a:rPr lang="en-US" sz="1600" b="1">
                <a:solidFill>
                  <a:srgbClr val="002060"/>
                </a:solidFill>
              </a:rPr>
              <a:t>Tires</a:t>
            </a:r>
            <a:endParaRPr lang="en-US" sz="1600" b="1">
              <a:solidFill>
                <a:srgbClr val="002060"/>
              </a:solidFill>
              <a:ea typeface="Calibri"/>
              <a:cs typeface="Calibri"/>
            </a:endParaRPr>
          </a:p>
          <a:p>
            <a:pPr>
              <a:buClr>
                <a:schemeClr val="accent3"/>
              </a:buClr>
              <a:buSzPct val="100000"/>
            </a:pPr>
            <a:r>
              <a:rPr lang="en-US" sz="1600" b="1">
                <a:solidFill>
                  <a:srgbClr val="002060"/>
                </a:solidFill>
              </a:rPr>
              <a:t>Email </a:t>
            </a:r>
            <a:r>
              <a:rPr lang="en-US" sz="1600" b="1">
                <a:solidFill>
                  <a:schemeClr val="accent2"/>
                </a:solidFill>
                <a:hlinkClick r:id="rId2">
                  <a:extLst>
                    <a:ext uri="{A12FA001-AC4F-418D-AE19-62706E023703}">
                      <ahyp:hlinkClr xmlns:ahyp="http://schemas.microsoft.com/office/drawing/2018/hyperlinkcolor" val="tx"/>
                    </a:ext>
                  </a:extLst>
                </a:hlinkClick>
              </a:rPr>
              <a:t>Aaron.Davenport@em.com</a:t>
            </a:r>
            <a:r>
              <a:rPr lang="en-US" sz="1600" b="1">
                <a:solidFill>
                  <a:schemeClr val="accent2"/>
                </a:solidFill>
              </a:rPr>
              <a:t> </a:t>
            </a:r>
            <a:r>
              <a:rPr lang="en-US" sz="1600" b="1">
                <a:solidFill>
                  <a:srgbClr val="002060"/>
                </a:solidFill>
              </a:rPr>
              <a:t>for all inquiries. </a:t>
            </a:r>
            <a:endParaRPr lang="en-US" sz="1600" b="1">
              <a:solidFill>
                <a:srgbClr val="002060"/>
              </a:solidFill>
              <a:ea typeface="Calibri"/>
              <a:cs typeface="Calibri"/>
            </a:endParaRPr>
          </a:p>
          <a:p>
            <a:pPr>
              <a:buClr>
                <a:schemeClr val="accent3"/>
              </a:buClr>
              <a:buSzPct val="100000"/>
            </a:pPr>
            <a:endParaRPr lang="en-US" sz="1600" b="1">
              <a:solidFill>
                <a:schemeClr val="accent2"/>
              </a:solidFill>
            </a:endParaRPr>
          </a:p>
          <a:p>
            <a:pPr>
              <a:buClr>
                <a:schemeClr val="accent3"/>
              </a:buClr>
              <a:buSzPct val="100000"/>
            </a:pPr>
            <a:r>
              <a:rPr lang="en-US" sz="1600" b="1">
                <a:solidFill>
                  <a:srgbClr val="002060"/>
                </a:solidFill>
              </a:rPr>
              <a:t>Facility Related Items:</a:t>
            </a:r>
            <a:endParaRPr lang="en-US" sz="1600" b="1">
              <a:solidFill>
                <a:srgbClr val="002060"/>
              </a:solidFill>
              <a:ea typeface="Calibri"/>
              <a:cs typeface="Calibri"/>
            </a:endParaRPr>
          </a:p>
          <a:p>
            <a:pPr marL="742950" lvl="1" indent="-285750">
              <a:buClr>
                <a:schemeClr val="accent3"/>
              </a:buClr>
              <a:buSzPct val="100000"/>
              <a:buFont typeface="Wingdings" panose="05000000000000000000" pitchFamily="2" charset="2"/>
              <a:buChar char="Ø"/>
            </a:pPr>
            <a:r>
              <a:rPr lang="en-US" sz="1600" b="1">
                <a:solidFill>
                  <a:srgbClr val="002060"/>
                </a:solidFill>
              </a:rPr>
              <a:t>Parking lots</a:t>
            </a:r>
            <a:endParaRPr lang="en-US" sz="1600">
              <a:solidFill>
                <a:srgbClr val="002060"/>
              </a:solidFill>
              <a:ea typeface="Calibri"/>
              <a:cs typeface="Calibri"/>
            </a:endParaRPr>
          </a:p>
          <a:p>
            <a:pPr marL="742950" lvl="1" indent="-285750">
              <a:buClr>
                <a:schemeClr val="accent3"/>
              </a:buClr>
              <a:buSzPct val="100000"/>
              <a:buFont typeface="Wingdings" panose="05000000000000000000" pitchFamily="2" charset="2"/>
              <a:buChar char="Ø"/>
            </a:pPr>
            <a:r>
              <a:rPr lang="en-US" sz="1600" b="1">
                <a:solidFill>
                  <a:srgbClr val="002060"/>
                </a:solidFill>
              </a:rPr>
              <a:t>Janitorial</a:t>
            </a:r>
            <a:endParaRPr lang="en-US" sz="1600" b="1">
              <a:solidFill>
                <a:srgbClr val="002060"/>
              </a:solidFill>
              <a:ea typeface="Calibri"/>
              <a:cs typeface="Calibri"/>
            </a:endParaRPr>
          </a:p>
          <a:p>
            <a:pPr marL="742950" lvl="1" indent="-285750">
              <a:buClr>
                <a:schemeClr val="accent3"/>
              </a:buClr>
              <a:buSzPct val="100000"/>
              <a:buFont typeface="Wingdings" panose="05000000000000000000" pitchFamily="2" charset="2"/>
              <a:buChar char="Ø"/>
            </a:pPr>
            <a:r>
              <a:rPr lang="en-US" sz="1600" b="1">
                <a:solidFill>
                  <a:srgbClr val="002060"/>
                </a:solidFill>
              </a:rPr>
              <a:t>Car wash</a:t>
            </a:r>
            <a:endParaRPr lang="en-US" sz="1600" b="1">
              <a:solidFill>
                <a:srgbClr val="002060"/>
              </a:solidFill>
              <a:ea typeface="Calibri"/>
              <a:cs typeface="Calibri"/>
            </a:endParaRPr>
          </a:p>
          <a:p>
            <a:pPr marL="742950" lvl="1" indent="-285750">
              <a:buClr>
                <a:schemeClr val="accent3"/>
              </a:buClr>
              <a:buSzPct val="100000"/>
              <a:buFont typeface="Wingdings" panose="05000000000000000000" pitchFamily="2" charset="2"/>
              <a:buChar char="Ø"/>
            </a:pPr>
            <a:r>
              <a:rPr lang="en-US" sz="1600" b="1">
                <a:solidFill>
                  <a:srgbClr val="002060"/>
                </a:solidFill>
              </a:rPr>
              <a:t>Plumbing &amp; HVAC</a:t>
            </a:r>
            <a:endParaRPr lang="en-US" sz="1600" b="1">
              <a:solidFill>
                <a:srgbClr val="002060"/>
              </a:solidFill>
              <a:ea typeface="Calibri"/>
              <a:cs typeface="Calibri"/>
            </a:endParaRPr>
          </a:p>
          <a:p>
            <a:pPr marL="742950" lvl="1" indent="-285750">
              <a:buClr>
                <a:schemeClr val="accent3"/>
              </a:buClr>
              <a:buSzPct val="100000"/>
              <a:buFont typeface="Wingdings" panose="05000000000000000000" pitchFamily="2" charset="2"/>
              <a:buChar char="Ø"/>
            </a:pPr>
            <a:r>
              <a:rPr lang="en-US" sz="1600" b="1">
                <a:solidFill>
                  <a:srgbClr val="002060"/>
                </a:solidFill>
              </a:rPr>
              <a:t>General Contractor</a:t>
            </a:r>
            <a:endParaRPr lang="en-US" sz="1600" b="1">
              <a:solidFill>
                <a:srgbClr val="002060"/>
              </a:solidFill>
              <a:ea typeface="Calibri"/>
              <a:cs typeface="Calibri"/>
            </a:endParaRPr>
          </a:p>
          <a:p>
            <a:pPr marL="742950" lvl="1" indent="-285750">
              <a:buClr>
                <a:schemeClr val="accent3"/>
              </a:buClr>
              <a:buSzPct val="100000"/>
              <a:buFont typeface="Wingdings" panose="05000000000000000000" pitchFamily="2" charset="2"/>
              <a:buChar char="Ø"/>
            </a:pPr>
            <a:r>
              <a:rPr lang="en-US" sz="1600" b="1">
                <a:solidFill>
                  <a:srgbClr val="002060"/>
                </a:solidFill>
              </a:rPr>
              <a:t>Snow removal &amp; Landscaping</a:t>
            </a:r>
            <a:endParaRPr lang="en-US" sz="1600" b="1">
              <a:solidFill>
                <a:srgbClr val="002060"/>
              </a:solidFill>
              <a:ea typeface="Calibri"/>
              <a:cs typeface="Calibri"/>
            </a:endParaRPr>
          </a:p>
          <a:p>
            <a:pPr marL="742950" lvl="1" indent="-285750">
              <a:buClr>
                <a:schemeClr val="accent3"/>
              </a:buClr>
              <a:buSzPct val="100000"/>
              <a:buFont typeface="Wingdings" panose="05000000000000000000" pitchFamily="2" charset="2"/>
              <a:buChar char="Ø"/>
            </a:pPr>
            <a:r>
              <a:rPr lang="en-US" sz="1600" b="1">
                <a:solidFill>
                  <a:srgbClr val="002060"/>
                </a:solidFill>
              </a:rPr>
              <a:t>Fuel</a:t>
            </a:r>
            <a:endParaRPr lang="en-US" sz="1600" b="1">
              <a:solidFill>
                <a:srgbClr val="002060"/>
              </a:solidFill>
              <a:ea typeface="Calibri"/>
              <a:cs typeface="Calibri"/>
            </a:endParaRPr>
          </a:p>
          <a:p>
            <a:pPr>
              <a:buClr>
                <a:schemeClr val="accent3"/>
              </a:buClr>
              <a:buSzPct val="100000"/>
            </a:pPr>
            <a:r>
              <a:rPr lang="en-US" sz="1600" b="1">
                <a:solidFill>
                  <a:srgbClr val="002060"/>
                </a:solidFill>
              </a:rPr>
              <a:t>Email </a:t>
            </a:r>
            <a:r>
              <a:rPr lang="en-US" sz="1600" b="1">
                <a:solidFill>
                  <a:schemeClr val="accent2"/>
                </a:solidFill>
                <a:hlinkClick r:id="rId3">
                  <a:extLst>
                    <a:ext uri="{A12FA001-AC4F-418D-AE19-62706E023703}">
                      <ahyp:hlinkClr xmlns:ahyp="http://schemas.microsoft.com/office/drawing/2018/hyperlinkcolor" val="tx"/>
                    </a:ext>
                  </a:extLst>
                </a:hlinkClick>
              </a:rPr>
              <a:t>Heather.L.Silenskiene@em.com</a:t>
            </a:r>
            <a:r>
              <a:rPr lang="en-US" sz="1600" b="1">
                <a:solidFill>
                  <a:schemeClr val="accent2"/>
                </a:solidFill>
              </a:rPr>
              <a:t> </a:t>
            </a:r>
            <a:r>
              <a:rPr lang="en-US" sz="1600" b="1">
                <a:solidFill>
                  <a:srgbClr val="002060"/>
                </a:solidFill>
              </a:rPr>
              <a:t>for all inquiries. </a:t>
            </a:r>
            <a:endParaRPr lang="en-US" sz="1600" b="1">
              <a:solidFill>
                <a:srgbClr val="002060"/>
              </a:solidFill>
              <a:ea typeface="Calibri"/>
              <a:cs typeface="Calibri"/>
            </a:endParaRPr>
          </a:p>
          <a:p>
            <a:endParaRPr lang="en-US" sz="1600">
              <a:solidFill>
                <a:schemeClr val="accent2"/>
              </a:solidFill>
              <a:ea typeface="Calibri" panose="020F0502020204030204"/>
              <a:cs typeface="Calibri" panose="020F0502020204030204"/>
            </a:endParaRPr>
          </a:p>
          <a:p>
            <a:endParaRPr lang="en-US" sz="1600">
              <a:solidFill>
                <a:schemeClr val="accent2"/>
              </a:solidFill>
            </a:endParaRPr>
          </a:p>
          <a:p>
            <a:pPr>
              <a:buClr>
                <a:schemeClr val="accent3"/>
              </a:buClr>
              <a:buSzPct val="100000"/>
            </a:pPr>
            <a:r>
              <a:rPr lang="en-US" sz="1600" b="1">
                <a:solidFill>
                  <a:srgbClr val="002060"/>
                </a:solidFill>
              </a:rPr>
              <a:t>Supply Chain in St. Louis, MO:</a:t>
            </a:r>
            <a:endParaRPr lang="en-US" sz="1600" b="1">
              <a:solidFill>
                <a:srgbClr val="002060"/>
              </a:solidFill>
              <a:ea typeface="Calibri"/>
              <a:cs typeface="Calibri"/>
            </a:endParaRPr>
          </a:p>
          <a:p>
            <a:pPr marL="742950" lvl="1" indent="-285750">
              <a:buClr>
                <a:schemeClr val="accent3"/>
              </a:buClr>
              <a:buSzPct val="100000"/>
              <a:buFont typeface="Wingdings" panose="05000000000000000000" pitchFamily="2" charset="2"/>
              <a:buChar char="Ø"/>
            </a:pPr>
            <a:r>
              <a:rPr lang="en-US" sz="1600" b="1">
                <a:solidFill>
                  <a:srgbClr val="002060"/>
                </a:solidFill>
              </a:rPr>
              <a:t>Signs</a:t>
            </a:r>
            <a:endParaRPr lang="en-US" sz="1600">
              <a:solidFill>
                <a:srgbClr val="002060"/>
              </a:solidFill>
              <a:ea typeface="Calibri"/>
              <a:cs typeface="Calibri"/>
            </a:endParaRPr>
          </a:p>
          <a:p>
            <a:pPr marL="742950" lvl="1" indent="-285750">
              <a:buClr>
                <a:schemeClr val="accent3"/>
              </a:buClr>
              <a:buSzPct val="100000"/>
              <a:buFont typeface="Wingdings" panose="05000000000000000000" pitchFamily="2" charset="2"/>
              <a:buChar char="Ø"/>
            </a:pPr>
            <a:r>
              <a:rPr lang="en-US" sz="1600" b="1">
                <a:solidFill>
                  <a:srgbClr val="002060"/>
                </a:solidFill>
              </a:rPr>
              <a:t>Office supplies</a:t>
            </a:r>
            <a:endParaRPr lang="en-US" sz="1600" b="1">
              <a:solidFill>
                <a:srgbClr val="002060"/>
              </a:solidFill>
              <a:ea typeface="Calibri"/>
              <a:cs typeface="Calibri"/>
            </a:endParaRPr>
          </a:p>
          <a:p>
            <a:pPr>
              <a:buClr>
                <a:schemeClr val="accent3"/>
              </a:buClr>
              <a:buSzPct val="100000"/>
            </a:pPr>
            <a:r>
              <a:rPr lang="en-US" sz="1600" b="1">
                <a:solidFill>
                  <a:srgbClr val="002060"/>
                </a:solidFill>
              </a:rPr>
              <a:t>Email </a:t>
            </a:r>
            <a:r>
              <a:rPr lang="en-US" sz="1600" b="1">
                <a:solidFill>
                  <a:schemeClr val="accent2"/>
                </a:solidFill>
                <a:hlinkClick r:id="rId4">
                  <a:extLst>
                    <a:ext uri="{A12FA001-AC4F-418D-AE19-62706E023703}">
                      <ahyp:hlinkClr xmlns:ahyp="http://schemas.microsoft.com/office/drawing/2018/hyperlinkcolor" val="tx"/>
                    </a:ext>
                  </a:extLst>
                </a:hlinkClick>
              </a:rPr>
              <a:t>Dwayne.M.Norris@em.com</a:t>
            </a:r>
            <a:r>
              <a:rPr lang="en-US" sz="1600" b="1">
                <a:solidFill>
                  <a:schemeClr val="accent2"/>
                </a:solidFill>
              </a:rPr>
              <a:t> </a:t>
            </a:r>
            <a:r>
              <a:rPr lang="en-US" sz="1600" b="1">
                <a:solidFill>
                  <a:srgbClr val="002060"/>
                </a:solidFill>
              </a:rPr>
              <a:t>for all inquiries. </a:t>
            </a:r>
            <a:endParaRPr lang="en-US" sz="1600">
              <a:solidFill>
                <a:srgbClr val="002060"/>
              </a:solidFill>
            </a:endParaRPr>
          </a:p>
          <a:p>
            <a:pPr>
              <a:buClr>
                <a:schemeClr val="accent3"/>
              </a:buClr>
              <a:buSzPct val="100000"/>
            </a:pPr>
            <a:endParaRPr lang="en-US" sz="1600" b="1">
              <a:solidFill>
                <a:schemeClr val="accent2"/>
              </a:solidFill>
            </a:endParaRPr>
          </a:p>
          <a:p>
            <a:pPr>
              <a:buClr>
                <a:schemeClr val="accent3"/>
              </a:buClr>
              <a:buSzPct val="100000"/>
            </a:pPr>
            <a:endParaRPr lang="en-US" sz="1600">
              <a:solidFill>
                <a:schemeClr val="accent2"/>
              </a:solidFill>
            </a:endParaRPr>
          </a:p>
          <a:p>
            <a:pPr marL="285750" indent="-285750">
              <a:buClr>
                <a:schemeClr val="accent3"/>
              </a:buClr>
              <a:buSzPct val="100000"/>
              <a:buFont typeface="Wingdings" panose="05000000000000000000" pitchFamily="2" charset="2"/>
              <a:buChar char="Ø"/>
            </a:pPr>
            <a:endParaRPr lang="en-US" sz="1600">
              <a:solidFill>
                <a:schemeClr val="accent2"/>
              </a:solidFill>
            </a:endParaRPr>
          </a:p>
          <a:p>
            <a:pPr marL="0" marR="0" indent="0" rtl="0">
              <a:lnSpc>
                <a:spcPct val="100000"/>
              </a:lnSpc>
              <a:spcBef>
                <a:spcPts val="0"/>
              </a:spcBef>
              <a:spcAft>
                <a:spcPts val="0"/>
              </a:spcAft>
              <a:buClr>
                <a:srgbClr val="000000"/>
              </a:buClr>
              <a:buSzPts val="1050"/>
              <a:buFont typeface="Arial"/>
              <a:buNone/>
            </a:pPr>
            <a:endParaRPr lang="en-US" sz="1050" u="none" strike="noStrike" cap="none">
              <a:solidFill>
                <a:srgbClr val="09304C"/>
              </a:solidFill>
              <a:latin typeface="Arial" panose="020B0604020202020204" pitchFamily="34" charset="0"/>
              <a:sym typeface="Arial"/>
            </a:endParaRPr>
          </a:p>
        </p:txBody>
      </p:sp>
      <p:pic>
        <p:nvPicPr>
          <p:cNvPr id="13" name="Picture Placeholder 12" descr="Airplanes on a road">
            <a:extLst>
              <a:ext uri="{FF2B5EF4-FFF2-40B4-BE49-F238E27FC236}">
                <a16:creationId xmlns:a16="http://schemas.microsoft.com/office/drawing/2014/main" id="{B07E80E7-8420-C542-E930-F45A6208815F}"/>
              </a:ext>
            </a:extLst>
          </p:cNvPr>
          <p:cNvPicPr>
            <a:picLocks noGrp="1" noChangeAspect="1"/>
          </p:cNvPicPr>
          <p:nvPr>
            <p:ph type="pic" idx="2"/>
          </p:nvPr>
        </p:nvPicPr>
        <p:blipFill>
          <a:blip r:embed="rId5">
            <a:extLst>
              <a:ext uri="{28A0092B-C50C-407E-A947-70E740481C1C}">
                <a14:useLocalDpi xmlns:a14="http://schemas.microsoft.com/office/drawing/2010/main" val="0"/>
              </a:ext>
            </a:extLst>
          </a:blip>
          <a:srcRect l="27021" r="27021"/>
          <a:stretch/>
        </p:blipFill>
        <p:spPr>
          <a:xfrm>
            <a:off x="7444509" y="0"/>
            <a:ext cx="4747489" cy="6858000"/>
          </a:xfrm>
        </p:spPr>
      </p:pic>
      <p:pic>
        <p:nvPicPr>
          <p:cNvPr id="9" name="Picture 8">
            <a:extLst>
              <a:ext uri="{FF2B5EF4-FFF2-40B4-BE49-F238E27FC236}">
                <a16:creationId xmlns:a16="http://schemas.microsoft.com/office/drawing/2014/main" id="{D2CD6385-336A-1C29-06D1-DB9AE85A1CC1}"/>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42892" y="5606337"/>
            <a:ext cx="1299550" cy="259911"/>
          </a:xfrm>
          <a:prstGeom prst="rect">
            <a:avLst/>
          </a:prstGeom>
        </p:spPr>
      </p:pic>
      <p:pic>
        <p:nvPicPr>
          <p:cNvPr id="11" name="Picture 10">
            <a:extLst>
              <a:ext uri="{FF2B5EF4-FFF2-40B4-BE49-F238E27FC236}">
                <a16:creationId xmlns:a16="http://schemas.microsoft.com/office/drawing/2014/main" id="{DD238CC3-B367-F64E-7F18-E69E0C074205}"/>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24533" y="5606337"/>
            <a:ext cx="1299009" cy="362516"/>
          </a:xfrm>
          <a:prstGeom prst="rect">
            <a:avLst/>
          </a:prstGeom>
        </p:spPr>
      </p:pic>
      <p:pic>
        <p:nvPicPr>
          <p:cNvPr id="14" name="Picture 13">
            <a:extLst>
              <a:ext uri="{FF2B5EF4-FFF2-40B4-BE49-F238E27FC236}">
                <a16:creationId xmlns:a16="http://schemas.microsoft.com/office/drawing/2014/main" id="{ED7C80B8-406C-7AD9-6D54-520001B500B1}"/>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105633" y="5516018"/>
            <a:ext cx="984910" cy="452835"/>
          </a:xfrm>
          <a:prstGeom prst="rect">
            <a:avLst/>
          </a:prstGeom>
        </p:spPr>
      </p:pic>
    </p:spTree>
    <p:extLst>
      <p:ext uri="{BB962C8B-B14F-4D97-AF65-F5344CB8AC3E}">
        <p14:creationId xmlns:p14="http://schemas.microsoft.com/office/powerpoint/2010/main" val="2642695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512D767-88C1-6067-8EEE-7B7B12FD0E5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CAA497D-307A-3FD5-3719-3D94A2014D41}"/>
              </a:ext>
              <a:ext uri="{C183D7F6-B498-43B3-948B-1728B52AA6E4}">
                <adec:decorative xmlns:adec="http://schemas.microsoft.com/office/drawing/2017/decorative" val="0"/>
              </a:ext>
            </a:extLst>
          </p:cNvPr>
          <p:cNvSpPr>
            <a:spLocks noGrp="1"/>
          </p:cNvSpPr>
          <p:nvPr>
            <p:ph type="title"/>
          </p:nvPr>
        </p:nvSpPr>
        <p:spPr/>
        <p:txBody>
          <a:bodyPr/>
          <a:lstStyle/>
          <a:p>
            <a:r>
              <a:rPr lang="en-US" dirty="0"/>
              <a:t>SIXT</a:t>
            </a:r>
            <a:r>
              <a:rPr lang="en-US" baseline="0" dirty="0"/>
              <a:t> Meet the Primes </a:t>
            </a:r>
            <a:endParaRPr lang="en-US" dirty="0"/>
          </a:p>
        </p:txBody>
      </p:sp>
      <p:sp>
        <p:nvSpPr>
          <p:cNvPr id="12" name="Textplatzhalter 6">
            <a:extLst>
              <a:ext uri="{FF2B5EF4-FFF2-40B4-BE49-F238E27FC236}">
                <a16:creationId xmlns:a16="http://schemas.microsoft.com/office/drawing/2014/main" id="{4063CE83-8D23-B7B7-6712-EFD7D3643978}"/>
              </a:ext>
            </a:extLst>
          </p:cNvPr>
          <p:cNvSpPr>
            <a:spLocks noGrp="1"/>
          </p:cNvSpPr>
          <p:nvPr/>
        </p:nvSpPr>
        <p:spPr>
          <a:xfrm>
            <a:off x="442913" y="3789040"/>
            <a:ext cx="11310937" cy="3068960"/>
          </a:xfrm>
          <a:prstGeom prst="rect">
            <a:avLst/>
          </a:prstGeom>
        </p:spPr>
        <p:txBody>
          <a:bodyPr vert="horz" lIns="0" tIns="0" rIns="0" bIns="0" rtlCol="0" anchor="ctr" anchorCtr="0">
            <a:normAutofit/>
          </a:bodyPr>
          <a:lstStyle>
            <a:lvl1pPr marL="0" indent="0" algn="ctr" defTabSz="914400" rtl="0" eaLnBrk="1" latinLnBrk="0" hangingPunct="1">
              <a:lnSpc>
                <a:spcPct val="85000"/>
              </a:lnSpc>
              <a:spcBef>
                <a:spcPts val="0"/>
              </a:spcBef>
              <a:buFont typeface="Arial" panose="020B0604020202020204" pitchFamily="34" charset="0"/>
              <a:buNone/>
              <a:defRPr sz="6800" kern="1200" cap="all" spc="60" baseline="0">
                <a:solidFill>
                  <a:schemeClr val="bg2"/>
                </a:solidFill>
                <a:latin typeface="+mj-lt"/>
                <a:ea typeface="+mn-ea"/>
                <a:cs typeface="+mn-cs"/>
              </a:defRPr>
            </a:lvl1pPr>
            <a:lvl2pPr marL="0" indent="0" algn="ctr" defTabSz="914400" rtl="0" eaLnBrk="1" latinLnBrk="0" hangingPunct="1">
              <a:lnSpc>
                <a:spcPct val="100000"/>
              </a:lnSpc>
              <a:spcBef>
                <a:spcPts val="1200"/>
              </a:spcBef>
              <a:buFontTx/>
              <a:buNone/>
              <a:defRPr sz="1800" kern="1200" cap="all" spc="60" baseline="0">
                <a:solidFill>
                  <a:schemeClr val="bg1"/>
                </a:solidFill>
                <a:latin typeface="SIXT Condensed Black" panose="020B0204030202020204" pitchFamily="34" charset="0"/>
                <a:ea typeface="+mn-ea"/>
                <a:cs typeface="+mn-cs"/>
              </a:defRPr>
            </a:lvl2pPr>
            <a:lvl3pPr marL="0" indent="0" algn="ctr" defTabSz="914400" rtl="0" eaLnBrk="1" latinLnBrk="0" hangingPunct="1">
              <a:lnSpc>
                <a:spcPct val="100000"/>
              </a:lnSpc>
              <a:spcBef>
                <a:spcPts val="1200"/>
              </a:spcBef>
              <a:buClr>
                <a:schemeClr val="bg2"/>
              </a:buClr>
              <a:buFontTx/>
              <a:buNone/>
              <a:defRPr sz="1800" kern="1200" cap="all" spc="60" baseline="0">
                <a:solidFill>
                  <a:schemeClr val="bg1"/>
                </a:solidFill>
                <a:latin typeface="SIXT" panose="020B0204030202020204" pitchFamily="34" charset="0"/>
                <a:ea typeface="+mn-ea"/>
                <a:cs typeface="+mn-cs"/>
              </a:defRPr>
            </a:lvl3pPr>
            <a:lvl4pPr marL="0" indent="0" algn="ctr" defTabSz="914400" rtl="0" eaLnBrk="1" latinLnBrk="0" hangingPunct="1">
              <a:lnSpc>
                <a:spcPct val="100000"/>
              </a:lnSpc>
              <a:spcBef>
                <a:spcPts val="1200"/>
              </a:spcBef>
              <a:buClr>
                <a:schemeClr val="bg1"/>
              </a:buClr>
              <a:buFontTx/>
              <a:buNone/>
              <a:defRPr sz="1800" kern="1200" cap="all" spc="60" baseline="0">
                <a:solidFill>
                  <a:schemeClr val="bg1"/>
                </a:solidFill>
                <a:latin typeface="SIXT" panose="020B0204030202020204" pitchFamily="34" charset="0"/>
                <a:ea typeface="+mn-ea"/>
                <a:cs typeface="+mn-cs"/>
              </a:defRPr>
            </a:lvl4pPr>
            <a:lvl5pPr marL="0" indent="0" algn="ctr" defTabSz="914400" rtl="0" eaLnBrk="1" latinLnBrk="0" hangingPunct="1">
              <a:lnSpc>
                <a:spcPct val="100000"/>
              </a:lnSpc>
              <a:spcBef>
                <a:spcPts val="1200"/>
              </a:spcBef>
              <a:buClr>
                <a:schemeClr val="bg1"/>
              </a:buClr>
              <a:buFontTx/>
              <a:buNone/>
              <a:defRPr sz="1800" kern="1200" cap="all" spc="60" baseline="0">
                <a:solidFill>
                  <a:schemeClr val="bg1"/>
                </a:solidFill>
                <a:latin typeface="SIXT" panose="020B0204030202020204" pitchFamily="34" charset="0"/>
                <a:ea typeface="+mn-ea"/>
                <a:cs typeface="+mn-cs"/>
              </a:defRPr>
            </a:lvl5pPr>
            <a:lvl6pPr marL="0" indent="0" algn="ctr" defTabSz="914400" rtl="0" eaLnBrk="1" latinLnBrk="0" hangingPunct="1">
              <a:lnSpc>
                <a:spcPct val="100000"/>
              </a:lnSpc>
              <a:spcBef>
                <a:spcPts val="1200"/>
              </a:spcBef>
              <a:buClr>
                <a:schemeClr val="bg1"/>
              </a:buClr>
              <a:buFont typeface="SIXT" panose="020B0504030202020204" pitchFamily="34" charset="0"/>
              <a:buNone/>
              <a:defRPr sz="1800" kern="1200" cap="all" spc="60" baseline="0">
                <a:solidFill>
                  <a:schemeClr val="bg1"/>
                </a:solidFill>
                <a:latin typeface="SIXT" panose="020B0204030202020204" pitchFamily="34" charset="0"/>
                <a:ea typeface="+mn-ea"/>
                <a:cs typeface="+mn-cs"/>
              </a:defRPr>
            </a:lvl6pPr>
            <a:lvl7pPr marL="0" indent="0" algn="ctr" defTabSz="914400" rtl="0" eaLnBrk="1" latinLnBrk="0" hangingPunct="1">
              <a:lnSpc>
                <a:spcPct val="100000"/>
              </a:lnSpc>
              <a:spcBef>
                <a:spcPts val="1200"/>
              </a:spcBef>
              <a:buClr>
                <a:schemeClr val="bg1"/>
              </a:buClr>
              <a:buFont typeface="SIXT" panose="020B0504030202020204" pitchFamily="34" charset="0"/>
              <a:buNone/>
              <a:defRPr sz="1800" kern="1200" cap="all" spc="60" baseline="0">
                <a:solidFill>
                  <a:schemeClr val="bg1"/>
                </a:solidFill>
                <a:latin typeface="SIXT" panose="020B0204030202020204" pitchFamily="34" charset="0"/>
                <a:ea typeface="+mn-ea"/>
                <a:cs typeface="+mn-cs"/>
              </a:defRPr>
            </a:lvl7pPr>
            <a:lvl8pPr marL="0" indent="0" algn="ctr" defTabSz="914400" rtl="0" eaLnBrk="1" latinLnBrk="0" hangingPunct="1">
              <a:lnSpc>
                <a:spcPct val="100000"/>
              </a:lnSpc>
              <a:spcBef>
                <a:spcPts val="1200"/>
              </a:spcBef>
              <a:buClr>
                <a:schemeClr val="bg1"/>
              </a:buClr>
              <a:buFont typeface="SIXT" panose="020B0504030202020204" pitchFamily="34" charset="0"/>
              <a:buNone/>
              <a:defRPr sz="1800" kern="1200" cap="all" spc="60" baseline="0">
                <a:solidFill>
                  <a:schemeClr val="bg1"/>
                </a:solidFill>
                <a:latin typeface="SIXT" panose="020B0204030202020204" pitchFamily="34" charset="0"/>
                <a:ea typeface="+mn-ea"/>
                <a:cs typeface="+mn-cs"/>
              </a:defRPr>
            </a:lvl8pPr>
            <a:lvl9pPr marL="0" indent="0" algn="ctr" defTabSz="914400" rtl="0" eaLnBrk="1" latinLnBrk="0" hangingPunct="1">
              <a:lnSpc>
                <a:spcPct val="100000"/>
              </a:lnSpc>
              <a:spcBef>
                <a:spcPts val="1200"/>
              </a:spcBef>
              <a:buClr>
                <a:schemeClr val="bg1"/>
              </a:buClr>
              <a:buFontTx/>
              <a:buNone/>
              <a:defRPr sz="1800" kern="1200" cap="all" spc="60" baseline="0">
                <a:solidFill>
                  <a:schemeClr val="bg1"/>
                </a:solidFill>
                <a:latin typeface="SIXT" panose="020B0204030202020204" pitchFamily="34" charset="0"/>
                <a:ea typeface="+mn-ea"/>
                <a:cs typeface="+mn-cs"/>
              </a:defRPr>
            </a:lvl9pPr>
          </a:lstStyle>
          <a:p>
            <a:r>
              <a:rPr lang="en-US" sz="8000" b="1" dirty="0">
                <a:solidFill>
                  <a:srgbClr val="E35B2A"/>
                </a:solidFill>
              </a:rPr>
              <a:t>Sixt</a:t>
            </a:r>
          </a:p>
          <a:p>
            <a:r>
              <a:rPr lang="en-US" sz="5400" dirty="0">
                <a:solidFill>
                  <a:schemeClr val="bg1"/>
                </a:solidFill>
              </a:rPr>
              <a:t>Meet the Primes </a:t>
            </a:r>
          </a:p>
        </p:txBody>
      </p:sp>
      <p:sp>
        <p:nvSpPr>
          <p:cNvPr id="3" name="Slide Number Placeholder 2">
            <a:extLst>
              <a:ext uri="{FF2B5EF4-FFF2-40B4-BE49-F238E27FC236}">
                <a16:creationId xmlns:a16="http://schemas.microsoft.com/office/drawing/2014/main" id="{3D9FE137-C230-788E-7A80-77C4BA849BB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A29C4-6B6F-467E-A9F8-BBA6DECAB99C}" type="slidenum">
              <a:rPr kumimoji="0" lang="en-US" sz="800" b="0" i="0" u="none" strike="noStrike" kern="1200" cap="none" spc="0" normalizeH="0" baseline="0" noProof="0" smtClean="0">
                <a:ln>
                  <a:noFill/>
                </a:ln>
                <a:solidFill>
                  <a:prstClr val="white"/>
                </a:solidFill>
                <a:effectLst/>
                <a:uLnTx/>
                <a:uFillTx/>
                <a:latin typeface="SIX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prstClr val="white"/>
              </a:solidFill>
              <a:effectLst/>
              <a:uLnTx/>
              <a:uFillTx/>
              <a:latin typeface="SIXT"/>
              <a:ea typeface="+mn-ea"/>
              <a:cs typeface="+mn-cs"/>
            </a:endParaRPr>
          </a:p>
        </p:txBody>
      </p:sp>
      <p:sp>
        <p:nvSpPr>
          <p:cNvPr id="6" name="Rectangle 5">
            <a:extLst>
              <a:ext uri="{FF2B5EF4-FFF2-40B4-BE49-F238E27FC236}">
                <a16:creationId xmlns:a16="http://schemas.microsoft.com/office/drawing/2014/main" id="{0811F774-33C6-A92C-39EB-9A7207C85A0A}"/>
              </a:ext>
              <a:ext uri="{C183D7F6-B498-43B3-948B-1728B52AA6E4}">
                <adec:decorative xmlns:adec="http://schemas.microsoft.com/office/drawing/2017/decorative" val="1"/>
              </a:ext>
            </a:extLst>
          </p:cNvPr>
          <p:cNvSpPr/>
          <p:nvPr/>
        </p:nvSpPr>
        <p:spPr>
          <a:xfrm>
            <a:off x="10689166" y="1628"/>
            <a:ext cx="1505277" cy="6855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2C1213-E5F1-D459-5112-5DB6DA376558}"/>
              </a:ext>
              <a:ext uri="{C183D7F6-B498-43B3-948B-1728B52AA6E4}">
                <adec:decorative xmlns:adec="http://schemas.microsoft.com/office/drawing/2017/decorative" val="1"/>
              </a:ext>
            </a:extLst>
          </p:cNvPr>
          <p:cNvSpPr/>
          <p:nvPr/>
        </p:nvSpPr>
        <p:spPr>
          <a:xfrm>
            <a:off x="10034627" y="5433320"/>
            <a:ext cx="1456431" cy="139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475E1C8-7023-BCE1-60B0-CA7CB2E57B99}"/>
              </a:ext>
              <a:ext uri="{C183D7F6-B498-43B3-948B-1728B52AA6E4}">
                <adec:decorative xmlns:adec="http://schemas.microsoft.com/office/drawing/2017/decorative" val="1"/>
              </a:ext>
            </a:extLst>
          </p:cNvPr>
          <p:cNvPicPr>
            <a:picLocks noGrp="1" noChangeAspect="1"/>
          </p:cNvPicPr>
          <p:nvPr/>
        </p:nvPicPr>
        <p:blipFill rotWithShape="1">
          <a:blip r:embed="rId3" cstate="screen">
            <a:extLst>
              <a:ext uri="{28A0092B-C50C-407E-A947-70E740481C1C}">
                <a14:useLocalDpi xmlns:a14="http://schemas.microsoft.com/office/drawing/2010/main"/>
              </a:ext>
            </a:extLst>
          </a:blip>
          <a:srcRect l="10" r="10"/>
          <a:stretch/>
        </p:blipFill>
        <p:spPr>
          <a:xfrm>
            <a:off x="0" y="0"/>
            <a:ext cx="12192000" cy="3676392"/>
          </a:xfrm>
          <a:prstGeom prst="rect">
            <a:avLst/>
          </a:prstGeom>
          <a:solidFill>
            <a:schemeClr val="tx2"/>
          </a:solidFill>
        </p:spPr>
      </p:pic>
    </p:spTree>
    <p:extLst>
      <p:ext uri="{BB962C8B-B14F-4D97-AF65-F5344CB8AC3E}">
        <p14:creationId xmlns:p14="http://schemas.microsoft.com/office/powerpoint/2010/main" val="3837195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Agenda">
            <a:extLst>
              <a:ext uri="{FF2B5EF4-FFF2-40B4-BE49-F238E27FC236}">
                <a16:creationId xmlns:a16="http://schemas.microsoft.com/office/drawing/2014/main" id="{24841190-7D96-86CF-DEBA-2CD24B300636}"/>
              </a:ext>
              <a:ext uri="{C183D7F6-B498-43B3-948B-1728B52AA6E4}">
                <adec:decorative xmlns:adec="http://schemas.microsoft.com/office/drawing/2017/decorative" val="0"/>
              </a:ext>
            </a:extLst>
          </p:cNvPr>
          <p:cNvSpPr>
            <a:spLocks noGrp="1"/>
          </p:cNvSpPr>
          <p:nvPr>
            <p:ph type="title" idx="4294967295"/>
          </p:nvPr>
        </p:nvSpPr>
        <p:spPr>
          <a:xfrm>
            <a:off x="772230" y="510665"/>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Agenda</a:t>
            </a:r>
          </a:p>
        </p:txBody>
      </p:sp>
      <p:sp>
        <p:nvSpPr>
          <p:cNvPr id="8" name="Text Placeholder 7" descr="Housekeeping&#10;Who Is In The Audience?&#10;About DEN&#10;Procurement Opportunities&#10;Breakout Rooms And Networking&#10;&#10;">
            <a:extLst>
              <a:ext uri="{FF2B5EF4-FFF2-40B4-BE49-F238E27FC236}">
                <a16:creationId xmlns:a16="http://schemas.microsoft.com/office/drawing/2014/main" id="{D5AE1A90-9B8F-832E-D55F-CD23D1E8F277}"/>
              </a:ext>
              <a:ext uri="{C183D7F6-B498-43B3-948B-1728B52AA6E4}">
                <adec:decorative xmlns:adec="http://schemas.microsoft.com/office/drawing/2017/decorative" val="0"/>
              </a:ext>
            </a:extLst>
          </p:cNvPr>
          <p:cNvSpPr>
            <a:spLocks noGrp="1"/>
          </p:cNvSpPr>
          <p:nvPr>
            <p:ph type="body" sz="quarter" idx="4294967295"/>
          </p:nvPr>
        </p:nvSpPr>
        <p:spPr>
          <a:xfrm>
            <a:off x="859315" y="1406553"/>
            <a:ext cx="9437623" cy="2024063"/>
          </a:xfrm>
          <a:prstGeom prst="rect">
            <a:avLst/>
          </a:prstGeom>
        </p:spPr>
        <p:txBody>
          <a:bodyPr/>
          <a:lstStyle/>
          <a:p>
            <a:pPr marL="285750" lvl="0" indent="-285750">
              <a:buClr>
                <a:srgbClr val="E35B2A"/>
              </a:buClr>
              <a:buFont typeface="Arial" panose="020B0604020202020204" pitchFamily="34" charset="0"/>
              <a:buChar char="•"/>
            </a:pPr>
            <a:r>
              <a:rPr lang="en-US" sz="2000" b="0"/>
              <a:t>Housekeeping</a:t>
            </a:r>
          </a:p>
          <a:p>
            <a:pPr marL="285750" lvl="0" indent="-285750" rtl="0">
              <a:buClr>
                <a:srgbClr val="E35B2A"/>
              </a:buClr>
              <a:buFont typeface="Arial" panose="020B0604020202020204" pitchFamily="34" charset="0"/>
              <a:buChar char="•"/>
            </a:pPr>
            <a:r>
              <a:rPr lang="en-US" sz="2000" b="0"/>
              <a:t>Who Is In The Audience?</a:t>
            </a:r>
          </a:p>
          <a:p>
            <a:pPr marL="285750" lvl="0" indent="-285750" rtl="0">
              <a:buClr>
                <a:srgbClr val="E35B2A"/>
              </a:buClr>
              <a:buFont typeface="Arial" panose="020B0604020202020204" pitchFamily="34" charset="0"/>
              <a:buChar char="•"/>
            </a:pPr>
            <a:r>
              <a:rPr lang="en-US" sz="2000" b="0"/>
              <a:t>About DEN</a:t>
            </a:r>
          </a:p>
          <a:p>
            <a:pPr marL="285750" lvl="0" indent="-285750">
              <a:buClr>
                <a:srgbClr val="E35B2A"/>
              </a:buClr>
              <a:buFont typeface="Arial" panose="020B0604020202020204" pitchFamily="34" charset="0"/>
              <a:buChar char="•"/>
            </a:pPr>
            <a:r>
              <a:rPr lang="en-US" sz="2000" b="0" i="0"/>
              <a:t>Meet the Primes</a:t>
            </a:r>
            <a:endParaRPr lang="en-US" sz="2000"/>
          </a:p>
          <a:p>
            <a:pPr marL="285750" lvl="0" indent="-285750">
              <a:buClr>
                <a:srgbClr val="E35B2A"/>
              </a:buClr>
              <a:buFont typeface="Arial" panose="020B0604020202020204" pitchFamily="34" charset="0"/>
              <a:buChar char="•"/>
            </a:pPr>
            <a:r>
              <a:rPr lang="en-US" sz="2000"/>
              <a:t>Breakout Rooms And Networking</a:t>
            </a:r>
          </a:p>
          <a:p>
            <a:pPr marL="285750" indent="-285750">
              <a:buClr>
                <a:srgbClr val="E35B2A"/>
              </a:buClr>
              <a:buFont typeface="Arial" panose="020B0604020202020204" pitchFamily="34" charset="0"/>
              <a:buChar char="•"/>
            </a:pPr>
            <a:endParaRPr lang="en-US" sz="2000"/>
          </a:p>
        </p:txBody>
      </p:sp>
      <p:sp>
        <p:nvSpPr>
          <p:cNvPr id="2" name="TextBox 1">
            <a:extLst>
              <a:ext uri="{FF2B5EF4-FFF2-40B4-BE49-F238E27FC236}">
                <a16:creationId xmlns:a16="http://schemas.microsoft.com/office/drawing/2014/main" id="{2A8E78A2-CF2A-D967-9BA5-445035F99065}"/>
              </a:ext>
              <a:ext uri="{C183D7F6-B498-43B3-948B-1728B52AA6E4}">
                <adec:decorative xmlns:adec="http://schemas.microsoft.com/office/drawing/2017/decorative" val="1"/>
              </a:ext>
            </a:extLst>
          </p:cNvPr>
          <p:cNvSpPr txBox="1"/>
          <p:nvPr/>
        </p:nvSpPr>
        <p:spPr>
          <a:xfrm>
            <a:off x="770439" y="3959111"/>
            <a:ext cx="9526500" cy="2308324"/>
          </a:xfrm>
          <a:prstGeom prst="rect">
            <a:avLst/>
          </a:prstGeom>
          <a:solidFill>
            <a:schemeClr val="bg2"/>
          </a:solidFill>
        </p:spPr>
        <p:txBody>
          <a:bodyPr wrap="square" rtlCol="0">
            <a:spAutoFit/>
          </a:bodyPr>
          <a:lstStyle/>
          <a:p>
            <a:r>
              <a:rPr lang="en-US" b="1"/>
              <a:t>REMINDER:  </a:t>
            </a:r>
          </a:p>
          <a:p>
            <a:endParaRPr lang="en-US"/>
          </a:p>
          <a:p>
            <a:r>
              <a:rPr lang="en-US"/>
              <a:t>This information will be shared with all attendees in a follow-up email from </a:t>
            </a:r>
            <a:r>
              <a:rPr lang="en-US" b="1"/>
              <a:t>Eventbrite.com</a:t>
            </a:r>
            <a:r>
              <a:rPr lang="en-US"/>
              <a:t>, which will also include the registration list and presentations.</a:t>
            </a:r>
          </a:p>
          <a:p>
            <a:endParaRPr lang="en-US"/>
          </a:p>
          <a:p>
            <a:r>
              <a:rPr lang="en-US"/>
              <a:t>Additionally, it will be posted on our website at </a:t>
            </a:r>
            <a:r>
              <a:rPr lang="en-US">
                <a:hlinkClick r:id="rId3"/>
              </a:rPr>
              <a:t>www.flydenver.com/business-and-community/outreach-and-engagement/#pastevents</a:t>
            </a:r>
            <a:r>
              <a:rPr lang="en-US"/>
              <a:t> within the next 3 business days. </a:t>
            </a:r>
          </a:p>
          <a:p>
            <a:endParaRPr lang="en-US"/>
          </a:p>
        </p:txBody>
      </p:sp>
    </p:spTree>
    <p:extLst>
      <p:ext uri="{BB962C8B-B14F-4D97-AF65-F5344CB8AC3E}">
        <p14:creationId xmlns:p14="http://schemas.microsoft.com/office/powerpoint/2010/main" val="189045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7F07602-14CA-9DDA-265E-5C6A0787A913}"/>
            </a:ext>
          </a:extLst>
        </p:cNvPr>
        <p:cNvGrpSpPr/>
        <p:nvPr/>
      </p:nvGrpSpPr>
      <p:grpSpPr>
        <a:xfrm>
          <a:off x="0" y="0"/>
          <a:ext cx="0" cy="0"/>
          <a:chOff x="0" y="0"/>
          <a:chExt cx="0" cy="0"/>
        </a:xfrm>
      </p:grpSpPr>
      <p:sp>
        <p:nvSpPr>
          <p:cNvPr id="217" name="Titel 1">
            <a:extLst>
              <a:ext uri="{FF2B5EF4-FFF2-40B4-BE49-F238E27FC236}">
                <a16:creationId xmlns:a16="http://schemas.microsoft.com/office/drawing/2014/main" id="{4FBD850C-FF71-2B91-ABB1-3C5D9CF3E46A}"/>
              </a:ext>
            </a:extLst>
          </p:cNvPr>
          <p:cNvSpPr txBox="1">
            <a:spLocks noGrp="1"/>
          </p:cNvSpPr>
          <p:nvPr>
            <p:ph type="title" idx="4294967295"/>
          </p:nvPr>
        </p:nvSpPr>
        <p:spPr>
          <a:xfrm>
            <a:off x="1053123" y="322385"/>
            <a:ext cx="11290300" cy="990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00000"/>
              </a:lnSpc>
              <a:spcBef>
                <a:spcPct val="0"/>
              </a:spcBef>
              <a:buNone/>
              <a:defRPr sz="3200" kern="1200" cap="all" baseline="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sz="1800" b="0" i="0" u="none" strike="noStrike" kern="0" cap="none" spc="0" baseline="0">
                <a:solidFill>
                  <a:srgbClr val="000000"/>
                </a:solidFill>
                <a:uFillTx/>
              </a:defRPr>
            </a:pPr>
            <a:r>
              <a:rPr kumimoji="0" lang="en-US" sz="2800" b="0" i="0" u="none" strike="noStrike" kern="0" cap="none" spc="0" normalizeH="0" baseline="0" noProof="0" dirty="0">
                <a:ln>
                  <a:noFill/>
                </a:ln>
                <a:solidFill>
                  <a:srgbClr val="E35B2A"/>
                </a:solidFill>
                <a:effectLst/>
                <a:uLnTx/>
                <a:uFillTx/>
                <a:latin typeface="+mj-lt"/>
                <a:ea typeface="+mj-ea"/>
                <a:cs typeface="+mj-cs"/>
              </a:rPr>
              <a:t>SIXT's North America</a:t>
            </a:r>
            <a:r>
              <a:rPr kumimoji="0" lang="en-US" sz="2800" b="0" i="0" u="none" strike="noStrike" kern="0" cap="none" spc="0" normalizeH="0" baseline="0" noProof="0" dirty="0">
                <a:ln>
                  <a:noFill/>
                </a:ln>
                <a:solidFill>
                  <a:schemeClr val="bg1"/>
                </a:solidFill>
                <a:effectLst/>
                <a:uLnTx/>
                <a:uFillTx/>
                <a:latin typeface="+mj-lt"/>
                <a:ea typeface="+mj-ea"/>
                <a:cs typeface="+mj-cs"/>
              </a:rPr>
              <a:t> Growth Continues</a:t>
            </a:r>
          </a:p>
          <a:p>
            <a:pPr marL="0" marR="0" lvl="0" indent="0" algn="ctr" defTabSz="914400" rtl="0" eaLnBrk="1" fontAlgn="auto" latinLnBrk="0" hangingPunct="1">
              <a:lnSpc>
                <a:spcPct val="100000"/>
              </a:lnSpc>
              <a:spcBef>
                <a:spcPct val="0"/>
              </a:spcBef>
              <a:spcAft>
                <a:spcPts val="0"/>
              </a:spcAft>
              <a:buClrTx/>
              <a:buSzTx/>
              <a:buFontTx/>
              <a:buNone/>
              <a:tabLst/>
              <a:defRPr sz="1800" b="0" i="0" u="none" strike="noStrike" kern="0" cap="none" spc="0" baseline="0">
                <a:solidFill>
                  <a:srgbClr val="000000"/>
                </a:solidFill>
                <a:uFillTx/>
              </a:defRPr>
            </a:pPr>
            <a:r>
              <a:rPr kumimoji="0" lang="en-US" sz="2800" b="0" i="0" u="none" strike="noStrike" kern="0" cap="none" spc="0" normalizeH="0" baseline="0" noProof="0" dirty="0">
                <a:ln>
                  <a:noFill/>
                </a:ln>
                <a:solidFill>
                  <a:schemeClr val="bg1"/>
                </a:solidFill>
                <a:effectLst/>
                <a:uLnTx/>
                <a:uFillTx/>
                <a:latin typeface="+mj-lt"/>
                <a:ea typeface="+mj-ea"/>
                <a:cs typeface="+mj-cs"/>
              </a:rPr>
              <a:t>Over 130+ Locations in the U.S. &amp; Canada</a:t>
            </a:r>
          </a:p>
        </p:txBody>
      </p:sp>
      <p:sp>
        <p:nvSpPr>
          <p:cNvPr id="4" name="Slide Number Placeholder 3">
            <a:extLst>
              <a:ext uri="{FF2B5EF4-FFF2-40B4-BE49-F238E27FC236}">
                <a16:creationId xmlns:a16="http://schemas.microsoft.com/office/drawing/2014/main" id="{23A3276E-3655-D554-FDF1-7E1CF943AE16}"/>
              </a:ext>
            </a:extLst>
          </p:cNvPr>
          <p:cNvSpPr>
            <a:spLocks noGrp="1"/>
          </p:cNvSpPr>
          <p:nvPr>
            <p:ph type="sldNum" sz="quarter" idx="12"/>
          </p:nvPr>
        </p:nvSpPr>
        <p:spPr>
          <a:xfrm>
            <a:off x="595923" y="68385"/>
            <a:ext cx="0" cy="0"/>
          </a:xfrm>
        </p:spPr>
        <p:txBody>
          <a:bodyPr/>
          <a:lstStyle/>
          <a:p>
            <a:fld id="{3A0AAE6F-7835-4CEB-9E6A-519920CC3313}" type="slidenum">
              <a:rPr lang="en-US" smtClean="0"/>
              <a:t>20</a:t>
            </a:fld>
            <a:endParaRPr lang="en-US"/>
          </a:p>
        </p:txBody>
      </p:sp>
      <p:pic>
        <p:nvPicPr>
          <p:cNvPr id="9" name="Picture 8">
            <a:extLst>
              <a:ext uri="{FF2B5EF4-FFF2-40B4-BE49-F238E27FC236}">
                <a16:creationId xmlns:a16="http://schemas.microsoft.com/office/drawing/2014/main" id="{40387DA6-2A96-ADE3-E06D-5B7C938F0F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53828" y="3011860"/>
            <a:ext cx="979229" cy="915326"/>
          </a:xfrm>
          <a:prstGeom prst="rect">
            <a:avLst/>
          </a:prstGeom>
        </p:spPr>
      </p:pic>
      <p:pic>
        <p:nvPicPr>
          <p:cNvPr id="10" name="Picture 9">
            <a:extLst>
              <a:ext uri="{FF2B5EF4-FFF2-40B4-BE49-F238E27FC236}">
                <a16:creationId xmlns:a16="http://schemas.microsoft.com/office/drawing/2014/main" id="{680232A8-DDCA-90B1-637B-1653DBCE3A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16383" y="5324631"/>
            <a:ext cx="747479" cy="669140"/>
          </a:xfrm>
          <a:prstGeom prst="rect">
            <a:avLst/>
          </a:prstGeom>
        </p:spPr>
      </p:pic>
      <p:pic>
        <p:nvPicPr>
          <p:cNvPr id="13" name="Picture 12">
            <a:extLst>
              <a:ext uri="{FF2B5EF4-FFF2-40B4-BE49-F238E27FC236}">
                <a16:creationId xmlns:a16="http://schemas.microsoft.com/office/drawing/2014/main" id="{FD809F5D-EAF6-8FB0-9F16-786272FD767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38711" y="2363039"/>
            <a:ext cx="908441" cy="610217"/>
          </a:xfrm>
          <a:prstGeom prst="rect">
            <a:avLst/>
          </a:prstGeom>
        </p:spPr>
      </p:pic>
      <p:pic>
        <p:nvPicPr>
          <p:cNvPr id="14" name="Picture 13">
            <a:extLst>
              <a:ext uri="{FF2B5EF4-FFF2-40B4-BE49-F238E27FC236}">
                <a16:creationId xmlns:a16="http://schemas.microsoft.com/office/drawing/2014/main" id="{164C2415-A717-2290-1E13-EDB720A4B41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48021" y="2714271"/>
            <a:ext cx="1097209" cy="880121"/>
          </a:xfrm>
          <a:prstGeom prst="rect">
            <a:avLst/>
          </a:prstGeom>
        </p:spPr>
      </p:pic>
      <p:pic>
        <p:nvPicPr>
          <p:cNvPr id="15" name="Picture 14">
            <a:extLst>
              <a:ext uri="{FF2B5EF4-FFF2-40B4-BE49-F238E27FC236}">
                <a16:creationId xmlns:a16="http://schemas.microsoft.com/office/drawing/2014/main" id="{ED640A70-4A06-D860-70B2-3A64749D945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712552" y="3324430"/>
            <a:ext cx="1061814" cy="1760242"/>
          </a:xfrm>
          <a:prstGeom prst="rect">
            <a:avLst/>
          </a:prstGeom>
        </p:spPr>
      </p:pic>
      <p:pic>
        <p:nvPicPr>
          <p:cNvPr id="16" name="Picture 15">
            <a:extLst>
              <a:ext uri="{FF2B5EF4-FFF2-40B4-BE49-F238E27FC236}">
                <a16:creationId xmlns:a16="http://schemas.microsoft.com/office/drawing/2014/main" id="{E5A8FAF2-8CE8-FE7E-8E2A-B7A0CED196E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215275" y="3477802"/>
            <a:ext cx="849451" cy="1267375"/>
          </a:xfrm>
          <a:prstGeom prst="rect">
            <a:avLst/>
          </a:prstGeom>
        </p:spPr>
      </p:pic>
      <p:pic>
        <p:nvPicPr>
          <p:cNvPr id="17" name="Picture 16">
            <a:extLst>
              <a:ext uri="{FF2B5EF4-FFF2-40B4-BE49-F238E27FC236}">
                <a16:creationId xmlns:a16="http://schemas.microsoft.com/office/drawing/2014/main" id="{10AFCD19-C822-97C5-4134-CFEED6A14D2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880806" y="3652682"/>
            <a:ext cx="755067" cy="903592"/>
          </a:xfrm>
          <a:prstGeom prst="rect">
            <a:avLst/>
          </a:prstGeom>
        </p:spPr>
      </p:pic>
      <p:pic>
        <p:nvPicPr>
          <p:cNvPr id="18" name="Picture 17">
            <a:extLst>
              <a:ext uri="{FF2B5EF4-FFF2-40B4-BE49-F238E27FC236}">
                <a16:creationId xmlns:a16="http://schemas.microsoft.com/office/drawing/2014/main" id="{5095F6D6-CBD3-2F27-FD4D-0C4CC2E5771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626270" y="4433709"/>
            <a:ext cx="908441" cy="1009206"/>
          </a:xfrm>
          <a:prstGeom prst="rect">
            <a:avLst/>
          </a:prstGeom>
        </p:spPr>
      </p:pic>
      <p:pic>
        <p:nvPicPr>
          <p:cNvPr id="19" name="Picture 18">
            <a:extLst>
              <a:ext uri="{FF2B5EF4-FFF2-40B4-BE49-F238E27FC236}">
                <a16:creationId xmlns:a16="http://schemas.microsoft.com/office/drawing/2014/main" id="{0D711A32-190D-A331-3607-644201E8395A}"/>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4396601" y="4556273"/>
            <a:ext cx="884845" cy="915326"/>
          </a:xfrm>
          <a:prstGeom prst="rect">
            <a:avLst/>
          </a:prstGeom>
        </p:spPr>
      </p:pic>
      <p:pic>
        <p:nvPicPr>
          <p:cNvPr id="20" name="Picture 19">
            <a:extLst>
              <a:ext uri="{FF2B5EF4-FFF2-40B4-BE49-F238E27FC236}">
                <a16:creationId xmlns:a16="http://schemas.microsoft.com/office/drawing/2014/main" id="{5E875CAF-1BE5-678F-D73A-578CC8AD31A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4531340" y="3925827"/>
            <a:ext cx="943835" cy="751037"/>
          </a:xfrm>
          <a:prstGeom prst="rect">
            <a:avLst/>
          </a:prstGeom>
        </p:spPr>
      </p:pic>
      <p:pic>
        <p:nvPicPr>
          <p:cNvPr id="21" name="Picture 20">
            <a:extLst>
              <a:ext uri="{FF2B5EF4-FFF2-40B4-BE49-F238E27FC236}">
                <a16:creationId xmlns:a16="http://schemas.microsoft.com/office/drawing/2014/main" id="{674DAF95-98AB-221C-A929-CC7ABDBB4B9A}"/>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4740166" y="4738793"/>
            <a:ext cx="1769691" cy="1736772"/>
          </a:xfrm>
          <a:prstGeom prst="rect">
            <a:avLst/>
          </a:prstGeom>
        </p:spPr>
      </p:pic>
      <p:pic>
        <p:nvPicPr>
          <p:cNvPr id="22" name="Picture 21">
            <a:extLst>
              <a:ext uri="{FF2B5EF4-FFF2-40B4-BE49-F238E27FC236}">
                <a16:creationId xmlns:a16="http://schemas.microsoft.com/office/drawing/2014/main" id="{67F92F14-B567-5891-7C63-D1C05223DFE6}"/>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6089903" y="2814834"/>
            <a:ext cx="849451" cy="880121"/>
          </a:xfrm>
          <a:prstGeom prst="rect">
            <a:avLst/>
          </a:prstGeom>
        </p:spPr>
      </p:pic>
      <p:pic>
        <p:nvPicPr>
          <p:cNvPr id="23" name="Picture 22">
            <a:extLst>
              <a:ext uri="{FF2B5EF4-FFF2-40B4-BE49-F238E27FC236}">
                <a16:creationId xmlns:a16="http://schemas.microsoft.com/office/drawing/2014/main" id="{11F225C4-72DA-4718-D4A8-271F09D4FAFB}"/>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6258252" y="4141796"/>
            <a:ext cx="837654" cy="704097"/>
          </a:xfrm>
          <a:prstGeom prst="rect">
            <a:avLst/>
          </a:prstGeom>
        </p:spPr>
      </p:pic>
      <p:pic>
        <p:nvPicPr>
          <p:cNvPr id="24" name="Picture 23">
            <a:extLst>
              <a:ext uri="{FF2B5EF4-FFF2-40B4-BE49-F238E27FC236}">
                <a16:creationId xmlns:a16="http://schemas.microsoft.com/office/drawing/2014/main" id="{3B5FD9ED-FF77-095D-D063-BE81D32AB7FD}"/>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6765874" y="3819126"/>
            <a:ext cx="495513" cy="891857"/>
          </a:xfrm>
          <a:prstGeom prst="rect">
            <a:avLst/>
          </a:prstGeom>
        </p:spPr>
      </p:pic>
      <p:pic>
        <p:nvPicPr>
          <p:cNvPr id="25" name="Picture 24">
            <a:extLst>
              <a:ext uri="{FF2B5EF4-FFF2-40B4-BE49-F238E27FC236}">
                <a16:creationId xmlns:a16="http://schemas.microsoft.com/office/drawing/2014/main" id="{3C983309-2D98-14BD-4718-EC4FF59458AF}"/>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7204612" y="3901317"/>
            <a:ext cx="401129" cy="668891"/>
          </a:xfrm>
          <a:prstGeom prst="rect">
            <a:avLst/>
          </a:prstGeom>
        </p:spPr>
      </p:pic>
      <p:pic>
        <p:nvPicPr>
          <p:cNvPr id="26" name="Picture 25">
            <a:extLst>
              <a:ext uri="{FF2B5EF4-FFF2-40B4-BE49-F238E27FC236}">
                <a16:creationId xmlns:a16="http://schemas.microsoft.com/office/drawing/2014/main" id="{AF265A65-3CB2-2722-757B-6F323AF92552}"/>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030100" y="4312255"/>
            <a:ext cx="932036" cy="469399"/>
          </a:xfrm>
          <a:prstGeom prst="rect">
            <a:avLst/>
          </a:prstGeom>
        </p:spPr>
      </p:pic>
      <p:pic>
        <p:nvPicPr>
          <p:cNvPr id="27" name="Picture 26">
            <a:extLst>
              <a:ext uri="{FF2B5EF4-FFF2-40B4-BE49-F238E27FC236}">
                <a16:creationId xmlns:a16="http://schemas.microsoft.com/office/drawing/2014/main" id="{F3D05D50-AE8A-4115-302B-60261B0B126C}"/>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a:off x="6967138" y="4673316"/>
            <a:ext cx="1109006" cy="340314"/>
          </a:xfrm>
          <a:prstGeom prst="rect">
            <a:avLst/>
          </a:prstGeom>
        </p:spPr>
      </p:pic>
      <p:pic>
        <p:nvPicPr>
          <p:cNvPr id="28" name="Picture 27">
            <a:extLst>
              <a:ext uri="{FF2B5EF4-FFF2-40B4-BE49-F238E27FC236}">
                <a16:creationId xmlns:a16="http://schemas.microsoft.com/office/drawing/2014/main" id="{25BAD4E0-8B2D-953F-64A9-BC3411F36A69}"/>
              </a:ex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7561237" y="4951707"/>
            <a:ext cx="684280" cy="727567"/>
          </a:xfrm>
          <a:prstGeom prst="rect">
            <a:avLst/>
          </a:prstGeom>
        </p:spPr>
      </p:pic>
      <p:pic>
        <p:nvPicPr>
          <p:cNvPr id="29" name="Picture 28">
            <a:extLst>
              <a:ext uri="{FF2B5EF4-FFF2-40B4-BE49-F238E27FC236}">
                <a16:creationId xmlns:a16="http://schemas.microsoft.com/office/drawing/2014/main" id="{E5576970-2086-AA9E-BABA-AA1BA2A54DC5}"/>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7328418" y="5607572"/>
            <a:ext cx="1109006" cy="891857"/>
          </a:xfrm>
          <a:prstGeom prst="rect">
            <a:avLst/>
          </a:prstGeom>
        </p:spPr>
      </p:pic>
      <p:pic>
        <p:nvPicPr>
          <p:cNvPr id="30" name="Picture 29">
            <a:extLst>
              <a:ext uri="{FF2B5EF4-FFF2-40B4-BE49-F238E27FC236}">
                <a16:creationId xmlns:a16="http://schemas.microsoft.com/office/drawing/2014/main" id="{60199476-30F9-B3C1-25EC-51F783DDA977}"/>
              </a:ex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7686334" y="4555523"/>
            <a:ext cx="1179794" cy="504603"/>
          </a:xfrm>
          <a:prstGeom prst="rect">
            <a:avLst/>
          </a:prstGeom>
        </p:spPr>
      </p:pic>
      <p:pic>
        <p:nvPicPr>
          <p:cNvPr id="31" name="Picture 30">
            <a:extLst>
              <a:ext uri="{FF2B5EF4-FFF2-40B4-BE49-F238E27FC236}">
                <a16:creationId xmlns:a16="http://schemas.microsoft.com/office/drawing/2014/main" id="{5B05BA52-7619-E737-E122-F7967C9B57AF}"/>
              </a:ex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a:off x="7774165" y="4158249"/>
            <a:ext cx="1026420" cy="551543"/>
          </a:xfrm>
          <a:prstGeom prst="rect">
            <a:avLst/>
          </a:prstGeom>
        </p:spPr>
      </p:pic>
      <p:pic>
        <p:nvPicPr>
          <p:cNvPr id="32" name="Picture 31">
            <a:extLst>
              <a:ext uri="{FF2B5EF4-FFF2-40B4-BE49-F238E27FC236}">
                <a16:creationId xmlns:a16="http://schemas.microsoft.com/office/drawing/2014/main" id="{DC9A4BA7-BED6-D52F-D4D7-345B0FEA5225}"/>
              </a:ext>
              <a:ext uri="{C183D7F6-B498-43B3-948B-1728B52AA6E4}">
                <adec:decorative xmlns:adec="http://schemas.microsoft.com/office/drawing/2017/decorative" val="1"/>
              </a:ext>
            </a:extLst>
          </p:cNvPr>
          <p:cNvPicPr>
            <a:picLocks noChangeAspect="1"/>
          </p:cNvPicPr>
          <p:nvPr/>
        </p:nvPicPr>
        <p:blipFill>
          <a:blip r:embed="rId24"/>
          <a:stretch>
            <a:fillRect/>
          </a:stretch>
        </p:blipFill>
        <p:spPr>
          <a:xfrm>
            <a:off x="8063021" y="3696396"/>
            <a:ext cx="743270" cy="469399"/>
          </a:xfrm>
          <a:prstGeom prst="rect">
            <a:avLst/>
          </a:prstGeom>
        </p:spPr>
      </p:pic>
      <p:pic>
        <p:nvPicPr>
          <p:cNvPr id="33" name="Picture 32">
            <a:extLst>
              <a:ext uri="{FF2B5EF4-FFF2-40B4-BE49-F238E27FC236}">
                <a16:creationId xmlns:a16="http://schemas.microsoft.com/office/drawing/2014/main" id="{07B5ACCC-E779-65BF-BBBB-8C87D55AD188}"/>
              </a:ext>
              <a:ext uri="{C183D7F6-B498-43B3-948B-1728B52AA6E4}">
                <adec:decorative xmlns:adec="http://schemas.microsoft.com/office/drawing/2017/decorative" val="1"/>
              </a:ext>
            </a:extLst>
          </p:cNvPr>
          <p:cNvPicPr>
            <a:picLocks noChangeAspect="1"/>
          </p:cNvPicPr>
          <p:nvPr/>
        </p:nvPicPr>
        <p:blipFill>
          <a:blip r:embed="rId25"/>
          <a:stretch>
            <a:fillRect/>
          </a:stretch>
        </p:blipFill>
        <p:spPr>
          <a:xfrm>
            <a:off x="8142769" y="3165486"/>
            <a:ext cx="979229" cy="727567"/>
          </a:xfrm>
          <a:prstGeom prst="rect">
            <a:avLst/>
          </a:prstGeom>
        </p:spPr>
      </p:pic>
      <p:pic>
        <p:nvPicPr>
          <p:cNvPr id="34" name="Picture 33">
            <a:extLst>
              <a:ext uri="{FF2B5EF4-FFF2-40B4-BE49-F238E27FC236}">
                <a16:creationId xmlns:a16="http://schemas.microsoft.com/office/drawing/2014/main" id="{B8E1B5D5-D250-52E6-0746-54681F4BD42B}"/>
              </a:ext>
              <a:ext uri="{C183D7F6-B498-43B3-948B-1728B52AA6E4}">
                <adec:decorative xmlns:adec="http://schemas.microsoft.com/office/drawing/2017/decorative" val="1"/>
              </a:ext>
            </a:extLst>
          </p:cNvPr>
          <p:cNvPicPr>
            <a:picLocks noChangeAspect="1"/>
          </p:cNvPicPr>
          <p:nvPr/>
        </p:nvPicPr>
        <p:blipFill>
          <a:blip r:embed="rId26"/>
          <a:stretch>
            <a:fillRect/>
          </a:stretch>
        </p:blipFill>
        <p:spPr>
          <a:xfrm>
            <a:off x="8234325" y="4059344"/>
            <a:ext cx="648887" cy="328579"/>
          </a:xfrm>
          <a:prstGeom prst="rect">
            <a:avLst/>
          </a:prstGeom>
        </p:spPr>
      </p:pic>
      <p:pic>
        <p:nvPicPr>
          <p:cNvPr id="35" name="Picture 34">
            <a:extLst>
              <a:ext uri="{FF2B5EF4-FFF2-40B4-BE49-F238E27FC236}">
                <a16:creationId xmlns:a16="http://schemas.microsoft.com/office/drawing/2014/main" id="{2ECD299B-2EAD-FA8B-1E23-8E94FDD0069F}"/>
              </a:ext>
              <a:ext uri="{C183D7F6-B498-43B3-948B-1728B52AA6E4}">
                <adec:decorative xmlns:adec="http://schemas.microsoft.com/office/drawing/2017/decorative" val="1"/>
              </a:ext>
            </a:extLst>
          </p:cNvPr>
          <p:cNvPicPr>
            <a:picLocks noChangeAspect="1"/>
          </p:cNvPicPr>
          <p:nvPr/>
        </p:nvPicPr>
        <p:blipFill>
          <a:blip r:embed="rId27"/>
          <a:stretch>
            <a:fillRect/>
          </a:stretch>
        </p:blipFill>
        <p:spPr>
          <a:xfrm>
            <a:off x="8736545" y="4037369"/>
            <a:ext cx="165171" cy="246434"/>
          </a:xfrm>
          <a:prstGeom prst="rect">
            <a:avLst/>
          </a:prstGeom>
        </p:spPr>
      </p:pic>
      <p:pic>
        <p:nvPicPr>
          <p:cNvPr id="36" name="Picture 35">
            <a:extLst>
              <a:ext uri="{FF2B5EF4-FFF2-40B4-BE49-F238E27FC236}">
                <a16:creationId xmlns:a16="http://schemas.microsoft.com/office/drawing/2014/main" id="{79FE545F-12F0-6948-D248-25B67B9422A5}"/>
              </a:ext>
              <a:ext uri="{C183D7F6-B498-43B3-948B-1728B52AA6E4}">
                <adec:decorative xmlns:adec="http://schemas.microsoft.com/office/drawing/2017/decorative" val="1"/>
              </a:ext>
            </a:extLst>
          </p:cNvPr>
          <p:cNvPicPr>
            <a:picLocks noChangeAspect="1"/>
          </p:cNvPicPr>
          <p:nvPr/>
        </p:nvPicPr>
        <p:blipFill>
          <a:blip r:embed="rId28"/>
          <a:stretch>
            <a:fillRect/>
          </a:stretch>
        </p:blipFill>
        <p:spPr>
          <a:xfrm>
            <a:off x="8750159" y="3780976"/>
            <a:ext cx="141575" cy="352048"/>
          </a:xfrm>
          <a:prstGeom prst="rect">
            <a:avLst/>
          </a:prstGeom>
        </p:spPr>
      </p:pic>
      <p:pic>
        <p:nvPicPr>
          <p:cNvPr id="37" name="Picture 36">
            <a:extLst>
              <a:ext uri="{FF2B5EF4-FFF2-40B4-BE49-F238E27FC236}">
                <a16:creationId xmlns:a16="http://schemas.microsoft.com/office/drawing/2014/main" id="{74CBE4E7-225C-EB81-5B9A-464EFC21FC9D}"/>
              </a:ext>
              <a:ext uri="{C183D7F6-B498-43B3-948B-1728B52AA6E4}">
                <adec:decorative xmlns:adec="http://schemas.microsoft.com/office/drawing/2017/decorative" val="1"/>
              </a:ext>
            </a:extLst>
          </p:cNvPr>
          <p:cNvPicPr>
            <a:picLocks noChangeAspect="1"/>
          </p:cNvPicPr>
          <p:nvPr/>
        </p:nvPicPr>
        <p:blipFill>
          <a:blip r:embed="rId29"/>
          <a:stretch>
            <a:fillRect/>
          </a:stretch>
        </p:blipFill>
        <p:spPr>
          <a:xfrm>
            <a:off x="8874743" y="3427173"/>
            <a:ext cx="460120" cy="234698"/>
          </a:xfrm>
          <a:prstGeom prst="rect">
            <a:avLst/>
          </a:prstGeom>
        </p:spPr>
      </p:pic>
      <p:pic>
        <p:nvPicPr>
          <p:cNvPr id="38" name="Picture 37">
            <a:extLst>
              <a:ext uri="{FF2B5EF4-FFF2-40B4-BE49-F238E27FC236}">
                <a16:creationId xmlns:a16="http://schemas.microsoft.com/office/drawing/2014/main" id="{BD34079C-B016-0D69-A2B1-0E14E2E05C83}"/>
              </a:ext>
              <a:ext uri="{C183D7F6-B498-43B3-948B-1728B52AA6E4}">
                <adec:decorative xmlns:adec="http://schemas.microsoft.com/office/drawing/2017/decorative" val="1"/>
              </a:ext>
            </a:extLst>
          </p:cNvPr>
          <p:cNvPicPr>
            <a:picLocks noChangeAspect="1"/>
          </p:cNvPicPr>
          <p:nvPr/>
        </p:nvPicPr>
        <p:blipFill>
          <a:blip r:embed="rId30"/>
          <a:stretch>
            <a:fillRect/>
          </a:stretch>
        </p:blipFill>
        <p:spPr>
          <a:xfrm>
            <a:off x="2892992" y="5853613"/>
            <a:ext cx="979229" cy="645423"/>
          </a:xfrm>
          <a:prstGeom prst="rect">
            <a:avLst/>
          </a:prstGeom>
        </p:spPr>
      </p:pic>
      <p:pic>
        <p:nvPicPr>
          <p:cNvPr id="39" name="Picture 38">
            <a:extLst>
              <a:ext uri="{FF2B5EF4-FFF2-40B4-BE49-F238E27FC236}">
                <a16:creationId xmlns:a16="http://schemas.microsoft.com/office/drawing/2014/main" id="{6F8E18A3-5EBC-A8F1-654D-0D61222244DC}"/>
              </a:ext>
              <a:ext uri="{C183D7F6-B498-43B3-948B-1728B52AA6E4}">
                <adec:decorative xmlns:adec="http://schemas.microsoft.com/office/drawing/2017/decorative" val="1"/>
              </a:ext>
            </a:extLst>
          </p:cNvPr>
          <p:cNvPicPr>
            <a:picLocks noChangeAspect="1"/>
          </p:cNvPicPr>
          <p:nvPr/>
        </p:nvPicPr>
        <p:blipFill>
          <a:blip r:embed="rId31"/>
          <a:stretch>
            <a:fillRect/>
          </a:stretch>
        </p:blipFill>
        <p:spPr>
          <a:xfrm>
            <a:off x="2892992" y="5847572"/>
            <a:ext cx="979229" cy="645423"/>
          </a:xfrm>
          <a:prstGeom prst="rect">
            <a:avLst/>
          </a:prstGeom>
        </p:spPr>
      </p:pic>
      <p:sp>
        <p:nvSpPr>
          <p:cNvPr id="43" name="TextBox 42">
            <a:extLst>
              <a:ext uri="{FF2B5EF4-FFF2-40B4-BE49-F238E27FC236}">
                <a16:creationId xmlns:a16="http://schemas.microsoft.com/office/drawing/2014/main" id="{AB2645F2-444F-FBED-A62C-1CD97A7E03A1}"/>
              </a:ext>
              <a:ext uri="{C183D7F6-B498-43B3-948B-1728B52AA6E4}">
                <adec:decorative xmlns:adec="http://schemas.microsoft.com/office/drawing/2017/decorative" val="1"/>
              </a:ext>
            </a:extLst>
          </p:cNvPr>
          <p:cNvSpPr txBox="1">
            <a:spLocks/>
          </p:cNvSpPr>
          <p:nvPr/>
        </p:nvSpPr>
        <p:spPr>
          <a:xfrm>
            <a:off x="2849501" y="3939790"/>
            <a:ext cx="566851"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SFO</a:t>
            </a:r>
          </a:p>
        </p:txBody>
      </p:sp>
      <p:pic>
        <p:nvPicPr>
          <p:cNvPr id="47" name="Picture 46">
            <a:extLst>
              <a:ext uri="{FF2B5EF4-FFF2-40B4-BE49-F238E27FC236}">
                <a16:creationId xmlns:a16="http://schemas.microsoft.com/office/drawing/2014/main" id="{A0072A4B-67B3-7B01-ED11-CC70A1F3F481}"/>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2797570" y="4006538"/>
            <a:ext cx="106182" cy="105614"/>
          </a:xfrm>
          <a:prstGeom prst="rect">
            <a:avLst/>
          </a:prstGeom>
        </p:spPr>
      </p:pic>
      <p:sp>
        <p:nvSpPr>
          <p:cNvPr id="50" name="TextBox 49">
            <a:extLst>
              <a:ext uri="{FF2B5EF4-FFF2-40B4-BE49-F238E27FC236}">
                <a16:creationId xmlns:a16="http://schemas.microsoft.com/office/drawing/2014/main" id="{39E570C0-220D-F002-908E-8184DED17534}"/>
              </a:ext>
              <a:ext uri="{C183D7F6-B498-43B3-948B-1728B52AA6E4}">
                <adec:decorative xmlns:adec="http://schemas.microsoft.com/office/drawing/2017/decorative" val="1"/>
              </a:ext>
            </a:extLst>
          </p:cNvPr>
          <p:cNvSpPr txBox="1">
            <a:spLocks/>
          </p:cNvSpPr>
          <p:nvPr/>
        </p:nvSpPr>
        <p:spPr>
          <a:xfrm>
            <a:off x="3360065" y="2507474"/>
            <a:ext cx="566851" cy="585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SEA</a:t>
            </a:r>
          </a:p>
        </p:txBody>
      </p:sp>
      <p:pic>
        <p:nvPicPr>
          <p:cNvPr id="51" name="Picture 50">
            <a:extLst>
              <a:ext uri="{FF2B5EF4-FFF2-40B4-BE49-F238E27FC236}">
                <a16:creationId xmlns:a16="http://schemas.microsoft.com/office/drawing/2014/main" id="{D2BC2D78-1776-8D04-0BEE-D4CE2BD5965A}"/>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3340818" y="2574221"/>
            <a:ext cx="106182" cy="105614"/>
          </a:xfrm>
          <a:prstGeom prst="rect">
            <a:avLst/>
          </a:prstGeom>
        </p:spPr>
      </p:pic>
      <p:sp>
        <p:nvSpPr>
          <p:cNvPr id="52" name="TextBox 51">
            <a:extLst>
              <a:ext uri="{FF2B5EF4-FFF2-40B4-BE49-F238E27FC236}">
                <a16:creationId xmlns:a16="http://schemas.microsoft.com/office/drawing/2014/main" id="{CFB0723A-CBA2-0A31-4746-9C226E250F62}"/>
              </a:ext>
              <a:ext uri="{C183D7F6-B498-43B3-948B-1728B52AA6E4}">
                <adec:decorative xmlns:adec="http://schemas.microsoft.com/office/drawing/2017/decorative" val="1"/>
              </a:ext>
            </a:extLst>
          </p:cNvPr>
          <p:cNvSpPr txBox="1">
            <a:spLocks/>
          </p:cNvSpPr>
          <p:nvPr/>
        </p:nvSpPr>
        <p:spPr>
          <a:xfrm>
            <a:off x="3229166" y="2772282"/>
            <a:ext cx="668600"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PDX</a:t>
            </a:r>
          </a:p>
        </p:txBody>
      </p:sp>
      <p:pic>
        <p:nvPicPr>
          <p:cNvPr id="53" name="Picture 52">
            <a:extLst>
              <a:ext uri="{FF2B5EF4-FFF2-40B4-BE49-F238E27FC236}">
                <a16:creationId xmlns:a16="http://schemas.microsoft.com/office/drawing/2014/main" id="{375B80C1-DB46-C614-564B-8A84DF88351D}"/>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3209919" y="2839029"/>
            <a:ext cx="106182" cy="105614"/>
          </a:xfrm>
          <a:prstGeom prst="rect">
            <a:avLst/>
          </a:prstGeom>
        </p:spPr>
      </p:pic>
      <p:sp>
        <p:nvSpPr>
          <p:cNvPr id="54" name="TextBox 53">
            <a:extLst>
              <a:ext uri="{FF2B5EF4-FFF2-40B4-BE49-F238E27FC236}">
                <a16:creationId xmlns:a16="http://schemas.microsoft.com/office/drawing/2014/main" id="{D4C86472-DD85-AEC5-DE8A-8973F796A9F0}"/>
              </a:ext>
              <a:ext uri="{C183D7F6-B498-43B3-948B-1728B52AA6E4}">
                <adec:decorative xmlns:adec="http://schemas.microsoft.com/office/drawing/2017/decorative" val="1"/>
              </a:ext>
            </a:extLst>
          </p:cNvPr>
          <p:cNvSpPr txBox="1">
            <a:spLocks/>
          </p:cNvSpPr>
          <p:nvPr/>
        </p:nvSpPr>
        <p:spPr>
          <a:xfrm>
            <a:off x="2869204" y="4098936"/>
            <a:ext cx="566851"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SJC</a:t>
            </a:r>
          </a:p>
        </p:txBody>
      </p:sp>
      <p:pic>
        <p:nvPicPr>
          <p:cNvPr id="55" name="Picture 54">
            <a:extLst>
              <a:ext uri="{FF2B5EF4-FFF2-40B4-BE49-F238E27FC236}">
                <a16:creationId xmlns:a16="http://schemas.microsoft.com/office/drawing/2014/main" id="{8F4B95FA-2000-5DA1-D32E-6A3A751AF708}"/>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2817273" y="4165683"/>
            <a:ext cx="106182" cy="105614"/>
          </a:xfrm>
          <a:prstGeom prst="rect">
            <a:avLst/>
          </a:prstGeom>
        </p:spPr>
      </p:pic>
      <p:sp>
        <p:nvSpPr>
          <p:cNvPr id="56" name="TextBox 55">
            <a:extLst>
              <a:ext uri="{FF2B5EF4-FFF2-40B4-BE49-F238E27FC236}">
                <a16:creationId xmlns:a16="http://schemas.microsoft.com/office/drawing/2014/main" id="{242B6E9C-D6C3-79B9-AE3F-C2E7FE9E4AD2}"/>
              </a:ext>
              <a:ext uri="{C183D7F6-B498-43B3-948B-1728B52AA6E4}">
                <adec:decorative xmlns:adec="http://schemas.microsoft.com/office/drawing/2017/decorative" val="1"/>
              </a:ext>
            </a:extLst>
          </p:cNvPr>
          <p:cNvSpPr txBox="1">
            <a:spLocks/>
          </p:cNvSpPr>
          <p:nvPr/>
        </p:nvSpPr>
        <p:spPr>
          <a:xfrm>
            <a:off x="3197142" y="4601629"/>
            <a:ext cx="566851"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LAX</a:t>
            </a:r>
          </a:p>
        </p:txBody>
      </p:sp>
      <p:pic>
        <p:nvPicPr>
          <p:cNvPr id="57" name="Picture 56">
            <a:extLst>
              <a:ext uri="{FF2B5EF4-FFF2-40B4-BE49-F238E27FC236}">
                <a16:creationId xmlns:a16="http://schemas.microsoft.com/office/drawing/2014/main" id="{EAD00919-A32C-5A85-1CA6-13A70D397477}"/>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3151749" y="4687881"/>
            <a:ext cx="106182" cy="105614"/>
          </a:xfrm>
          <a:prstGeom prst="rect">
            <a:avLst/>
          </a:prstGeom>
        </p:spPr>
      </p:pic>
      <p:sp>
        <p:nvSpPr>
          <p:cNvPr id="58" name="TextBox 57">
            <a:extLst>
              <a:ext uri="{FF2B5EF4-FFF2-40B4-BE49-F238E27FC236}">
                <a16:creationId xmlns:a16="http://schemas.microsoft.com/office/drawing/2014/main" id="{6A814442-A994-6042-201B-81A7AA06CDA8}"/>
              </a:ext>
              <a:ext uri="{C183D7F6-B498-43B3-948B-1728B52AA6E4}">
                <adec:decorative xmlns:adec="http://schemas.microsoft.com/office/drawing/2017/decorative" val="1"/>
              </a:ext>
            </a:extLst>
          </p:cNvPr>
          <p:cNvSpPr txBox="1">
            <a:spLocks/>
          </p:cNvSpPr>
          <p:nvPr/>
        </p:nvSpPr>
        <p:spPr>
          <a:xfrm>
            <a:off x="2790274" y="4759844"/>
            <a:ext cx="643787"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SNA</a:t>
            </a:r>
          </a:p>
        </p:txBody>
      </p:sp>
      <p:sp>
        <p:nvSpPr>
          <p:cNvPr id="59" name="TextBox 58">
            <a:extLst>
              <a:ext uri="{FF2B5EF4-FFF2-40B4-BE49-F238E27FC236}">
                <a16:creationId xmlns:a16="http://schemas.microsoft.com/office/drawing/2014/main" id="{43F7B940-A209-1220-5B4C-60D146ED315D}"/>
              </a:ext>
              <a:ext uri="{C183D7F6-B498-43B3-948B-1728B52AA6E4}">
                <adec:decorative xmlns:adec="http://schemas.microsoft.com/office/drawing/2017/decorative" val="1"/>
              </a:ext>
            </a:extLst>
          </p:cNvPr>
          <p:cNvSpPr txBox="1">
            <a:spLocks/>
          </p:cNvSpPr>
          <p:nvPr/>
        </p:nvSpPr>
        <p:spPr>
          <a:xfrm>
            <a:off x="3333258" y="4898547"/>
            <a:ext cx="662556"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SAN</a:t>
            </a:r>
          </a:p>
        </p:txBody>
      </p:sp>
      <p:pic>
        <p:nvPicPr>
          <p:cNvPr id="60" name="Picture 59">
            <a:extLst>
              <a:ext uri="{FF2B5EF4-FFF2-40B4-BE49-F238E27FC236}">
                <a16:creationId xmlns:a16="http://schemas.microsoft.com/office/drawing/2014/main" id="{8DDC12BF-A7D7-FBC0-E265-86F456694D3A}"/>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3281329" y="4965293"/>
            <a:ext cx="106182" cy="105614"/>
          </a:xfrm>
          <a:prstGeom prst="rect">
            <a:avLst/>
          </a:prstGeom>
        </p:spPr>
      </p:pic>
      <p:sp>
        <p:nvSpPr>
          <p:cNvPr id="61" name="TextBox 60">
            <a:extLst>
              <a:ext uri="{FF2B5EF4-FFF2-40B4-BE49-F238E27FC236}">
                <a16:creationId xmlns:a16="http://schemas.microsoft.com/office/drawing/2014/main" id="{A24DC521-2D20-DB0C-4D3E-8B48CAD94413}"/>
              </a:ext>
              <a:ext uri="{C183D7F6-B498-43B3-948B-1728B52AA6E4}">
                <adec:decorative xmlns:adec="http://schemas.microsoft.com/office/drawing/2017/decorative" val="1"/>
              </a:ext>
            </a:extLst>
          </p:cNvPr>
          <p:cNvSpPr txBox="1">
            <a:spLocks/>
          </p:cNvSpPr>
          <p:nvPr/>
        </p:nvSpPr>
        <p:spPr>
          <a:xfrm>
            <a:off x="3978431" y="4937875"/>
            <a:ext cx="645855"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PHX</a:t>
            </a:r>
          </a:p>
        </p:txBody>
      </p:sp>
      <p:pic>
        <p:nvPicPr>
          <p:cNvPr id="62" name="Picture 61">
            <a:extLst>
              <a:ext uri="{FF2B5EF4-FFF2-40B4-BE49-F238E27FC236}">
                <a16:creationId xmlns:a16="http://schemas.microsoft.com/office/drawing/2014/main" id="{9520E6C3-CBCB-78B8-2544-85058DFFCD42}"/>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3929833" y="5004621"/>
            <a:ext cx="106182" cy="105614"/>
          </a:xfrm>
          <a:prstGeom prst="rect">
            <a:avLst/>
          </a:prstGeom>
        </p:spPr>
      </p:pic>
      <p:sp>
        <p:nvSpPr>
          <p:cNvPr id="63" name="TextBox 62">
            <a:extLst>
              <a:ext uri="{FF2B5EF4-FFF2-40B4-BE49-F238E27FC236}">
                <a16:creationId xmlns:a16="http://schemas.microsoft.com/office/drawing/2014/main" id="{A641ECB7-E8E7-3D37-5AC8-876EAF7F8950}"/>
              </a:ext>
              <a:ext uri="{C183D7F6-B498-43B3-948B-1728B52AA6E4}">
                <adec:decorative xmlns:adec="http://schemas.microsoft.com/office/drawing/2017/decorative" val="1"/>
              </a:ext>
            </a:extLst>
          </p:cNvPr>
          <p:cNvSpPr txBox="1">
            <a:spLocks/>
          </p:cNvSpPr>
          <p:nvPr/>
        </p:nvSpPr>
        <p:spPr>
          <a:xfrm>
            <a:off x="4139707" y="5131120"/>
            <a:ext cx="546494"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TUS</a:t>
            </a:r>
          </a:p>
        </p:txBody>
      </p:sp>
      <p:sp>
        <p:nvSpPr>
          <p:cNvPr id="64" name="TextBox 63">
            <a:extLst>
              <a:ext uri="{FF2B5EF4-FFF2-40B4-BE49-F238E27FC236}">
                <a16:creationId xmlns:a16="http://schemas.microsoft.com/office/drawing/2014/main" id="{FAC4E853-E377-D554-67CD-530C507AB45D}"/>
              </a:ext>
              <a:ext uri="{C183D7F6-B498-43B3-948B-1728B52AA6E4}">
                <adec:decorative xmlns:adec="http://schemas.microsoft.com/office/drawing/2017/decorative" val="1"/>
              </a:ext>
            </a:extLst>
          </p:cNvPr>
          <p:cNvSpPr txBox="1">
            <a:spLocks/>
          </p:cNvSpPr>
          <p:nvPr/>
        </p:nvSpPr>
        <p:spPr>
          <a:xfrm>
            <a:off x="3733290" y="4369018"/>
            <a:ext cx="645855"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LAS</a:t>
            </a:r>
          </a:p>
        </p:txBody>
      </p:sp>
      <p:pic>
        <p:nvPicPr>
          <p:cNvPr id="65" name="Picture 64">
            <a:extLst>
              <a:ext uri="{FF2B5EF4-FFF2-40B4-BE49-F238E27FC236}">
                <a16:creationId xmlns:a16="http://schemas.microsoft.com/office/drawing/2014/main" id="{507BF9D1-213E-9841-B724-B78EA45B51D4}"/>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3684692" y="4435765"/>
            <a:ext cx="106182" cy="105614"/>
          </a:xfrm>
          <a:prstGeom prst="rect">
            <a:avLst/>
          </a:prstGeom>
        </p:spPr>
      </p:pic>
      <p:sp>
        <p:nvSpPr>
          <p:cNvPr id="66" name="TextBox 65">
            <a:extLst>
              <a:ext uri="{FF2B5EF4-FFF2-40B4-BE49-F238E27FC236}">
                <a16:creationId xmlns:a16="http://schemas.microsoft.com/office/drawing/2014/main" id="{EE92B3F0-6096-6CEB-0CBE-28597754D091}"/>
              </a:ext>
              <a:ext uri="{C183D7F6-B498-43B3-948B-1728B52AA6E4}">
                <adec:decorative xmlns:adec="http://schemas.microsoft.com/office/drawing/2017/decorative" val="1"/>
              </a:ext>
            </a:extLst>
          </p:cNvPr>
          <p:cNvSpPr txBox="1">
            <a:spLocks/>
          </p:cNvSpPr>
          <p:nvPr/>
        </p:nvSpPr>
        <p:spPr>
          <a:xfrm>
            <a:off x="4168235" y="3900299"/>
            <a:ext cx="645855"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SLC</a:t>
            </a:r>
          </a:p>
        </p:txBody>
      </p:sp>
      <p:pic>
        <p:nvPicPr>
          <p:cNvPr id="67" name="Picture 66">
            <a:extLst>
              <a:ext uri="{FF2B5EF4-FFF2-40B4-BE49-F238E27FC236}">
                <a16:creationId xmlns:a16="http://schemas.microsoft.com/office/drawing/2014/main" id="{EC39697E-2756-FE4C-CFFD-18712B5ED951}"/>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4119637" y="3967045"/>
            <a:ext cx="106182" cy="105614"/>
          </a:xfrm>
          <a:prstGeom prst="rect">
            <a:avLst/>
          </a:prstGeom>
        </p:spPr>
      </p:pic>
      <p:sp>
        <p:nvSpPr>
          <p:cNvPr id="68" name="TextBox 67">
            <a:extLst>
              <a:ext uri="{FF2B5EF4-FFF2-40B4-BE49-F238E27FC236}">
                <a16:creationId xmlns:a16="http://schemas.microsoft.com/office/drawing/2014/main" id="{3E485F78-D26F-4D7F-A4FF-11E892F5508C}"/>
              </a:ext>
              <a:ext uri="{C183D7F6-B498-43B3-948B-1728B52AA6E4}">
                <adec:decorative xmlns:adec="http://schemas.microsoft.com/office/drawing/2017/decorative" val="1"/>
              </a:ext>
            </a:extLst>
          </p:cNvPr>
          <p:cNvSpPr txBox="1">
            <a:spLocks/>
          </p:cNvSpPr>
          <p:nvPr/>
        </p:nvSpPr>
        <p:spPr>
          <a:xfrm>
            <a:off x="5032050" y="4212408"/>
            <a:ext cx="815369" cy="360063"/>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DEN</a:t>
            </a:r>
          </a:p>
        </p:txBody>
      </p:sp>
      <p:pic>
        <p:nvPicPr>
          <p:cNvPr id="69" name="Picture 68">
            <a:extLst>
              <a:ext uri="{FF2B5EF4-FFF2-40B4-BE49-F238E27FC236}">
                <a16:creationId xmlns:a16="http://schemas.microsoft.com/office/drawing/2014/main" id="{FDE68CE8-4D61-5DE7-DDF4-05F7500FBDC2}"/>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4983452" y="4279156"/>
            <a:ext cx="106182" cy="105614"/>
          </a:xfrm>
          <a:prstGeom prst="rect">
            <a:avLst/>
          </a:prstGeom>
        </p:spPr>
      </p:pic>
      <p:sp>
        <p:nvSpPr>
          <p:cNvPr id="70" name="TextBox 69">
            <a:extLst>
              <a:ext uri="{FF2B5EF4-FFF2-40B4-BE49-F238E27FC236}">
                <a16:creationId xmlns:a16="http://schemas.microsoft.com/office/drawing/2014/main" id="{31789B69-23B0-12B2-1BAA-13614E6FFB0F}"/>
              </a:ext>
              <a:ext uri="{C183D7F6-B498-43B3-948B-1728B52AA6E4}">
                <adec:decorative xmlns:adec="http://schemas.microsoft.com/office/drawing/2017/decorative" val="1"/>
              </a:ext>
            </a:extLst>
          </p:cNvPr>
          <p:cNvSpPr txBox="1">
            <a:spLocks/>
          </p:cNvSpPr>
          <p:nvPr/>
        </p:nvSpPr>
        <p:spPr>
          <a:xfrm>
            <a:off x="4906188" y="4052188"/>
            <a:ext cx="738136"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EGE</a:t>
            </a:r>
          </a:p>
        </p:txBody>
      </p:sp>
      <p:pic>
        <p:nvPicPr>
          <p:cNvPr id="71" name="Picture 70">
            <a:extLst>
              <a:ext uri="{FF2B5EF4-FFF2-40B4-BE49-F238E27FC236}">
                <a16:creationId xmlns:a16="http://schemas.microsoft.com/office/drawing/2014/main" id="{DA91E66E-374C-1D27-C621-98CB71383AFB}"/>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4877197" y="4157945"/>
            <a:ext cx="106182" cy="105614"/>
          </a:xfrm>
          <a:prstGeom prst="rect">
            <a:avLst/>
          </a:prstGeom>
        </p:spPr>
      </p:pic>
      <p:sp>
        <p:nvSpPr>
          <p:cNvPr id="72" name="TextBox 71">
            <a:extLst>
              <a:ext uri="{FF2B5EF4-FFF2-40B4-BE49-F238E27FC236}">
                <a16:creationId xmlns:a16="http://schemas.microsoft.com/office/drawing/2014/main" id="{38AD9C48-CF56-6BCA-10D7-F9E832118BFA}"/>
              </a:ext>
              <a:ext uri="{C183D7F6-B498-43B3-948B-1728B52AA6E4}">
                <adec:decorative xmlns:adec="http://schemas.microsoft.com/office/drawing/2017/decorative" val="1"/>
              </a:ext>
            </a:extLst>
          </p:cNvPr>
          <p:cNvSpPr txBox="1">
            <a:spLocks/>
          </p:cNvSpPr>
          <p:nvPr/>
        </p:nvSpPr>
        <p:spPr>
          <a:xfrm>
            <a:off x="4397006" y="4187770"/>
            <a:ext cx="815369"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ASE</a:t>
            </a:r>
          </a:p>
        </p:txBody>
      </p:sp>
      <p:pic>
        <p:nvPicPr>
          <p:cNvPr id="73" name="Picture 72">
            <a:extLst>
              <a:ext uri="{FF2B5EF4-FFF2-40B4-BE49-F238E27FC236}">
                <a16:creationId xmlns:a16="http://schemas.microsoft.com/office/drawing/2014/main" id="{F6DC523C-E57A-157C-C8B9-78F4CF84F771}"/>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4819615" y="4282109"/>
            <a:ext cx="106182" cy="105614"/>
          </a:xfrm>
          <a:prstGeom prst="rect">
            <a:avLst/>
          </a:prstGeom>
        </p:spPr>
      </p:pic>
      <p:sp>
        <p:nvSpPr>
          <p:cNvPr id="74" name="TextBox 73">
            <a:extLst>
              <a:ext uri="{FF2B5EF4-FFF2-40B4-BE49-F238E27FC236}">
                <a16:creationId xmlns:a16="http://schemas.microsoft.com/office/drawing/2014/main" id="{BC6A5B87-9BEA-5FC6-01D0-8A95576CD00C}"/>
              </a:ext>
              <a:ext uri="{C183D7F6-B498-43B3-948B-1728B52AA6E4}">
                <adec:decorative xmlns:adec="http://schemas.microsoft.com/office/drawing/2017/decorative" val="1"/>
              </a:ext>
            </a:extLst>
          </p:cNvPr>
          <p:cNvSpPr txBox="1">
            <a:spLocks/>
          </p:cNvSpPr>
          <p:nvPr/>
        </p:nvSpPr>
        <p:spPr>
          <a:xfrm>
            <a:off x="4704370" y="4757505"/>
            <a:ext cx="815369"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ABQ</a:t>
            </a:r>
          </a:p>
        </p:txBody>
      </p:sp>
      <p:pic>
        <p:nvPicPr>
          <p:cNvPr id="75" name="Picture 74">
            <a:extLst>
              <a:ext uri="{FF2B5EF4-FFF2-40B4-BE49-F238E27FC236}">
                <a16:creationId xmlns:a16="http://schemas.microsoft.com/office/drawing/2014/main" id="{116946D0-F9B8-ECEC-2AC5-1084F3940F0D}"/>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4662308" y="4849784"/>
            <a:ext cx="106182" cy="105614"/>
          </a:xfrm>
          <a:prstGeom prst="rect">
            <a:avLst/>
          </a:prstGeom>
        </p:spPr>
      </p:pic>
      <p:pic>
        <p:nvPicPr>
          <p:cNvPr id="77" name="Picture 76">
            <a:extLst>
              <a:ext uri="{FF2B5EF4-FFF2-40B4-BE49-F238E27FC236}">
                <a16:creationId xmlns:a16="http://schemas.microsoft.com/office/drawing/2014/main" id="{FD6AF192-0B09-86EE-D7F7-80090366F268}"/>
              </a:ext>
              <a:ext uri="{C183D7F6-B498-43B3-948B-1728B52AA6E4}">
                <adec:decorative xmlns:adec="http://schemas.microsoft.com/office/drawing/2017/decorative" val="1"/>
              </a:ext>
            </a:extLst>
          </p:cNvPr>
          <p:cNvPicPr>
            <a:picLocks noChangeAspect="1"/>
          </p:cNvPicPr>
          <p:nvPr/>
        </p:nvPicPr>
        <p:blipFill>
          <a:blip r:embed="rId33"/>
          <a:stretch>
            <a:fillRect/>
          </a:stretch>
        </p:blipFill>
        <p:spPr>
          <a:xfrm>
            <a:off x="5408972" y="4195373"/>
            <a:ext cx="967431" cy="528073"/>
          </a:xfrm>
          <a:prstGeom prst="rect">
            <a:avLst/>
          </a:prstGeom>
        </p:spPr>
      </p:pic>
      <p:pic>
        <p:nvPicPr>
          <p:cNvPr id="78" name="Picture 77">
            <a:extLst>
              <a:ext uri="{FF2B5EF4-FFF2-40B4-BE49-F238E27FC236}">
                <a16:creationId xmlns:a16="http://schemas.microsoft.com/office/drawing/2014/main" id="{F866E6B5-19E4-E976-C1F3-C4C8A3ED11FE}"/>
              </a:ext>
              <a:ext uri="{C183D7F6-B498-43B3-948B-1728B52AA6E4}">
                <adec:decorative xmlns:adec="http://schemas.microsoft.com/office/drawing/2017/decorative" val="1"/>
              </a:ext>
            </a:extLst>
          </p:cNvPr>
          <p:cNvPicPr>
            <a:picLocks noChangeAspect="1"/>
          </p:cNvPicPr>
          <p:nvPr/>
        </p:nvPicPr>
        <p:blipFill>
          <a:blip r:embed="rId34"/>
          <a:stretch>
            <a:fillRect/>
          </a:stretch>
        </p:blipFill>
        <p:spPr>
          <a:xfrm>
            <a:off x="5225509" y="3702692"/>
            <a:ext cx="1061814" cy="528073"/>
          </a:xfrm>
          <a:prstGeom prst="rect">
            <a:avLst/>
          </a:prstGeom>
        </p:spPr>
      </p:pic>
      <p:pic>
        <p:nvPicPr>
          <p:cNvPr id="79" name="Picture 78">
            <a:extLst>
              <a:ext uri="{FF2B5EF4-FFF2-40B4-BE49-F238E27FC236}">
                <a16:creationId xmlns:a16="http://schemas.microsoft.com/office/drawing/2014/main" id="{E657E232-E7E5-8017-1F79-F9675E6980BC}"/>
              </a:ext>
              <a:ext uri="{C183D7F6-B498-43B3-948B-1728B52AA6E4}">
                <adec:decorative xmlns:adec="http://schemas.microsoft.com/office/drawing/2017/decorative" val="1"/>
              </a:ext>
            </a:extLst>
          </p:cNvPr>
          <p:cNvPicPr>
            <a:picLocks noChangeAspect="1"/>
          </p:cNvPicPr>
          <p:nvPr/>
        </p:nvPicPr>
        <p:blipFill>
          <a:blip r:embed="rId35"/>
          <a:stretch>
            <a:fillRect/>
          </a:stretch>
        </p:blipFill>
        <p:spPr>
          <a:xfrm>
            <a:off x="5260146" y="3229836"/>
            <a:ext cx="908441" cy="610217"/>
          </a:xfrm>
          <a:prstGeom prst="rect">
            <a:avLst/>
          </a:prstGeom>
        </p:spPr>
      </p:pic>
      <p:pic>
        <p:nvPicPr>
          <p:cNvPr id="80" name="Picture 79">
            <a:extLst>
              <a:ext uri="{FF2B5EF4-FFF2-40B4-BE49-F238E27FC236}">
                <a16:creationId xmlns:a16="http://schemas.microsoft.com/office/drawing/2014/main" id="{871156BD-BBA4-49BD-C800-B88727964F26}"/>
              </a:ext>
              <a:ext uri="{C183D7F6-B498-43B3-948B-1728B52AA6E4}">
                <adec:decorative xmlns:adec="http://schemas.microsoft.com/office/drawing/2017/decorative" val="1"/>
              </a:ext>
            </a:extLst>
          </p:cNvPr>
          <p:cNvPicPr>
            <a:picLocks noChangeAspect="1"/>
          </p:cNvPicPr>
          <p:nvPr/>
        </p:nvPicPr>
        <p:blipFill>
          <a:blip r:embed="rId36"/>
          <a:stretch>
            <a:fillRect/>
          </a:stretch>
        </p:blipFill>
        <p:spPr>
          <a:xfrm>
            <a:off x="5319136" y="2752457"/>
            <a:ext cx="849451" cy="539807"/>
          </a:xfrm>
          <a:prstGeom prst="rect">
            <a:avLst/>
          </a:prstGeom>
        </p:spPr>
      </p:pic>
      <p:pic>
        <p:nvPicPr>
          <p:cNvPr id="81" name="Picture 80">
            <a:extLst>
              <a:ext uri="{FF2B5EF4-FFF2-40B4-BE49-F238E27FC236}">
                <a16:creationId xmlns:a16="http://schemas.microsoft.com/office/drawing/2014/main" id="{E424EAD9-8FF9-A07E-493F-0A5B38E8BE1C}"/>
              </a:ext>
              <a:ext uri="{C183D7F6-B498-43B3-948B-1728B52AA6E4}">
                <adec:decorative xmlns:adec="http://schemas.microsoft.com/office/drawing/2017/decorative" val="1"/>
              </a:ext>
            </a:extLst>
          </p:cNvPr>
          <p:cNvPicPr>
            <a:picLocks noChangeAspect="1"/>
          </p:cNvPicPr>
          <p:nvPr/>
        </p:nvPicPr>
        <p:blipFill>
          <a:blip r:embed="rId37"/>
          <a:stretch>
            <a:fillRect/>
          </a:stretch>
        </p:blipFill>
        <p:spPr>
          <a:xfrm>
            <a:off x="4085888" y="2535136"/>
            <a:ext cx="1297773" cy="856651"/>
          </a:xfrm>
          <a:prstGeom prst="rect">
            <a:avLst/>
          </a:prstGeom>
        </p:spPr>
      </p:pic>
      <p:pic>
        <p:nvPicPr>
          <p:cNvPr id="82" name="Picture 81">
            <a:extLst>
              <a:ext uri="{FF2B5EF4-FFF2-40B4-BE49-F238E27FC236}">
                <a16:creationId xmlns:a16="http://schemas.microsoft.com/office/drawing/2014/main" id="{9A914950-E8FD-2718-B87C-E725F6BDB33C}"/>
              </a:ext>
              <a:ext uri="{C183D7F6-B498-43B3-948B-1728B52AA6E4}">
                <adec:decorative xmlns:adec="http://schemas.microsoft.com/office/drawing/2017/decorative" val="1"/>
              </a:ext>
            </a:extLst>
          </p:cNvPr>
          <p:cNvPicPr>
            <a:picLocks noChangeAspect="1"/>
          </p:cNvPicPr>
          <p:nvPr/>
        </p:nvPicPr>
        <p:blipFill>
          <a:blip r:embed="rId38"/>
          <a:stretch>
            <a:fillRect/>
          </a:stretch>
        </p:blipFill>
        <p:spPr>
          <a:xfrm>
            <a:off x="4389998" y="3273221"/>
            <a:ext cx="908441" cy="751037"/>
          </a:xfrm>
          <a:prstGeom prst="rect">
            <a:avLst/>
          </a:prstGeom>
        </p:spPr>
      </p:pic>
      <p:pic>
        <p:nvPicPr>
          <p:cNvPr id="83" name="Picture 82">
            <a:extLst>
              <a:ext uri="{FF2B5EF4-FFF2-40B4-BE49-F238E27FC236}">
                <a16:creationId xmlns:a16="http://schemas.microsoft.com/office/drawing/2014/main" id="{CD8ADC44-8C68-02C3-6F9E-0412B514B420}"/>
              </a:ext>
              <a:ext uri="{C183D7F6-B498-43B3-948B-1728B52AA6E4}">
                <adec:decorative xmlns:adec="http://schemas.microsoft.com/office/drawing/2017/decorative" val="1"/>
              </a:ext>
            </a:extLst>
          </p:cNvPr>
          <p:cNvPicPr>
            <a:picLocks noChangeAspect="1"/>
          </p:cNvPicPr>
          <p:nvPr/>
        </p:nvPicPr>
        <p:blipFill>
          <a:blip r:embed="rId39"/>
          <a:stretch>
            <a:fillRect/>
          </a:stretch>
        </p:blipFill>
        <p:spPr>
          <a:xfrm>
            <a:off x="3731105" y="2513431"/>
            <a:ext cx="778664" cy="1232169"/>
          </a:xfrm>
          <a:prstGeom prst="rect">
            <a:avLst/>
          </a:prstGeom>
        </p:spPr>
      </p:pic>
      <p:pic>
        <p:nvPicPr>
          <p:cNvPr id="84" name="Picture 83">
            <a:extLst>
              <a:ext uri="{FF2B5EF4-FFF2-40B4-BE49-F238E27FC236}">
                <a16:creationId xmlns:a16="http://schemas.microsoft.com/office/drawing/2014/main" id="{58026E60-91E1-175E-C2F3-89BFF6033D28}"/>
              </a:ext>
              <a:ext uri="{C183D7F6-B498-43B3-948B-1728B52AA6E4}">
                <adec:decorative xmlns:adec="http://schemas.microsoft.com/office/drawing/2017/decorative" val="1"/>
              </a:ext>
            </a:extLst>
          </p:cNvPr>
          <p:cNvPicPr>
            <a:picLocks noChangeAspect="1"/>
          </p:cNvPicPr>
          <p:nvPr/>
        </p:nvPicPr>
        <p:blipFill>
          <a:blip r:embed="rId40"/>
          <a:stretch>
            <a:fillRect/>
          </a:stretch>
        </p:blipFill>
        <p:spPr>
          <a:xfrm>
            <a:off x="6850219" y="3016206"/>
            <a:ext cx="979229" cy="915326"/>
          </a:xfrm>
          <a:prstGeom prst="rect">
            <a:avLst/>
          </a:prstGeom>
        </p:spPr>
      </p:pic>
      <p:pic>
        <p:nvPicPr>
          <p:cNvPr id="85" name="Picture 84">
            <a:extLst>
              <a:ext uri="{FF2B5EF4-FFF2-40B4-BE49-F238E27FC236}">
                <a16:creationId xmlns:a16="http://schemas.microsoft.com/office/drawing/2014/main" id="{857D5A98-6EE4-D892-25A9-A7B29DBF39AE}"/>
              </a:ext>
              <a:ext uri="{C183D7F6-B498-43B3-948B-1728B52AA6E4}">
                <adec:decorative xmlns:adec="http://schemas.microsoft.com/office/drawing/2017/decorative" val="1"/>
              </a:ext>
            </a:extLst>
          </p:cNvPr>
          <p:cNvPicPr>
            <a:picLocks noChangeAspect="1"/>
          </p:cNvPicPr>
          <p:nvPr/>
        </p:nvPicPr>
        <p:blipFill>
          <a:blip r:embed="rId41"/>
          <a:stretch>
            <a:fillRect/>
          </a:stretch>
        </p:blipFill>
        <p:spPr>
          <a:xfrm>
            <a:off x="7212876" y="4989392"/>
            <a:ext cx="483716" cy="797976"/>
          </a:xfrm>
          <a:prstGeom prst="rect">
            <a:avLst/>
          </a:prstGeom>
        </p:spPr>
      </p:pic>
      <p:pic>
        <p:nvPicPr>
          <p:cNvPr id="86" name="Picture 85">
            <a:extLst>
              <a:ext uri="{FF2B5EF4-FFF2-40B4-BE49-F238E27FC236}">
                <a16:creationId xmlns:a16="http://schemas.microsoft.com/office/drawing/2014/main" id="{84D5F429-3EA9-F60B-6B93-B4DE81DC97F8}"/>
              </a:ext>
              <a:ext uri="{C183D7F6-B498-43B3-948B-1728B52AA6E4}">
                <adec:decorative xmlns:adec="http://schemas.microsoft.com/office/drawing/2017/decorative" val="1"/>
              </a:ext>
            </a:extLst>
          </p:cNvPr>
          <p:cNvPicPr>
            <a:picLocks noChangeAspect="1"/>
          </p:cNvPicPr>
          <p:nvPr/>
        </p:nvPicPr>
        <p:blipFill>
          <a:blip r:embed="rId42"/>
          <a:stretch>
            <a:fillRect/>
          </a:stretch>
        </p:blipFill>
        <p:spPr>
          <a:xfrm>
            <a:off x="6784402" y="5005698"/>
            <a:ext cx="448322" cy="786241"/>
          </a:xfrm>
          <a:prstGeom prst="rect">
            <a:avLst/>
          </a:prstGeom>
        </p:spPr>
      </p:pic>
      <p:pic>
        <p:nvPicPr>
          <p:cNvPr id="87" name="Picture 86">
            <a:extLst>
              <a:ext uri="{FF2B5EF4-FFF2-40B4-BE49-F238E27FC236}">
                <a16:creationId xmlns:a16="http://schemas.microsoft.com/office/drawing/2014/main" id="{4A8196B0-C6DE-4615-58AE-6E80EA78A403}"/>
              </a:ext>
              <a:ext uri="{C183D7F6-B498-43B3-948B-1728B52AA6E4}">
                <adec:decorative xmlns:adec="http://schemas.microsoft.com/office/drawing/2017/decorative" val="1"/>
              </a:ext>
            </a:extLst>
          </p:cNvPr>
          <p:cNvPicPr>
            <a:picLocks noChangeAspect="1"/>
          </p:cNvPicPr>
          <p:nvPr/>
        </p:nvPicPr>
        <p:blipFill>
          <a:blip r:embed="rId43"/>
          <a:stretch>
            <a:fillRect/>
          </a:stretch>
        </p:blipFill>
        <p:spPr>
          <a:xfrm>
            <a:off x="6349370" y="4760133"/>
            <a:ext cx="688317" cy="599063"/>
          </a:xfrm>
          <a:prstGeom prst="rect">
            <a:avLst/>
          </a:prstGeom>
        </p:spPr>
      </p:pic>
      <p:pic>
        <p:nvPicPr>
          <p:cNvPr id="88" name="Picture 87">
            <a:extLst>
              <a:ext uri="{FF2B5EF4-FFF2-40B4-BE49-F238E27FC236}">
                <a16:creationId xmlns:a16="http://schemas.microsoft.com/office/drawing/2014/main" id="{D4284CED-6247-D1E1-DD4C-5140110A901E}"/>
              </a:ext>
              <a:ext uri="{C183D7F6-B498-43B3-948B-1728B52AA6E4}">
                <adec:decorative xmlns:adec="http://schemas.microsoft.com/office/drawing/2017/decorative" val="1"/>
              </a:ext>
            </a:extLst>
          </p:cNvPr>
          <p:cNvPicPr>
            <a:picLocks noChangeAspect="1"/>
          </p:cNvPicPr>
          <p:nvPr/>
        </p:nvPicPr>
        <p:blipFill>
          <a:blip r:embed="rId44"/>
          <a:stretch>
            <a:fillRect/>
          </a:stretch>
        </p:blipFill>
        <p:spPr>
          <a:xfrm>
            <a:off x="6132965" y="3679355"/>
            <a:ext cx="790462" cy="516338"/>
          </a:xfrm>
          <a:prstGeom prst="rect">
            <a:avLst/>
          </a:prstGeom>
        </p:spPr>
      </p:pic>
      <p:pic>
        <p:nvPicPr>
          <p:cNvPr id="89" name="Picture 88">
            <a:extLst>
              <a:ext uri="{FF2B5EF4-FFF2-40B4-BE49-F238E27FC236}">
                <a16:creationId xmlns:a16="http://schemas.microsoft.com/office/drawing/2014/main" id="{5CA28EB7-2FFA-D4EC-D758-679870B6AFDD}"/>
              </a:ext>
              <a:ext uri="{C183D7F6-B498-43B3-948B-1728B52AA6E4}">
                <adec:decorative xmlns:adec="http://schemas.microsoft.com/office/drawing/2017/decorative" val="1"/>
              </a:ext>
            </a:extLst>
          </p:cNvPr>
          <p:cNvPicPr>
            <a:picLocks noChangeAspect="1"/>
          </p:cNvPicPr>
          <p:nvPr/>
        </p:nvPicPr>
        <p:blipFill>
          <a:blip r:embed="rId45"/>
          <a:stretch>
            <a:fillRect/>
          </a:stretch>
        </p:blipFill>
        <p:spPr>
          <a:xfrm>
            <a:off x="7546825" y="3805224"/>
            <a:ext cx="566301" cy="586746"/>
          </a:xfrm>
          <a:prstGeom prst="rect">
            <a:avLst/>
          </a:prstGeom>
        </p:spPr>
      </p:pic>
      <p:pic>
        <p:nvPicPr>
          <p:cNvPr id="90" name="Picture 89">
            <a:extLst>
              <a:ext uri="{FF2B5EF4-FFF2-40B4-BE49-F238E27FC236}">
                <a16:creationId xmlns:a16="http://schemas.microsoft.com/office/drawing/2014/main" id="{2DE07852-E80C-E09A-4699-973F9107F397}"/>
              </a:ext>
              <a:ext uri="{C183D7F6-B498-43B3-948B-1728B52AA6E4}">
                <adec:decorative xmlns:adec="http://schemas.microsoft.com/office/drawing/2017/decorative" val="1"/>
              </a:ext>
            </a:extLst>
          </p:cNvPr>
          <p:cNvPicPr>
            <a:picLocks noChangeAspect="1"/>
          </p:cNvPicPr>
          <p:nvPr/>
        </p:nvPicPr>
        <p:blipFill>
          <a:blip r:embed="rId46"/>
          <a:stretch>
            <a:fillRect/>
          </a:stretch>
        </p:blipFill>
        <p:spPr>
          <a:xfrm>
            <a:off x="7867012" y="4897572"/>
            <a:ext cx="648887" cy="469399"/>
          </a:xfrm>
          <a:prstGeom prst="rect">
            <a:avLst/>
          </a:prstGeom>
        </p:spPr>
      </p:pic>
      <p:pic>
        <p:nvPicPr>
          <p:cNvPr id="94" name="Picture 93">
            <a:extLst>
              <a:ext uri="{FF2B5EF4-FFF2-40B4-BE49-F238E27FC236}">
                <a16:creationId xmlns:a16="http://schemas.microsoft.com/office/drawing/2014/main" id="{D4B23C32-3A24-E3F0-A021-D29814A7688E}"/>
              </a:ext>
              <a:ext uri="{C183D7F6-B498-43B3-948B-1728B52AA6E4}">
                <adec:decorative xmlns:adec="http://schemas.microsoft.com/office/drawing/2017/decorative" val="1"/>
              </a:ext>
            </a:extLst>
          </p:cNvPr>
          <p:cNvPicPr>
            <a:picLocks noChangeAspect="1"/>
          </p:cNvPicPr>
          <p:nvPr/>
        </p:nvPicPr>
        <p:blipFill>
          <a:blip r:embed="rId47"/>
          <a:stretch>
            <a:fillRect/>
          </a:stretch>
        </p:blipFill>
        <p:spPr>
          <a:xfrm>
            <a:off x="9013631" y="2677041"/>
            <a:ext cx="495513" cy="739302"/>
          </a:xfrm>
          <a:prstGeom prst="rect">
            <a:avLst/>
          </a:prstGeom>
        </p:spPr>
      </p:pic>
      <p:pic>
        <p:nvPicPr>
          <p:cNvPr id="95" name="Picture 94">
            <a:extLst>
              <a:ext uri="{FF2B5EF4-FFF2-40B4-BE49-F238E27FC236}">
                <a16:creationId xmlns:a16="http://schemas.microsoft.com/office/drawing/2014/main" id="{B32D4B4D-8553-582E-37C9-43E02B43FBF5}"/>
              </a:ext>
              <a:ext uri="{C183D7F6-B498-43B3-948B-1728B52AA6E4}">
                <adec:decorative xmlns:adec="http://schemas.microsoft.com/office/drawing/2017/decorative" val="1"/>
              </a:ext>
            </a:extLst>
          </p:cNvPr>
          <p:cNvPicPr>
            <a:picLocks noChangeAspect="1"/>
          </p:cNvPicPr>
          <p:nvPr/>
        </p:nvPicPr>
        <p:blipFill>
          <a:blip r:embed="rId48"/>
          <a:stretch>
            <a:fillRect/>
          </a:stretch>
        </p:blipFill>
        <p:spPr>
          <a:xfrm>
            <a:off x="8961840" y="3059650"/>
            <a:ext cx="212363" cy="434193"/>
          </a:xfrm>
          <a:prstGeom prst="rect">
            <a:avLst/>
          </a:prstGeom>
        </p:spPr>
      </p:pic>
      <p:pic>
        <p:nvPicPr>
          <p:cNvPr id="96" name="Picture 95">
            <a:extLst>
              <a:ext uri="{FF2B5EF4-FFF2-40B4-BE49-F238E27FC236}">
                <a16:creationId xmlns:a16="http://schemas.microsoft.com/office/drawing/2014/main" id="{74275CA1-50A1-7826-F58F-1ACE1340A204}"/>
              </a:ext>
              <a:ext uri="{C183D7F6-B498-43B3-948B-1728B52AA6E4}">
                <adec:decorative xmlns:adec="http://schemas.microsoft.com/office/drawing/2017/decorative" val="1"/>
              </a:ext>
            </a:extLst>
          </p:cNvPr>
          <p:cNvPicPr>
            <a:picLocks noChangeAspect="1"/>
          </p:cNvPicPr>
          <p:nvPr/>
        </p:nvPicPr>
        <p:blipFill>
          <a:blip r:embed="rId49"/>
          <a:stretch>
            <a:fillRect/>
          </a:stretch>
        </p:blipFill>
        <p:spPr>
          <a:xfrm>
            <a:off x="8774465" y="3102706"/>
            <a:ext cx="235958" cy="410722"/>
          </a:xfrm>
          <a:prstGeom prst="rect">
            <a:avLst/>
          </a:prstGeom>
        </p:spPr>
      </p:pic>
      <p:pic>
        <p:nvPicPr>
          <p:cNvPr id="97" name="Picture 96">
            <a:extLst>
              <a:ext uri="{FF2B5EF4-FFF2-40B4-BE49-F238E27FC236}">
                <a16:creationId xmlns:a16="http://schemas.microsoft.com/office/drawing/2014/main" id="{B4BACEE3-901B-E7D8-AC35-CBB83FFD1203}"/>
              </a:ext>
              <a:ext uri="{C183D7F6-B498-43B3-948B-1728B52AA6E4}">
                <adec:decorative xmlns:adec="http://schemas.microsoft.com/office/drawing/2017/decorative" val="1"/>
              </a:ext>
            </a:extLst>
          </p:cNvPr>
          <p:cNvPicPr>
            <a:picLocks noChangeAspect="1"/>
          </p:cNvPicPr>
          <p:nvPr/>
        </p:nvPicPr>
        <p:blipFill>
          <a:blip r:embed="rId50"/>
          <a:stretch>
            <a:fillRect/>
          </a:stretch>
        </p:blipFill>
        <p:spPr>
          <a:xfrm>
            <a:off x="8874240" y="3583800"/>
            <a:ext cx="247756" cy="234698"/>
          </a:xfrm>
          <a:prstGeom prst="rect">
            <a:avLst/>
          </a:prstGeom>
        </p:spPr>
      </p:pic>
      <p:pic>
        <p:nvPicPr>
          <p:cNvPr id="98" name="Picture 97">
            <a:extLst>
              <a:ext uri="{FF2B5EF4-FFF2-40B4-BE49-F238E27FC236}">
                <a16:creationId xmlns:a16="http://schemas.microsoft.com/office/drawing/2014/main" id="{CE31EF0E-7969-AA9B-DA87-BF05A665312D}"/>
              </a:ext>
              <a:ext uri="{C183D7F6-B498-43B3-948B-1728B52AA6E4}">
                <adec:decorative xmlns:adec="http://schemas.microsoft.com/office/drawing/2017/decorative" val="1"/>
              </a:ext>
            </a:extLst>
          </p:cNvPr>
          <p:cNvPicPr>
            <a:picLocks noChangeAspect="1"/>
          </p:cNvPicPr>
          <p:nvPr/>
        </p:nvPicPr>
        <p:blipFill>
          <a:blip r:embed="rId51"/>
          <a:stretch>
            <a:fillRect/>
          </a:stretch>
        </p:blipFill>
        <p:spPr>
          <a:xfrm>
            <a:off x="9082257" y="3571484"/>
            <a:ext cx="117980" cy="129085"/>
          </a:xfrm>
          <a:prstGeom prst="rect">
            <a:avLst/>
          </a:prstGeom>
        </p:spPr>
      </p:pic>
      <p:pic>
        <p:nvPicPr>
          <p:cNvPr id="101" name="Picture 100">
            <a:extLst>
              <a:ext uri="{FF2B5EF4-FFF2-40B4-BE49-F238E27FC236}">
                <a16:creationId xmlns:a16="http://schemas.microsoft.com/office/drawing/2014/main" id="{1F240F1D-6AE7-008E-DFF5-1A83F208922D}"/>
              </a:ext>
              <a:ext uri="{C183D7F6-B498-43B3-948B-1728B52AA6E4}">
                <adec:decorative xmlns:adec="http://schemas.microsoft.com/office/drawing/2017/decorative" val="1"/>
              </a:ext>
            </a:extLst>
          </p:cNvPr>
          <p:cNvPicPr>
            <a:picLocks noChangeAspect="1"/>
          </p:cNvPicPr>
          <p:nvPr/>
        </p:nvPicPr>
        <p:blipFill>
          <a:blip r:embed="rId37"/>
          <a:stretch>
            <a:fillRect/>
          </a:stretch>
        </p:blipFill>
        <p:spPr>
          <a:xfrm>
            <a:off x="4084775" y="2540857"/>
            <a:ext cx="1297773" cy="856651"/>
          </a:xfrm>
          <a:prstGeom prst="rect">
            <a:avLst/>
          </a:prstGeom>
        </p:spPr>
      </p:pic>
      <p:sp>
        <p:nvSpPr>
          <p:cNvPr id="102" name="TextBox 101">
            <a:extLst>
              <a:ext uri="{FF2B5EF4-FFF2-40B4-BE49-F238E27FC236}">
                <a16:creationId xmlns:a16="http://schemas.microsoft.com/office/drawing/2014/main" id="{727CDD73-58DF-8C5F-8CA2-EC7C4917592C}"/>
              </a:ext>
              <a:ext uri="{C183D7F6-B498-43B3-948B-1728B52AA6E4}">
                <adec:decorative xmlns:adec="http://schemas.microsoft.com/office/drawing/2017/decorative" val="1"/>
              </a:ext>
            </a:extLst>
          </p:cNvPr>
          <p:cNvSpPr txBox="1">
            <a:spLocks/>
          </p:cNvSpPr>
          <p:nvPr/>
        </p:nvSpPr>
        <p:spPr>
          <a:xfrm>
            <a:off x="3955835" y="3213159"/>
            <a:ext cx="620667"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BOI</a:t>
            </a:r>
          </a:p>
        </p:txBody>
      </p:sp>
      <p:pic>
        <p:nvPicPr>
          <p:cNvPr id="104" name="Picture 103">
            <a:extLst>
              <a:ext uri="{FF2B5EF4-FFF2-40B4-BE49-F238E27FC236}">
                <a16:creationId xmlns:a16="http://schemas.microsoft.com/office/drawing/2014/main" id="{A4C3A6CF-E703-3181-359C-5F27613F3E6B}"/>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6472838" y="3410720"/>
            <a:ext cx="106182" cy="105614"/>
          </a:xfrm>
          <a:prstGeom prst="rect">
            <a:avLst/>
          </a:prstGeom>
        </p:spPr>
      </p:pic>
      <p:sp>
        <p:nvSpPr>
          <p:cNvPr id="105" name="TextBox 104">
            <a:extLst>
              <a:ext uri="{FF2B5EF4-FFF2-40B4-BE49-F238E27FC236}">
                <a16:creationId xmlns:a16="http://schemas.microsoft.com/office/drawing/2014/main" id="{0E0B52C8-EAEC-38C4-5BEC-ED00C1A9BBA8}"/>
              </a:ext>
              <a:ext uri="{C183D7F6-B498-43B3-948B-1728B52AA6E4}">
                <adec:decorative xmlns:adec="http://schemas.microsoft.com/office/drawing/2017/decorative" val="1"/>
              </a:ext>
            </a:extLst>
          </p:cNvPr>
          <p:cNvSpPr txBox="1">
            <a:spLocks/>
          </p:cNvSpPr>
          <p:nvPr/>
        </p:nvSpPr>
        <p:spPr>
          <a:xfrm>
            <a:off x="5904316" y="5268139"/>
            <a:ext cx="770523"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DFW</a:t>
            </a:r>
          </a:p>
        </p:txBody>
      </p:sp>
      <p:pic>
        <p:nvPicPr>
          <p:cNvPr id="106" name="Picture 105">
            <a:extLst>
              <a:ext uri="{FF2B5EF4-FFF2-40B4-BE49-F238E27FC236}">
                <a16:creationId xmlns:a16="http://schemas.microsoft.com/office/drawing/2014/main" id="{FD0046EA-FE98-30D6-DFFA-4F74913AB2B7}"/>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5868480" y="5390137"/>
            <a:ext cx="106182" cy="105614"/>
          </a:xfrm>
          <a:prstGeom prst="rect">
            <a:avLst/>
          </a:prstGeom>
        </p:spPr>
      </p:pic>
      <p:sp>
        <p:nvSpPr>
          <p:cNvPr id="109" name="TextBox 108">
            <a:extLst>
              <a:ext uri="{FF2B5EF4-FFF2-40B4-BE49-F238E27FC236}">
                <a16:creationId xmlns:a16="http://schemas.microsoft.com/office/drawing/2014/main" id="{90458D9D-2400-3A19-364D-54F19B79934C}"/>
              </a:ext>
              <a:ext uri="{C183D7F6-B498-43B3-948B-1728B52AA6E4}">
                <adec:decorative xmlns:adec="http://schemas.microsoft.com/office/drawing/2017/decorative" val="1"/>
              </a:ext>
            </a:extLst>
          </p:cNvPr>
          <p:cNvSpPr txBox="1">
            <a:spLocks/>
          </p:cNvSpPr>
          <p:nvPr/>
        </p:nvSpPr>
        <p:spPr>
          <a:xfrm>
            <a:off x="6309578" y="5709794"/>
            <a:ext cx="483356" cy="227511"/>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IAH</a:t>
            </a:r>
          </a:p>
        </p:txBody>
      </p:sp>
      <p:pic>
        <p:nvPicPr>
          <p:cNvPr id="110" name="Picture 109">
            <a:extLst>
              <a:ext uri="{FF2B5EF4-FFF2-40B4-BE49-F238E27FC236}">
                <a16:creationId xmlns:a16="http://schemas.microsoft.com/office/drawing/2014/main" id="{79449937-8AC8-F7F2-882B-419679A4C070}"/>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6270064" y="5776541"/>
            <a:ext cx="106182" cy="105614"/>
          </a:xfrm>
          <a:prstGeom prst="rect">
            <a:avLst/>
          </a:prstGeom>
        </p:spPr>
      </p:pic>
      <p:sp>
        <p:nvSpPr>
          <p:cNvPr id="111" name="TextBox 110">
            <a:extLst>
              <a:ext uri="{FF2B5EF4-FFF2-40B4-BE49-F238E27FC236}">
                <a16:creationId xmlns:a16="http://schemas.microsoft.com/office/drawing/2014/main" id="{FFD8E0F4-6AB3-8278-AD28-D4C9F08CDDF6}"/>
              </a:ext>
              <a:ext uri="{C183D7F6-B498-43B3-948B-1728B52AA6E4}">
                <adec:decorative xmlns:adec="http://schemas.microsoft.com/office/drawing/2017/decorative" val="1"/>
              </a:ext>
            </a:extLst>
          </p:cNvPr>
          <p:cNvSpPr txBox="1">
            <a:spLocks/>
          </p:cNvSpPr>
          <p:nvPr/>
        </p:nvSpPr>
        <p:spPr>
          <a:xfrm>
            <a:off x="5788597" y="5813089"/>
            <a:ext cx="770523"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SAT</a:t>
            </a:r>
          </a:p>
        </p:txBody>
      </p:sp>
      <p:pic>
        <p:nvPicPr>
          <p:cNvPr id="112" name="Picture 111">
            <a:extLst>
              <a:ext uri="{FF2B5EF4-FFF2-40B4-BE49-F238E27FC236}">
                <a16:creationId xmlns:a16="http://schemas.microsoft.com/office/drawing/2014/main" id="{B4BB0EFC-F57E-5010-104B-ABD98B7C96B5}"/>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5749656" y="5899048"/>
            <a:ext cx="106182" cy="105614"/>
          </a:xfrm>
          <a:prstGeom prst="rect">
            <a:avLst/>
          </a:prstGeom>
        </p:spPr>
      </p:pic>
      <p:sp>
        <p:nvSpPr>
          <p:cNvPr id="113" name="TextBox 112">
            <a:extLst>
              <a:ext uri="{FF2B5EF4-FFF2-40B4-BE49-F238E27FC236}">
                <a16:creationId xmlns:a16="http://schemas.microsoft.com/office/drawing/2014/main" id="{96C8504B-177A-CCE0-8C76-640EA1B8E675}"/>
              </a:ext>
              <a:ext uri="{C183D7F6-B498-43B3-948B-1728B52AA6E4}">
                <adec:decorative xmlns:adec="http://schemas.microsoft.com/office/drawing/2017/decorative" val="1"/>
              </a:ext>
            </a:extLst>
          </p:cNvPr>
          <p:cNvSpPr txBox="1">
            <a:spLocks/>
          </p:cNvSpPr>
          <p:nvPr/>
        </p:nvSpPr>
        <p:spPr>
          <a:xfrm>
            <a:off x="6864879" y="5671538"/>
            <a:ext cx="740473"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MSY</a:t>
            </a:r>
          </a:p>
        </p:txBody>
      </p:sp>
      <p:sp>
        <p:nvSpPr>
          <p:cNvPr id="114" name="TextBox 113">
            <a:extLst>
              <a:ext uri="{FF2B5EF4-FFF2-40B4-BE49-F238E27FC236}">
                <a16:creationId xmlns:a16="http://schemas.microsoft.com/office/drawing/2014/main" id="{9E7DADCC-8B7D-53A6-A5E1-CB7D38C2ED5C}"/>
              </a:ext>
              <a:ext uri="{C183D7F6-B498-43B3-948B-1728B52AA6E4}">
                <adec:decorative xmlns:adec="http://schemas.microsoft.com/office/drawing/2017/decorative" val="1"/>
              </a:ext>
            </a:extLst>
          </p:cNvPr>
          <p:cNvSpPr txBox="1">
            <a:spLocks/>
          </p:cNvSpPr>
          <p:nvPr/>
        </p:nvSpPr>
        <p:spPr>
          <a:xfrm>
            <a:off x="6360698" y="4296646"/>
            <a:ext cx="606133"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MCI</a:t>
            </a:r>
          </a:p>
        </p:txBody>
      </p:sp>
      <p:sp>
        <p:nvSpPr>
          <p:cNvPr id="116" name="TextBox 115">
            <a:extLst>
              <a:ext uri="{FF2B5EF4-FFF2-40B4-BE49-F238E27FC236}">
                <a16:creationId xmlns:a16="http://schemas.microsoft.com/office/drawing/2014/main" id="{8B0325FA-F310-E624-7527-678386C0EC1B}"/>
              </a:ext>
              <a:ext uri="{C183D7F6-B498-43B3-948B-1728B52AA6E4}">
                <adec:decorative xmlns:adec="http://schemas.microsoft.com/office/drawing/2017/decorative" val="1"/>
              </a:ext>
            </a:extLst>
          </p:cNvPr>
          <p:cNvSpPr txBox="1">
            <a:spLocks/>
          </p:cNvSpPr>
          <p:nvPr/>
        </p:nvSpPr>
        <p:spPr>
          <a:xfrm>
            <a:off x="7164558" y="3792446"/>
            <a:ext cx="710888"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ORD</a:t>
            </a:r>
          </a:p>
        </p:txBody>
      </p:sp>
      <p:pic>
        <p:nvPicPr>
          <p:cNvPr id="117" name="Picture 116">
            <a:extLst>
              <a:ext uri="{FF2B5EF4-FFF2-40B4-BE49-F238E27FC236}">
                <a16:creationId xmlns:a16="http://schemas.microsoft.com/office/drawing/2014/main" id="{8A2A5571-4117-3000-0E62-73B47CC5575A}"/>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7115960" y="3859194"/>
            <a:ext cx="106182" cy="105614"/>
          </a:xfrm>
          <a:prstGeom prst="rect">
            <a:avLst/>
          </a:prstGeom>
        </p:spPr>
      </p:pic>
      <p:sp>
        <p:nvSpPr>
          <p:cNvPr id="120" name="TextBox 119">
            <a:extLst>
              <a:ext uri="{FF2B5EF4-FFF2-40B4-BE49-F238E27FC236}">
                <a16:creationId xmlns:a16="http://schemas.microsoft.com/office/drawing/2014/main" id="{41DEEC22-DB22-6857-C4A3-0C8B101C0FFE}"/>
              </a:ext>
              <a:ext uri="{C183D7F6-B498-43B3-948B-1728B52AA6E4}">
                <adec:decorative xmlns:adec="http://schemas.microsoft.com/office/drawing/2017/decorative" val="1"/>
              </a:ext>
            </a:extLst>
          </p:cNvPr>
          <p:cNvSpPr txBox="1">
            <a:spLocks/>
          </p:cNvSpPr>
          <p:nvPr/>
        </p:nvSpPr>
        <p:spPr>
          <a:xfrm>
            <a:off x="7344496" y="4108080"/>
            <a:ext cx="483356" cy="227511"/>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IND</a:t>
            </a:r>
          </a:p>
        </p:txBody>
      </p:sp>
      <p:pic>
        <p:nvPicPr>
          <p:cNvPr id="121" name="Picture 120">
            <a:extLst>
              <a:ext uri="{FF2B5EF4-FFF2-40B4-BE49-F238E27FC236}">
                <a16:creationId xmlns:a16="http://schemas.microsoft.com/office/drawing/2014/main" id="{C20EEC17-4168-5B47-FDA2-495810C08B77}"/>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7295897" y="4174827"/>
            <a:ext cx="106182" cy="105614"/>
          </a:xfrm>
          <a:prstGeom prst="rect">
            <a:avLst/>
          </a:prstGeom>
        </p:spPr>
      </p:pic>
      <p:sp>
        <p:nvSpPr>
          <p:cNvPr id="122" name="TextBox 121">
            <a:extLst>
              <a:ext uri="{FF2B5EF4-FFF2-40B4-BE49-F238E27FC236}">
                <a16:creationId xmlns:a16="http://schemas.microsoft.com/office/drawing/2014/main" id="{9C319103-62BB-1912-F618-643321A7ED8F}"/>
              </a:ext>
              <a:ext uri="{C183D7F6-B498-43B3-948B-1728B52AA6E4}">
                <adec:decorative xmlns:adec="http://schemas.microsoft.com/office/drawing/2017/decorative" val="1"/>
              </a:ext>
            </a:extLst>
          </p:cNvPr>
          <p:cNvSpPr txBox="1">
            <a:spLocks/>
          </p:cNvSpPr>
          <p:nvPr/>
        </p:nvSpPr>
        <p:spPr>
          <a:xfrm>
            <a:off x="7642754" y="4258492"/>
            <a:ext cx="664752"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CVG</a:t>
            </a:r>
          </a:p>
        </p:txBody>
      </p:sp>
      <p:pic>
        <p:nvPicPr>
          <p:cNvPr id="123" name="Picture 122">
            <a:extLst>
              <a:ext uri="{FF2B5EF4-FFF2-40B4-BE49-F238E27FC236}">
                <a16:creationId xmlns:a16="http://schemas.microsoft.com/office/drawing/2014/main" id="{ADBC586C-D688-2747-2E02-AC5D93FCF970}"/>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7594155" y="4325239"/>
            <a:ext cx="106182" cy="105614"/>
          </a:xfrm>
          <a:prstGeom prst="rect">
            <a:avLst/>
          </a:prstGeom>
        </p:spPr>
      </p:pic>
      <p:sp>
        <p:nvSpPr>
          <p:cNvPr id="124" name="TextBox 123">
            <a:extLst>
              <a:ext uri="{FF2B5EF4-FFF2-40B4-BE49-F238E27FC236}">
                <a16:creationId xmlns:a16="http://schemas.microsoft.com/office/drawing/2014/main" id="{E92C6378-2D39-D53C-8B25-BB60FD089F0F}"/>
              </a:ext>
              <a:ext uri="{C183D7F6-B498-43B3-948B-1728B52AA6E4}">
                <adec:decorative xmlns:adec="http://schemas.microsoft.com/office/drawing/2017/decorative" val="1"/>
              </a:ext>
            </a:extLst>
          </p:cNvPr>
          <p:cNvSpPr txBox="1">
            <a:spLocks/>
          </p:cNvSpPr>
          <p:nvPr/>
        </p:nvSpPr>
        <p:spPr>
          <a:xfrm>
            <a:off x="7352477" y="4723446"/>
            <a:ext cx="664752"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BNA</a:t>
            </a:r>
          </a:p>
        </p:txBody>
      </p:sp>
      <p:pic>
        <p:nvPicPr>
          <p:cNvPr id="125" name="Picture 124">
            <a:extLst>
              <a:ext uri="{FF2B5EF4-FFF2-40B4-BE49-F238E27FC236}">
                <a16:creationId xmlns:a16="http://schemas.microsoft.com/office/drawing/2014/main" id="{D912EFCA-8800-1E91-D295-A3A1DEB6C2E3}"/>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7303878" y="4790193"/>
            <a:ext cx="106182" cy="105614"/>
          </a:xfrm>
          <a:prstGeom prst="rect">
            <a:avLst/>
          </a:prstGeom>
        </p:spPr>
      </p:pic>
      <p:sp>
        <p:nvSpPr>
          <p:cNvPr id="126" name="TextBox 125">
            <a:extLst>
              <a:ext uri="{FF2B5EF4-FFF2-40B4-BE49-F238E27FC236}">
                <a16:creationId xmlns:a16="http://schemas.microsoft.com/office/drawing/2014/main" id="{03C01595-CE5C-62F1-64F8-685EB1DBE072}"/>
              </a:ext>
              <a:ext uri="{C183D7F6-B498-43B3-948B-1728B52AA6E4}">
                <adec:decorative xmlns:adec="http://schemas.microsoft.com/office/drawing/2017/decorative" val="1"/>
              </a:ext>
            </a:extLst>
          </p:cNvPr>
          <p:cNvSpPr txBox="1">
            <a:spLocks/>
          </p:cNvSpPr>
          <p:nvPr/>
        </p:nvSpPr>
        <p:spPr>
          <a:xfrm>
            <a:off x="7710823" y="5048162"/>
            <a:ext cx="664752"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ATL</a:t>
            </a:r>
          </a:p>
        </p:txBody>
      </p:sp>
      <p:pic>
        <p:nvPicPr>
          <p:cNvPr id="127" name="Picture 126">
            <a:extLst>
              <a:ext uri="{FF2B5EF4-FFF2-40B4-BE49-F238E27FC236}">
                <a16:creationId xmlns:a16="http://schemas.microsoft.com/office/drawing/2014/main" id="{0BE8234E-3EC5-1BC0-0A75-51205875B502}"/>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7662224" y="5114909"/>
            <a:ext cx="106182" cy="105614"/>
          </a:xfrm>
          <a:prstGeom prst="rect">
            <a:avLst/>
          </a:prstGeom>
        </p:spPr>
      </p:pic>
      <p:sp>
        <p:nvSpPr>
          <p:cNvPr id="128" name="TextBox 127">
            <a:extLst>
              <a:ext uri="{FF2B5EF4-FFF2-40B4-BE49-F238E27FC236}">
                <a16:creationId xmlns:a16="http://schemas.microsoft.com/office/drawing/2014/main" id="{DBA123B9-615B-DB73-8A11-A30948CBECCE}"/>
              </a:ext>
              <a:ext uri="{C183D7F6-B498-43B3-948B-1728B52AA6E4}">
                <adec:decorative xmlns:adec="http://schemas.microsoft.com/office/drawing/2017/decorative" val="1"/>
              </a:ext>
            </a:extLst>
          </p:cNvPr>
          <p:cNvSpPr txBox="1">
            <a:spLocks/>
          </p:cNvSpPr>
          <p:nvPr/>
        </p:nvSpPr>
        <p:spPr>
          <a:xfrm>
            <a:off x="8192660" y="5288764"/>
            <a:ext cx="717638"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SAV</a:t>
            </a:r>
          </a:p>
        </p:txBody>
      </p:sp>
      <p:pic>
        <p:nvPicPr>
          <p:cNvPr id="129" name="Picture 128">
            <a:extLst>
              <a:ext uri="{FF2B5EF4-FFF2-40B4-BE49-F238E27FC236}">
                <a16:creationId xmlns:a16="http://schemas.microsoft.com/office/drawing/2014/main" id="{22C41AD0-4B15-45E5-5FCF-18AC6D76E3F3}"/>
              </a:ext>
              <a:ext uri="{C183D7F6-B498-43B3-948B-1728B52AA6E4}">
                <adec:decorative xmlns:adec="http://schemas.microsoft.com/office/drawing/2017/decorative" val="1"/>
              </a:ext>
            </a:extLst>
          </p:cNvPr>
          <p:cNvPicPr>
            <a:picLocks noChangeAspect="1"/>
          </p:cNvPicPr>
          <p:nvPr/>
        </p:nvPicPr>
        <p:blipFill>
          <a:blip r:embed="rId52"/>
          <a:stretch>
            <a:fillRect/>
          </a:stretch>
        </p:blipFill>
        <p:spPr>
          <a:xfrm>
            <a:off x="8139728" y="5355966"/>
            <a:ext cx="106182" cy="105614"/>
          </a:xfrm>
          <a:prstGeom prst="rect">
            <a:avLst/>
          </a:prstGeom>
        </p:spPr>
      </p:pic>
      <p:sp>
        <p:nvSpPr>
          <p:cNvPr id="130" name="TextBox 129">
            <a:extLst>
              <a:ext uri="{FF2B5EF4-FFF2-40B4-BE49-F238E27FC236}">
                <a16:creationId xmlns:a16="http://schemas.microsoft.com/office/drawing/2014/main" id="{C42A7D62-B10C-E50F-A81B-B430EE071376}"/>
              </a:ext>
              <a:ext uri="{C183D7F6-B498-43B3-948B-1728B52AA6E4}">
                <adec:decorative xmlns:adec="http://schemas.microsoft.com/office/drawing/2017/decorative" val="1"/>
              </a:ext>
            </a:extLst>
          </p:cNvPr>
          <p:cNvSpPr txBox="1">
            <a:spLocks/>
          </p:cNvSpPr>
          <p:nvPr/>
        </p:nvSpPr>
        <p:spPr>
          <a:xfrm>
            <a:off x="8172352" y="5565519"/>
            <a:ext cx="765394"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JAX</a:t>
            </a:r>
          </a:p>
        </p:txBody>
      </p:sp>
      <p:pic>
        <p:nvPicPr>
          <p:cNvPr id="131" name="Picture 130">
            <a:extLst>
              <a:ext uri="{FF2B5EF4-FFF2-40B4-BE49-F238E27FC236}">
                <a16:creationId xmlns:a16="http://schemas.microsoft.com/office/drawing/2014/main" id="{E40169B7-C7B4-C397-BDDB-C03CBE565DA3}"/>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123753" y="5632265"/>
            <a:ext cx="106182" cy="105614"/>
          </a:xfrm>
          <a:prstGeom prst="rect">
            <a:avLst/>
          </a:prstGeom>
        </p:spPr>
      </p:pic>
      <p:sp>
        <p:nvSpPr>
          <p:cNvPr id="132" name="TextBox 131">
            <a:extLst>
              <a:ext uri="{FF2B5EF4-FFF2-40B4-BE49-F238E27FC236}">
                <a16:creationId xmlns:a16="http://schemas.microsoft.com/office/drawing/2014/main" id="{DD6F19BA-B15E-2C60-E273-BB3E06955690}"/>
              </a:ext>
              <a:ext uri="{C183D7F6-B498-43B3-948B-1728B52AA6E4}">
                <adec:decorative xmlns:adec="http://schemas.microsoft.com/office/drawing/2017/decorative" val="1"/>
              </a:ext>
            </a:extLst>
          </p:cNvPr>
          <p:cNvSpPr txBox="1">
            <a:spLocks/>
          </p:cNvSpPr>
          <p:nvPr/>
        </p:nvSpPr>
        <p:spPr>
          <a:xfrm>
            <a:off x="8122840" y="5739461"/>
            <a:ext cx="765394"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MCO</a:t>
            </a:r>
          </a:p>
        </p:txBody>
      </p:sp>
      <p:pic>
        <p:nvPicPr>
          <p:cNvPr id="133" name="Picture 132">
            <a:extLst>
              <a:ext uri="{FF2B5EF4-FFF2-40B4-BE49-F238E27FC236}">
                <a16:creationId xmlns:a16="http://schemas.microsoft.com/office/drawing/2014/main" id="{E23CBA82-5815-DE24-DCB0-61ABBB1D72B5}"/>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074241" y="5806208"/>
            <a:ext cx="106182" cy="105614"/>
          </a:xfrm>
          <a:prstGeom prst="rect">
            <a:avLst/>
          </a:prstGeom>
        </p:spPr>
      </p:pic>
      <p:sp>
        <p:nvSpPr>
          <p:cNvPr id="134" name="TextBox 133">
            <a:extLst>
              <a:ext uri="{FF2B5EF4-FFF2-40B4-BE49-F238E27FC236}">
                <a16:creationId xmlns:a16="http://schemas.microsoft.com/office/drawing/2014/main" id="{347FB566-2FD2-A8BB-37C8-C51A266899A2}"/>
              </a:ext>
              <a:ext uri="{C183D7F6-B498-43B3-948B-1728B52AA6E4}">
                <adec:decorative xmlns:adec="http://schemas.microsoft.com/office/drawing/2017/decorative" val="1"/>
              </a:ext>
            </a:extLst>
          </p:cNvPr>
          <p:cNvSpPr txBox="1">
            <a:spLocks/>
          </p:cNvSpPr>
          <p:nvPr/>
        </p:nvSpPr>
        <p:spPr>
          <a:xfrm>
            <a:off x="8428348" y="6239380"/>
            <a:ext cx="483356" cy="227511"/>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FLL</a:t>
            </a:r>
          </a:p>
        </p:txBody>
      </p:sp>
      <p:pic>
        <p:nvPicPr>
          <p:cNvPr id="135" name="Picture 134">
            <a:extLst>
              <a:ext uri="{FF2B5EF4-FFF2-40B4-BE49-F238E27FC236}">
                <a16:creationId xmlns:a16="http://schemas.microsoft.com/office/drawing/2014/main" id="{08082A7A-8777-06C0-CEA9-5E0A6D3F99CA}"/>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379748" y="6306126"/>
            <a:ext cx="106182" cy="105614"/>
          </a:xfrm>
          <a:prstGeom prst="rect">
            <a:avLst/>
          </a:prstGeom>
        </p:spPr>
      </p:pic>
      <p:sp>
        <p:nvSpPr>
          <p:cNvPr id="136" name="TextBox 135">
            <a:extLst>
              <a:ext uri="{FF2B5EF4-FFF2-40B4-BE49-F238E27FC236}">
                <a16:creationId xmlns:a16="http://schemas.microsoft.com/office/drawing/2014/main" id="{CFA495D3-71D4-ACC2-8AE8-7DCB1D858AD0}"/>
              </a:ext>
              <a:ext uri="{C183D7F6-B498-43B3-948B-1728B52AA6E4}">
                <adec:decorative xmlns:adec="http://schemas.microsoft.com/office/drawing/2017/decorative" val="1"/>
              </a:ext>
            </a:extLst>
          </p:cNvPr>
          <p:cNvSpPr txBox="1">
            <a:spLocks/>
          </p:cNvSpPr>
          <p:nvPr/>
        </p:nvSpPr>
        <p:spPr>
          <a:xfrm>
            <a:off x="8391387" y="6385280"/>
            <a:ext cx="700875"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MIA</a:t>
            </a:r>
          </a:p>
        </p:txBody>
      </p:sp>
      <p:pic>
        <p:nvPicPr>
          <p:cNvPr id="137" name="Picture 136">
            <a:extLst>
              <a:ext uri="{FF2B5EF4-FFF2-40B4-BE49-F238E27FC236}">
                <a16:creationId xmlns:a16="http://schemas.microsoft.com/office/drawing/2014/main" id="{54C74E4E-7233-CF0D-5F25-6EEE03AA2913}"/>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341191" y="6414251"/>
            <a:ext cx="106182" cy="105614"/>
          </a:xfrm>
          <a:prstGeom prst="rect">
            <a:avLst/>
          </a:prstGeom>
        </p:spPr>
      </p:pic>
      <p:sp>
        <p:nvSpPr>
          <p:cNvPr id="138" name="TextBox 137">
            <a:extLst>
              <a:ext uri="{FF2B5EF4-FFF2-40B4-BE49-F238E27FC236}">
                <a16:creationId xmlns:a16="http://schemas.microsoft.com/office/drawing/2014/main" id="{67570F1E-FD43-5CBE-E3F3-D746288140CB}"/>
              </a:ext>
              <a:ext uri="{C183D7F6-B498-43B3-948B-1728B52AA6E4}">
                <adec:decorative xmlns:adec="http://schemas.microsoft.com/office/drawing/2017/decorative" val="1"/>
              </a:ext>
            </a:extLst>
          </p:cNvPr>
          <p:cNvSpPr txBox="1">
            <a:spLocks/>
          </p:cNvSpPr>
          <p:nvPr/>
        </p:nvSpPr>
        <p:spPr>
          <a:xfrm>
            <a:off x="8382771" y="6075083"/>
            <a:ext cx="483356" cy="227511"/>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PBI</a:t>
            </a:r>
          </a:p>
        </p:txBody>
      </p:sp>
      <p:pic>
        <p:nvPicPr>
          <p:cNvPr id="139" name="Picture 138">
            <a:extLst>
              <a:ext uri="{FF2B5EF4-FFF2-40B4-BE49-F238E27FC236}">
                <a16:creationId xmlns:a16="http://schemas.microsoft.com/office/drawing/2014/main" id="{F055178D-24C9-F660-9D10-CD0C9DD7FAB0}"/>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365398" y="6179711"/>
            <a:ext cx="106182" cy="105614"/>
          </a:xfrm>
          <a:prstGeom prst="rect">
            <a:avLst/>
          </a:prstGeom>
        </p:spPr>
      </p:pic>
      <p:sp>
        <p:nvSpPr>
          <p:cNvPr id="140" name="TextBox 139">
            <a:extLst>
              <a:ext uri="{FF2B5EF4-FFF2-40B4-BE49-F238E27FC236}">
                <a16:creationId xmlns:a16="http://schemas.microsoft.com/office/drawing/2014/main" id="{5296364A-54E9-954C-C955-99350491FF73}"/>
              </a:ext>
              <a:ext uri="{C183D7F6-B498-43B3-948B-1728B52AA6E4}">
                <adec:decorative xmlns:adec="http://schemas.microsoft.com/office/drawing/2017/decorative" val="1"/>
              </a:ext>
            </a:extLst>
          </p:cNvPr>
          <p:cNvSpPr txBox="1">
            <a:spLocks/>
          </p:cNvSpPr>
          <p:nvPr/>
        </p:nvSpPr>
        <p:spPr>
          <a:xfrm>
            <a:off x="7578139" y="5882566"/>
            <a:ext cx="600141"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TPA</a:t>
            </a:r>
          </a:p>
        </p:txBody>
      </p:sp>
      <p:pic>
        <p:nvPicPr>
          <p:cNvPr id="141" name="Picture 140">
            <a:extLst>
              <a:ext uri="{FF2B5EF4-FFF2-40B4-BE49-F238E27FC236}">
                <a16:creationId xmlns:a16="http://schemas.microsoft.com/office/drawing/2014/main" id="{927C6D89-0BE3-0791-0585-2AA31724220B}"/>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022549" y="5983410"/>
            <a:ext cx="106182" cy="105614"/>
          </a:xfrm>
          <a:prstGeom prst="rect">
            <a:avLst/>
          </a:prstGeom>
        </p:spPr>
      </p:pic>
      <p:sp>
        <p:nvSpPr>
          <p:cNvPr id="142" name="TextBox 141">
            <a:extLst>
              <a:ext uri="{FF2B5EF4-FFF2-40B4-BE49-F238E27FC236}">
                <a16:creationId xmlns:a16="http://schemas.microsoft.com/office/drawing/2014/main" id="{9684B44B-E8C5-4516-2C4A-28C11185383B}"/>
              </a:ext>
              <a:ext uri="{C183D7F6-B498-43B3-948B-1728B52AA6E4}">
                <adec:decorative xmlns:adec="http://schemas.microsoft.com/office/drawing/2017/decorative" val="1"/>
              </a:ext>
            </a:extLst>
          </p:cNvPr>
          <p:cNvSpPr txBox="1">
            <a:spLocks/>
          </p:cNvSpPr>
          <p:nvPr/>
        </p:nvSpPr>
        <p:spPr>
          <a:xfrm>
            <a:off x="7580489" y="6166854"/>
            <a:ext cx="600141"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RSW</a:t>
            </a:r>
          </a:p>
        </p:txBody>
      </p:sp>
      <p:pic>
        <p:nvPicPr>
          <p:cNvPr id="143" name="Picture 142">
            <a:extLst>
              <a:ext uri="{FF2B5EF4-FFF2-40B4-BE49-F238E27FC236}">
                <a16:creationId xmlns:a16="http://schemas.microsoft.com/office/drawing/2014/main" id="{484AAD2A-6792-CE80-3D33-93CD9374C261}"/>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066825" y="6210816"/>
            <a:ext cx="106182" cy="105614"/>
          </a:xfrm>
          <a:prstGeom prst="rect">
            <a:avLst/>
          </a:prstGeom>
        </p:spPr>
      </p:pic>
      <p:sp>
        <p:nvSpPr>
          <p:cNvPr id="144" name="TextBox 143">
            <a:extLst>
              <a:ext uri="{FF2B5EF4-FFF2-40B4-BE49-F238E27FC236}">
                <a16:creationId xmlns:a16="http://schemas.microsoft.com/office/drawing/2014/main" id="{0C273FAB-DB9B-13D1-D2CB-6654C11AEC3D}"/>
              </a:ext>
              <a:ext uri="{C183D7F6-B498-43B3-948B-1728B52AA6E4}">
                <adec:decorative xmlns:adec="http://schemas.microsoft.com/office/drawing/2017/decorative" val="1"/>
              </a:ext>
            </a:extLst>
          </p:cNvPr>
          <p:cNvSpPr txBox="1">
            <a:spLocks/>
          </p:cNvSpPr>
          <p:nvPr/>
        </p:nvSpPr>
        <p:spPr>
          <a:xfrm>
            <a:off x="8161773" y="4738256"/>
            <a:ext cx="795287"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CLT</a:t>
            </a:r>
          </a:p>
        </p:txBody>
      </p:sp>
      <p:pic>
        <p:nvPicPr>
          <p:cNvPr id="145" name="Picture 144">
            <a:extLst>
              <a:ext uri="{FF2B5EF4-FFF2-40B4-BE49-F238E27FC236}">
                <a16:creationId xmlns:a16="http://schemas.microsoft.com/office/drawing/2014/main" id="{2E982F79-1EC9-C540-C4B8-D6709202694F}"/>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113175" y="4805003"/>
            <a:ext cx="106182" cy="105614"/>
          </a:xfrm>
          <a:prstGeom prst="rect">
            <a:avLst/>
          </a:prstGeom>
        </p:spPr>
      </p:pic>
      <p:sp>
        <p:nvSpPr>
          <p:cNvPr id="146" name="TextBox 145">
            <a:extLst>
              <a:ext uri="{FF2B5EF4-FFF2-40B4-BE49-F238E27FC236}">
                <a16:creationId xmlns:a16="http://schemas.microsoft.com/office/drawing/2014/main" id="{ADAA7286-79BD-A2AB-1337-8D1C6E329254}"/>
              </a:ext>
              <a:ext uri="{C183D7F6-B498-43B3-948B-1728B52AA6E4}">
                <adec:decorative xmlns:adec="http://schemas.microsoft.com/office/drawing/2017/decorative" val="1"/>
              </a:ext>
            </a:extLst>
          </p:cNvPr>
          <p:cNvSpPr txBox="1">
            <a:spLocks/>
          </p:cNvSpPr>
          <p:nvPr/>
        </p:nvSpPr>
        <p:spPr>
          <a:xfrm>
            <a:off x="8413996" y="4604686"/>
            <a:ext cx="795287"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RDU</a:t>
            </a:r>
          </a:p>
        </p:txBody>
      </p:sp>
      <p:pic>
        <p:nvPicPr>
          <p:cNvPr id="147" name="Picture 146">
            <a:extLst>
              <a:ext uri="{FF2B5EF4-FFF2-40B4-BE49-F238E27FC236}">
                <a16:creationId xmlns:a16="http://schemas.microsoft.com/office/drawing/2014/main" id="{7D95B856-5C15-CC13-141B-62F8B3C48F5C}"/>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365398" y="4671434"/>
            <a:ext cx="106182" cy="105614"/>
          </a:xfrm>
          <a:prstGeom prst="rect">
            <a:avLst/>
          </a:prstGeom>
        </p:spPr>
      </p:pic>
      <p:sp>
        <p:nvSpPr>
          <p:cNvPr id="148" name="TextBox 147">
            <a:extLst>
              <a:ext uri="{FF2B5EF4-FFF2-40B4-BE49-F238E27FC236}">
                <a16:creationId xmlns:a16="http://schemas.microsoft.com/office/drawing/2014/main" id="{CC42ECF3-BEDE-79B6-3515-7AE5BD78FBA4}"/>
              </a:ext>
              <a:ext uri="{C183D7F6-B498-43B3-948B-1728B52AA6E4}">
                <adec:decorative xmlns:adec="http://schemas.microsoft.com/office/drawing/2017/decorative" val="1"/>
              </a:ext>
            </a:extLst>
          </p:cNvPr>
          <p:cNvSpPr txBox="1">
            <a:spLocks/>
          </p:cNvSpPr>
          <p:nvPr/>
        </p:nvSpPr>
        <p:spPr>
          <a:xfrm>
            <a:off x="8437425" y="4273928"/>
            <a:ext cx="483356" cy="585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IAD</a:t>
            </a:r>
          </a:p>
        </p:txBody>
      </p:sp>
      <p:pic>
        <p:nvPicPr>
          <p:cNvPr id="149" name="Picture 148">
            <a:extLst>
              <a:ext uri="{FF2B5EF4-FFF2-40B4-BE49-F238E27FC236}">
                <a16:creationId xmlns:a16="http://schemas.microsoft.com/office/drawing/2014/main" id="{B5172E1A-4136-B8F0-F59C-6C0ACD4769BF}"/>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388826" y="4340673"/>
            <a:ext cx="106182" cy="105614"/>
          </a:xfrm>
          <a:prstGeom prst="rect">
            <a:avLst/>
          </a:prstGeom>
        </p:spPr>
      </p:pic>
      <p:pic>
        <p:nvPicPr>
          <p:cNvPr id="151" name="Picture 150">
            <a:extLst>
              <a:ext uri="{FF2B5EF4-FFF2-40B4-BE49-F238E27FC236}">
                <a16:creationId xmlns:a16="http://schemas.microsoft.com/office/drawing/2014/main" id="{6C4460DB-205C-6534-F657-53E98C263A7E}"/>
              </a:ext>
              <a:ext uri="{C183D7F6-B498-43B3-948B-1728B52AA6E4}">
                <adec:decorative xmlns:adec="http://schemas.microsoft.com/office/drawing/2017/decorative" val="1"/>
              </a:ext>
            </a:extLst>
          </p:cNvPr>
          <p:cNvPicPr>
            <a:picLocks noChangeAspect="1"/>
          </p:cNvPicPr>
          <p:nvPr/>
        </p:nvPicPr>
        <p:blipFill>
          <a:blip r:embed="rId52"/>
          <a:stretch>
            <a:fillRect/>
          </a:stretch>
        </p:blipFill>
        <p:spPr>
          <a:xfrm>
            <a:off x="7672447" y="3706701"/>
            <a:ext cx="106182" cy="105614"/>
          </a:xfrm>
          <a:prstGeom prst="rect">
            <a:avLst/>
          </a:prstGeom>
        </p:spPr>
      </p:pic>
      <p:sp>
        <p:nvSpPr>
          <p:cNvPr id="154" name="TextBox 153">
            <a:extLst>
              <a:ext uri="{FF2B5EF4-FFF2-40B4-BE49-F238E27FC236}">
                <a16:creationId xmlns:a16="http://schemas.microsoft.com/office/drawing/2014/main" id="{C3D4A3EB-C5B7-B4C0-A5EC-09BA551AF774}"/>
              </a:ext>
              <a:ext uri="{C183D7F6-B498-43B3-948B-1728B52AA6E4}">
                <adec:decorative xmlns:adec="http://schemas.microsoft.com/office/drawing/2017/decorative" val="1"/>
              </a:ext>
            </a:extLst>
          </p:cNvPr>
          <p:cNvSpPr txBox="1">
            <a:spLocks/>
          </p:cNvSpPr>
          <p:nvPr/>
        </p:nvSpPr>
        <p:spPr>
          <a:xfrm>
            <a:off x="8097238" y="3773468"/>
            <a:ext cx="483356" cy="227511"/>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PIT</a:t>
            </a:r>
          </a:p>
        </p:txBody>
      </p:sp>
      <p:pic>
        <p:nvPicPr>
          <p:cNvPr id="155" name="Picture 154">
            <a:extLst>
              <a:ext uri="{FF2B5EF4-FFF2-40B4-BE49-F238E27FC236}">
                <a16:creationId xmlns:a16="http://schemas.microsoft.com/office/drawing/2014/main" id="{B38ACFC7-ED30-0B05-2911-128A15142E3E}"/>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068249" y="3840214"/>
            <a:ext cx="106182" cy="105614"/>
          </a:xfrm>
          <a:prstGeom prst="rect">
            <a:avLst/>
          </a:prstGeom>
        </p:spPr>
      </p:pic>
      <p:sp>
        <p:nvSpPr>
          <p:cNvPr id="158" name="TextBox 157">
            <a:extLst>
              <a:ext uri="{FF2B5EF4-FFF2-40B4-BE49-F238E27FC236}">
                <a16:creationId xmlns:a16="http://schemas.microsoft.com/office/drawing/2014/main" id="{D8165916-2473-C2DD-BCC7-9434DCE0201C}"/>
              </a:ext>
              <a:ext uri="{C183D7F6-B498-43B3-948B-1728B52AA6E4}">
                <adec:decorative xmlns:adec="http://schemas.microsoft.com/office/drawing/2017/decorative" val="1"/>
              </a:ext>
            </a:extLst>
          </p:cNvPr>
          <p:cNvSpPr txBox="1">
            <a:spLocks/>
          </p:cNvSpPr>
          <p:nvPr/>
        </p:nvSpPr>
        <p:spPr>
          <a:xfrm>
            <a:off x="8699975" y="3898990"/>
            <a:ext cx="695122"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PHL</a:t>
            </a:r>
          </a:p>
        </p:txBody>
      </p:sp>
      <p:pic>
        <p:nvPicPr>
          <p:cNvPr id="159" name="Picture 158">
            <a:extLst>
              <a:ext uri="{FF2B5EF4-FFF2-40B4-BE49-F238E27FC236}">
                <a16:creationId xmlns:a16="http://schemas.microsoft.com/office/drawing/2014/main" id="{9794F2ED-31B3-69EE-8D58-9C25786C4B5A}"/>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651375" y="3965739"/>
            <a:ext cx="106182" cy="105614"/>
          </a:xfrm>
          <a:prstGeom prst="rect">
            <a:avLst/>
          </a:prstGeom>
        </p:spPr>
      </p:pic>
      <p:sp>
        <p:nvSpPr>
          <p:cNvPr id="160" name="TextBox 159">
            <a:extLst>
              <a:ext uri="{FF2B5EF4-FFF2-40B4-BE49-F238E27FC236}">
                <a16:creationId xmlns:a16="http://schemas.microsoft.com/office/drawing/2014/main" id="{911EDC31-1C86-516C-1581-52335FC01965}"/>
              </a:ext>
              <a:ext uri="{C183D7F6-B498-43B3-948B-1728B52AA6E4}">
                <adec:decorative xmlns:adec="http://schemas.microsoft.com/office/drawing/2017/decorative" val="1"/>
              </a:ext>
            </a:extLst>
          </p:cNvPr>
          <p:cNvSpPr txBox="1">
            <a:spLocks/>
          </p:cNvSpPr>
          <p:nvPr/>
        </p:nvSpPr>
        <p:spPr>
          <a:xfrm>
            <a:off x="8736545" y="4064645"/>
            <a:ext cx="732352"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BWI</a:t>
            </a:r>
          </a:p>
        </p:txBody>
      </p:sp>
      <p:pic>
        <p:nvPicPr>
          <p:cNvPr id="161" name="Picture 160">
            <a:extLst>
              <a:ext uri="{FF2B5EF4-FFF2-40B4-BE49-F238E27FC236}">
                <a16:creationId xmlns:a16="http://schemas.microsoft.com/office/drawing/2014/main" id="{EACF7525-02E7-E635-71FB-5A659301B07D}"/>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687945" y="4131392"/>
            <a:ext cx="106182" cy="105614"/>
          </a:xfrm>
          <a:prstGeom prst="rect">
            <a:avLst/>
          </a:prstGeom>
        </p:spPr>
      </p:pic>
      <p:sp>
        <p:nvSpPr>
          <p:cNvPr id="162" name="TextBox 161">
            <a:extLst>
              <a:ext uri="{FF2B5EF4-FFF2-40B4-BE49-F238E27FC236}">
                <a16:creationId xmlns:a16="http://schemas.microsoft.com/office/drawing/2014/main" id="{5E85F79B-F3D5-9F05-14DE-A543D8DB2AD0}"/>
              </a:ext>
              <a:ext uri="{C183D7F6-B498-43B3-948B-1728B52AA6E4}">
                <adec:decorative xmlns:adec="http://schemas.microsoft.com/office/drawing/2017/decorative" val="1"/>
              </a:ext>
            </a:extLst>
          </p:cNvPr>
          <p:cNvSpPr txBox="1">
            <a:spLocks/>
          </p:cNvSpPr>
          <p:nvPr/>
        </p:nvSpPr>
        <p:spPr>
          <a:xfrm>
            <a:off x="8757556" y="4185637"/>
            <a:ext cx="695122"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DCA</a:t>
            </a:r>
          </a:p>
        </p:txBody>
      </p:sp>
      <p:pic>
        <p:nvPicPr>
          <p:cNvPr id="163" name="Picture 162">
            <a:extLst>
              <a:ext uri="{FF2B5EF4-FFF2-40B4-BE49-F238E27FC236}">
                <a16:creationId xmlns:a16="http://schemas.microsoft.com/office/drawing/2014/main" id="{3FB2A571-E51E-DB18-DD75-DF90AEC3245D}"/>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708957" y="4252383"/>
            <a:ext cx="106182" cy="105614"/>
          </a:xfrm>
          <a:prstGeom prst="rect">
            <a:avLst/>
          </a:prstGeom>
        </p:spPr>
      </p:pic>
      <p:sp>
        <p:nvSpPr>
          <p:cNvPr id="164" name="TextBox 163">
            <a:extLst>
              <a:ext uri="{FF2B5EF4-FFF2-40B4-BE49-F238E27FC236}">
                <a16:creationId xmlns:a16="http://schemas.microsoft.com/office/drawing/2014/main" id="{8498E1EE-96AB-EBA3-974E-A5BBF881991C}"/>
              </a:ext>
              <a:ext uri="{C183D7F6-B498-43B3-948B-1728B52AA6E4}">
                <adec:decorative xmlns:adec="http://schemas.microsoft.com/office/drawing/2017/decorative" val="1"/>
              </a:ext>
            </a:extLst>
          </p:cNvPr>
          <p:cNvSpPr txBox="1">
            <a:spLocks/>
          </p:cNvSpPr>
          <p:nvPr/>
        </p:nvSpPr>
        <p:spPr>
          <a:xfrm>
            <a:off x="8856626" y="3690758"/>
            <a:ext cx="1507733" cy="585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JFK, EWR, LGA</a:t>
            </a:r>
          </a:p>
        </p:txBody>
      </p:sp>
      <p:pic>
        <p:nvPicPr>
          <p:cNvPr id="165" name="Picture 164">
            <a:extLst>
              <a:ext uri="{FF2B5EF4-FFF2-40B4-BE49-F238E27FC236}">
                <a16:creationId xmlns:a16="http://schemas.microsoft.com/office/drawing/2014/main" id="{7B1FC4E2-1C87-A2ED-6837-E68AB06DC3C5}"/>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8808027" y="3757505"/>
            <a:ext cx="106182" cy="105614"/>
          </a:xfrm>
          <a:prstGeom prst="rect">
            <a:avLst/>
          </a:prstGeom>
        </p:spPr>
      </p:pic>
      <p:sp>
        <p:nvSpPr>
          <p:cNvPr id="166" name="TextBox 165">
            <a:extLst>
              <a:ext uri="{FF2B5EF4-FFF2-40B4-BE49-F238E27FC236}">
                <a16:creationId xmlns:a16="http://schemas.microsoft.com/office/drawing/2014/main" id="{9CB60D58-E41A-75A4-A5D0-67A3ACDCA28B}"/>
              </a:ext>
              <a:ext uri="{C183D7F6-B498-43B3-948B-1728B52AA6E4}">
                <adec:decorative xmlns:adec="http://schemas.microsoft.com/office/drawing/2017/decorative" val="1"/>
              </a:ext>
            </a:extLst>
          </p:cNvPr>
          <p:cNvSpPr txBox="1">
            <a:spLocks/>
          </p:cNvSpPr>
          <p:nvPr/>
        </p:nvSpPr>
        <p:spPr>
          <a:xfrm>
            <a:off x="9140751" y="3320961"/>
            <a:ext cx="695122"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BOS</a:t>
            </a:r>
          </a:p>
        </p:txBody>
      </p:sp>
      <p:pic>
        <p:nvPicPr>
          <p:cNvPr id="167" name="Picture 166">
            <a:extLst>
              <a:ext uri="{FF2B5EF4-FFF2-40B4-BE49-F238E27FC236}">
                <a16:creationId xmlns:a16="http://schemas.microsoft.com/office/drawing/2014/main" id="{6357199B-3697-87DF-3A28-AD7B85500F77}"/>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9068906" y="3371483"/>
            <a:ext cx="106182" cy="105614"/>
          </a:xfrm>
          <a:prstGeom prst="rect">
            <a:avLst/>
          </a:prstGeom>
        </p:spPr>
      </p:pic>
      <p:sp>
        <p:nvSpPr>
          <p:cNvPr id="170" name="TextBox 169">
            <a:extLst>
              <a:ext uri="{FF2B5EF4-FFF2-40B4-BE49-F238E27FC236}">
                <a16:creationId xmlns:a16="http://schemas.microsoft.com/office/drawing/2014/main" id="{62711B0F-7456-F9DE-9B9E-628A61B559FC}"/>
              </a:ext>
              <a:ext uri="{C183D7F6-B498-43B3-948B-1728B52AA6E4}">
                <adec:decorative xmlns:adec="http://schemas.microsoft.com/office/drawing/2017/decorative" val="1"/>
              </a:ext>
            </a:extLst>
          </p:cNvPr>
          <p:cNvSpPr txBox="1">
            <a:spLocks/>
          </p:cNvSpPr>
          <p:nvPr/>
        </p:nvSpPr>
        <p:spPr>
          <a:xfrm>
            <a:off x="3056906" y="5748552"/>
            <a:ext cx="479196" cy="227511"/>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LIH</a:t>
            </a:r>
          </a:p>
        </p:txBody>
      </p:sp>
      <p:pic>
        <p:nvPicPr>
          <p:cNvPr id="171" name="Picture 170">
            <a:extLst>
              <a:ext uri="{FF2B5EF4-FFF2-40B4-BE49-F238E27FC236}">
                <a16:creationId xmlns:a16="http://schemas.microsoft.com/office/drawing/2014/main" id="{588CE94F-DB96-6A8F-4C78-703926BA6D66}"/>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3004977" y="5815299"/>
            <a:ext cx="106182" cy="105614"/>
          </a:xfrm>
          <a:prstGeom prst="rect">
            <a:avLst/>
          </a:prstGeom>
        </p:spPr>
      </p:pic>
      <p:sp>
        <p:nvSpPr>
          <p:cNvPr id="172" name="TextBox 171">
            <a:extLst>
              <a:ext uri="{FF2B5EF4-FFF2-40B4-BE49-F238E27FC236}">
                <a16:creationId xmlns:a16="http://schemas.microsoft.com/office/drawing/2014/main" id="{62AEF1A1-DD12-4A53-59CC-EC6CBC92BCC6}"/>
              </a:ext>
              <a:ext uri="{C183D7F6-B498-43B3-948B-1728B52AA6E4}">
                <adec:decorative xmlns:adec="http://schemas.microsoft.com/office/drawing/2017/decorative" val="1"/>
              </a:ext>
            </a:extLst>
          </p:cNvPr>
          <p:cNvSpPr txBox="1">
            <a:spLocks/>
          </p:cNvSpPr>
          <p:nvPr/>
        </p:nvSpPr>
        <p:spPr>
          <a:xfrm>
            <a:off x="3513026" y="5905559"/>
            <a:ext cx="711560"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OGG</a:t>
            </a:r>
          </a:p>
        </p:txBody>
      </p:sp>
      <p:pic>
        <p:nvPicPr>
          <p:cNvPr id="173" name="Picture 172">
            <a:extLst>
              <a:ext uri="{FF2B5EF4-FFF2-40B4-BE49-F238E27FC236}">
                <a16:creationId xmlns:a16="http://schemas.microsoft.com/office/drawing/2014/main" id="{6D735051-F8BB-1EC4-D1FB-44B9EF2DCAB9}"/>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3474168" y="5998313"/>
            <a:ext cx="106182" cy="105614"/>
          </a:xfrm>
          <a:prstGeom prst="rect">
            <a:avLst/>
          </a:prstGeom>
        </p:spPr>
      </p:pic>
      <p:sp>
        <p:nvSpPr>
          <p:cNvPr id="174" name="TextBox 173">
            <a:extLst>
              <a:ext uri="{FF2B5EF4-FFF2-40B4-BE49-F238E27FC236}">
                <a16:creationId xmlns:a16="http://schemas.microsoft.com/office/drawing/2014/main" id="{B008F8DC-E7FE-F6BD-215C-F2247C4F8B27}"/>
              </a:ext>
              <a:ext uri="{C183D7F6-B498-43B3-948B-1728B52AA6E4}">
                <adec:decorative xmlns:adec="http://schemas.microsoft.com/office/drawing/2017/decorative" val="1"/>
              </a:ext>
            </a:extLst>
          </p:cNvPr>
          <p:cNvSpPr txBox="1">
            <a:spLocks/>
          </p:cNvSpPr>
          <p:nvPr/>
        </p:nvSpPr>
        <p:spPr>
          <a:xfrm>
            <a:off x="2806203" y="5901726"/>
            <a:ext cx="610585"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HNL</a:t>
            </a:r>
          </a:p>
        </p:txBody>
      </p:sp>
      <p:pic>
        <p:nvPicPr>
          <p:cNvPr id="175" name="Picture 174">
            <a:extLst>
              <a:ext uri="{FF2B5EF4-FFF2-40B4-BE49-F238E27FC236}">
                <a16:creationId xmlns:a16="http://schemas.microsoft.com/office/drawing/2014/main" id="{B88D6BC6-643B-B9D0-D02E-6C5BC773E6B7}"/>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3245244" y="5998313"/>
            <a:ext cx="106182" cy="105614"/>
          </a:xfrm>
          <a:prstGeom prst="rect">
            <a:avLst/>
          </a:prstGeom>
        </p:spPr>
      </p:pic>
      <p:sp>
        <p:nvSpPr>
          <p:cNvPr id="176" name="TextBox 175">
            <a:extLst>
              <a:ext uri="{FF2B5EF4-FFF2-40B4-BE49-F238E27FC236}">
                <a16:creationId xmlns:a16="http://schemas.microsoft.com/office/drawing/2014/main" id="{EA76D9B3-1A0F-C81F-0853-230EF6B0A800}"/>
              </a:ext>
              <a:ext uri="{C183D7F6-B498-43B3-948B-1728B52AA6E4}">
                <adec:decorative xmlns:adec="http://schemas.microsoft.com/office/drawing/2017/decorative" val="1"/>
              </a:ext>
            </a:extLst>
          </p:cNvPr>
          <p:cNvSpPr txBox="1">
            <a:spLocks/>
          </p:cNvSpPr>
          <p:nvPr/>
        </p:nvSpPr>
        <p:spPr>
          <a:xfrm>
            <a:off x="3166460" y="6231937"/>
            <a:ext cx="689762"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KOA</a:t>
            </a:r>
          </a:p>
        </p:txBody>
      </p:sp>
      <p:pic>
        <p:nvPicPr>
          <p:cNvPr id="177" name="Picture 176">
            <a:extLst>
              <a:ext uri="{FF2B5EF4-FFF2-40B4-BE49-F238E27FC236}">
                <a16:creationId xmlns:a16="http://schemas.microsoft.com/office/drawing/2014/main" id="{633BC0B7-9D12-8A99-BE7A-E52BE77341FE}"/>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3616305" y="6312488"/>
            <a:ext cx="106182" cy="105614"/>
          </a:xfrm>
          <a:prstGeom prst="rect">
            <a:avLst/>
          </a:prstGeom>
        </p:spPr>
      </p:pic>
      <p:pic>
        <p:nvPicPr>
          <p:cNvPr id="179" name="Picture 178">
            <a:extLst>
              <a:ext uri="{FF2B5EF4-FFF2-40B4-BE49-F238E27FC236}">
                <a16:creationId xmlns:a16="http://schemas.microsoft.com/office/drawing/2014/main" id="{DD934D9C-D9C9-5652-8624-84CAB07AA88D}"/>
              </a:ext>
              <a:ext uri="{C183D7F6-B498-43B3-948B-1728B52AA6E4}">
                <adec:decorative xmlns:adec="http://schemas.microsoft.com/office/drawing/2017/decorative" val="1"/>
              </a:ext>
            </a:extLst>
          </p:cNvPr>
          <p:cNvPicPr>
            <a:picLocks noChangeAspect="1"/>
          </p:cNvPicPr>
          <p:nvPr/>
        </p:nvPicPr>
        <p:blipFill>
          <a:blip r:embed="rId53"/>
          <a:stretch>
            <a:fillRect/>
          </a:stretch>
        </p:blipFill>
        <p:spPr>
          <a:xfrm>
            <a:off x="6570665" y="3136235"/>
            <a:ext cx="672482" cy="704097"/>
          </a:xfrm>
          <a:prstGeom prst="rect">
            <a:avLst/>
          </a:prstGeom>
        </p:spPr>
      </p:pic>
      <p:sp>
        <p:nvSpPr>
          <p:cNvPr id="180" name="TextBox 179">
            <a:extLst>
              <a:ext uri="{FF2B5EF4-FFF2-40B4-BE49-F238E27FC236}">
                <a16:creationId xmlns:a16="http://schemas.microsoft.com/office/drawing/2014/main" id="{83DD7924-39DF-147B-A952-53444006F25E}"/>
              </a:ext>
              <a:ext uri="{C183D7F6-B498-43B3-948B-1728B52AA6E4}">
                <adec:decorative xmlns:adec="http://schemas.microsoft.com/office/drawing/2017/decorative" val="1"/>
              </a:ext>
            </a:extLst>
          </p:cNvPr>
          <p:cNvSpPr txBox="1">
            <a:spLocks/>
          </p:cNvSpPr>
          <p:nvPr/>
        </p:nvSpPr>
        <p:spPr>
          <a:xfrm>
            <a:off x="6521437" y="3344271"/>
            <a:ext cx="851831"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MSP</a:t>
            </a:r>
          </a:p>
        </p:txBody>
      </p:sp>
      <p:pic>
        <p:nvPicPr>
          <p:cNvPr id="182" name="Picture 181">
            <a:extLst>
              <a:ext uri="{FF2B5EF4-FFF2-40B4-BE49-F238E27FC236}">
                <a16:creationId xmlns:a16="http://schemas.microsoft.com/office/drawing/2014/main" id="{68E83E9D-271F-95CD-4D0E-9D7506C9B583}"/>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7037042" y="3584826"/>
            <a:ext cx="106182" cy="105614"/>
          </a:xfrm>
          <a:prstGeom prst="rect">
            <a:avLst/>
          </a:prstGeom>
        </p:spPr>
      </p:pic>
      <p:sp>
        <p:nvSpPr>
          <p:cNvPr id="183" name="TextBox 182">
            <a:extLst>
              <a:ext uri="{FF2B5EF4-FFF2-40B4-BE49-F238E27FC236}">
                <a16:creationId xmlns:a16="http://schemas.microsoft.com/office/drawing/2014/main" id="{BD8157B5-97A4-BF5C-7C09-8F588DB5A8BC}"/>
              </a:ext>
              <a:ext uri="{C183D7F6-B498-43B3-948B-1728B52AA6E4}">
                <adec:decorative xmlns:adec="http://schemas.microsoft.com/office/drawing/2017/decorative" val="1"/>
              </a:ext>
            </a:extLst>
          </p:cNvPr>
          <p:cNvSpPr txBox="1">
            <a:spLocks/>
          </p:cNvSpPr>
          <p:nvPr/>
        </p:nvSpPr>
        <p:spPr>
          <a:xfrm>
            <a:off x="6269143" y="5856328"/>
            <a:ext cx="770523"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HOU</a:t>
            </a:r>
          </a:p>
        </p:txBody>
      </p:sp>
      <p:sp>
        <p:nvSpPr>
          <p:cNvPr id="188" name="TextBox 187">
            <a:extLst>
              <a:ext uri="{FF2B5EF4-FFF2-40B4-BE49-F238E27FC236}">
                <a16:creationId xmlns:a16="http://schemas.microsoft.com/office/drawing/2014/main" id="{A9CEFECB-D3A6-4427-8E3D-711A02DB768A}"/>
              </a:ext>
              <a:ext uri="{C183D7F6-B498-43B3-948B-1728B52AA6E4}">
                <adec:decorative xmlns:adec="http://schemas.microsoft.com/office/drawing/2017/decorative" val="1"/>
              </a:ext>
            </a:extLst>
          </p:cNvPr>
          <p:cNvSpPr txBox="1">
            <a:spLocks/>
          </p:cNvSpPr>
          <p:nvPr/>
        </p:nvSpPr>
        <p:spPr>
          <a:xfrm>
            <a:off x="3501742" y="4748052"/>
            <a:ext cx="739143" cy="288646"/>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PSP</a:t>
            </a:r>
          </a:p>
        </p:txBody>
      </p:sp>
      <p:pic>
        <p:nvPicPr>
          <p:cNvPr id="190" name="Picture 189">
            <a:extLst>
              <a:ext uri="{FF2B5EF4-FFF2-40B4-BE49-F238E27FC236}">
                <a16:creationId xmlns:a16="http://schemas.microsoft.com/office/drawing/2014/main" id="{9A89146C-C703-170A-4A7B-547A71CC6032}"/>
              </a:ext>
              <a:ext uri="{C183D7F6-B498-43B3-948B-1728B52AA6E4}">
                <adec:decorative xmlns:adec="http://schemas.microsoft.com/office/drawing/2017/decorative" val="1"/>
              </a:ext>
            </a:extLst>
          </p:cNvPr>
          <p:cNvPicPr>
            <a:picLocks noChangeAspect="1"/>
          </p:cNvPicPr>
          <p:nvPr/>
        </p:nvPicPr>
        <p:blipFill>
          <a:blip r:embed="rId54"/>
          <a:stretch>
            <a:fillRect/>
          </a:stretch>
        </p:blipFill>
        <p:spPr>
          <a:xfrm>
            <a:off x="8190455" y="3623687"/>
            <a:ext cx="106182" cy="105614"/>
          </a:xfrm>
          <a:prstGeom prst="rect">
            <a:avLst/>
          </a:prstGeom>
        </p:spPr>
      </p:pic>
      <p:sp>
        <p:nvSpPr>
          <p:cNvPr id="192" name="TextBox 191">
            <a:extLst>
              <a:ext uri="{FF2B5EF4-FFF2-40B4-BE49-F238E27FC236}">
                <a16:creationId xmlns:a16="http://schemas.microsoft.com/office/drawing/2014/main" id="{7D976CC7-0CC2-97EF-FDDD-5842D5871DB2}"/>
              </a:ext>
              <a:ext uri="{C183D7F6-B498-43B3-948B-1728B52AA6E4}">
                <adec:decorative xmlns:adec="http://schemas.microsoft.com/office/drawing/2017/decorative" val="1"/>
              </a:ext>
            </a:extLst>
          </p:cNvPr>
          <p:cNvSpPr txBox="1">
            <a:spLocks/>
          </p:cNvSpPr>
          <p:nvPr/>
        </p:nvSpPr>
        <p:spPr>
          <a:xfrm>
            <a:off x="7527786" y="6021164"/>
            <a:ext cx="649160"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SRQ</a:t>
            </a:r>
          </a:p>
        </p:txBody>
      </p:sp>
      <p:sp>
        <p:nvSpPr>
          <p:cNvPr id="2" name="TextBox 1">
            <a:extLst>
              <a:ext uri="{FF2B5EF4-FFF2-40B4-BE49-F238E27FC236}">
                <a16:creationId xmlns:a16="http://schemas.microsoft.com/office/drawing/2014/main" id="{F076B8D9-44FF-440E-2A48-B5AD280A8C5E}"/>
              </a:ext>
              <a:ext uri="{C183D7F6-B498-43B3-948B-1728B52AA6E4}">
                <adec:decorative xmlns:adec="http://schemas.microsoft.com/office/drawing/2017/decorative" val="1"/>
              </a:ext>
            </a:extLst>
          </p:cNvPr>
          <p:cNvSpPr txBox="1">
            <a:spLocks/>
          </p:cNvSpPr>
          <p:nvPr/>
        </p:nvSpPr>
        <p:spPr>
          <a:xfrm>
            <a:off x="7759400" y="3853351"/>
            <a:ext cx="542274" cy="227511"/>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CLE</a:t>
            </a:r>
          </a:p>
        </p:txBody>
      </p:sp>
      <p:pic>
        <p:nvPicPr>
          <p:cNvPr id="3" name="Picture 2">
            <a:extLst>
              <a:ext uri="{FF2B5EF4-FFF2-40B4-BE49-F238E27FC236}">
                <a16:creationId xmlns:a16="http://schemas.microsoft.com/office/drawing/2014/main" id="{813DDFC1-8298-B1D4-96CF-E23C4122D2D1}"/>
              </a:ext>
              <a:ext uri="{C183D7F6-B498-43B3-948B-1728B52AA6E4}">
                <adec:decorative xmlns:adec="http://schemas.microsoft.com/office/drawing/2017/decorative" val="1"/>
              </a:ext>
            </a:extLst>
          </p:cNvPr>
          <p:cNvPicPr>
            <a:picLocks noChangeAspect="1"/>
          </p:cNvPicPr>
          <p:nvPr/>
        </p:nvPicPr>
        <p:blipFill>
          <a:blip r:embed="rId54"/>
          <a:stretch>
            <a:fillRect/>
          </a:stretch>
        </p:blipFill>
        <p:spPr>
          <a:xfrm>
            <a:off x="7726217" y="3918303"/>
            <a:ext cx="106182" cy="105614"/>
          </a:xfrm>
          <a:prstGeom prst="rect">
            <a:avLst/>
          </a:prstGeom>
        </p:spPr>
      </p:pic>
      <p:sp>
        <p:nvSpPr>
          <p:cNvPr id="5" name="5-Point Star 4">
            <a:extLst>
              <a:ext uri="{FF2B5EF4-FFF2-40B4-BE49-F238E27FC236}">
                <a16:creationId xmlns:a16="http://schemas.microsoft.com/office/drawing/2014/main" id="{1BE63E51-608A-DA8F-29D4-410E0B29F4CA}"/>
              </a:ext>
              <a:ext uri="{C183D7F6-B498-43B3-948B-1728B52AA6E4}">
                <adec:decorative xmlns:adec="http://schemas.microsoft.com/office/drawing/2017/decorative" val="1"/>
              </a:ext>
            </a:extLst>
          </p:cNvPr>
          <p:cNvSpPr>
            <a:spLocks/>
          </p:cNvSpPr>
          <p:nvPr/>
        </p:nvSpPr>
        <p:spPr>
          <a:xfrm>
            <a:off x="6308596" y="4381846"/>
            <a:ext cx="103348" cy="102796"/>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80000" indent="-180000" algn="just" defTabSz="914400" rtl="0" eaLnBrk="1" latinLnBrk="0" hangingPunct="1">
              <a:lnSpc>
                <a:spcPct val="100000"/>
              </a:lnSpc>
              <a:spcBef>
                <a:spcPts val="1500"/>
              </a:spcBef>
              <a:buClr>
                <a:schemeClr val="bg2"/>
              </a:buClr>
              <a:buFont typeface="SIXT" panose="020B0504030202020204" pitchFamily="34" charset="0"/>
              <a:buChar char="↗"/>
            </a:pPr>
            <a:endParaRPr lang="en-US" sz="1500" kern="1200" err="1">
              <a:solidFill>
                <a:schemeClr val="tx1"/>
              </a:solidFill>
              <a:latin typeface="+mn-lt"/>
              <a:ea typeface="+mn-ea"/>
              <a:cs typeface="+mn-cs"/>
            </a:endParaRPr>
          </a:p>
        </p:txBody>
      </p:sp>
      <p:sp>
        <p:nvSpPr>
          <p:cNvPr id="7" name="5-Point Star 6">
            <a:extLst>
              <a:ext uri="{FF2B5EF4-FFF2-40B4-BE49-F238E27FC236}">
                <a16:creationId xmlns:a16="http://schemas.microsoft.com/office/drawing/2014/main" id="{A0678222-9720-0D49-30BB-1FB22F2D90C2}"/>
              </a:ext>
              <a:ext uri="{C183D7F6-B498-43B3-948B-1728B52AA6E4}">
                <adec:decorative xmlns:adec="http://schemas.microsoft.com/office/drawing/2017/decorative" val="1"/>
              </a:ext>
            </a:extLst>
          </p:cNvPr>
          <p:cNvSpPr>
            <a:spLocks/>
          </p:cNvSpPr>
          <p:nvPr/>
        </p:nvSpPr>
        <p:spPr>
          <a:xfrm>
            <a:off x="6825674" y="5730189"/>
            <a:ext cx="103348" cy="102796"/>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80000" indent="-180000" algn="just" defTabSz="914400" rtl="0" eaLnBrk="1" latinLnBrk="0" hangingPunct="1">
              <a:lnSpc>
                <a:spcPct val="100000"/>
              </a:lnSpc>
              <a:spcBef>
                <a:spcPts val="1500"/>
              </a:spcBef>
              <a:buClr>
                <a:schemeClr val="bg2"/>
              </a:buClr>
              <a:buFont typeface="SIXT" panose="020B0504030202020204" pitchFamily="34" charset="0"/>
              <a:buChar char="↗"/>
            </a:pPr>
            <a:endParaRPr lang="en-US" sz="1500" kern="1200" err="1">
              <a:solidFill>
                <a:schemeClr val="tx1"/>
              </a:solidFill>
              <a:latin typeface="+mn-lt"/>
              <a:ea typeface="+mn-ea"/>
              <a:cs typeface="+mn-cs"/>
            </a:endParaRPr>
          </a:p>
        </p:txBody>
      </p:sp>
      <p:sp>
        <p:nvSpPr>
          <p:cNvPr id="196" name="5-Point Star 195">
            <a:extLst>
              <a:ext uri="{FF2B5EF4-FFF2-40B4-BE49-F238E27FC236}">
                <a16:creationId xmlns:a16="http://schemas.microsoft.com/office/drawing/2014/main" id="{B19BF11C-AE22-88EA-A66B-A6F2EB2F5EA6}"/>
              </a:ext>
              <a:ext uri="{C183D7F6-B498-43B3-948B-1728B52AA6E4}">
                <adec:decorative xmlns:adec="http://schemas.microsoft.com/office/drawing/2017/decorative" val="1"/>
              </a:ext>
            </a:extLst>
          </p:cNvPr>
          <p:cNvSpPr>
            <a:spLocks/>
          </p:cNvSpPr>
          <p:nvPr/>
        </p:nvSpPr>
        <p:spPr>
          <a:xfrm>
            <a:off x="6232925" y="5911243"/>
            <a:ext cx="103348" cy="102796"/>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80000" indent="-180000" algn="just" defTabSz="914400" rtl="0" eaLnBrk="1" latinLnBrk="0" hangingPunct="1">
              <a:lnSpc>
                <a:spcPct val="100000"/>
              </a:lnSpc>
              <a:spcBef>
                <a:spcPts val="1500"/>
              </a:spcBef>
              <a:buClr>
                <a:schemeClr val="bg2"/>
              </a:buClr>
              <a:buFont typeface="SIXT" panose="020B0504030202020204" pitchFamily="34" charset="0"/>
              <a:buChar char="↗"/>
            </a:pPr>
            <a:endParaRPr lang="en-US" sz="1500" kern="1200" err="1">
              <a:solidFill>
                <a:schemeClr val="tx1"/>
              </a:solidFill>
              <a:latin typeface="+mn-lt"/>
              <a:ea typeface="+mn-ea"/>
              <a:cs typeface="+mn-cs"/>
            </a:endParaRPr>
          </a:p>
        </p:txBody>
      </p:sp>
      <p:sp>
        <p:nvSpPr>
          <p:cNvPr id="198" name="5-Point Star 197">
            <a:extLst>
              <a:ext uri="{FF2B5EF4-FFF2-40B4-BE49-F238E27FC236}">
                <a16:creationId xmlns:a16="http://schemas.microsoft.com/office/drawing/2014/main" id="{52CF8D4C-B2E3-D960-B425-2686105178C6}"/>
              </a:ext>
              <a:ext uri="{C183D7F6-B498-43B3-948B-1728B52AA6E4}">
                <adec:decorative xmlns:adec="http://schemas.microsoft.com/office/drawing/2017/decorative" val="1"/>
              </a:ext>
            </a:extLst>
          </p:cNvPr>
          <p:cNvSpPr>
            <a:spLocks/>
          </p:cNvSpPr>
          <p:nvPr/>
        </p:nvSpPr>
        <p:spPr>
          <a:xfrm>
            <a:off x="4099125" y="5192983"/>
            <a:ext cx="103348" cy="102796"/>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80000" indent="-180000" algn="just" defTabSz="914400" rtl="0" eaLnBrk="1" latinLnBrk="0" hangingPunct="1">
              <a:lnSpc>
                <a:spcPct val="100000"/>
              </a:lnSpc>
              <a:spcBef>
                <a:spcPts val="1500"/>
              </a:spcBef>
              <a:buClr>
                <a:schemeClr val="bg2"/>
              </a:buClr>
              <a:buFont typeface="SIXT" panose="020B0504030202020204" pitchFamily="34" charset="0"/>
              <a:buChar char="↗"/>
            </a:pPr>
            <a:endParaRPr lang="en-US" sz="1500" kern="1200" err="1">
              <a:solidFill>
                <a:schemeClr val="tx1"/>
              </a:solidFill>
              <a:latin typeface="+mn-lt"/>
              <a:ea typeface="+mn-ea"/>
              <a:cs typeface="+mn-cs"/>
            </a:endParaRPr>
          </a:p>
        </p:txBody>
      </p:sp>
      <p:sp>
        <p:nvSpPr>
          <p:cNvPr id="199" name="5-Point Star 198">
            <a:extLst>
              <a:ext uri="{FF2B5EF4-FFF2-40B4-BE49-F238E27FC236}">
                <a16:creationId xmlns:a16="http://schemas.microsoft.com/office/drawing/2014/main" id="{D7BF9DA2-0FE5-241C-7C44-22D9FB6A3838}"/>
              </a:ext>
              <a:ext uri="{C183D7F6-B498-43B3-948B-1728B52AA6E4}">
                <adec:decorative xmlns:adec="http://schemas.microsoft.com/office/drawing/2017/decorative" val="1"/>
              </a:ext>
            </a:extLst>
          </p:cNvPr>
          <p:cNvSpPr>
            <a:spLocks/>
          </p:cNvSpPr>
          <p:nvPr/>
        </p:nvSpPr>
        <p:spPr>
          <a:xfrm>
            <a:off x="3240338" y="4835532"/>
            <a:ext cx="103348" cy="102796"/>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80000" indent="-180000" algn="just" defTabSz="914400" rtl="0" eaLnBrk="1" latinLnBrk="0" hangingPunct="1">
              <a:lnSpc>
                <a:spcPct val="100000"/>
              </a:lnSpc>
              <a:spcBef>
                <a:spcPts val="1500"/>
              </a:spcBef>
              <a:buClr>
                <a:schemeClr val="bg2"/>
              </a:buClr>
              <a:buFont typeface="SIXT" panose="020B0504030202020204" pitchFamily="34" charset="0"/>
              <a:buChar char="↗"/>
            </a:pPr>
            <a:endParaRPr lang="en-US" sz="1500" kern="1200" err="1">
              <a:solidFill>
                <a:schemeClr val="tx1"/>
              </a:solidFill>
              <a:latin typeface="+mn-lt"/>
              <a:ea typeface="+mn-ea"/>
              <a:cs typeface="+mn-cs"/>
            </a:endParaRPr>
          </a:p>
        </p:txBody>
      </p:sp>
      <p:pic>
        <p:nvPicPr>
          <p:cNvPr id="200" name="Picture 199">
            <a:extLst>
              <a:ext uri="{FF2B5EF4-FFF2-40B4-BE49-F238E27FC236}">
                <a16:creationId xmlns:a16="http://schemas.microsoft.com/office/drawing/2014/main" id="{B2E815BA-1491-BA0C-2748-E838D337C207}"/>
              </a:ext>
              <a:ext uri="{C183D7F6-B498-43B3-948B-1728B52AA6E4}">
                <adec:decorative xmlns:adec="http://schemas.microsoft.com/office/drawing/2017/decorative" val="1"/>
              </a:ext>
            </a:extLst>
          </p:cNvPr>
          <p:cNvPicPr>
            <a:picLocks noChangeAspect="1"/>
          </p:cNvPicPr>
          <p:nvPr/>
        </p:nvPicPr>
        <p:blipFill>
          <a:blip r:embed="rId52"/>
          <a:stretch>
            <a:fillRect/>
          </a:stretch>
        </p:blipFill>
        <p:spPr>
          <a:xfrm>
            <a:off x="3914706" y="3302727"/>
            <a:ext cx="106182" cy="105614"/>
          </a:xfrm>
          <a:prstGeom prst="rect">
            <a:avLst/>
          </a:prstGeom>
        </p:spPr>
      </p:pic>
      <p:sp>
        <p:nvSpPr>
          <p:cNvPr id="203" name="TextBox 202">
            <a:extLst>
              <a:ext uri="{FF2B5EF4-FFF2-40B4-BE49-F238E27FC236}">
                <a16:creationId xmlns:a16="http://schemas.microsoft.com/office/drawing/2014/main" id="{14724CEE-EC14-5213-8AEC-7165EDDB9024}"/>
              </a:ext>
              <a:ext uri="{C183D7F6-B498-43B3-948B-1728B52AA6E4}">
                <adec:decorative xmlns:adec="http://schemas.microsoft.com/office/drawing/2017/decorative" val="1"/>
              </a:ext>
            </a:extLst>
          </p:cNvPr>
          <p:cNvSpPr txBox="1">
            <a:spLocks/>
          </p:cNvSpPr>
          <p:nvPr/>
        </p:nvSpPr>
        <p:spPr>
          <a:xfrm>
            <a:off x="8750159" y="4386211"/>
            <a:ext cx="704529"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ORF</a:t>
            </a:r>
          </a:p>
        </p:txBody>
      </p:sp>
      <p:sp>
        <p:nvSpPr>
          <p:cNvPr id="204" name="5-Point Star 203">
            <a:extLst>
              <a:ext uri="{FF2B5EF4-FFF2-40B4-BE49-F238E27FC236}">
                <a16:creationId xmlns:a16="http://schemas.microsoft.com/office/drawing/2014/main" id="{DC93444D-B311-A757-1E81-0ED33C12D20D}"/>
              </a:ext>
              <a:ext uri="{C183D7F6-B498-43B3-948B-1728B52AA6E4}">
                <adec:decorative xmlns:adec="http://schemas.microsoft.com/office/drawing/2017/decorative" val="1"/>
              </a:ext>
            </a:extLst>
          </p:cNvPr>
          <p:cNvSpPr>
            <a:spLocks/>
          </p:cNvSpPr>
          <p:nvPr/>
        </p:nvSpPr>
        <p:spPr>
          <a:xfrm>
            <a:off x="8712263" y="4470050"/>
            <a:ext cx="103348" cy="102796"/>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80000" indent="-180000" algn="just" defTabSz="914400" rtl="0" eaLnBrk="1" latinLnBrk="0" hangingPunct="1">
              <a:lnSpc>
                <a:spcPct val="100000"/>
              </a:lnSpc>
              <a:spcBef>
                <a:spcPts val="1500"/>
              </a:spcBef>
              <a:buClr>
                <a:schemeClr val="bg2"/>
              </a:buClr>
              <a:buFont typeface="SIXT" panose="020B0504030202020204" pitchFamily="34" charset="0"/>
              <a:buChar char="↗"/>
            </a:pPr>
            <a:endParaRPr lang="en-US" sz="1500" kern="1200" err="1">
              <a:solidFill>
                <a:schemeClr val="tx1"/>
              </a:solidFill>
              <a:latin typeface="+mn-lt"/>
              <a:ea typeface="+mn-ea"/>
              <a:cs typeface="+mn-cs"/>
            </a:endParaRPr>
          </a:p>
        </p:txBody>
      </p:sp>
      <p:sp>
        <p:nvSpPr>
          <p:cNvPr id="205" name="TextBox 204">
            <a:extLst>
              <a:ext uri="{FF2B5EF4-FFF2-40B4-BE49-F238E27FC236}">
                <a16:creationId xmlns:a16="http://schemas.microsoft.com/office/drawing/2014/main" id="{69DD49C5-A8E1-CD5F-6063-96B621A2683B}"/>
              </a:ext>
              <a:ext uri="{C183D7F6-B498-43B3-948B-1728B52AA6E4}">
                <adec:decorative xmlns:adec="http://schemas.microsoft.com/office/drawing/2017/decorative" val="1"/>
              </a:ext>
            </a:extLst>
          </p:cNvPr>
          <p:cNvSpPr txBox="1">
            <a:spLocks/>
          </p:cNvSpPr>
          <p:nvPr/>
        </p:nvSpPr>
        <p:spPr>
          <a:xfrm>
            <a:off x="6908597" y="4345144"/>
            <a:ext cx="783360"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STL</a:t>
            </a:r>
          </a:p>
        </p:txBody>
      </p:sp>
      <p:pic>
        <p:nvPicPr>
          <p:cNvPr id="206" name="Picture 205">
            <a:extLst>
              <a:ext uri="{FF2B5EF4-FFF2-40B4-BE49-F238E27FC236}">
                <a16:creationId xmlns:a16="http://schemas.microsoft.com/office/drawing/2014/main" id="{B4BD718E-2F3E-92F7-E74B-075B356B1D82}"/>
              </a:ext>
              <a:ext uri="{C183D7F6-B498-43B3-948B-1728B52AA6E4}">
                <adec:decorative xmlns:adec="http://schemas.microsoft.com/office/drawing/2017/decorative" val="1"/>
              </a:ext>
            </a:extLst>
          </p:cNvPr>
          <p:cNvPicPr>
            <a:picLocks noChangeAspect="1"/>
          </p:cNvPicPr>
          <p:nvPr/>
        </p:nvPicPr>
        <p:blipFill>
          <a:blip r:embed="rId52"/>
          <a:stretch>
            <a:fillRect/>
          </a:stretch>
        </p:blipFill>
        <p:spPr>
          <a:xfrm>
            <a:off x="6855666" y="4412346"/>
            <a:ext cx="106182" cy="105614"/>
          </a:xfrm>
          <a:prstGeom prst="rect">
            <a:avLst/>
          </a:prstGeom>
        </p:spPr>
      </p:pic>
      <p:sp>
        <p:nvSpPr>
          <p:cNvPr id="207" name="TextBox 206">
            <a:extLst>
              <a:ext uri="{FF2B5EF4-FFF2-40B4-BE49-F238E27FC236}">
                <a16:creationId xmlns:a16="http://schemas.microsoft.com/office/drawing/2014/main" id="{FC7CD90B-DE5C-557F-EC95-5031C2465C06}"/>
              </a:ext>
              <a:ext uri="{C183D7F6-B498-43B3-948B-1728B52AA6E4}">
                <adec:decorative xmlns:adec="http://schemas.microsoft.com/office/drawing/2017/decorative" val="1"/>
              </a:ext>
            </a:extLst>
          </p:cNvPr>
          <p:cNvSpPr txBox="1">
            <a:spLocks/>
          </p:cNvSpPr>
          <p:nvPr/>
        </p:nvSpPr>
        <p:spPr>
          <a:xfrm>
            <a:off x="5976737" y="5402057"/>
            <a:ext cx="533119"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DAL</a:t>
            </a:r>
          </a:p>
        </p:txBody>
      </p:sp>
      <p:sp>
        <p:nvSpPr>
          <p:cNvPr id="218" name="TextBox 217">
            <a:extLst>
              <a:ext uri="{FF2B5EF4-FFF2-40B4-BE49-F238E27FC236}">
                <a16:creationId xmlns:a16="http://schemas.microsoft.com/office/drawing/2014/main" id="{82ACAE63-7424-5A64-4F41-81B4F84D0ADA}"/>
              </a:ext>
              <a:ext uri="{C183D7F6-B498-43B3-948B-1728B52AA6E4}">
                <adec:decorative xmlns:adec="http://schemas.microsoft.com/office/drawing/2017/decorative" val="1"/>
              </a:ext>
            </a:extLst>
          </p:cNvPr>
          <p:cNvSpPr txBox="1">
            <a:spLocks/>
          </p:cNvSpPr>
          <p:nvPr/>
        </p:nvSpPr>
        <p:spPr>
          <a:xfrm>
            <a:off x="2917740" y="5003914"/>
            <a:ext cx="546494"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CBX</a:t>
            </a:r>
          </a:p>
        </p:txBody>
      </p:sp>
      <p:sp>
        <p:nvSpPr>
          <p:cNvPr id="219" name="5-Point Star 218">
            <a:extLst>
              <a:ext uri="{FF2B5EF4-FFF2-40B4-BE49-F238E27FC236}">
                <a16:creationId xmlns:a16="http://schemas.microsoft.com/office/drawing/2014/main" id="{B3D638DD-A13E-D8D5-C674-9B39ABD86813}"/>
              </a:ext>
              <a:ext uri="{C183D7F6-B498-43B3-948B-1728B52AA6E4}">
                <adec:decorative xmlns:adec="http://schemas.microsoft.com/office/drawing/2017/decorative" val="1"/>
              </a:ext>
            </a:extLst>
          </p:cNvPr>
          <p:cNvSpPr>
            <a:spLocks/>
          </p:cNvSpPr>
          <p:nvPr/>
        </p:nvSpPr>
        <p:spPr>
          <a:xfrm>
            <a:off x="3351249" y="5077267"/>
            <a:ext cx="103348" cy="102796"/>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80000" indent="-180000" algn="just" defTabSz="914400" rtl="0" eaLnBrk="1" latinLnBrk="0" hangingPunct="1">
              <a:lnSpc>
                <a:spcPct val="100000"/>
              </a:lnSpc>
              <a:spcBef>
                <a:spcPts val="1500"/>
              </a:spcBef>
              <a:buClr>
                <a:schemeClr val="bg2"/>
              </a:buClr>
              <a:buFont typeface="SIXT" panose="020B0504030202020204" pitchFamily="34" charset="0"/>
              <a:buChar char="↗"/>
            </a:pPr>
            <a:endParaRPr lang="en-US" sz="1500" kern="1200" err="1">
              <a:solidFill>
                <a:schemeClr val="tx1"/>
              </a:solidFill>
              <a:latin typeface="+mn-lt"/>
              <a:ea typeface="+mn-ea"/>
              <a:cs typeface="+mn-cs"/>
            </a:endParaRPr>
          </a:p>
        </p:txBody>
      </p:sp>
      <p:pic>
        <p:nvPicPr>
          <p:cNvPr id="220" name="Picture 219">
            <a:extLst>
              <a:ext uri="{FF2B5EF4-FFF2-40B4-BE49-F238E27FC236}">
                <a16:creationId xmlns:a16="http://schemas.microsoft.com/office/drawing/2014/main" id="{8533013D-AA72-DD90-DDB2-D6F0E19A5595}"/>
              </a:ext>
              <a:ext uri="{C183D7F6-B498-43B3-948B-1728B52AA6E4}">
                <adec:decorative xmlns:adec="http://schemas.microsoft.com/office/drawing/2017/decorative" val="1"/>
              </a:ext>
            </a:extLst>
          </p:cNvPr>
          <p:cNvPicPr>
            <a:picLocks noChangeAspect="1"/>
          </p:cNvPicPr>
          <p:nvPr/>
        </p:nvPicPr>
        <p:blipFill>
          <a:blip r:embed="rId52"/>
          <a:stretch>
            <a:fillRect/>
          </a:stretch>
        </p:blipFill>
        <p:spPr>
          <a:xfrm>
            <a:off x="5947902" y="5497957"/>
            <a:ext cx="106182" cy="105614"/>
          </a:xfrm>
          <a:prstGeom prst="rect">
            <a:avLst/>
          </a:prstGeom>
        </p:spPr>
      </p:pic>
      <p:sp>
        <p:nvSpPr>
          <p:cNvPr id="221" name="5-Point Star 220">
            <a:extLst>
              <a:ext uri="{FF2B5EF4-FFF2-40B4-BE49-F238E27FC236}">
                <a16:creationId xmlns:a16="http://schemas.microsoft.com/office/drawing/2014/main" id="{65CF4C21-E393-119D-3419-188D5BDE0516}"/>
              </a:ext>
              <a:ext uri="{C183D7F6-B498-43B3-948B-1728B52AA6E4}">
                <adec:decorative xmlns:adec="http://schemas.microsoft.com/office/drawing/2017/decorative" val="1"/>
              </a:ext>
            </a:extLst>
          </p:cNvPr>
          <p:cNvSpPr>
            <a:spLocks/>
          </p:cNvSpPr>
          <p:nvPr/>
        </p:nvSpPr>
        <p:spPr>
          <a:xfrm>
            <a:off x="7985980" y="6105128"/>
            <a:ext cx="103348" cy="102796"/>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80000" indent="-180000" algn="just" defTabSz="914400" rtl="0" eaLnBrk="1" latinLnBrk="0" hangingPunct="1">
              <a:lnSpc>
                <a:spcPct val="100000"/>
              </a:lnSpc>
              <a:spcBef>
                <a:spcPts val="1500"/>
              </a:spcBef>
              <a:buClr>
                <a:schemeClr val="bg2"/>
              </a:buClr>
              <a:buFont typeface="SIXT" panose="020B0504030202020204" pitchFamily="34" charset="0"/>
              <a:buChar char="↗"/>
            </a:pPr>
            <a:endParaRPr lang="en-US" sz="1500" kern="1200" err="1">
              <a:solidFill>
                <a:schemeClr val="tx1"/>
              </a:solidFill>
              <a:latin typeface="+mn-lt"/>
              <a:ea typeface="+mn-ea"/>
              <a:cs typeface="+mn-cs"/>
            </a:endParaRPr>
          </a:p>
        </p:txBody>
      </p:sp>
      <p:pic>
        <p:nvPicPr>
          <p:cNvPr id="6" name="Picture 5">
            <a:extLst>
              <a:ext uri="{FF2B5EF4-FFF2-40B4-BE49-F238E27FC236}">
                <a16:creationId xmlns:a16="http://schemas.microsoft.com/office/drawing/2014/main" id="{5D7322B9-8495-0121-82D5-6394B5706B25}"/>
              </a:ext>
              <a:ext uri="{C183D7F6-B498-43B3-948B-1728B52AA6E4}">
                <adec:decorative xmlns:adec="http://schemas.microsoft.com/office/drawing/2017/decorative" val="1"/>
              </a:ext>
            </a:extLst>
          </p:cNvPr>
          <p:cNvPicPr>
            <a:picLocks noChangeAspect="1"/>
          </p:cNvPicPr>
          <p:nvPr/>
        </p:nvPicPr>
        <p:blipFill>
          <a:blip r:embed="rId55"/>
          <a:stretch>
            <a:fillRect/>
          </a:stretch>
        </p:blipFill>
        <p:spPr>
          <a:xfrm>
            <a:off x="3039189" y="1473596"/>
            <a:ext cx="1271685" cy="1112641"/>
          </a:xfrm>
          <a:prstGeom prst="rect">
            <a:avLst/>
          </a:prstGeom>
        </p:spPr>
      </p:pic>
      <p:pic>
        <p:nvPicPr>
          <p:cNvPr id="11" name="Picture 10">
            <a:extLst>
              <a:ext uri="{FF2B5EF4-FFF2-40B4-BE49-F238E27FC236}">
                <a16:creationId xmlns:a16="http://schemas.microsoft.com/office/drawing/2014/main" id="{11D3FE6B-1B6C-B7EB-2954-58BEBAE0A9A5}"/>
              </a:ext>
              <a:ext uri="{C183D7F6-B498-43B3-948B-1728B52AA6E4}">
                <adec:decorative xmlns:adec="http://schemas.microsoft.com/office/drawing/2017/decorative" val="1"/>
              </a:ext>
            </a:extLst>
          </p:cNvPr>
          <p:cNvPicPr>
            <a:picLocks noChangeAspect="1"/>
          </p:cNvPicPr>
          <p:nvPr/>
        </p:nvPicPr>
        <p:blipFill>
          <a:blip r:embed="rId56"/>
          <a:stretch>
            <a:fillRect/>
          </a:stretch>
        </p:blipFill>
        <p:spPr>
          <a:xfrm>
            <a:off x="6120278" y="1634537"/>
            <a:ext cx="2519821" cy="2283840"/>
          </a:xfrm>
          <a:prstGeom prst="rect">
            <a:avLst/>
          </a:prstGeom>
        </p:spPr>
      </p:pic>
      <p:sp>
        <p:nvSpPr>
          <p:cNvPr id="40" name="TextBox 39">
            <a:extLst>
              <a:ext uri="{FF2B5EF4-FFF2-40B4-BE49-F238E27FC236}">
                <a16:creationId xmlns:a16="http://schemas.microsoft.com/office/drawing/2014/main" id="{BDDD700E-2F55-614B-6CCD-ED18FABAC003}"/>
              </a:ext>
              <a:ext uri="{C183D7F6-B498-43B3-948B-1728B52AA6E4}">
                <adec:decorative xmlns:adec="http://schemas.microsoft.com/office/drawing/2017/decorative" val="1"/>
              </a:ext>
            </a:extLst>
          </p:cNvPr>
          <p:cNvSpPr txBox="1"/>
          <p:nvPr/>
        </p:nvSpPr>
        <p:spPr>
          <a:xfrm>
            <a:off x="3459234" y="2195236"/>
            <a:ext cx="605492" cy="585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YVR</a:t>
            </a:r>
          </a:p>
        </p:txBody>
      </p:sp>
      <p:pic>
        <p:nvPicPr>
          <p:cNvPr id="48" name="Picture 47">
            <a:extLst>
              <a:ext uri="{FF2B5EF4-FFF2-40B4-BE49-F238E27FC236}">
                <a16:creationId xmlns:a16="http://schemas.microsoft.com/office/drawing/2014/main" id="{3EA77120-1C4D-75C4-D2D7-A79B482C95D8}"/>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3407404" y="2261852"/>
            <a:ext cx="105974" cy="105408"/>
          </a:xfrm>
          <a:prstGeom prst="rect">
            <a:avLst/>
          </a:prstGeom>
        </p:spPr>
      </p:pic>
      <p:pic>
        <p:nvPicPr>
          <p:cNvPr id="99" name="Picture 98">
            <a:extLst>
              <a:ext uri="{FF2B5EF4-FFF2-40B4-BE49-F238E27FC236}">
                <a16:creationId xmlns:a16="http://schemas.microsoft.com/office/drawing/2014/main" id="{FFF3A87B-4B12-029C-56B5-401387ADE249}"/>
              </a:ext>
              <a:ext uri="{C183D7F6-B498-43B3-948B-1728B52AA6E4}">
                <adec:decorative xmlns:adec="http://schemas.microsoft.com/office/drawing/2017/decorative" val="1"/>
              </a:ext>
            </a:extLst>
          </p:cNvPr>
          <p:cNvPicPr>
            <a:picLocks noChangeAspect="1"/>
          </p:cNvPicPr>
          <p:nvPr/>
        </p:nvPicPr>
        <p:blipFill>
          <a:blip r:embed="rId57"/>
          <a:stretch>
            <a:fillRect/>
          </a:stretch>
        </p:blipFill>
        <p:spPr>
          <a:xfrm>
            <a:off x="7733647" y="1472541"/>
            <a:ext cx="2154800" cy="1745088"/>
          </a:xfrm>
          <a:prstGeom prst="rect">
            <a:avLst/>
          </a:prstGeom>
        </p:spPr>
      </p:pic>
      <p:pic>
        <p:nvPicPr>
          <p:cNvPr id="100" name="Picture 99">
            <a:extLst>
              <a:ext uri="{FF2B5EF4-FFF2-40B4-BE49-F238E27FC236}">
                <a16:creationId xmlns:a16="http://schemas.microsoft.com/office/drawing/2014/main" id="{4A7A5085-B8F5-2C6E-B300-0C49482AC57E}"/>
              </a:ext>
              <a:ext uri="{C183D7F6-B498-43B3-948B-1728B52AA6E4}">
                <adec:decorative xmlns:adec="http://schemas.microsoft.com/office/drawing/2017/decorative" val="1"/>
              </a:ext>
            </a:extLst>
          </p:cNvPr>
          <p:cNvPicPr>
            <a:picLocks noChangeAspect="1"/>
          </p:cNvPicPr>
          <p:nvPr/>
        </p:nvPicPr>
        <p:blipFill>
          <a:blip r:embed="rId58"/>
          <a:stretch>
            <a:fillRect/>
          </a:stretch>
        </p:blipFill>
        <p:spPr>
          <a:xfrm>
            <a:off x="8799090" y="1465385"/>
            <a:ext cx="1872204" cy="714432"/>
          </a:xfrm>
          <a:prstGeom prst="rect">
            <a:avLst/>
          </a:prstGeom>
        </p:spPr>
      </p:pic>
      <p:pic>
        <p:nvPicPr>
          <p:cNvPr id="108" name="Picture 107">
            <a:extLst>
              <a:ext uri="{FF2B5EF4-FFF2-40B4-BE49-F238E27FC236}">
                <a16:creationId xmlns:a16="http://schemas.microsoft.com/office/drawing/2014/main" id="{A54DBF35-F767-5626-1506-A5B404FCE4FF}"/>
              </a:ext>
              <a:ext uri="{C183D7F6-B498-43B3-948B-1728B52AA6E4}">
                <adec:decorative xmlns:adec="http://schemas.microsoft.com/office/drawing/2017/decorative" val="1"/>
              </a:ext>
            </a:extLst>
          </p:cNvPr>
          <p:cNvPicPr>
            <a:picLocks noChangeAspect="1"/>
          </p:cNvPicPr>
          <p:nvPr/>
        </p:nvPicPr>
        <p:blipFill>
          <a:blip r:embed="rId59"/>
          <a:stretch>
            <a:fillRect/>
          </a:stretch>
        </p:blipFill>
        <p:spPr>
          <a:xfrm>
            <a:off x="4700884" y="1472351"/>
            <a:ext cx="906664" cy="1311744"/>
          </a:xfrm>
          <a:prstGeom prst="rect">
            <a:avLst/>
          </a:prstGeom>
        </p:spPr>
      </p:pic>
      <p:pic>
        <p:nvPicPr>
          <p:cNvPr id="115" name="Picture 114">
            <a:extLst>
              <a:ext uri="{FF2B5EF4-FFF2-40B4-BE49-F238E27FC236}">
                <a16:creationId xmlns:a16="http://schemas.microsoft.com/office/drawing/2014/main" id="{27DB7EE8-1C9F-1D7E-59B9-3E57B1BDEAAE}"/>
              </a:ext>
              <a:ext uri="{C183D7F6-B498-43B3-948B-1728B52AA6E4}">
                <adec:decorative xmlns:adec="http://schemas.microsoft.com/office/drawing/2017/decorative" val="1"/>
              </a:ext>
            </a:extLst>
          </p:cNvPr>
          <p:cNvPicPr>
            <a:picLocks noChangeAspect="1"/>
          </p:cNvPicPr>
          <p:nvPr/>
        </p:nvPicPr>
        <p:blipFill>
          <a:blip r:embed="rId60"/>
          <a:stretch>
            <a:fillRect/>
          </a:stretch>
        </p:blipFill>
        <p:spPr>
          <a:xfrm>
            <a:off x="5581267" y="1475821"/>
            <a:ext cx="1212811" cy="1346879"/>
          </a:xfrm>
          <a:prstGeom prst="rect">
            <a:avLst/>
          </a:prstGeom>
        </p:spPr>
      </p:pic>
      <p:pic>
        <p:nvPicPr>
          <p:cNvPr id="157" name="Picture 156">
            <a:extLst>
              <a:ext uri="{FF2B5EF4-FFF2-40B4-BE49-F238E27FC236}">
                <a16:creationId xmlns:a16="http://schemas.microsoft.com/office/drawing/2014/main" id="{6A2FD6C3-C973-66D6-21F4-2692E6BC8D99}"/>
              </a:ext>
              <a:ext uri="{C183D7F6-B498-43B3-948B-1728B52AA6E4}">
                <adec:decorative xmlns:adec="http://schemas.microsoft.com/office/drawing/2017/decorative" val="1"/>
              </a:ext>
            </a:extLst>
          </p:cNvPr>
          <p:cNvPicPr>
            <a:picLocks noChangeAspect="1"/>
          </p:cNvPicPr>
          <p:nvPr/>
        </p:nvPicPr>
        <p:blipFill>
          <a:blip r:embed="rId61"/>
          <a:stretch>
            <a:fillRect/>
          </a:stretch>
        </p:blipFill>
        <p:spPr>
          <a:xfrm>
            <a:off x="3944204" y="1473596"/>
            <a:ext cx="989089" cy="1182912"/>
          </a:xfrm>
          <a:prstGeom prst="rect">
            <a:avLst/>
          </a:prstGeom>
        </p:spPr>
      </p:pic>
      <p:sp>
        <p:nvSpPr>
          <p:cNvPr id="168" name="TextBox 167">
            <a:extLst>
              <a:ext uri="{FF2B5EF4-FFF2-40B4-BE49-F238E27FC236}">
                <a16:creationId xmlns:a16="http://schemas.microsoft.com/office/drawing/2014/main" id="{D6113BBD-B6E1-D13F-57B9-75256A363178}"/>
              </a:ext>
              <a:ext uri="{C183D7F6-B498-43B3-948B-1728B52AA6E4}">
                <adec:decorative xmlns:adec="http://schemas.microsoft.com/office/drawing/2017/decorative" val="1"/>
              </a:ext>
            </a:extLst>
          </p:cNvPr>
          <p:cNvSpPr txBox="1"/>
          <p:nvPr/>
        </p:nvSpPr>
        <p:spPr>
          <a:xfrm>
            <a:off x="4308934" y="2260476"/>
            <a:ext cx="523177" cy="585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YYC</a:t>
            </a:r>
          </a:p>
        </p:txBody>
      </p:sp>
      <p:sp>
        <p:nvSpPr>
          <p:cNvPr id="150" name="TextBox 149">
            <a:extLst>
              <a:ext uri="{FF2B5EF4-FFF2-40B4-BE49-F238E27FC236}">
                <a16:creationId xmlns:a16="http://schemas.microsoft.com/office/drawing/2014/main" id="{B6E4F495-CFC9-C0E5-A4BC-D5074F8EF117}"/>
              </a:ext>
              <a:ext uri="{C183D7F6-B498-43B3-948B-1728B52AA6E4}">
                <adec:decorative xmlns:adec="http://schemas.microsoft.com/office/drawing/2017/decorative" val="1"/>
              </a:ext>
            </a:extLst>
          </p:cNvPr>
          <p:cNvSpPr txBox="1">
            <a:spLocks/>
          </p:cNvSpPr>
          <p:nvPr/>
        </p:nvSpPr>
        <p:spPr>
          <a:xfrm>
            <a:off x="7725379" y="3639500"/>
            <a:ext cx="561350"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DTW</a:t>
            </a:r>
          </a:p>
        </p:txBody>
      </p:sp>
      <p:sp>
        <p:nvSpPr>
          <p:cNvPr id="181" name="TextBox 180">
            <a:extLst>
              <a:ext uri="{FF2B5EF4-FFF2-40B4-BE49-F238E27FC236}">
                <a16:creationId xmlns:a16="http://schemas.microsoft.com/office/drawing/2014/main" id="{001DB84F-899D-5040-27F0-FE89B6366480}"/>
              </a:ext>
              <a:ext uri="{C183D7F6-B498-43B3-948B-1728B52AA6E4}">
                <adec:decorative xmlns:adec="http://schemas.microsoft.com/office/drawing/2017/decorative" val="1"/>
              </a:ext>
            </a:extLst>
          </p:cNvPr>
          <p:cNvSpPr txBox="1">
            <a:spLocks/>
          </p:cNvSpPr>
          <p:nvPr/>
        </p:nvSpPr>
        <p:spPr>
          <a:xfrm>
            <a:off x="7087321" y="3523761"/>
            <a:ext cx="798681"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MKE</a:t>
            </a:r>
          </a:p>
        </p:txBody>
      </p:sp>
      <p:pic>
        <p:nvPicPr>
          <p:cNvPr id="186" name="Picture 185">
            <a:extLst>
              <a:ext uri="{FF2B5EF4-FFF2-40B4-BE49-F238E27FC236}">
                <a16:creationId xmlns:a16="http://schemas.microsoft.com/office/drawing/2014/main" id="{D5569B99-EE20-0A18-7950-C3ED08CBC800}"/>
              </a:ext>
              <a:ext uri="{C183D7F6-B498-43B3-948B-1728B52AA6E4}">
                <adec:decorative xmlns:adec="http://schemas.microsoft.com/office/drawing/2017/decorative" val="1"/>
              </a:ext>
            </a:extLst>
          </p:cNvPr>
          <p:cNvPicPr>
            <a:picLocks noChangeAspect="1"/>
          </p:cNvPicPr>
          <p:nvPr/>
        </p:nvPicPr>
        <p:blipFill>
          <a:blip r:embed="rId62"/>
          <a:stretch>
            <a:fillRect/>
          </a:stretch>
        </p:blipFill>
        <p:spPr>
          <a:xfrm>
            <a:off x="5265477" y="4661259"/>
            <a:ext cx="1145382" cy="623599"/>
          </a:xfrm>
          <a:prstGeom prst="rect">
            <a:avLst/>
          </a:prstGeom>
        </p:spPr>
      </p:pic>
      <p:sp>
        <p:nvSpPr>
          <p:cNvPr id="191" name="TextBox 190">
            <a:extLst>
              <a:ext uri="{FF2B5EF4-FFF2-40B4-BE49-F238E27FC236}">
                <a16:creationId xmlns:a16="http://schemas.microsoft.com/office/drawing/2014/main" id="{4FA71908-043A-DACB-BC63-D436ADDC401D}"/>
              </a:ext>
              <a:ext uri="{C183D7F6-B498-43B3-948B-1728B52AA6E4}">
                <adec:decorative xmlns:adec="http://schemas.microsoft.com/office/drawing/2017/decorative" val="1"/>
              </a:ext>
            </a:extLst>
          </p:cNvPr>
          <p:cNvSpPr txBox="1">
            <a:spLocks/>
          </p:cNvSpPr>
          <p:nvPr/>
        </p:nvSpPr>
        <p:spPr>
          <a:xfrm>
            <a:off x="6151142" y="4761620"/>
            <a:ext cx="606133" cy="287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TUL</a:t>
            </a:r>
          </a:p>
        </p:txBody>
      </p:sp>
      <p:sp>
        <p:nvSpPr>
          <p:cNvPr id="193" name="5-Point Star 192">
            <a:extLst>
              <a:ext uri="{FF2B5EF4-FFF2-40B4-BE49-F238E27FC236}">
                <a16:creationId xmlns:a16="http://schemas.microsoft.com/office/drawing/2014/main" id="{7FED736D-A85C-9296-0541-532190312AFF}"/>
              </a:ext>
              <a:ext uri="{C183D7F6-B498-43B3-948B-1728B52AA6E4}">
                <adec:decorative xmlns:adec="http://schemas.microsoft.com/office/drawing/2017/decorative" val="1"/>
              </a:ext>
            </a:extLst>
          </p:cNvPr>
          <p:cNvSpPr>
            <a:spLocks/>
          </p:cNvSpPr>
          <p:nvPr/>
        </p:nvSpPr>
        <p:spPr>
          <a:xfrm>
            <a:off x="6099040" y="4846820"/>
            <a:ext cx="103348" cy="102796"/>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80000" indent="-180000" algn="just" defTabSz="914400" rtl="0" eaLnBrk="1" latinLnBrk="0" hangingPunct="1">
              <a:lnSpc>
                <a:spcPct val="100000"/>
              </a:lnSpc>
              <a:spcBef>
                <a:spcPts val="1500"/>
              </a:spcBef>
              <a:buClr>
                <a:schemeClr val="bg2"/>
              </a:buClr>
              <a:buFont typeface="SIXT" panose="020B0504030202020204" pitchFamily="34" charset="0"/>
              <a:buChar char="↗"/>
            </a:pPr>
            <a:endParaRPr lang="en-US" sz="1500" kern="1200" err="1">
              <a:solidFill>
                <a:schemeClr val="tx1"/>
              </a:solidFill>
              <a:latin typeface="+mn-lt"/>
              <a:ea typeface="+mn-ea"/>
              <a:cs typeface="+mn-cs"/>
            </a:endParaRPr>
          </a:p>
        </p:txBody>
      </p:sp>
      <p:sp>
        <p:nvSpPr>
          <p:cNvPr id="194" name="TextBox 193">
            <a:extLst>
              <a:ext uri="{FF2B5EF4-FFF2-40B4-BE49-F238E27FC236}">
                <a16:creationId xmlns:a16="http://schemas.microsoft.com/office/drawing/2014/main" id="{0212F250-BFC0-01B3-D5D1-7DA424B5725E}"/>
              </a:ext>
              <a:ext uri="{C183D7F6-B498-43B3-948B-1728B52AA6E4}">
                <adec:decorative xmlns:adec="http://schemas.microsoft.com/office/drawing/2017/decorative" val="1"/>
              </a:ext>
            </a:extLst>
          </p:cNvPr>
          <p:cNvSpPr txBox="1">
            <a:spLocks/>
          </p:cNvSpPr>
          <p:nvPr/>
        </p:nvSpPr>
        <p:spPr>
          <a:xfrm>
            <a:off x="3281843" y="3751504"/>
            <a:ext cx="606133" cy="585105"/>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RNO</a:t>
            </a:r>
          </a:p>
        </p:txBody>
      </p:sp>
      <p:sp>
        <p:nvSpPr>
          <p:cNvPr id="195" name="5-Point Star 194">
            <a:extLst>
              <a:ext uri="{FF2B5EF4-FFF2-40B4-BE49-F238E27FC236}">
                <a16:creationId xmlns:a16="http://schemas.microsoft.com/office/drawing/2014/main" id="{CAB4002A-4C94-487B-2620-1A7D614C4E8B}"/>
              </a:ext>
              <a:ext uri="{C183D7F6-B498-43B3-948B-1728B52AA6E4}">
                <adec:decorative xmlns:adec="http://schemas.microsoft.com/office/drawing/2017/decorative" val="1"/>
              </a:ext>
            </a:extLst>
          </p:cNvPr>
          <p:cNvSpPr>
            <a:spLocks/>
          </p:cNvSpPr>
          <p:nvPr/>
        </p:nvSpPr>
        <p:spPr>
          <a:xfrm>
            <a:off x="3229741" y="3836703"/>
            <a:ext cx="103348" cy="102796"/>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80000" indent="-180000" algn="just" defTabSz="914400" rtl="0" eaLnBrk="1" latinLnBrk="0" hangingPunct="1">
              <a:lnSpc>
                <a:spcPct val="100000"/>
              </a:lnSpc>
              <a:spcBef>
                <a:spcPts val="1500"/>
              </a:spcBef>
              <a:buClr>
                <a:schemeClr val="bg2"/>
              </a:buClr>
              <a:buFont typeface="SIXT" panose="020B0504030202020204" pitchFamily="34" charset="0"/>
              <a:buChar char="↗"/>
            </a:pPr>
            <a:endParaRPr lang="en-US" sz="1500" kern="1200" err="1">
              <a:solidFill>
                <a:schemeClr val="tx1"/>
              </a:solidFill>
              <a:latin typeface="+mn-lt"/>
              <a:ea typeface="+mn-ea"/>
              <a:cs typeface="+mn-cs"/>
            </a:endParaRPr>
          </a:p>
        </p:txBody>
      </p:sp>
      <p:sp>
        <p:nvSpPr>
          <p:cNvPr id="197" name="5-Point Star 196">
            <a:extLst>
              <a:ext uri="{FF2B5EF4-FFF2-40B4-BE49-F238E27FC236}">
                <a16:creationId xmlns:a16="http://schemas.microsoft.com/office/drawing/2014/main" id="{0EABACD5-55C2-0B11-12D3-09C618983AAD}"/>
              </a:ext>
              <a:ext uri="{C183D7F6-B498-43B3-948B-1728B52AA6E4}">
                <adec:decorative xmlns:adec="http://schemas.microsoft.com/office/drawing/2017/decorative" val="1"/>
              </a:ext>
            </a:extLst>
          </p:cNvPr>
          <p:cNvSpPr>
            <a:spLocks/>
          </p:cNvSpPr>
          <p:nvPr/>
        </p:nvSpPr>
        <p:spPr>
          <a:xfrm>
            <a:off x="4285579" y="2345580"/>
            <a:ext cx="103348" cy="102796"/>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80000" indent="-180000" algn="just" defTabSz="914400" rtl="0" eaLnBrk="1" latinLnBrk="0" hangingPunct="1">
              <a:lnSpc>
                <a:spcPct val="100000"/>
              </a:lnSpc>
              <a:spcBef>
                <a:spcPts val="1500"/>
              </a:spcBef>
              <a:buClr>
                <a:schemeClr val="bg2"/>
              </a:buClr>
              <a:buFont typeface="SIXT" panose="020B0504030202020204" pitchFamily="34" charset="0"/>
              <a:buChar char="↗"/>
            </a:pPr>
            <a:endParaRPr lang="en-US" sz="1500" kern="1200" err="1">
              <a:solidFill>
                <a:schemeClr val="tx1"/>
              </a:solidFill>
              <a:latin typeface="+mn-lt"/>
              <a:ea typeface="+mn-ea"/>
              <a:cs typeface="+mn-cs"/>
            </a:endParaRPr>
          </a:p>
        </p:txBody>
      </p:sp>
      <p:sp>
        <p:nvSpPr>
          <p:cNvPr id="225" name="TextBox 224">
            <a:extLst>
              <a:ext uri="{FF2B5EF4-FFF2-40B4-BE49-F238E27FC236}">
                <a16:creationId xmlns:a16="http://schemas.microsoft.com/office/drawing/2014/main" id="{D016C2E2-AD5D-FB8F-75AE-71FF6EF960C6}"/>
              </a:ext>
              <a:ext uri="{C183D7F6-B498-43B3-948B-1728B52AA6E4}">
                <adec:decorative xmlns:adec="http://schemas.microsoft.com/office/drawing/2017/decorative" val="1"/>
              </a:ext>
            </a:extLst>
          </p:cNvPr>
          <p:cNvSpPr txBox="1"/>
          <p:nvPr/>
        </p:nvSpPr>
        <p:spPr>
          <a:xfrm>
            <a:off x="9037657" y="3640620"/>
            <a:ext cx="541214" cy="288646"/>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YYZ</a:t>
            </a:r>
          </a:p>
        </p:txBody>
      </p:sp>
      <p:pic>
        <p:nvPicPr>
          <p:cNvPr id="226" name="Picture 225">
            <a:extLst>
              <a:ext uri="{FF2B5EF4-FFF2-40B4-BE49-F238E27FC236}">
                <a16:creationId xmlns:a16="http://schemas.microsoft.com/office/drawing/2014/main" id="{91AE31EF-2B96-7924-78DE-13EC8C922C3A}"/>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9024136" y="3817589"/>
            <a:ext cx="106182" cy="105614"/>
          </a:xfrm>
          <a:prstGeom prst="rect">
            <a:avLst/>
          </a:prstGeom>
        </p:spPr>
      </p:pic>
      <p:sp>
        <p:nvSpPr>
          <p:cNvPr id="233" name="5-Point Star 194">
            <a:extLst>
              <a:ext uri="{FF2B5EF4-FFF2-40B4-BE49-F238E27FC236}">
                <a16:creationId xmlns:a16="http://schemas.microsoft.com/office/drawing/2014/main" id="{E7D69724-0415-C18E-06AA-BB574FDBCB27}"/>
              </a:ext>
              <a:ext uri="{C183D7F6-B498-43B3-948B-1728B52AA6E4}">
                <adec:decorative xmlns:adec="http://schemas.microsoft.com/office/drawing/2017/decorative" val="1"/>
              </a:ext>
            </a:extLst>
          </p:cNvPr>
          <p:cNvSpPr>
            <a:spLocks/>
          </p:cNvSpPr>
          <p:nvPr/>
        </p:nvSpPr>
        <p:spPr>
          <a:xfrm>
            <a:off x="3477882" y="4829259"/>
            <a:ext cx="103348" cy="102796"/>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marL="180000" indent="-180000" algn="just" defTabSz="914400" rtl="0" eaLnBrk="1" latinLnBrk="0" hangingPunct="1">
              <a:lnSpc>
                <a:spcPct val="100000"/>
              </a:lnSpc>
              <a:spcBef>
                <a:spcPts val="1500"/>
              </a:spcBef>
              <a:buClr>
                <a:schemeClr val="bg2"/>
              </a:buClr>
              <a:buFont typeface="SIXT" panose="020B0504030202020204" pitchFamily="34" charset="0"/>
              <a:buChar char="↗"/>
            </a:pPr>
            <a:endParaRPr lang="en-US" sz="1500" kern="1200" err="1">
              <a:solidFill>
                <a:schemeClr val="tx1"/>
              </a:solidFill>
              <a:latin typeface="+mn-lt"/>
              <a:ea typeface="+mn-ea"/>
              <a:cs typeface="+mn-cs"/>
            </a:endParaRPr>
          </a:p>
        </p:txBody>
      </p:sp>
      <p:sp>
        <p:nvSpPr>
          <p:cNvPr id="234" name="TextBox 233">
            <a:extLst>
              <a:ext uri="{FF2B5EF4-FFF2-40B4-BE49-F238E27FC236}">
                <a16:creationId xmlns:a16="http://schemas.microsoft.com/office/drawing/2014/main" id="{2F1A26B9-C90D-85C4-C71E-4D016AB28FD8}"/>
              </a:ext>
              <a:ext uri="{C183D7F6-B498-43B3-948B-1728B52AA6E4}">
                <adec:decorative xmlns:adec="http://schemas.microsoft.com/office/drawing/2017/decorative" val="1"/>
              </a:ext>
            </a:extLst>
          </p:cNvPr>
          <p:cNvSpPr txBox="1"/>
          <p:nvPr/>
        </p:nvSpPr>
        <p:spPr>
          <a:xfrm>
            <a:off x="8003486" y="3309868"/>
            <a:ext cx="541214" cy="288646"/>
          </a:xfrm>
          <a:prstGeom prst="rect">
            <a:avLst/>
          </a:prstGeom>
          <a:noFill/>
        </p:spPr>
        <p:txBody>
          <a:bodyPr wrap="square" rtlCol="0">
            <a:spAutoFit/>
          </a:bodyPr>
          <a:lstStyle/>
          <a:p>
            <a:r>
              <a:rPr lang="en-US" sz="1172"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YYZ</a:t>
            </a:r>
          </a:p>
        </p:txBody>
      </p:sp>
      <p:pic>
        <p:nvPicPr>
          <p:cNvPr id="235" name="Picture 234">
            <a:extLst>
              <a:ext uri="{FF2B5EF4-FFF2-40B4-BE49-F238E27FC236}">
                <a16:creationId xmlns:a16="http://schemas.microsoft.com/office/drawing/2014/main" id="{EE804B3B-1D2B-AAC4-8510-066B9755DE18}"/>
              </a:ext>
              <a:ext uri="{C183D7F6-B498-43B3-948B-1728B52AA6E4}">
                <adec:decorative xmlns:adec="http://schemas.microsoft.com/office/drawing/2017/decorative" val="1"/>
              </a:ext>
            </a:extLst>
          </p:cNvPr>
          <p:cNvPicPr>
            <a:picLocks noChangeAspect="1"/>
          </p:cNvPicPr>
          <p:nvPr/>
        </p:nvPicPr>
        <p:blipFill>
          <a:blip r:embed="rId32"/>
          <a:stretch>
            <a:fillRect/>
          </a:stretch>
        </p:blipFill>
        <p:spPr>
          <a:xfrm>
            <a:off x="7998666" y="3450244"/>
            <a:ext cx="106182" cy="105614"/>
          </a:xfrm>
          <a:prstGeom prst="rect">
            <a:avLst/>
          </a:prstGeom>
        </p:spPr>
      </p:pic>
      <p:sp>
        <p:nvSpPr>
          <p:cNvPr id="8" name="Rectangle 7">
            <a:extLst>
              <a:ext uri="{FF2B5EF4-FFF2-40B4-BE49-F238E27FC236}">
                <a16:creationId xmlns:a16="http://schemas.microsoft.com/office/drawing/2014/main" id="{1CF9FD14-E7F5-8FA4-C99F-B09F832E81C9}"/>
              </a:ext>
              <a:ext uri="{C183D7F6-B498-43B3-948B-1728B52AA6E4}">
                <adec:decorative xmlns:adec="http://schemas.microsoft.com/office/drawing/2017/decorative" val="1"/>
              </a:ext>
            </a:extLst>
          </p:cNvPr>
          <p:cNvSpPr/>
          <p:nvPr/>
        </p:nvSpPr>
        <p:spPr>
          <a:xfrm>
            <a:off x="10738012" y="1628"/>
            <a:ext cx="1505277" cy="6855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CD1016-8077-93B1-0349-CDB15CFA1BC0}"/>
              </a:ext>
              <a:ext uri="{C183D7F6-B498-43B3-948B-1728B52AA6E4}">
                <adec:decorative xmlns:adec="http://schemas.microsoft.com/office/drawing/2017/decorative" val="1"/>
              </a:ext>
            </a:extLst>
          </p:cNvPr>
          <p:cNvSpPr/>
          <p:nvPr/>
        </p:nvSpPr>
        <p:spPr>
          <a:xfrm>
            <a:off x="10034627" y="5433320"/>
            <a:ext cx="1456431" cy="139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9565F7C-41B9-14DC-01AB-98E3B8CC8A86}"/>
              </a:ext>
              <a:ext uri="{C183D7F6-B498-43B3-948B-1728B52AA6E4}">
                <adec:decorative xmlns:adec="http://schemas.microsoft.com/office/drawing/2017/decorative" val="1"/>
              </a:ext>
            </a:extLst>
          </p:cNvPr>
          <p:cNvSpPr/>
          <p:nvPr/>
        </p:nvSpPr>
        <p:spPr>
          <a:xfrm>
            <a:off x="319126" y="427403"/>
            <a:ext cx="1456431" cy="139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519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8482-2CB1-A31C-66C7-B1A3C045AE2A}"/>
              </a:ext>
            </a:extLst>
          </p:cNvPr>
          <p:cNvSpPr>
            <a:spLocks noGrp="1"/>
          </p:cNvSpPr>
          <p:nvPr>
            <p:ph type="title"/>
          </p:nvPr>
        </p:nvSpPr>
        <p:spPr>
          <a:xfrm>
            <a:off x="1771528" y="579112"/>
            <a:ext cx="11306174" cy="492443"/>
          </a:xfrm>
        </p:spPr>
        <p:txBody>
          <a:bodyPr lIns="91440" tIns="45720" rIns="91440" bIns="45720" anchor="t"/>
          <a:lstStyle/>
          <a:p>
            <a:r>
              <a:rPr lang="en-US" b="1" dirty="0">
                <a:solidFill>
                  <a:srgbClr val="E35B2A"/>
                </a:solidFill>
              </a:rPr>
              <a:t>Opportunities to work with SIXT</a:t>
            </a:r>
            <a:endParaRPr lang="en-US" b="1" dirty="0">
              <a:solidFill>
                <a:srgbClr val="E35B2A"/>
              </a:solidFill>
              <a:ea typeface="Calibri Light"/>
              <a:cs typeface="Calibri Light"/>
            </a:endParaRPr>
          </a:p>
        </p:txBody>
      </p:sp>
      <p:sp>
        <p:nvSpPr>
          <p:cNvPr id="4" name="TextBox 3">
            <a:extLst>
              <a:ext uri="{FF2B5EF4-FFF2-40B4-BE49-F238E27FC236}">
                <a16:creationId xmlns:a16="http://schemas.microsoft.com/office/drawing/2014/main" id="{81390EC3-BA78-AAD9-A062-2FF1447AB7CE}"/>
              </a:ext>
            </a:extLst>
          </p:cNvPr>
          <p:cNvSpPr txBox="1"/>
          <p:nvPr/>
        </p:nvSpPr>
        <p:spPr>
          <a:xfrm>
            <a:off x="444499" y="1633732"/>
            <a:ext cx="5238750" cy="343170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Driver/Service Agent Staffing</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Mobile Paint Less Repairs/Wheel Repairs</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Pest Control</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Towing &amp; Roadside Assistance Vendors</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Gate Repairs</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Locksmith</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Child Seats</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Facilities Maintenance &amp; Construction </a:t>
            </a:r>
          </a:p>
          <a:p>
            <a:pPr marL="179705" marR="0" lvl="0" indent="-179705" algn="l" defTabSz="914400" rtl="0" eaLnBrk="1" fontAlgn="auto" latinLnBrk="0" hangingPunct="1">
              <a:lnSpc>
                <a:spcPct val="100000"/>
              </a:lnSpc>
              <a:spcBef>
                <a:spcPts val="1500"/>
              </a:spcBef>
              <a:spcAft>
                <a:spcPts val="0"/>
              </a:spcAft>
              <a:buClr>
                <a:srgbClr val="FF5000"/>
              </a:buClr>
              <a:buSzTx/>
              <a:buFont typeface="SIXT" panose="020B0504030202020204" pitchFamily="34" charset="0"/>
              <a:buChar char="↗"/>
              <a:tabLst/>
              <a:defRPr/>
            </a:pPr>
            <a:endParaRPr kumimoji="0" lang="en-US" sz="1500" b="0" i="0" u="none" strike="noStrike" kern="1200" cap="none" spc="0" normalizeH="0" baseline="0" noProof="0">
              <a:ln>
                <a:noFill/>
              </a:ln>
              <a:solidFill>
                <a:prstClr val="white"/>
              </a:solidFill>
              <a:effectLst/>
              <a:uLnTx/>
              <a:uFillTx/>
              <a:latin typeface="SIXT"/>
              <a:ea typeface="+mn-ea"/>
              <a:cs typeface="+mn-cs"/>
            </a:endParaRPr>
          </a:p>
        </p:txBody>
      </p:sp>
      <p:sp>
        <p:nvSpPr>
          <p:cNvPr id="8" name="TextBox 7">
            <a:extLst>
              <a:ext uri="{FF2B5EF4-FFF2-40B4-BE49-F238E27FC236}">
                <a16:creationId xmlns:a16="http://schemas.microsoft.com/office/drawing/2014/main" id="{A9C853E6-4804-F944-3FA3-A059A9EA0C73}"/>
              </a:ext>
            </a:extLst>
          </p:cNvPr>
          <p:cNvSpPr txBox="1"/>
          <p:nvPr/>
        </p:nvSpPr>
        <p:spPr>
          <a:xfrm>
            <a:off x="5767916" y="1633732"/>
            <a:ext cx="5831416" cy="34086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Car Wash Repair &amp; Maintenance Services</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Vehicle Detailing </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Landscaping </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Plumbing </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Tires </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Minor Auto Repairs</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Auto Parts</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Office Supplies</a:t>
            </a:r>
          </a:p>
          <a:p>
            <a:pPr marL="636905" marR="0" lvl="1" indent="-179705" algn="l" defTabSz="914400" rtl="0" eaLnBrk="1" fontAlgn="auto" latinLnBrk="0" hangingPunct="1">
              <a:lnSpc>
                <a:spcPct val="90000"/>
              </a:lnSpc>
              <a:spcBef>
                <a:spcPts val="1500"/>
              </a:spcBef>
              <a:spcAft>
                <a:spcPts val="0"/>
              </a:spcAft>
              <a:buClr>
                <a:srgbClr val="FF5000"/>
              </a:buClr>
              <a:buSzTx/>
              <a:buFont typeface="Courier New" panose="020B0504030202020204" pitchFamily="34" charset="0"/>
              <a:buChar char="o"/>
              <a:tabLst/>
              <a:defRPr/>
            </a:pPr>
            <a:r>
              <a:rPr kumimoji="0" lang="en-US" sz="1500" b="0" i="0" u="none" strike="noStrike" kern="1200" cap="none" spc="0" normalizeH="0" baseline="0" noProof="0">
                <a:ln>
                  <a:noFill/>
                </a:ln>
                <a:solidFill>
                  <a:prstClr val="white"/>
                </a:solidFill>
                <a:effectLst/>
                <a:uLnTx/>
                <a:uFillTx/>
                <a:latin typeface="SIXT"/>
                <a:ea typeface="+mn-ea"/>
                <a:cs typeface="+mn-cs"/>
              </a:rPr>
              <a:t>Janitorial Services </a:t>
            </a:r>
          </a:p>
        </p:txBody>
      </p:sp>
      <p:sp>
        <p:nvSpPr>
          <p:cNvPr id="3" name="Slide Number Placeholder 2">
            <a:extLst>
              <a:ext uri="{FF2B5EF4-FFF2-40B4-BE49-F238E27FC236}">
                <a16:creationId xmlns:a16="http://schemas.microsoft.com/office/drawing/2014/main" id="{739A3064-CBBE-EC92-F66B-DF007E7620B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A29C4-6B6F-467E-A9F8-BBA6DECAB99C}" type="slidenum">
              <a:rPr kumimoji="0" lang="en-US" sz="800" b="0" i="0" u="none" strike="noStrike" kern="1200" cap="none" spc="0" normalizeH="0" baseline="0" noProof="0" smtClean="0">
                <a:ln>
                  <a:noFill/>
                </a:ln>
                <a:solidFill>
                  <a:prstClr val="white"/>
                </a:solidFill>
                <a:effectLst/>
                <a:uLnTx/>
                <a:uFillTx/>
                <a:latin typeface="SIX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prstClr val="white"/>
              </a:solidFill>
              <a:effectLst/>
              <a:uLnTx/>
              <a:uFillTx/>
              <a:latin typeface="SIXT"/>
              <a:ea typeface="+mn-ea"/>
              <a:cs typeface="+mn-cs"/>
            </a:endParaRPr>
          </a:p>
        </p:txBody>
      </p:sp>
      <p:sp>
        <p:nvSpPr>
          <p:cNvPr id="6" name="Rectangle 5">
            <a:extLst>
              <a:ext uri="{FF2B5EF4-FFF2-40B4-BE49-F238E27FC236}">
                <a16:creationId xmlns:a16="http://schemas.microsoft.com/office/drawing/2014/main" id="{BE05CDFC-B4EB-0C0F-83E7-E76658F60CAC}"/>
              </a:ext>
              <a:ext uri="{C183D7F6-B498-43B3-948B-1728B52AA6E4}">
                <adec:decorative xmlns:adec="http://schemas.microsoft.com/office/drawing/2017/decorative" val="1"/>
              </a:ext>
            </a:extLst>
          </p:cNvPr>
          <p:cNvSpPr/>
          <p:nvPr/>
        </p:nvSpPr>
        <p:spPr>
          <a:xfrm>
            <a:off x="10689166" y="1628"/>
            <a:ext cx="1505277" cy="6855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A56081-7D4E-4004-04F6-0F2A2BDCF282}"/>
              </a:ext>
              <a:ext uri="{C183D7F6-B498-43B3-948B-1728B52AA6E4}">
                <adec:decorative xmlns:adec="http://schemas.microsoft.com/office/drawing/2017/decorative" val="1"/>
              </a:ext>
            </a:extLst>
          </p:cNvPr>
          <p:cNvSpPr/>
          <p:nvPr/>
        </p:nvSpPr>
        <p:spPr>
          <a:xfrm>
            <a:off x="10034627" y="5433320"/>
            <a:ext cx="1456431" cy="139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7B436-CF39-BED9-D803-2DC3F1F18F64}"/>
              </a:ext>
              <a:ext uri="{C183D7F6-B498-43B3-948B-1728B52AA6E4}">
                <adec:decorative xmlns:adec="http://schemas.microsoft.com/office/drawing/2017/decorative" val="1"/>
              </a:ext>
            </a:extLst>
          </p:cNvPr>
          <p:cNvSpPr/>
          <p:nvPr/>
        </p:nvSpPr>
        <p:spPr>
          <a:xfrm>
            <a:off x="154027" y="-2280"/>
            <a:ext cx="1456431" cy="139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720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B335592-C1F3-826A-3788-8BB47DF38E3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6410A61-8239-AFCE-426F-15EF8AD6BE43}"/>
              </a:ext>
              <a:ext uri="{C183D7F6-B498-43B3-948B-1728B52AA6E4}">
                <adec:decorative xmlns:adec="http://schemas.microsoft.com/office/drawing/2017/decorative" val="1"/>
              </a:ext>
            </a:extLst>
          </p:cNvPr>
          <p:cNvSpPr/>
          <p:nvPr/>
        </p:nvSpPr>
        <p:spPr>
          <a:xfrm>
            <a:off x="10689166" y="1628"/>
            <a:ext cx="1505277" cy="6855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F8F2E8-9091-4AD5-FA3E-6602E870B6EB}"/>
              </a:ext>
              <a:ext uri="{C183D7F6-B498-43B3-948B-1728B52AA6E4}">
                <adec:decorative xmlns:adec="http://schemas.microsoft.com/office/drawing/2017/decorative" val="1"/>
              </a:ext>
            </a:extLst>
          </p:cNvPr>
          <p:cNvSpPr/>
          <p:nvPr/>
        </p:nvSpPr>
        <p:spPr>
          <a:xfrm>
            <a:off x="10034627" y="5433320"/>
            <a:ext cx="1456431" cy="139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EAF5FA-2C01-9657-C1E1-BDD562391ACA}"/>
              </a:ext>
              <a:ext uri="{C183D7F6-B498-43B3-948B-1728B52AA6E4}">
                <adec:decorative xmlns:adec="http://schemas.microsoft.com/office/drawing/2017/decorative" val="1"/>
              </a:ext>
            </a:extLst>
          </p:cNvPr>
          <p:cNvSpPr/>
          <p:nvPr/>
        </p:nvSpPr>
        <p:spPr>
          <a:xfrm>
            <a:off x="524444" y="442220"/>
            <a:ext cx="1456431" cy="13945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A4AB66-64AC-08CD-7D20-256C8629721C}"/>
              </a:ext>
            </a:extLst>
          </p:cNvPr>
          <p:cNvSpPr>
            <a:spLocks noGrp="1"/>
          </p:cNvSpPr>
          <p:nvPr>
            <p:ph type="title"/>
          </p:nvPr>
        </p:nvSpPr>
        <p:spPr>
          <a:xfrm>
            <a:off x="1252945" y="1055362"/>
            <a:ext cx="11306174" cy="492443"/>
          </a:xfrm>
        </p:spPr>
        <p:txBody>
          <a:bodyPr lIns="91440" tIns="45720" rIns="91440" bIns="45720" anchor="t"/>
          <a:lstStyle/>
          <a:p>
            <a:r>
              <a:rPr lang="en-US" b="1" dirty="0">
                <a:solidFill>
                  <a:srgbClr val="E35B2A"/>
                </a:solidFill>
              </a:rPr>
              <a:t>Please Contact for Further Information</a:t>
            </a:r>
            <a:endParaRPr lang="en-US" b="1" dirty="0">
              <a:solidFill>
                <a:srgbClr val="E35B2A"/>
              </a:solidFill>
              <a:ea typeface="Calibri Light"/>
              <a:cs typeface="Calibri Light"/>
            </a:endParaRPr>
          </a:p>
        </p:txBody>
      </p:sp>
      <p:sp>
        <p:nvSpPr>
          <p:cNvPr id="4" name="TextBox 3">
            <a:extLst>
              <a:ext uri="{FF2B5EF4-FFF2-40B4-BE49-F238E27FC236}">
                <a16:creationId xmlns:a16="http://schemas.microsoft.com/office/drawing/2014/main" id="{A13DAE90-2375-AB1B-6D7D-B1CAA4BBE207}"/>
              </a:ext>
            </a:extLst>
          </p:cNvPr>
          <p:cNvSpPr txBox="1"/>
          <p:nvPr/>
        </p:nvSpPr>
        <p:spPr>
          <a:xfrm>
            <a:off x="1142999" y="2162899"/>
            <a:ext cx="5238750" cy="161121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636905" lvl="1" indent="-179705">
              <a:lnSpc>
                <a:spcPct val="90000"/>
              </a:lnSpc>
              <a:spcBef>
                <a:spcPts val="1500"/>
              </a:spcBef>
              <a:buClr>
                <a:srgbClr val="FF5000"/>
              </a:buClr>
              <a:buFont typeface="Courier New" panose="020B0504030202020204" pitchFamily="34" charset="0"/>
              <a:buChar char="o"/>
              <a:defRPr/>
            </a:pPr>
            <a:r>
              <a:rPr lang="en-US" sz="2800">
                <a:solidFill>
                  <a:prstClr val="white"/>
                </a:solidFill>
                <a:latin typeface="SIXT"/>
              </a:rPr>
              <a:t>Airport Relations</a:t>
            </a:r>
            <a:endParaRPr lang="en-US" sz="2800">
              <a:solidFill>
                <a:prstClr val="white"/>
              </a:solidFill>
              <a:ea typeface="+mn-ea"/>
              <a:cs typeface="+mn-cs"/>
            </a:endParaRPr>
          </a:p>
          <a:p>
            <a:pPr marL="636905" lvl="1" indent="-179705">
              <a:lnSpc>
                <a:spcPct val="90000"/>
              </a:lnSpc>
              <a:spcBef>
                <a:spcPts val="1500"/>
              </a:spcBef>
              <a:buClr>
                <a:srgbClr val="FF5000"/>
              </a:buClr>
              <a:buFont typeface="Courier New" panose="020B0504030202020204" pitchFamily="34" charset="0"/>
              <a:buChar char="o"/>
              <a:defRPr/>
            </a:pPr>
            <a:r>
              <a:rPr lang="en-US" sz="1500">
                <a:solidFill>
                  <a:prstClr val="white"/>
                </a:solidFill>
                <a:latin typeface="SIXT"/>
              </a:rPr>
              <a:t>Airportrelations-us@sixt.com</a:t>
            </a:r>
          </a:p>
          <a:p>
            <a:pPr marL="636905" lvl="1" indent="-179705">
              <a:lnSpc>
                <a:spcPct val="90000"/>
              </a:lnSpc>
              <a:spcBef>
                <a:spcPts val="1500"/>
              </a:spcBef>
              <a:buClr>
                <a:srgbClr val="FF5000"/>
              </a:buClr>
              <a:buFont typeface="Courier New" panose="020B0504030202020204" pitchFamily="34" charset="0"/>
              <a:buChar char="o"/>
              <a:defRPr/>
            </a:pPr>
            <a:endParaRPr lang="en-US" sz="1500">
              <a:solidFill>
                <a:prstClr val="white"/>
              </a:solidFill>
              <a:latin typeface="SIXT"/>
            </a:endParaRPr>
          </a:p>
          <a:p>
            <a:pPr marL="179705" indent="-179705">
              <a:spcBef>
                <a:spcPts val="1500"/>
              </a:spcBef>
              <a:buClr>
                <a:srgbClr val="FF5000"/>
              </a:buClr>
              <a:buFont typeface="SIXT" panose="020B0504030202020204" pitchFamily="34" charset="0"/>
              <a:buChar char="↗"/>
              <a:defRPr/>
            </a:pPr>
            <a:endParaRPr lang="en-US" sz="1500">
              <a:solidFill>
                <a:prstClr val="white"/>
              </a:solidFill>
              <a:latin typeface="SIXT"/>
            </a:endParaRPr>
          </a:p>
        </p:txBody>
      </p:sp>
      <p:sp>
        <p:nvSpPr>
          <p:cNvPr id="5" name="TextBox 4">
            <a:extLst>
              <a:ext uri="{FF2B5EF4-FFF2-40B4-BE49-F238E27FC236}">
                <a16:creationId xmlns:a16="http://schemas.microsoft.com/office/drawing/2014/main" id="{EED52656-417F-CACD-2C81-7EF1BE133312}"/>
              </a:ext>
            </a:extLst>
          </p:cNvPr>
          <p:cNvSpPr txBox="1"/>
          <p:nvPr/>
        </p:nvSpPr>
        <p:spPr>
          <a:xfrm>
            <a:off x="6148915" y="2162898"/>
            <a:ext cx="5238750" cy="161121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636905" lvl="1" indent="-179705">
              <a:lnSpc>
                <a:spcPct val="90000"/>
              </a:lnSpc>
              <a:spcBef>
                <a:spcPts val="1500"/>
              </a:spcBef>
              <a:buClr>
                <a:srgbClr val="FF5000"/>
              </a:buClr>
              <a:buFont typeface="Courier New" panose="020B0504030202020204" pitchFamily="34" charset="0"/>
              <a:buChar char="o"/>
              <a:defRPr/>
            </a:pPr>
            <a:r>
              <a:rPr lang="en-US" sz="2800">
                <a:solidFill>
                  <a:prstClr val="white"/>
                </a:solidFill>
                <a:latin typeface="SIXT"/>
              </a:rPr>
              <a:t>Sixt Denver</a:t>
            </a:r>
            <a:endParaRPr lang="en-US" sz="2800">
              <a:solidFill>
                <a:prstClr val="white"/>
              </a:solidFill>
              <a:ea typeface="+mn-ea"/>
              <a:cs typeface="+mn-cs"/>
            </a:endParaRPr>
          </a:p>
          <a:p>
            <a:pPr marL="636905" lvl="1" indent="-179705">
              <a:lnSpc>
                <a:spcPct val="90000"/>
              </a:lnSpc>
              <a:spcBef>
                <a:spcPts val="1500"/>
              </a:spcBef>
              <a:buClr>
                <a:srgbClr val="FF5000"/>
              </a:buClr>
              <a:buFont typeface="Courier New" panose="020B0504030202020204" pitchFamily="34" charset="0"/>
              <a:buChar char="o"/>
              <a:defRPr/>
            </a:pPr>
            <a:r>
              <a:rPr lang="en-US" sz="1500">
                <a:solidFill>
                  <a:prstClr val="white"/>
                </a:solidFill>
                <a:latin typeface="SIXT"/>
              </a:rPr>
              <a:t>Anjolie.Choudhuri@sixt.com</a:t>
            </a:r>
          </a:p>
          <a:p>
            <a:pPr marL="636905" lvl="1" indent="-179705">
              <a:lnSpc>
                <a:spcPct val="90000"/>
              </a:lnSpc>
              <a:spcBef>
                <a:spcPts val="1500"/>
              </a:spcBef>
              <a:buClr>
                <a:srgbClr val="FF5000"/>
              </a:buClr>
              <a:buFont typeface="Courier New" panose="020B0504030202020204" pitchFamily="34" charset="0"/>
              <a:buChar char="o"/>
              <a:defRPr/>
            </a:pPr>
            <a:endParaRPr lang="en-US" sz="1500">
              <a:solidFill>
                <a:prstClr val="white"/>
              </a:solidFill>
              <a:latin typeface="SIXT"/>
            </a:endParaRPr>
          </a:p>
          <a:p>
            <a:pPr marL="179705" indent="-179705">
              <a:spcBef>
                <a:spcPts val="1500"/>
              </a:spcBef>
              <a:buClr>
                <a:srgbClr val="FF5000"/>
              </a:buClr>
              <a:buFont typeface="SIXT" panose="020B0504030202020204" pitchFamily="34" charset="0"/>
              <a:buChar char="↗"/>
              <a:defRPr/>
            </a:pPr>
            <a:endParaRPr lang="en-US" sz="1500">
              <a:solidFill>
                <a:prstClr val="white"/>
              </a:solidFill>
              <a:latin typeface="SIXT"/>
            </a:endParaRPr>
          </a:p>
        </p:txBody>
      </p:sp>
      <p:sp>
        <p:nvSpPr>
          <p:cNvPr id="3" name="Slide Number Placeholder 2">
            <a:extLst>
              <a:ext uri="{FF2B5EF4-FFF2-40B4-BE49-F238E27FC236}">
                <a16:creationId xmlns:a16="http://schemas.microsoft.com/office/drawing/2014/main" id="{1FE07680-920B-13C4-7415-7C5CF691202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A29C4-6B6F-467E-A9F8-BBA6DECAB99C}" type="slidenum">
              <a:rPr kumimoji="0" lang="en-US" sz="800" b="0" i="0" u="none" strike="noStrike" kern="1200" cap="none" spc="0" normalizeH="0" baseline="0" noProof="0" smtClean="0">
                <a:ln>
                  <a:noFill/>
                </a:ln>
                <a:solidFill>
                  <a:prstClr val="white"/>
                </a:solidFill>
                <a:effectLst/>
                <a:uLnTx/>
                <a:uFillTx/>
                <a:latin typeface="SIX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prstClr val="white"/>
              </a:solidFill>
              <a:effectLst/>
              <a:uLnTx/>
              <a:uFillTx/>
              <a:latin typeface="SIXT"/>
              <a:ea typeface="+mn-ea"/>
              <a:cs typeface="+mn-cs"/>
            </a:endParaRPr>
          </a:p>
        </p:txBody>
      </p:sp>
    </p:spTree>
    <p:extLst>
      <p:ext uri="{BB962C8B-B14F-4D97-AF65-F5344CB8AC3E}">
        <p14:creationId xmlns:p14="http://schemas.microsoft.com/office/powerpoint/2010/main" val="2744358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Housekeeping&#10;Please note the following Zoom housekeeping items as you enter:&#10;All cameras and microphones must remain off during the main session&#10;We encourage you to use the Q&amp;A function &#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892366" y="386719"/>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Housekeeping</a:t>
            </a:r>
          </a:p>
        </p:txBody>
      </p:sp>
      <p:sp>
        <p:nvSpPr>
          <p:cNvPr id="12" name="Text Placeholder 11">
            <a:extLst>
              <a:ext uri="{FF2B5EF4-FFF2-40B4-BE49-F238E27FC236}">
                <a16:creationId xmlns:a16="http://schemas.microsoft.com/office/drawing/2014/main" id="{F3A340E0-1503-4007-DE5B-398218D4AA5D}"/>
              </a:ext>
              <a:ext uri="{C183D7F6-B498-43B3-948B-1728B52AA6E4}">
                <adec:decorative xmlns:adec="http://schemas.microsoft.com/office/drawing/2017/decorative" val="1"/>
              </a:ext>
            </a:extLst>
          </p:cNvPr>
          <p:cNvSpPr>
            <a:spLocks noGrp="1"/>
          </p:cNvSpPr>
          <p:nvPr>
            <p:ph type="body" sz="quarter" idx="4294967295"/>
          </p:nvPr>
        </p:nvSpPr>
        <p:spPr>
          <a:xfrm>
            <a:off x="892365" y="1421624"/>
            <a:ext cx="10257415" cy="577850"/>
          </a:xfrm>
          <a:prstGeom prst="rect">
            <a:avLst/>
          </a:prstGeom>
        </p:spPr>
        <p:txBody>
          <a:bodyPr/>
          <a:lstStyle/>
          <a:p>
            <a:pPr>
              <a:buClr>
                <a:schemeClr val="tx1"/>
              </a:buClr>
            </a:pPr>
            <a:r>
              <a:rPr lang="en-US" sz="2000"/>
              <a:t>Please note the following Zoom housekeeping items as you enter:</a:t>
            </a:r>
          </a:p>
          <a:p>
            <a:pPr marL="285750" indent="-285750">
              <a:buClr>
                <a:schemeClr val="tx1"/>
              </a:buClr>
              <a:buFont typeface="Arial" panose="020B0604020202020204" pitchFamily="34" charset="0"/>
              <a:buChar char="•"/>
            </a:pPr>
            <a:r>
              <a:rPr lang="en-US" sz="2000"/>
              <a:t>All cameras and microphones must remain off during the main session</a:t>
            </a:r>
          </a:p>
          <a:p>
            <a:pPr marL="285750" indent="-285750">
              <a:buClr>
                <a:schemeClr val="tx1"/>
              </a:buClr>
              <a:buFont typeface="Arial" panose="020B0604020202020204" pitchFamily="34" charset="0"/>
              <a:buChar char="•"/>
            </a:pPr>
            <a:r>
              <a:rPr lang="en-US" sz="2000"/>
              <a:t>Please note that the Chat and Q&amp;A Functions are closed</a:t>
            </a:r>
          </a:p>
          <a:p>
            <a:pPr marL="971550" lvl="1" indent="-285750">
              <a:buClr>
                <a:schemeClr val="tx1"/>
              </a:buClr>
            </a:pPr>
            <a:r>
              <a:rPr lang="en-US" sz="2000"/>
              <a:t>If you would like to introduce your firm to everyone, please scan the QR Code and let us know the projects you are interested in. </a:t>
            </a:r>
          </a:p>
        </p:txBody>
      </p:sp>
    </p:spTree>
    <p:extLst>
      <p:ext uri="{BB962C8B-B14F-4D97-AF65-F5344CB8AC3E}">
        <p14:creationId xmlns:p14="http://schemas.microsoft.com/office/powerpoint/2010/main" val="735330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Who’s in the Audience&#10;&#10;Please take a few minutes to introduce yourself, describe your company, and specify the projects you are interested in. This information will be shared with all attendees in a follow-up email, which will also include the registration list and presentations. Additionally, it will be posted on our website at www.flydenver.com/business-and-community/commerce-hub/outreach-and-engagement/#pastevents &#10;&#10;Go to https://forms.office.com/r/vb1nJEvmxH&#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770438" y="431214"/>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a:solidFill>
                  <a:srgbClr val="440099"/>
                </a:solidFill>
                <a:latin typeface="+mn-lt"/>
                <a:ea typeface="+mn-ea"/>
                <a:cs typeface="+mn-cs"/>
              </a:rPr>
              <a:t>Tell Us About Yourself</a:t>
            </a:r>
            <a:endParaRPr kumimoji="0" lang="en-US" sz="32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a:extLst>
              <a:ext uri="{FF2B5EF4-FFF2-40B4-BE49-F238E27FC236}">
                <a16:creationId xmlns:a16="http://schemas.microsoft.com/office/drawing/2014/main" id="{BC4C6CC7-72F2-44FC-6D21-14DA37010207}"/>
              </a:ext>
              <a:ext uri="{C183D7F6-B498-43B3-948B-1728B52AA6E4}">
                <adec:decorative xmlns:adec="http://schemas.microsoft.com/office/drawing/2017/decorative" val="1"/>
              </a:ext>
            </a:extLst>
          </p:cNvPr>
          <p:cNvSpPr txBox="1"/>
          <p:nvPr/>
        </p:nvSpPr>
        <p:spPr>
          <a:xfrm>
            <a:off x="770438" y="1333713"/>
            <a:ext cx="9152159" cy="1200329"/>
          </a:xfrm>
          <a:prstGeom prst="rect">
            <a:avLst/>
          </a:prstGeom>
          <a:noFill/>
        </p:spPr>
        <p:txBody>
          <a:bodyPr wrap="square">
            <a:spAutoFit/>
          </a:bodyPr>
          <a:lstStyle/>
          <a:p>
            <a:r>
              <a:rPr lang="en-US"/>
              <a:t>Please take a few minutes to introduce yourself, describe your company, and specify the projects you are interested in. This information will be shared with all attendees in a follow-up email, including the registration list and presentations. Additionally, it will be posted on our website at </a:t>
            </a:r>
            <a:r>
              <a:rPr lang="en-US">
                <a:hlinkClick r:id="rId3"/>
              </a:rPr>
              <a:t>www.flydenver.com/business-and-community/outreach-and-engagement/#pastevents</a:t>
            </a:r>
            <a:r>
              <a:rPr lang="en-US"/>
              <a:t> </a:t>
            </a:r>
          </a:p>
        </p:txBody>
      </p:sp>
      <p:pic>
        <p:nvPicPr>
          <p:cNvPr id="2" name="Picture 1" descr="https://forms.office.com/r/vb1nJEvmxH">
            <a:extLst>
              <a:ext uri="{FF2B5EF4-FFF2-40B4-BE49-F238E27FC236}">
                <a16:creationId xmlns:a16="http://schemas.microsoft.com/office/drawing/2014/main" id="{2B3FAF1E-12FB-C969-44FE-218ED73644A9}"/>
              </a:ext>
            </a:extLst>
          </p:cNvPr>
          <p:cNvPicPr>
            <a:picLocks noChangeAspect="1"/>
          </p:cNvPicPr>
          <p:nvPr/>
        </p:nvPicPr>
        <p:blipFill>
          <a:blip r:embed="rId4"/>
          <a:stretch>
            <a:fillRect/>
          </a:stretch>
        </p:blipFill>
        <p:spPr>
          <a:xfrm>
            <a:off x="4719647" y="4085224"/>
            <a:ext cx="1253738" cy="1253738"/>
          </a:xfrm>
          <a:prstGeom prst="rect">
            <a:avLst/>
          </a:prstGeom>
        </p:spPr>
      </p:pic>
      <p:sp>
        <p:nvSpPr>
          <p:cNvPr id="5" name="TextBox 4">
            <a:extLst>
              <a:ext uri="{FF2B5EF4-FFF2-40B4-BE49-F238E27FC236}">
                <a16:creationId xmlns:a16="http://schemas.microsoft.com/office/drawing/2014/main" id="{AFE13467-AD9E-214E-2D05-4C9C0E5889B3}"/>
              </a:ext>
            </a:extLst>
          </p:cNvPr>
          <p:cNvSpPr txBox="1"/>
          <p:nvPr/>
        </p:nvSpPr>
        <p:spPr>
          <a:xfrm>
            <a:off x="1986599" y="3429000"/>
            <a:ext cx="6719835" cy="584775"/>
          </a:xfrm>
          <a:prstGeom prst="rect">
            <a:avLst/>
          </a:prstGeom>
          <a:noFill/>
        </p:spPr>
        <p:txBody>
          <a:bodyPr wrap="square">
            <a:spAutoFit/>
          </a:bodyPr>
          <a:lstStyle/>
          <a:p>
            <a:pPr algn="ctr"/>
            <a:r>
              <a:rPr lang="en-US" sz="3200" b="1">
                <a:solidFill>
                  <a:srgbClr val="E35B2A"/>
                </a:solidFill>
              </a:rPr>
              <a:t>Let Us Know Who is in the Room</a:t>
            </a:r>
          </a:p>
        </p:txBody>
      </p:sp>
    </p:spTree>
    <p:extLst>
      <p:ext uri="{BB962C8B-B14F-4D97-AF65-F5344CB8AC3E}">
        <p14:creationId xmlns:p14="http://schemas.microsoft.com/office/powerpoint/2010/main" val="3513850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a:stretch>
            <a:fillRect/>
          </a:stretch>
        </p:blipFill>
        <p:spPr>
          <a:xfrm>
            <a:off x="15664" y="0"/>
            <a:ext cx="12160671"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7877175" cy="578318"/>
          </a:xfrm>
        </p:spPr>
        <p:txBody>
          <a:bodyPr/>
          <a:lstStyle/>
          <a:p>
            <a:r>
              <a:rPr lang="en-US" sz="1800" b="1"/>
              <a:t>Connect directly with DEN teams and learn about upcoming procurement opportunities. Held the 2nd Thursday of every month at 1 p.m.</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485925"/>
            <a:ext cx="8260940" cy="3046075"/>
          </a:xfrm>
        </p:spPr>
        <p:txBody>
          <a:bodyPr lIns="91440" tIns="45720" rIns="91440" bIns="45720" anchor="t"/>
          <a:lstStyle/>
          <a:p>
            <a:pPr>
              <a:spcBef>
                <a:spcPts val="0"/>
              </a:spcBef>
              <a:buClr>
                <a:srgbClr val="E35B2A"/>
              </a:buClr>
              <a:tabLst>
                <a:tab pos="457200" algn="l"/>
              </a:tabLst>
            </a:pPr>
            <a:r>
              <a:rPr lang="en-US" sz="1600">
                <a:solidFill>
                  <a:schemeClr val="bg1">
                    <a:lumMod val="49000"/>
                  </a:schemeClr>
                </a:solidFill>
                <a:cs typeface="Calibri"/>
              </a:rPr>
              <a:t>January 8</a:t>
            </a:r>
            <a:endParaRPr lang="en-US" sz="1600">
              <a:solidFill>
                <a:schemeClr val="bg1">
                  <a:lumMod val="49000"/>
                </a:schemeClr>
              </a:solidFill>
              <a:ea typeface="Calibri"/>
              <a:cs typeface="Calibri"/>
            </a:endParaRPr>
          </a:p>
          <a:p>
            <a:pPr marL="285750" lvl="1" indent="-285750">
              <a:lnSpc>
                <a:spcPct val="100000"/>
              </a:lnSpc>
              <a:spcBef>
                <a:spcPts val="0"/>
              </a:spcBef>
              <a:buClr>
                <a:srgbClr val="E35B2A"/>
              </a:buClr>
              <a:buSzPct val="110000"/>
              <a:tabLst>
                <a:tab pos="457200" algn="l"/>
              </a:tabLst>
            </a:pPr>
            <a:r>
              <a:rPr lang="en-US" sz="1600">
                <a:solidFill>
                  <a:schemeClr val="bg1">
                    <a:lumMod val="49000"/>
                  </a:schemeClr>
                </a:solidFill>
                <a:ea typeface="Calibri"/>
                <a:cs typeface="Calibri"/>
              </a:rPr>
              <a:t>February 12</a:t>
            </a:r>
          </a:p>
          <a:p>
            <a:pPr>
              <a:spcBef>
                <a:spcPts val="0"/>
              </a:spcBef>
              <a:buClr>
                <a:srgbClr val="E35B2A"/>
              </a:buClr>
              <a:tabLst>
                <a:tab pos="457200" algn="l"/>
              </a:tabLst>
            </a:pPr>
            <a:r>
              <a:rPr lang="en-US" sz="1600">
                <a:solidFill>
                  <a:schemeClr val="bg1">
                    <a:lumMod val="49000"/>
                  </a:schemeClr>
                </a:solidFill>
                <a:ea typeface="Calibri"/>
                <a:cs typeface="Calibri"/>
              </a:rPr>
              <a:t>March 12</a:t>
            </a:r>
          </a:p>
          <a:p>
            <a:pPr marL="285750" lvl="1" indent="-285750">
              <a:lnSpc>
                <a:spcPct val="100000"/>
              </a:lnSpc>
              <a:spcBef>
                <a:spcPts val="0"/>
              </a:spcBef>
              <a:buClr>
                <a:srgbClr val="E35B2A"/>
              </a:buClr>
              <a:buSzPct val="110000"/>
              <a:tabLst>
                <a:tab pos="457200" algn="l"/>
              </a:tabLst>
            </a:pPr>
            <a:r>
              <a:rPr lang="en-US" sz="1600">
                <a:solidFill>
                  <a:schemeClr val="bg1">
                    <a:lumMod val="49000"/>
                  </a:schemeClr>
                </a:solidFill>
                <a:ea typeface="Calibri"/>
                <a:cs typeface="Calibri"/>
              </a:rPr>
              <a:t>April 9</a:t>
            </a:r>
          </a:p>
          <a:p>
            <a:pPr>
              <a:spcBef>
                <a:spcPts val="0"/>
              </a:spcBef>
              <a:buClr>
                <a:srgbClr val="E35B2A"/>
              </a:buClr>
              <a:tabLst>
                <a:tab pos="457200" algn="l"/>
              </a:tabLst>
            </a:pPr>
            <a:r>
              <a:rPr lang="en-US" sz="1600" b="1">
                <a:solidFill>
                  <a:schemeClr val="tx1"/>
                </a:solidFill>
                <a:ea typeface="Calibri"/>
                <a:cs typeface="Calibri"/>
              </a:rPr>
              <a:t>May 14</a:t>
            </a:r>
          </a:p>
          <a:p>
            <a:pPr>
              <a:spcBef>
                <a:spcPts val="0"/>
              </a:spcBef>
              <a:buClr>
                <a:srgbClr val="E35B2A"/>
              </a:buClr>
              <a:tabLst>
                <a:tab pos="457200" algn="l"/>
              </a:tabLst>
            </a:pPr>
            <a:r>
              <a:rPr lang="en-US" sz="1600" b="1">
                <a:solidFill>
                  <a:schemeClr val="tx1"/>
                </a:solidFill>
                <a:ea typeface="Calibri"/>
                <a:cs typeface="Calibri"/>
              </a:rPr>
              <a:t>June 11</a:t>
            </a:r>
          </a:p>
          <a:p>
            <a:pPr>
              <a:spcBef>
                <a:spcPts val="0"/>
              </a:spcBef>
              <a:buClr>
                <a:srgbClr val="E35B2A"/>
              </a:buClr>
              <a:tabLst>
                <a:tab pos="457200" algn="l"/>
              </a:tabLst>
            </a:pPr>
            <a:r>
              <a:rPr lang="en-US" sz="1600" b="1">
                <a:solidFill>
                  <a:schemeClr val="tx1"/>
                </a:solidFill>
                <a:ea typeface="Calibri"/>
                <a:cs typeface="Calibri"/>
              </a:rPr>
              <a:t>July 9</a:t>
            </a:r>
          </a:p>
          <a:p>
            <a:pPr>
              <a:spcBef>
                <a:spcPts val="0"/>
              </a:spcBef>
              <a:buClr>
                <a:srgbClr val="E35B2A"/>
              </a:buClr>
              <a:tabLst>
                <a:tab pos="457200" algn="l"/>
              </a:tabLst>
            </a:pPr>
            <a:r>
              <a:rPr lang="en-US" sz="1600" b="1">
                <a:solidFill>
                  <a:schemeClr val="tx1"/>
                </a:solidFill>
                <a:ea typeface="Calibri"/>
                <a:cs typeface="Calibri"/>
              </a:rPr>
              <a:t>August 13</a:t>
            </a:r>
          </a:p>
          <a:p>
            <a:pPr>
              <a:spcBef>
                <a:spcPts val="0"/>
              </a:spcBef>
              <a:buClr>
                <a:srgbClr val="E35B2A"/>
              </a:buClr>
              <a:tabLst>
                <a:tab pos="457200" algn="l"/>
              </a:tabLst>
            </a:pPr>
            <a:r>
              <a:rPr lang="en-US" sz="1600" b="1">
                <a:solidFill>
                  <a:schemeClr val="tx1"/>
                </a:solidFill>
                <a:ea typeface="Calibri"/>
                <a:cs typeface="Calibri"/>
              </a:rPr>
              <a:t>September 10</a:t>
            </a:r>
          </a:p>
          <a:p>
            <a:pPr>
              <a:spcBef>
                <a:spcPts val="0"/>
              </a:spcBef>
              <a:buClr>
                <a:srgbClr val="E35B2A"/>
              </a:buClr>
              <a:tabLst>
                <a:tab pos="457200" algn="l"/>
              </a:tabLst>
            </a:pPr>
            <a:r>
              <a:rPr lang="en-US" sz="1600" b="1">
                <a:solidFill>
                  <a:schemeClr val="tx1"/>
                </a:solidFill>
                <a:ea typeface="Calibri"/>
                <a:cs typeface="Calibri"/>
              </a:rPr>
              <a:t>October 8</a:t>
            </a:r>
          </a:p>
          <a:p>
            <a:pPr>
              <a:spcBef>
                <a:spcPts val="0"/>
              </a:spcBef>
              <a:buClr>
                <a:srgbClr val="E35B2A"/>
              </a:buClr>
              <a:tabLst>
                <a:tab pos="457200" algn="l"/>
              </a:tabLst>
            </a:pPr>
            <a:r>
              <a:rPr lang="en-US" sz="1600" b="1">
                <a:solidFill>
                  <a:schemeClr val="tx1"/>
                </a:solidFill>
                <a:cs typeface="Calibri"/>
              </a:rPr>
              <a:t>November 12</a:t>
            </a:r>
            <a:endParaRPr lang="en-US" sz="1600" b="1">
              <a:solidFill>
                <a:schemeClr val="tx1"/>
              </a:solidFill>
              <a:ea typeface="Calibri"/>
              <a:cs typeface="Calibri"/>
            </a:endParaRPr>
          </a:p>
          <a:p>
            <a:pPr>
              <a:spcBef>
                <a:spcPts val="0"/>
              </a:spcBef>
              <a:buClr>
                <a:srgbClr val="E35B2A"/>
              </a:buClr>
              <a:tabLst>
                <a:tab pos="457200" algn="l"/>
              </a:tabLst>
            </a:pPr>
            <a:r>
              <a:rPr lang="en-US" sz="1600" b="1">
                <a:solidFill>
                  <a:schemeClr val="tx1"/>
                </a:solidFill>
                <a:ea typeface="Calibri"/>
                <a:cs typeface="Calibri"/>
              </a:rPr>
              <a:t>December 10</a:t>
            </a:r>
          </a:p>
        </p:txBody>
      </p:sp>
      <p:pic>
        <p:nvPicPr>
          <p:cNvPr id="26" name="Picture Placeholder 25">
            <a:extLst>
              <a:ext uri="{FF2B5EF4-FFF2-40B4-BE49-F238E27FC236}">
                <a16:creationId xmlns:a16="http://schemas.microsoft.com/office/drawing/2014/main" id="{8BCCD56F-F259-B481-81CA-3DA97C28CA7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874407" y="-121920"/>
            <a:ext cx="3450943" cy="7061698"/>
          </a:xfrm>
        </p:spPr>
      </p:pic>
      <p:pic>
        <p:nvPicPr>
          <p:cNvPr id="27" name="Picture 2" descr="QR code linking to the Do Business at DEN calendar https://www.eventbrite.com/e/taking-flight-at-den-tickets-1975151824276?aff=oddtdtcreator.">
            <a:extLst>
              <a:ext uri="{FF2B5EF4-FFF2-40B4-BE49-F238E27FC236}">
                <a16:creationId xmlns:a16="http://schemas.microsoft.com/office/drawing/2014/main" id="{2CA07076-17AB-00E5-6AC1-BEF1779097D5}"/>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22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C162-ECFC-AEE3-6BD0-39591E9DCF79}"/>
            </a:ext>
          </a:extLst>
        </p:cNvPr>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5D1B64AE-6CAA-5786-D008-76ADEDF00B7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Meet the Primes Schedule </a:t>
            </a:r>
          </a:p>
        </p:txBody>
      </p:sp>
      <p:sp>
        <p:nvSpPr>
          <p:cNvPr id="16" name="Text Placeholder 15">
            <a:extLst>
              <a:ext uri="{FF2B5EF4-FFF2-40B4-BE49-F238E27FC236}">
                <a16:creationId xmlns:a16="http://schemas.microsoft.com/office/drawing/2014/main" id="{D604CA36-2878-AC7D-FD1E-BA2EB830C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6EA70EE1-F49E-293D-6DB2-7913E0BAF347}"/>
              </a:ext>
              <a:ext uri="{C183D7F6-B498-43B3-948B-1728B52AA6E4}">
                <adec:decorative xmlns:adec="http://schemas.microsoft.com/office/drawing/2017/decorative" val="1"/>
              </a:ext>
            </a:extLst>
          </p:cNvPr>
          <p:cNvSpPr>
            <a:spLocks noGrp="1"/>
          </p:cNvSpPr>
          <p:nvPr>
            <p:ph type="body" sz="quarter" idx="13"/>
          </p:nvPr>
        </p:nvSpPr>
        <p:spPr>
          <a:xfrm>
            <a:off x="769938" y="1350483"/>
            <a:ext cx="7877175" cy="578318"/>
          </a:xfrm>
        </p:spPr>
        <p:txBody>
          <a:bodyPr/>
          <a:lstStyle/>
          <a:p>
            <a:pPr algn="l"/>
            <a:r>
              <a:rPr lang="en-US" b="1"/>
              <a:t>Virtual outreach event held every other month to connect Prime firms at DEN with local, small, and historically underutilized firms, scheduled for the 3rd Thursday at 1 p.m.</a:t>
            </a:r>
          </a:p>
          <a:p>
            <a:endParaRPr lang="en-US" b="1"/>
          </a:p>
        </p:txBody>
      </p:sp>
      <p:sp>
        <p:nvSpPr>
          <p:cNvPr id="9" name="Text Placeholder 8">
            <a:extLst>
              <a:ext uri="{FF2B5EF4-FFF2-40B4-BE49-F238E27FC236}">
                <a16:creationId xmlns:a16="http://schemas.microsoft.com/office/drawing/2014/main" id="{EB8D038C-63A8-A3ED-E784-1A678FE3EFC1}"/>
              </a:ext>
              <a:ext uri="{C183D7F6-B498-43B3-948B-1728B52AA6E4}">
                <adec:decorative xmlns:adec="http://schemas.microsoft.com/office/drawing/2017/decorative" val="1"/>
              </a:ext>
            </a:extLst>
          </p:cNvPr>
          <p:cNvSpPr>
            <a:spLocks noGrp="1"/>
          </p:cNvSpPr>
          <p:nvPr>
            <p:ph type="body" sz="quarter" idx="14"/>
          </p:nvPr>
        </p:nvSpPr>
        <p:spPr>
          <a:xfrm>
            <a:off x="810964" y="2065582"/>
            <a:ext cx="8449287" cy="4295915"/>
          </a:xfrm>
        </p:spPr>
        <p:txBody>
          <a:bodyPr lIns="91440" tIns="45720" rIns="91440" bIns="45720" anchor="t"/>
          <a:lstStyle/>
          <a:p>
            <a:pPr>
              <a:spcBef>
                <a:spcPts val="0"/>
              </a:spcBef>
              <a:buClr>
                <a:srgbClr val="E35B2A"/>
              </a:buClr>
              <a:tabLst>
                <a:tab pos="457200" algn="l"/>
              </a:tabLst>
            </a:pPr>
            <a:r>
              <a:rPr lang="en-US" sz="1500">
                <a:solidFill>
                  <a:schemeClr val="bg1">
                    <a:lumMod val="49000"/>
                  </a:schemeClr>
                </a:solidFill>
                <a:cs typeface="Calibri"/>
              </a:rPr>
              <a:t>February 19 - Concessions Prime Operators </a:t>
            </a:r>
            <a:endParaRPr lang="en-US" sz="1500">
              <a:solidFill>
                <a:schemeClr val="bg1">
                  <a:lumMod val="49000"/>
                </a:schemeClr>
              </a:solidFill>
              <a:ea typeface="Calibri"/>
              <a:cs typeface="Calibri"/>
            </a:endParaRPr>
          </a:p>
          <a:p>
            <a:pPr marL="0" indent="0">
              <a:spcBef>
                <a:spcPts val="0"/>
              </a:spcBef>
              <a:buClr>
                <a:srgbClr val="E35B2A"/>
              </a:buClr>
              <a:buNone/>
              <a:tabLst>
                <a:tab pos="457200" algn="l"/>
              </a:tabLst>
            </a:pPr>
            <a:r>
              <a:rPr lang="en-US" sz="1500">
                <a:solidFill>
                  <a:schemeClr val="bg1">
                    <a:lumMod val="49000"/>
                  </a:schemeClr>
                </a:solidFill>
                <a:highlight>
                  <a:srgbClr val="FFFFFF"/>
                </a:highlight>
                <a:ea typeface="Calibri"/>
                <a:cs typeface="Calibri"/>
              </a:rPr>
              <a:t> Confirmed: High Flying Foods, Hudson and </a:t>
            </a:r>
            <a:r>
              <a:rPr lang="en-US" sz="1500" err="1">
                <a:solidFill>
                  <a:schemeClr val="bg1">
                    <a:lumMod val="49000"/>
                  </a:schemeClr>
                </a:solidFill>
                <a:highlight>
                  <a:srgbClr val="FFFFFF"/>
                </a:highlight>
                <a:ea typeface="Calibri"/>
                <a:cs typeface="Calibri"/>
              </a:rPr>
              <a:t>Dufry</a:t>
            </a:r>
            <a:r>
              <a:rPr lang="en-US" sz="1500">
                <a:solidFill>
                  <a:schemeClr val="bg1">
                    <a:lumMod val="49000"/>
                  </a:schemeClr>
                </a:solidFill>
                <a:highlight>
                  <a:srgbClr val="FFFFFF"/>
                </a:highlight>
                <a:ea typeface="Calibri"/>
                <a:cs typeface="Calibri"/>
              </a:rPr>
              <a:t>, and WH Smith North America</a:t>
            </a:r>
            <a:br>
              <a:rPr lang="en-US" sz="1500">
                <a:highlight>
                  <a:srgbClr val="FFFFFF"/>
                </a:highlight>
                <a:ea typeface="Calibri"/>
                <a:cs typeface="Calibri"/>
              </a:rPr>
            </a:br>
            <a:endParaRPr lang="en-US" sz="1500">
              <a:solidFill>
                <a:schemeClr val="bg1">
                  <a:lumMod val="75000"/>
                </a:schemeClr>
              </a:solidFill>
              <a:ea typeface="Calibri"/>
              <a:cs typeface="Calibri"/>
            </a:endParaRPr>
          </a:p>
          <a:p>
            <a:pPr>
              <a:spcBef>
                <a:spcPts val="0"/>
              </a:spcBef>
              <a:buClr>
                <a:srgbClr val="E35B2A"/>
              </a:buClr>
              <a:tabLst>
                <a:tab pos="457200" algn="l"/>
              </a:tabLst>
            </a:pPr>
            <a:r>
              <a:rPr lang="en-US" sz="1500" b="1">
                <a:solidFill>
                  <a:schemeClr val="bg1">
                    <a:lumMod val="75000"/>
                  </a:schemeClr>
                </a:solidFill>
                <a:cs typeface="Calibri"/>
              </a:rPr>
              <a:t>April 16 </a:t>
            </a:r>
            <a:r>
              <a:rPr lang="en-US" sz="1500">
                <a:solidFill>
                  <a:schemeClr val="bg1">
                    <a:lumMod val="75000"/>
                  </a:schemeClr>
                </a:solidFill>
                <a:cs typeface="Calibri"/>
              </a:rPr>
              <a:t>- Rental Car Company </a:t>
            </a:r>
            <a:endParaRPr lang="en-US" sz="1500">
              <a:solidFill>
                <a:schemeClr val="bg1">
                  <a:lumMod val="75000"/>
                </a:schemeClr>
              </a:solidFill>
              <a:ea typeface="Calibri"/>
              <a:cs typeface="Calibri"/>
            </a:endParaRPr>
          </a:p>
          <a:p>
            <a:pPr marL="0" indent="0">
              <a:spcBef>
                <a:spcPts val="0"/>
              </a:spcBef>
              <a:buNone/>
              <a:tabLst>
                <a:tab pos="457200" algn="l"/>
              </a:tabLst>
            </a:pPr>
            <a:r>
              <a:rPr lang="en-US" sz="1500" b="1">
                <a:solidFill>
                  <a:schemeClr val="bg1">
                    <a:lumMod val="75000"/>
                  </a:schemeClr>
                </a:solidFill>
                <a:ea typeface="Calibri"/>
                <a:cs typeface="Calibri"/>
              </a:rPr>
              <a:t> Confirmed:</a:t>
            </a:r>
            <a:r>
              <a:rPr lang="en-US" sz="1500">
                <a:solidFill>
                  <a:schemeClr val="bg1">
                    <a:lumMod val="75000"/>
                  </a:schemeClr>
                </a:solidFill>
                <a:ea typeface="Calibri"/>
                <a:cs typeface="Calibri"/>
              </a:rPr>
              <a:t> Enterprise Mobility</a:t>
            </a:r>
            <a:endParaRPr lang="en-US">
              <a:solidFill>
                <a:schemeClr val="bg1">
                  <a:lumMod val="75000"/>
                </a:schemeClr>
              </a:solidFill>
              <a:ea typeface="Calibri" panose="020F0502020204030204"/>
              <a:cs typeface="Calibri" panose="020F0502020204030204"/>
            </a:endParaRPr>
          </a:p>
          <a:p>
            <a:pPr marL="0" indent="0">
              <a:spcBef>
                <a:spcPts val="0"/>
              </a:spcBef>
              <a:buNone/>
              <a:tabLst>
                <a:tab pos="457200" algn="l"/>
              </a:tabLst>
            </a:pPr>
            <a:endParaRPr lang="en-US" sz="1500">
              <a:solidFill>
                <a:schemeClr val="tx1"/>
              </a:solidFill>
              <a:ea typeface="Calibri"/>
              <a:cs typeface="Calibri"/>
            </a:endParaRPr>
          </a:p>
          <a:p>
            <a:pPr>
              <a:spcBef>
                <a:spcPts val="0"/>
              </a:spcBef>
              <a:buClr>
                <a:srgbClr val="E35B2A"/>
              </a:buClr>
              <a:tabLst>
                <a:tab pos="457200" algn="l"/>
              </a:tabLst>
            </a:pPr>
            <a:r>
              <a:rPr lang="en-US" sz="1500" b="1">
                <a:solidFill>
                  <a:schemeClr val="tx1"/>
                </a:solidFill>
                <a:cs typeface="Calibri"/>
              </a:rPr>
              <a:t>June 18- </a:t>
            </a:r>
            <a:r>
              <a:rPr lang="en-US" sz="1500">
                <a:solidFill>
                  <a:schemeClr val="tx1"/>
                </a:solidFill>
                <a:cs typeface="Calibri"/>
              </a:rPr>
              <a:t>General Contractors</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ea typeface="Calibri"/>
                <a:cs typeface="Calibri"/>
              </a:rPr>
              <a:t> Confirmed: </a:t>
            </a:r>
            <a:r>
              <a:rPr lang="en-US" sz="1500">
                <a:solidFill>
                  <a:schemeClr val="tx1"/>
                </a:solidFill>
                <a:ea typeface="Calibri"/>
                <a:cs typeface="Calibri"/>
              </a:rPr>
              <a:t>Hensel Phelps, Gilmore, WCG, Swinerton, PCL, Turner Construction Company and Select Building Group Commercial</a:t>
            </a:r>
          </a:p>
          <a:p>
            <a:pPr marL="0" indent="0">
              <a:spcBef>
                <a:spcPts val="0"/>
              </a:spcBef>
              <a:buNone/>
              <a:tabLst>
                <a:tab pos="457200" algn="l"/>
              </a:tabLst>
            </a:pPr>
            <a:endParaRPr lang="en-US" sz="1500">
              <a:solidFill>
                <a:schemeClr val="tx1"/>
              </a:solidFill>
              <a:cs typeface="Calibri"/>
            </a:endParaRPr>
          </a:p>
          <a:p>
            <a:pPr>
              <a:spcBef>
                <a:spcPts val="0"/>
              </a:spcBef>
              <a:buClr>
                <a:srgbClr val="E35B2A"/>
              </a:buClr>
              <a:tabLst>
                <a:tab pos="457200" algn="l"/>
              </a:tabLst>
            </a:pPr>
            <a:r>
              <a:rPr lang="en-US" sz="1500" b="1">
                <a:solidFill>
                  <a:schemeClr val="tx1"/>
                </a:solidFill>
                <a:cs typeface="Calibri"/>
              </a:rPr>
              <a:t>August 27</a:t>
            </a:r>
            <a:r>
              <a:rPr lang="en-US" sz="1500">
                <a:solidFill>
                  <a:schemeClr val="tx1"/>
                </a:solidFill>
                <a:cs typeface="Calibri"/>
              </a:rPr>
              <a:t>- Construction Specialty Trade Contractor</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highlight>
                  <a:srgbClr val="FFFFFF"/>
                </a:highlight>
                <a:ea typeface="Calibri"/>
                <a:cs typeface="Calibri"/>
              </a:rPr>
              <a:t> Confirmed: </a:t>
            </a:r>
            <a:r>
              <a:rPr lang="en-US" sz="1500">
                <a:solidFill>
                  <a:schemeClr val="tx1"/>
                </a:solidFill>
                <a:highlight>
                  <a:srgbClr val="FFFFFF"/>
                </a:highlight>
                <a:ea typeface="Calibri"/>
                <a:cs typeface="Calibri"/>
              </a:rPr>
              <a:t>ISEC, Inc.</a:t>
            </a:r>
            <a:endParaRPr lang="en-US" sz="1500">
              <a:solidFill>
                <a:schemeClr val="tx1"/>
              </a:solidFill>
              <a:ea typeface="Calibri"/>
              <a:cs typeface="Calibri"/>
            </a:endParaRPr>
          </a:p>
          <a:p>
            <a:pPr marL="0" indent="0">
              <a:spcBef>
                <a:spcPts val="0"/>
              </a:spcBef>
              <a:buNone/>
              <a:tabLst>
                <a:tab pos="457200" algn="l"/>
              </a:tabLst>
            </a:pPr>
            <a:endParaRPr lang="en-US" sz="1500">
              <a:solidFill>
                <a:schemeClr val="tx1"/>
              </a:solidFill>
              <a:highlight>
                <a:srgbClr val="FFFFFF"/>
              </a:highlight>
              <a:cs typeface="Calibri"/>
            </a:endParaRPr>
          </a:p>
          <a:p>
            <a:pPr>
              <a:spcBef>
                <a:spcPts val="0"/>
              </a:spcBef>
              <a:buClr>
                <a:srgbClr val="E35B2A"/>
              </a:buClr>
              <a:tabLst>
                <a:tab pos="457200" algn="l"/>
              </a:tabLst>
            </a:pPr>
            <a:r>
              <a:rPr lang="en-US" sz="1500" b="1">
                <a:solidFill>
                  <a:schemeClr val="tx1"/>
                </a:solidFill>
                <a:cs typeface="Calibri"/>
              </a:rPr>
              <a:t>October 15 </a:t>
            </a:r>
            <a:r>
              <a:rPr lang="en-US" sz="1500">
                <a:solidFill>
                  <a:schemeClr val="tx1"/>
                </a:solidFill>
                <a:cs typeface="Calibri"/>
              </a:rPr>
              <a:t>- Airlines, Hotelier and Commercial Developers on DEN property</a:t>
            </a:r>
            <a:endParaRPr lang="en-US" sz="1500">
              <a:solidFill>
                <a:schemeClr val="tx1"/>
              </a:solidFill>
              <a:ea typeface="Calibri"/>
              <a:cs typeface="Calibri"/>
            </a:endParaRPr>
          </a:p>
          <a:p>
            <a:pPr marL="0" indent="0">
              <a:spcBef>
                <a:spcPts val="0"/>
              </a:spcBef>
              <a:buNone/>
              <a:tabLst>
                <a:tab pos="457200" algn="l"/>
              </a:tabLst>
            </a:pPr>
            <a:r>
              <a:rPr lang="en-US" sz="1500" b="1" i="1">
                <a:solidFill>
                  <a:srgbClr val="DC582A"/>
                </a:solidFill>
                <a:highlight>
                  <a:srgbClr val="FFFFFF"/>
                </a:highlight>
                <a:ea typeface="Calibri"/>
                <a:cs typeface="Calibri"/>
              </a:rPr>
              <a:t> None at this time</a:t>
            </a:r>
          </a:p>
          <a:p>
            <a:pPr marL="0" indent="0">
              <a:spcBef>
                <a:spcPts val="0"/>
              </a:spcBef>
              <a:buNone/>
              <a:tabLst>
                <a:tab pos="457200" algn="l"/>
              </a:tabLst>
            </a:pPr>
            <a:endParaRPr lang="en-US" sz="1500" b="1" i="1">
              <a:solidFill>
                <a:srgbClr val="DC582A"/>
              </a:solidFill>
              <a:highlight>
                <a:srgbClr val="FFFFFF"/>
              </a:highlight>
              <a:ea typeface="Calibri"/>
              <a:cs typeface="Calibri"/>
            </a:endParaRPr>
          </a:p>
          <a:p>
            <a:pPr>
              <a:spcBef>
                <a:spcPts val="0"/>
              </a:spcBef>
              <a:buClr>
                <a:srgbClr val="E35B2A"/>
              </a:buClr>
              <a:tabLst>
                <a:tab pos="457200" algn="l"/>
              </a:tabLst>
            </a:pPr>
            <a:r>
              <a:rPr lang="en-US" sz="1500" b="1">
                <a:solidFill>
                  <a:schemeClr val="tx1"/>
                </a:solidFill>
                <a:cs typeface="Calibri"/>
              </a:rPr>
              <a:t>December 17 </a:t>
            </a:r>
            <a:r>
              <a:rPr lang="en-US" sz="1500">
                <a:solidFill>
                  <a:schemeClr val="tx1"/>
                </a:solidFill>
                <a:cs typeface="Calibri"/>
              </a:rPr>
              <a:t>-  Architecture, Engineering, and Professional Services</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highlight>
                  <a:srgbClr val="FFFFFF"/>
                </a:highlight>
                <a:ea typeface="Calibri"/>
                <a:cs typeface="Calibri"/>
              </a:rPr>
              <a:t> Confirmed:</a:t>
            </a:r>
            <a:r>
              <a:rPr lang="en-US" sz="1500" b="1">
                <a:solidFill>
                  <a:schemeClr val="tx1"/>
                </a:solidFill>
                <a:highlight>
                  <a:srgbClr val="FFFFFF"/>
                </a:highlight>
                <a:ea typeface="Calibri"/>
                <a:cs typeface="Calibri"/>
              </a:rPr>
              <a:t> </a:t>
            </a:r>
            <a:r>
              <a:rPr lang="en-US" sz="1500">
                <a:solidFill>
                  <a:schemeClr val="tx1"/>
                </a:solidFill>
                <a:highlight>
                  <a:srgbClr val="FFFFFF"/>
                </a:highlight>
                <a:ea typeface="Calibri"/>
                <a:cs typeface="Calibri"/>
              </a:rPr>
              <a:t>HDR, HNTB, Garver, Jacobs, </a:t>
            </a:r>
            <a:r>
              <a:rPr lang="en-US" sz="1500" err="1">
                <a:solidFill>
                  <a:schemeClr val="tx1"/>
                </a:solidFill>
                <a:highlight>
                  <a:srgbClr val="FFFFFF"/>
                </a:highlight>
                <a:ea typeface="Calibri"/>
                <a:cs typeface="Calibri"/>
              </a:rPr>
              <a:t>AtkinsRéalis</a:t>
            </a:r>
            <a:r>
              <a:rPr lang="en-US" sz="1500">
                <a:solidFill>
                  <a:schemeClr val="tx1"/>
                </a:solidFill>
                <a:highlight>
                  <a:srgbClr val="FFFFFF"/>
                </a:highlight>
                <a:ea typeface="Calibri"/>
                <a:cs typeface="Calibri"/>
              </a:rPr>
              <a:t>, Mead &amp; Hunt, and Parsons</a:t>
            </a:r>
            <a:endParaRPr lang="en-US" sz="1500">
              <a:solidFill>
                <a:schemeClr val="tx1"/>
              </a:solidFill>
              <a:ea typeface="Calibri"/>
              <a:cs typeface="Calibri"/>
            </a:endParaRPr>
          </a:p>
        </p:txBody>
      </p:sp>
      <p:pic>
        <p:nvPicPr>
          <p:cNvPr id="13" name="Picture Placeholder 12">
            <a:extLst>
              <a:ext uri="{FF2B5EF4-FFF2-40B4-BE49-F238E27FC236}">
                <a16:creationId xmlns:a16="http://schemas.microsoft.com/office/drawing/2014/main" id="{0C9479D3-9F16-7F75-5D9E-0674B22A38B5}"/>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56540" y="-121920"/>
            <a:ext cx="3763223" cy="7044088"/>
          </a:xfrm>
        </p:spPr>
      </p:pic>
      <p:pic>
        <p:nvPicPr>
          <p:cNvPr id="6" name="Picture 2" descr="QR code linking to the Do Business at DEN calendar https://www.eventbrite.com/e/taking-flight-at-den-tickets-1975151824276?aff=oddtdtcreator.">
            <a:extLst>
              <a:ext uri="{FF2B5EF4-FFF2-40B4-BE49-F238E27FC236}">
                <a16:creationId xmlns:a16="http://schemas.microsoft.com/office/drawing/2014/main" id="{13FDAEC3-1D67-F6C7-12DD-FCA23A186FCE}"/>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36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Navigating the ACDBE</a:t>
            </a:r>
            <a:r>
              <a:rPr lang="en-US" sz="2800">
                <a:solidFill>
                  <a:srgbClr val="440099"/>
                </a:solidFill>
                <a:latin typeface="+mn-lt"/>
                <a:ea typeface="+mn-ea"/>
                <a:cs typeface="+mn-cs"/>
              </a:rPr>
              <a:t> Series: Pathways to Concessions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8260940" cy="578318"/>
          </a:xfrm>
        </p:spPr>
        <p:txBody>
          <a:bodyPr lIns="91440" tIns="45720" rIns="91440" bIns="45720" anchor="t"/>
          <a:lstStyle/>
          <a:p>
            <a:r>
              <a:rPr lang="en-US" b="1"/>
              <a:t>This virtual outreach event held every other month on the third Thursday at 1 p.m. will guide ACDBEs on doing business at DEN.</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389938"/>
            <a:ext cx="8260940" cy="3930649"/>
          </a:xfrm>
        </p:spPr>
        <p:txBody>
          <a:bodyPr lIns="91440" tIns="45720" rIns="91440" bIns="45720" anchor="t"/>
          <a:lstStyle/>
          <a:p>
            <a:pPr>
              <a:spcBef>
                <a:spcPts val="0"/>
              </a:spcBef>
              <a:buClr>
                <a:srgbClr val="DC582A"/>
              </a:buClr>
              <a:tabLst>
                <a:tab pos="457200" algn="l"/>
              </a:tabLst>
            </a:pPr>
            <a:r>
              <a:rPr lang="en-US" sz="2000">
                <a:solidFill>
                  <a:schemeClr val="bg1">
                    <a:lumMod val="85000"/>
                  </a:schemeClr>
                </a:solidFill>
                <a:cs typeface="Calibri"/>
              </a:rPr>
              <a:t>January 22 – ACDBE 101</a:t>
            </a:r>
            <a:endParaRPr lang="en-US" sz="2000">
              <a:solidFill>
                <a:schemeClr val="bg1">
                  <a:lumMod val="85000"/>
                </a:schemeClr>
              </a:solidFill>
              <a:ea typeface="Calibri"/>
              <a:cs typeface="Calibri"/>
            </a:endParaRPr>
          </a:p>
          <a:p>
            <a:pPr>
              <a:spcBef>
                <a:spcPts val="0"/>
              </a:spcBef>
              <a:buClr>
                <a:srgbClr val="DC582A"/>
              </a:buClr>
              <a:tabLst>
                <a:tab pos="457200" algn="l"/>
              </a:tabLst>
            </a:pPr>
            <a:r>
              <a:rPr lang="en-US" sz="2000">
                <a:solidFill>
                  <a:schemeClr val="bg1">
                    <a:lumMod val="85000"/>
                  </a:schemeClr>
                </a:solidFill>
                <a:cs typeface="Calibri"/>
              </a:rPr>
              <a:t>March 19 – AI &amp; Digital Tools </a:t>
            </a:r>
            <a:endParaRPr lang="en-US" sz="2000">
              <a:solidFill>
                <a:schemeClr val="bg1">
                  <a:lumMod val="85000"/>
                </a:schemeClr>
              </a:solidFill>
              <a:ea typeface="Calibri"/>
              <a:cs typeface="Calibri"/>
            </a:endParaRPr>
          </a:p>
          <a:p>
            <a:pPr>
              <a:spcBef>
                <a:spcPts val="0"/>
              </a:spcBef>
              <a:buClr>
                <a:srgbClr val="DC582A"/>
              </a:buClr>
              <a:tabLst>
                <a:tab pos="457200" algn="l"/>
              </a:tabLst>
            </a:pPr>
            <a:r>
              <a:rPr lang="en-US" sz="2000" b="1">
                <a:solidFill>
                  <a:schemeClr val="tx1"/>
                </a:solidFill>
                <a:cs typeface="Calibri"/>
              </a:rPr>
              <a:t>May 21 – RFP Requirements </a:t>
            </a:r>
          </a:p>
          <a:p>
            <a:pPr>
              <a:spcBef>
                <a:spcPts val="0"/>
              </a:spcBef>
              <a:buClr>
                <a:srgbClr val="DC582A"/>
              </a:buClr>
              <a:tabLst>
                <a:tab pos="457200" algn="l"/>
              </a:tabLst>
            </a:pPr>
            <a:r>
              <a:rPr lang="en-US" sz="2000" b="1">
                <a:solidFill>
                  <a:schemeClr val="tx1"/>
                </a:solidFill>
                <a:cs typeface="Calibri"/>
              </a:rPr>
              <a:t>July 21 – Post Award Compliance </a:t>
            </a:r>
          </a:p>
          <a:p>
            <a:pPr>
              <a:spcBef>
                <a:spcPts val="0"/>
              </a:spcBef>
              <a:buClr>
                <a:srgbClr val="DC582A"/>
              </a:buClr>
              <a:tabLst>
                <a:tab pos="457200" algn="l"/>
              </a:tabLst>
            </a:pPr>
            <a:r>
              <a:rPr lang="en-US" sz="2000" b="1">
                <a:solidFill>
                  <a:schemeClr val="tx1"/>
                </a:solidFill>
                <a:cs typeface="Calibri"/>
              </a:rPr>
              <a:t>September 17 – Goods &amp; Services Participation and Good Faith Efforts</a:t>
            </a:r>
          </a:p>
          <a:p>
            <a:pPr>
              <a:spcBef>
                <a:spcPts val="0"/>
              </a:spcBef>
              <a:buClr>
                <a:srgbClr val="DC582A"/>
              </a:buClr>
              <a:tabLst>
                <a:tab pos="457200" algn="l"/>
              </a:tabLst>
            </a:pPr>
            <a:r>
              <a:rPr lang="en-US" sz="2000" b="1">
                <a:solidFill>
                  <a:schemeClr val="tx1"/>
                </a:solidFill>
                <a:cs typeface="Calibri"/>
              </a:rPr>
              <a:t>November 19 – CUF Site Visits &amp; Desk Audits </a:t>
            </a:r>
          </a:p>
        </p:txBody>
      </p:sp>
      <p:pic>
        <p:nvPicPr>
          <p:cNvPr id="7" name="Picture Placeholder 6">
            <a:extLst>
              <a:ext uri="{FF2B5EF4-FFF2-40B4-BE49-F238E27FC236}">
                <a16:creationId xmlns:a16="http://schemas.microsoft.com/office/drawing/2014/main" id="{4EF29B50-42F0-D925-EBC9-A302F95B9C4C}"/>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47113" y="-64168"/>
            <a:ext cx="3712360" cy="7196488"/>
          </a:xfrm>
        </p:spPr>
      </p:pic>
      <p:pic>
        <p:nvPicPr>
          <p:cNvPr id="4" name="Picture 2" descr="QR code linking to the Do Business at DEN calendar https://www.eventbrite.com/e/taking-flight-at-den-tickets-1975151824276?aff=oddtdtcreator.">
            <a:extLst>
              <a:ext uri="{FF2B5EF4-FFF2-40B4-BE49-F238E27FC236}">
                <a16:creationId xmlns:a16="http://schemas.microsoft.com/office/drawing/2014/main" id="{D80E79C0-C108-DACF-B442-CB075FCBA0D2}"/>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2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14FC-BF26-5CE2-C6E1-117745BFC578}"/>
            </a:ext>
          </a:extLst>
        </p:cNvPr>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CE71E0AF-CFAF-FBCA-4C46-1B2B8A07938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Small Business Certification Workshops</a:t>
            </a:r>
          </a:p>
        </p:txBody>
      </p:sp>
      <p:sp>
        <p:nvSpPr>
          <p:cNvPr id="9" name="Text Placeholder 8">
            <a:extLst>
              <a:ext uri="{FF2B5EF4-FFF2-40B4-BE49-F238E27FC236}">
                <a16:creationId xmlns:a16="http://schemas.microsoft.com/office/drawing/2014/main" id="{C4EA999A-9D4B-AB13-B024-A256FA7A9C6B}"/>
              </a:ext>
              <a:ext uri="{C183D7F6-B498-43B3-948B-1728B52AA6E4}">
                <adec:decorative xmlns:adec="http://schemas.microsoft.com/office/drawing/2017/decorative" val="1"/>
              </a:ext>
            </a:extLst>
          </p:cNvPr>
          <p:cNvSpPr>
            <a:spLocks noGrp="1"/>
          </p:cNvSpPr>
          <p:nvPr>
            <p:ph type="body" sz="quarter" idx="14"/>
          </p:nvPr>
        </p:nvSpPr>
        <p:spPr>
          <a:xfrm>
            <a:off x="769938" y="2331969"/>
            <a:ext cx="8260940" cy="3930649"/>
          </a:xfrm>
        </p:spPr>
        <p:txBody>
          <a:bodyPr lIns="91440" tIns="45720" rIns="91440" bIns="45720" anchor="t"/>
          <a:lstStyle/>
          <a:p>
            <a:pPr>
              <a:spcBef>
                <a:spcPts val="0"/>
              </a:spcBef>
              <a:buClr>
                <a:srgbClr val="DC582A"/>
              </a:buClr>
              <a:tabLst>
                <a:tab pos="457200" algn="l"/>
              </a:tabLst>
            </a:pPr>
            <a:r>
              <a:rPr lang="en-US" sz="2000">
                <a:solidFill>
                  <a:schemeClr val="bg1">
                    <a:lumMod val="85000"/>
                  </a:schemeClr>
                </a:solidFill>
                <a:ea typeface="Times New Roman" panose="02020603050405020304" pitchFamily="18" charset="0"/>
                <a:cs typeface="Calibri"/>
              </a:rPr>
              <a:t>February 26</a:t>
            </a:r>
          </a:p>
          <a:p>
            <a:pPr>
              <a:spcBef>
                <a:spcPts val="0"/>
              </a:spcBef>
              <a:buClr>
                <a:srgbClr val="DC582A"/>
              </a:buClr>
              <a:tabLst>
                <a:tab pos="457200" algn="l"/>
              </a:tabLst>
            </a:pPr>
            <a:r>
              <a:rPr lang="en-US" sz="2000">
                <a:solidFill>
                  <a:schemeClr val="bg1">
                    <a:lumMod val="85000"/>
                  </a:schemeClr>
                </a:solidFill>
              </a:rPr>
              <a:t>April 14</a:t>
            </a:r>
            <a:endParaRPr lang="en-US" sz="2000">
              <a:solidFill>
                <a:schemeClr val="bg1">
                  <a:lumMod val="85000"/>
                </a:schemeClr>
              </a:solidFill>
              <a:ea typeface="Calibri"/>
              <a:cs typeface="Calibri"/>
            </a:endParaRPr>
          </a:p>
          <a:p>
            <a:pPr>
              <a:spcBef>
                <a:spcPts val="0"/>
              </a:spcBef>
              <a:buClr>
                <a:srgbClr val="DC582A"/>
              </a:buClr>
              <a:tabLst>
                <a:tab pos="457200" algn="l"/>
              </a:tabLst>
            </a:pPr>
            <a:r>
              <a:rPr lang="en-US" sz="2000" b="1">
                <a:solidFill>
                  <a:schemeClr val="tx1"/>
                </a:solidFill>
              </a:rPr>
              <a:t>June 24</a:t>
            </a:r>
          </a:p>
          <a:p>
            <a:pPr>
              <a:spcBef>
                <a:spcPts val="0"/>
              </a:spcBef>
              <a:buClr>
                <a:srgbClr val="DC582A"/>
              </a:buClr>
              <a:tabLst>
                <a:tab pos="457200" algn="l"/>
              </a:tabLst>
            </a:pPr>
            <a:r>
              <a:rPr lang="en-US" sz="2000" b="1">
                <a:solidFill>
                  <a:schemeClr val="tx1"/>
                </a:solidFill>
              </a:rPr>
              <a:t>August 6</a:t>
            </a:r>
          </a:p>
          <a:p>
            <a:pPr>
              <a:spcBef>
                <a:spcPts val="0"/>
              </a:spcBef>
              <a:buClr>
                <a:srgbClr val="DC582A"/>
              </a:buClr>
              <a:tabLst>
                <a:tab pos="457200" algn="l"/>
              </a:tabLst>
            </a:pPr>
            <a:r>
              <a:rPr lang="en-US" sz="2000" b="1">
                <a:solidFill>
                  <a:schemeClr val="tx1"/>
                </a:solidFill>
              </a:rPr>
              <a:t>October 20 </a:t>
            </a:r>
          </a:p>
          <a:p>
            <a:pPr>
              <a:spcBef>
                <a:spcPts val="0"/>
              </a:spcBef>
              <a:buClr>
                <a:srgbClr val="DC582A"/>
              </a:buClr>
              <a:tabLst>
                <a:tab pos="457200" algn="l"/>
              </a:tabLst>
            </a:pPr>
            <a:r>
              <a:rPr lang="en-US" sz="2000" b="1">
                <a:solidFill>
                  <a:schemeClr val="tx1"/>
                </a:solidFill>
              </a:rPr>
              <a:t>December TBD</a:t>
            </a:r>
          </a:p>
        </p:txBody>
      </p:sp>
      <p:pic>
        <p:nvPicPr>
          <p:cNvPr id="11" name="Picture Placeholder 10" descr="City skyline with tall office buildings">
            <a:extLst>
              <a:ext uri="{FF2B5EF4-FFF2-40B4-BE49-F238E27FC236}">
                <a16:creationId xmlns:a16="http://schemas.microsoft.com/office/drawing/2014/main" id="{DA708701-D495-ADC7-B9DA-A3E3780E789E}"/>
              </a:ext>
            </a:extLst>
          </p:cNvPr>
          <p:cNvPicPr>
            <a:picLocks noGrp="1" noChangeAspect="1"/>
          </p:cNvPicPr>
          <p:nvPr>
            <p:ph type="pic" sz="quarter" idx="15"/>
          </p:nvPr>
        </p:nvPicPr>
        <p:blipFill>
          <a:blip r:embed="rId3"/>
          <a:srcRect l="37196" r="37196"/>
          <a:stretch>
            <a:fillRect/>
          </a:stretch>
        </p:blipFill>
        <p:spPr>
          <a:xfrm>
            <a:off x="8723458" y="0"/>
            <a:ext cx="3544887" cy="6935827"/>
          </a:xfrm>
        </p:spPr>
      </p:pic>
      <p:pic>
        <p:nvPicPr>
          <p:cNvPr id="12" name="Picture 11" descr="QR Code to register https://startupspace.app/normal-events?event_type=upcoming&amp;search_group=468&amp;search_radius=50">
            <a:extLst>
              <a:ext uri="{FF2B5EF4-FFF2-40B4-BE49-F238E27FC236}">
                <a16:creationId xmlns:a16="http://schemas.microsoft.com/office/drawing/2014/main" id="{45C7CF79-5B3A-84B4-B494-7BB217567543}"/>
              </a:ext>
            </a:extLst>
          </p:cNvPr>
          <p:cNvPicPr>
            <a:picLocks noChangeAspect="1"/>
          </p:cNvPicPr>
          <p:nvPr/>
        </p:nvPicPr>
        <p:blipFill>
          <a:blip r:embed="rId4"/>
          <a:stretch>
            <a:fillRect/>
          </a:stretch>
        </p:blipFill>
        <p:spPr>
          <a:xfrm>
            <a:off x="9261859" y="4379022"/>
            <a:ext cx="2154864" cy="2176635"/>
          </a:xfrm>
          <a:prstGeom prst="rect">
            <a:avLst/>
          </a:prstGeom>
        </p:spPr>
      </p:pic>
      <p:sp>
        <p:nvSpPr>
          <p:cNvPr id="13" name="Text Placeholder 14">
            <a:extLst>
              <a:ext uri="{FF2B5EF4-FFF2-40B4-BE49-F238E27FC236}">
                <a16:creationId xmlns:a16="http://schemas.microsoft.com/office/drawing/2014/main" id="{B47EE379-9DAD-00F8-B63B-7BF58929EB04}"/>
              </a:ext>
              <a:ext uri="{C183D7F6-B498-43B3-948B-1728B52AA6E4}">
                <adec:decorative xmlns:adec="http://schemas.microsoft.com/office/drawing/2017/decorative" val="1"/>
              </a:ext>
            </a:extLst>
          </p:cNvPr>
          <p:cNvSpPr txBox="1">
            <a:spLocks/>
          </p:cNvSpPr>
          <p:nvPr/>
        </p:nvSpPr>
        <p:spPr>
          <a:xfrm>
            <a:off x="769938" y="1555750"/>
            <a:ext cx="7877175" cy="57831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A bi‑monthly in‑person certification event in partnership with ACDBE and DSBO</a:t>
            </a:r>
          </a:p>
        </p:txBody>
      </p:sp>
    </p:spTree>
    <p:extLst>
      <p:ext uri="{BB962C8B-B14F-4D97-AF65-F5344CB8AC3E}">
        <p14:creationId xmlns:p14="http://schemas.microsoft.com/office/powerpoint/2010/main" val="2748330249"/>
      </p:ext>
    </p:extLst>
  </p:cSld>
  <p:clrMapOvr>
    <a:masterClrMapping/>
  </p:clrMapOvr>
</p:sld>
</file>

<file path=ppt/theme/theme1.xml><?xml version="1.0" encoding="utf-8"?>
<a:theme xmlns:a="http://schemas.openxmlformats.org/drawingml/2006/main" name="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4 - ORANGE - Image WHITE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1" ma:contentTypeDescription="Create a new document." ma:contentTypeScope="" ma:versionID="d99ad74c3b8a25c61b8ddba13f7aab43">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fedf67c3f5412d1b64b693c95ba1e2b1"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Sent xmlns="bbc1b1f8-0e71-4cbd-b262-3052aba238a9" xsi:nil="true"/>
    <lcf76f155ced4ddcb4097134ff3c332f xmlns="bbc1b1f8-0e71-4cbd-b262-3052aba238a9">
      <Terms xmlns="http://schemas.microsoft.com/office/infopath/2007/PartnerControls"/>
    </lcf76f155ced4ddcb4097134ff3c332f>
    <TaxCatchAll xmlns="87e7f7ab-f283-48b6-a11d-5b6afdf240ea" xsi:nil="true"/>
    <BusinessDirectoryType xmlns="bbc1b1f8-0e71-4cbd-b262-3052aba238a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8AD259-C84E-4652-BFDA-AE578DC16E01}">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2F2FE49-1C05-4EF5-9360-51D70AD37214}">
  <ds:schemaRefs>
    <ds:schemaRef ds:uri="87e7f7ab-f283-48b6-a11d-5b6afdf240ea"/>
    <ds:schemaRef ds:uri="bbc1b1f8-0e71-4cbd-b262-3052aba238a9"/>
    <ds:schemaRef ds:uri="fd3bd635-9bff-483f-aa30-f8bfae0bbf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674DDDF-AB4D-446A-A19F-F62E53DF80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1907</Words>
  <Application>Microsoft Office PowerPoint</Application>
  <PresentationFormat>Widescreen</PresentationFormat>
  <Paragraphs>326</Paragraphs>
  <Slides>22</Slides>
  <Notes>19</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22</vt:i4>
      </vt:variant>
    </vt:vector>
  </HeadingPairs>
  <TitlesOfParts>
    <vt:vector size="47" baseType="lpstr">
      <vt:lpstr>Aptos</vt:lpstr>
      <vt:lpstr>Aptos Display</vt:lpstr>
      <vt:lpstr>Arial</vt:lpstr>
      <vt:lpstr>Arial,Sans-Serif</vt:lpstr>
      <vt:lpstr>Calibri</vt:lpstr>
      <vt:lpstr>Calibri Light</vt:lpstr>
      <vt:lpstr>Courier New</vt:lpstr>
      <vt:lpstr>Helvetica Neue</vt:lpstr>
      <vt:lpstr>Inter</vt:lpstr>
      <vt:lpstr>Roboto</vt:lpstr>
      <vt:lpstr>SIXT</vt:lpstr>
      <vt:lpstr>Symbol</vt:lpstr>
      <vt:lpstr>Times New Roman</vt:lpstr>
      <vt:lpstr>Wingdings</vt:lpstr>
      <vt:lpstr>Title 1</vt:lpstr>
      <vt:lpstr>Title 3</vt:lpstr>
      <vt:lpstr>Content 1 - ORANGE</vt:lpstr>
      <vt:lpstr>Content 2 - ORANGE</vt:lpstr>
      <vt:lpstr>Content 4 - ORANGE - Image WHITE logo</vt:lpstr>
      <vt:lpstr>1_Content 1 - ORANGE</vt:lpstr>
      <vt:lpstr>Custom Design</vt:lpstr>
      <vt:lpstr>1_Title 1</vt:lpstr>
      <vt:lpstr>1_Content 2 - ORANGE</vt:lpstr>
      <vt:lpstr>2_Content 1 - ORANGE</vt:lpstr>
      <vt:lpstr>2_Content 2 - ORANGE</vt:lpstr>
      <vt:lpstr>Meet the Primes</vt:lpstr>
      <vt:lpstr>Agenda</vt:lpstr>
      <vt:lpstr>Housekeeping</vt:lpstr>
      <vt:lpstr>Tell Us About Yourself</vt:lpstr>
      <vt:lpstr>Click to edit Master title style</vt:lpstr>
      <vt:lpstr>Taking Flight at DEN </vt:lpstr>
      <vt:lpstr>Meet the Primes Schedule </vt:lpstr>
      <vt:lpstr>Navigating the ACDBE Series: Pathways to Concessions</vt:lpstr>
      <vt:lpstr>Small Business Certification Workshops</vt:lpstr>
      <vt:lpstr>Missed the IFR Submission Date?</vt:lpstr>
      <vt:lpstr>Snack &amp; Souvenir Expo </vt:lpstr>
      <vt:lpstr>SAVE THE DATE  DEN Procurement Tradeshow  August 20, 2026  </vt:lpstr>
      <vt:lpstr>Community Panelist Program </vt:lpstr>
      <vt:lpstr>2026 BDTA Programming</vt:lpstr>
      <vt:lpstr>Stay Informed</vt:lpstr>
      <vt:lpstr>Heather Silenskiene</vt:lpstr>
      <vt:lpstr>Global Footprint</vt:lpstr>
      <vt:lpstr>Opportunities at airports</vt:lpstr>
      <vt:lpstr>SIXT Meet the Primes </vt:lpstr>
      <vt:lpstr>SIXT's North America Growth Continues Over 130+ Locations in the U.S. &amp; Canada</vt:lpstr>
      <vt:lpstr>Opportunities to work with SIXT</vt:lpstr>
      <vt:lpstr>Please Contact for Further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lastModifiedBy>Rodriguez, Nicole - DEN</cp:lastModifiedBy>
  <cp:revision>1</cp:revision>
  <cp:lastPrinted>2026-01-05T23:17:33Z</cp:lastPrinted>
  <dcterms:created xsi:type="dcterms:W3CDTF">2024-03-24T01:57:37Z</dcterms:created>
  <dcterms:modified xsi:type="dcterms:W3CDTF">2026-05-04T15:34:39Z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0x01010020B4CBFD58AEB54B9523C229AC8968F6</vt:lpwstr>
  </property>
  <property fmtid="{D5CDD505-2E9C-101B-9397-08002B2CF9AE}" pid="3" name="MediaServiceImageTags">
    <vt:lpwstr/>
  </property>
</Properties>
</file>