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2" r:id="rId4"/>
    <p:sldMasterId id="2147483716" r:id="rId5"/>
    <p:sldMasterId id="2147483742" r:id="rId6"/>
    <p:sldMasterId id="2147483745" r:id="rId7"/>
    <p:sldMasterId id="2147483750" r:id="rId8"/>
    <p:sldMasterId id="2147483772" r:id="rId9"/>
    <p:sldMasterId id="2147483775" r:id="rId10"/>
    <p:sldMasterId id="2147483782" r:id="rId11"/>
    <p:sldMasterId id="2147483789" r:id="rId12"/>
    <p:sldMasterId id="2147483805" r:id="rId13"/>
    <p:sldMasterId id="2147483814" r:id="rId14"/>
    <p:sldMasterId id="2147483825" r:id="rId15"/>
    <p:sldMasterId id="2147483844" r:id="rId16"/>
    <p:sldMasterId id="2147483847" r:id="rId17"/>
    <p:sldMasterId id="2147483871" r:id="rId18"/>
    <p:sldMasterId id="2147483876" r:id="rId19"/>
    <p:sldMasterId id="2147483881" r:id="rId20"/>
    <p:sldMasterId id="2147483886" r:id="rId21"/>
  </p:sldMasterIdLst>
  <p:notesMasterIdLst>
    <p:notesMasterId r:id="rId69"/>
  </p:notesMasterIdLst>
  <p:sldIdLst>
    <p:sldId id="105070" r:id="rId22"/>
    <p:sldId id="104931" r:id="rId23"/>
    <p:sldId id="2147376498" r:id="rId24"/>
    <p:sldId id="105079" r:id="rId25"/>
    <p:sldId id="105084" r:id="rId26"/>
    <p:sldId id="105074" r:id="rId27"/>
    <p:sldId id="2147376429" r:id="rId28"/>
    <p:sldId id="2147376505" r:id="rId29"/>
    <p:sldId id="11160" r:id="rId30"/>
    <p:sldId id="104991" r:id="rId31"/>
    <p:sldId id="11236" r:id="rId32"/>
    <p:sldId id="11161" r:id="rId33"/>
    <p:sldId id="105072" r:id="rId34"/>
    <p:sldId id="2147376438" r:id="rId35"/>
    <p:sldId id="2147376499" r:id="rId36"/>
    <p:sldId id="2147376500" r:id="rId37"/>
    <p:sldId id="256" r:id="rId38"/>
    <p:sldId id="279" r:id="rId39"/>
    <p:sldId id="4190" r:id="rId40"/>
    <p:sldId id="105013" r:id="rId41"/>
    <p:sldId id="2147376405" r:id="rId42"/>
    <p:sldId id="2147376477" r:id="rId43"/>
    <p:sldId id="295" r:id="rId44"/>
    <p:sldId id="2147376494" r:id="rId45"/>
    <p:sldId id="266" r:id="rId46"/>
    <p:sldId id="267" r:id="rId47"/>
    <p:sldId id="2147376487" r:id="rId48"/>
    <p:sldId id="2147376495" r:id="rId49"/>
    <p:sldId id="2147376493" r:id="rId50"/>
    <p:sldId id="2147376496" r:id="rId51"/>
    <p:sldId id="2147376490" r:id="rId52"/>
    <p:sldId id="2147376491" r:id="rId53"/>
    <p:sldId id="2147376492" r:id="rId54"/>
    <p:sldId id="309" r:id="rId55"/>
    <p:sldId id="105075" r:id="rId56"/>
    <p:sldId id="2147376420" r:id="rId57"/>
    <p:sldId id="11137" r:id="rId58"/>
    <p:sldId id="2147376406" r:id="rId59"/>
    <p:sldId id="2147376421" r:id="rId60"/>
    <p:sldId id="288" r:id="rId61"/>
    <p:sldId id="355" r:id="rId62"/>
    <p:sldId id="10744" r:id="rId63"/>
    <p:sldId id="10745" r:id="rId64"/>
    <p:sldId id="105076" r:id="rId65"/>
    <p:sldId id="2147376434" r:id="rId66"/>
    <p:sldId id="2147376425" r:id="rId67"/>
    <p:sldId id="2147376503" r:id="rId6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F35F27-4217-426B-8C96-9CE5666402C1}" name="Leavitt, John - DEN" initials="LD" userId="S::john.leavitt@flydenver.com::4d8793d0-9bcb-4f2d-8fa0-96a68f33c910" providerId="AD"/>
  <p188:author id="{CF229B48-784F-717A-1808-0A6211C01CAE}" name="Mondragon, Desiree - DEN" initials="" userId="S::Desiree.Mondragon@flydenver.com::cddb16d0-b6f9-4161-a1a6-91a003280c7c" providerId="AD"/>
  <p188:author id="{86DA49E6-5186-99B1-92B0-0DA76F9CA57A}" name="Sandoval, Michelle - DEN" initials="MS" userId="S::Michelle.Sandoval@flydenver.com::f0650d86-7cc7-4460-9b70-7b2d35e24a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0099"/>
    <a:srgbClr val="C3D831"/>
    <a:srgbClr val="3B1D85"/>
    <a:srgbClr val="ECEFF6"/>
    <a:srgbClr val="4C5154"/>
    <a:srgbClr val="E35B2A"/>
    <a:srgbClr val="8C9EBC"/>
    <a:srgbClr val="FFFFFF"/>
    <a:srgbClr val="4900C1"/>
    <a:srgbClr val="282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2220E6-6D75-42B4-A4AB-AB86B17169B5}" v="1" dt="2026-05-29T03:41:31.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017" autoAdjust="0"/>
  </p:normalViewPr>
  <p:slideViewPr>
    <p:cSldViewPr snapToGrid="0">
      <p:cViewPr varScale="1">
        <p:scale>
          <a:sx n="70" d="100"/>
          <a:sy n="70" d="100"/>
        </p:scale>
        <p:origin x="13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40.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pple, Matthew - DEN" userId="S::matthew.whipple@flydenver.com::eab01d00-2575-44aa-84a4-58ab913ae8d9" providerId="AD" clId="Web-{2D4BB960-91A6-4AF7-FE49-3D15C98C073E}"/>
    <pc:docChg chg="addSld delSld modSld sldOrd addMainMaster delMainMaster">
      <pc:chgData name="Whipple, Matthew - DEN" userId="S::matthew.whipple@flydenver.com::eab01d00-2575-44aa-84a4-58ab913ae8d9" providerId="AD" clId="Web-{2D4BB960-91A6-4AF7-FE49-3D15C98C073E}" dt="2026-05-13T17:44:22.883" v="121"/>
      <pc:docMkLst>
        <pc:docMk/>
      </pc:docMkLst>
      <pc:sldChg chg="add del">
        <pc:chgData name="Whipple, Matthew - DEN" userId="S::matthew.whipple@flydenver.com::eab01d00-2575-44aa-84a4-58ab913ae8d9" providerId="AD" clId="Web-{2D4BB960-91A6-4AF7-FE49-3D15C98C073E}" dt="2026-05-13T17:20:46.998" v="114"/>
        <pc:sldMkLst>
          <pc:docMk/>
          <pc:sldMk cId="2889565699" sldId="288"/>
        </pc:sldMkLst>
      </pc:sldChg>
      <pc:sldChg chg="addSp delSp modSp ord">
        <pc:chgData name="Whipple, Matthew - DEN" userId="S::matthew.whipple@flydenver.com::eab01d00-2575-44aa-84a4-58ab913ae8d9" providerId="AD" clId="Web-{2D4BB960-91A6-4AF7-FE49-3D15C98C073E}" dt="2026-05-13T17:43:40.600" v="119"/>
        <pc:sldMkLst>
          <pc:docMk/>
          <pc:sldMk cId="2170900398" sldId="355"/>
        </pc:sldMkLst>
      </pc:sldChg>
      <pc:sldChg chg="add">
        <pc:chgData name="Whipple, Matthew - DEN" userId="S::matthew.whipple@flydenver.com::eab01d00-2575-44aa-84a4-58ab913ae8d9" providerId="AD" clId="Web-{2D4BB960-91A6-4AF7-FE49-3D15C98C073E}" dt="2026-05-13T17:44:07.960" v="120"/>
        <pc:sldMkLst>
          <pc:docMk/>
          <pc:sldMk cId="2077640324" sldId="10744"/>
        </pc:sldMkLst>
      </pc:sldChg>
      <pc:sldMasterChg chg="addSldLayout">
        <pc:chgData name="Whipple, Matthew - DEN" userId="S::matthew.whipple@flydenver.com::eab01d00-2575-44aa-84a4-58ab913ae8d9" providerId="AD" clId="Web-{2D4BB960-91A6-4AF7-FE49-3D15C98C073E}" dt="2026-05-13T17:08:14.704" v="4"/>
        <pc:sldMasterMkLst>
          <pc:docMk/>
          <pc:sldMasterMk cId="1207785480" sldId="2147483805"/>
        </pc:sldMasterMkLst>
        <pc:sldLayoutChg chg="add">
          <pc:chgData name="Whipple, Matthew - DEN" userId="S::matthew.whipple@flydenver.com::eab01d00-2575-44aa-84a4-58ab913ae8d9" providerId="AD" clId="Web-{2D4BB960-91A6-4AF7-FE49-3D15C98C073E}" dt="2026-05-13T17:08:14.704" v="4"/>
          <pc:sldLayoutMkLst>
            <pc:docMk/>
            <pc:sldMasterMk cId="1207785480" sldId="2147483805"/>
            <pc:sldLayoutMk cId="1055804795" sldId="2147483810"/>
          </pc:sldLayoutMkLst>
        </pc:sldLayoutChg>
      </pc:sldMasterChg>
    </pc:docChg>
  </pc:docChgLst>
  <pc:docChgLst>
    <pc:chgData name="Rodriguez, Nicole - DEN" userId="edce7eb7-41d3-4b21-8d93-85b303938bcd" providerId="ADAL" clId="{B53800F5-5A40-456F-B28E-49B2E7614C20}"/>
    <pc:docChg chg="modSld">
      <pc:chgData name="Rodriguez, Nicole - DEN" userId="edce7eb7-41d3-4b21-8d93-85b303938bcd" providerId="ADAL" clId="{B53800F5-5A40-456F-B28E-49B2E7614C20}" dt="2026-05-29T03:43:16.921" v="13" actId="962"/>
      <pc:docMkLst>
        <pc:docMk/>
      </pc:docMkLst>
      <pc:sldChg chg="modSp mod">
        <pc:chgData name="Rodriguez, Nicole - DEN" userId="edce7eb7-41d3-4b21-8d93-85b303938bcd" providerId="ADAL" clId="{B53800F5-5A40-456F-B28E-49B2E7614C20}" dt="2026-05-29T03:42:02.465" v="5" actId="962"/>
        <pc:sldMkLst>
          <pc:docMk/>
          <pc:sldMk cId="3496211043" sldId="279"/>
        </pc:sldMkLst>
        <pc:spChg chg="ord">
          <ac:chgData name="Rodriguez, Nicole - DEN" userId="edce7eb7-41d3-4b21-8d93-85b303938bcd" providerId="ADAL" clId="{B53800F5-5A40-456F-B28E-49B2E7614C20}" dt="2026-05-29T03:42:00.858" v="4" actId="13244"/>
          <ac:spMkLst>
            <pc:docMk/>
            <pc:sldMk cId="3496211043" sldId="279"/>
            <ac:spMk id="2" creationId="{2B854DF5-4DB7-4F15-CBC2-AA64193B7E39}"/>
          </ac:spMkLst>
        </pc:spChg>
        <pc:spChg chg="mod">
          <ac:chgData name="Rodriguez, Nicole - DEN" userId="edce7eb7-41d3-4b21-8d93-85b303938bcd" providerId="ADAL" clId="{B53800F5-5A40-456F-B28E-49B2E7614C20}" dt="2026-05-29T03:42:02.465" v="5" actId="962"/>
          <ac:spMkLst>
            <pc:docMk/>
            <pc:sldMk cId="3496211043" sldId="279"/>
            <ac:spMk id="3" creationId="{EA3F483C-D6CB-04C0-1EEB-567BCAC45B64}"/>
          </ac:spMkLst>
        </pc:spChg>
      </pc:sldChg>
      <pc:sldChg chg="modSp mod">
        <pc:chgData name="Rodriguez, Nicole - DEN" userId="edce7eb7-41d3-4b21-8d93-85b303938bcd" providerId="ADAL" clId="{B53800F5-5A40-456F-B28E-49B2E7614C20}" dt="2026-05-29T03:42:18.917" v="8" actId="962"/>
        <pc:sldMkLst>
          <pc:docMk/>
          <pc:sldMk cId="1070029428" sldId="295"/>
        </pc:sldMkLst>
        <pc:spChg chg="ord">
          <ac:chgData name="Rodriguez, Nicole - DEN" userId="edce7eb7-41d3-4b21-8d93-85b303938bcd" providerId="ADAL" clId="{B53800F5-5A40-456F-B28E-49B2E7614C20}" dt="2026-05-29T03:42:11.213" v="6" actId="13244"/>
          <ac:spMkLst>
            <pc:docMk/>
            <pc:sldMk cId="1070029428" sldId="295"/>
            <ac:spMk id="21" creationId="{7195B09D-6FEC-3931-2AE9-AA447DF0D33D}"/>
          </ac:spMkLst>
        </pc:spChg>
        <pc:spChg chg="mod">
          <ac:chgData name="Rodriguez, Nicole - DEN" userId="edce7eb7-41d3-4b21-8d93-85b303938bcd" providerId="ADAL" clId="{B53800F5-5A40-456F-B28E-49B2E7614C20}" dt="2026-05-29T03:42:15.895" v="7" actId="962"/>
          <ac:spMkLst>
            <pc:docMk/>
            <pc:sldMk cId="1070029428" sldId="295"/>
            <ac:spMk id="22" creationId="{3E427C37-1DA8-7643-A880-03499223C0B6}"/>
          </ac:spMkLst>
        </pc:spChg>
        <pc:spChg chg="mod">
          <ac:chgData name="Rodriguez, Nicole - DEN" userId="edce7eb7-41d3-4b21-8d93-85b303938bcd" providerId="ADAL" clId="{B53800F5-5A40-456F-B28E-49B2E7614C20}" dt="2026-05-29T03:42:18.917" v="8" actId="962"/>
          <ac:spMkLst>
            <pc:docMk/>
            <pc:sldMk cId="1070029428" sldId="295"/>
            <ac:spMk id="202" creationId="{00000000-0000-0000-0000-000000000000}"/>
          </ac:spMkLst>
        </pc:spChg>
      </pc:sldChg>
      <pc:sldChg chg="modSp mod">
        <pc:chgData name="Rodriguez, Nicole - DEN" userId="edce7eb7-41d3-4b21-8d93-85b303938bcd" providerId="ADAL" clId="{B53800F5-5A40-456F-B28E-49B2E7614C20}" dt="2026-05-29T03:43:05.354" v="12" actId="13244"/>
        <pc:sldMkLst>
          <pc:docMk/>
          <pc:sldMk cId="920551444" sldId="309"/>
        </pc:sldMkLst>
        <pc:spChg chg="ord">
          <ac:chgData name="Rodriguez, Nicole - DEN" userId="edce7eb7-41d3-4b21-8d93-85b303938bcd" providerId="ADAL" clId="{B53800F5-5A40-456F-B28E-49B2E7614C20}" dt="2026-05-29T03:42:48.822" v="10" actId="13244"/>
          <ac:spMkLst>
            <pc:docMk/>
            <pc:sldMk cId="920551444" sldId="309"/>
            <ac:spMk id="18" creationId="{35C052EC-8949-E565-16AE-62EFF6B27C3D}"/>
          </ac:spMkLst>
        </pc:spChg>
        <pc:spChg chg="ord">
          <ac:chgData name="Rodriguez, Nicole - DEN" userId="edce7eb7-41d3-4b21-8d93-85b303938bcd" providerId="ADAL" clId="{B53800F5-5A40-456F-B28E-49B2E7614C20}" dt="2026-05-29T03:43:01.363" v="11" actId="13244"/>
          <ac:spMkLst>
            <pc:docMk/>
            <pc:sldMk cId="920551444" sldId="309"/>
            <ac:spMk id="24" creationId="{894C2FCA-C09A-DEA7-1BA2-9F362C062BA3}"/>
          </ac:spMkLst>
        </pc:spChg>
        <pc:picChg chg="ord">
          <ac:chgData name="Rodriguez, Nicole - DEN" userId="edce7eb7-41d3-4b21-8d93-85b303938bcd" providerId="ADAL" clId="{B53800F5-5A40-456F-B28E-49B2E7614C20}" dt="2026-05-29T03:43:05.354" v="12" actId="13244"/>
          <ac:picMkLst>
            <pc:docMk/>
            <pc:sldMk cId="920551444" sldId="309"/>
            <ac:picMk id="20" creationId="{82DF0D66-6663-A888-7E70-69F8FB62435C}"/>
          </ac:picMkLst>
        </pc:picChg>
      </pc:sldChg>
      <pc:sldChg chg="modSp mod">
        <pc:chgData name="Rodriguez, Nicole - DEN" userId="edce7eb7-41d3-4b21-8d93-85b303938bcd" providerId="ADAL" clId="{B53800F5-5A40-456F-B28E-49B2E7614C20}" dt="2026-05-29T03:41:49.056" v="3" actId="962"/>
        <pc:sldMkLst>
          <pc:docMk/>
          <pc:sldMk cId="3936548763" sldId="11160"/>
        </pc:sldMkLst>
        <pc:picChg chg="mod">
          <ac:chgData name="Rodriguez, Nicole - DEN" userId="edce7eb7-41d3-4b21-8d93-85b303938bcd" providerId="ADAL" clId="{B53800F5-5A40-456F-B28E-49B2E7614C20}" dt="2026-05-29T03:41:49.056" v="3" actId="962"/>
          <ac:picMkLst>
            <pc:docMk/>
            <pc:sldMk cId="3936548763" sldId="11160"/>
            <ac:picMk id="4" creationId="{2A34B497-5842-EE0D-C6D3-A8AA2C1738B2}"/>
          </ac:picMkLst>
        </pc:picChg>
        <pc:picChg chg="mod">
          <ac:chgData name="Rodriguez, Nicole - DEN" userId="edce7eb7-41d3-4b21-8d93-85b303938bcd" providerId="ADAL" clId="{B53800F5-5A40-456F-B28E-49B2E7614C20}" dt="2026-05-29T03:41:47.748" v="2" actId="962"/>
          <ac:picMkLst>
            <pc:docMk/>
            <pc:sldMk cId="3936548763" sldId="11160"/>
            <ac:picMk id="6" creationId="{54A21D81-2F17-0DFD-5893-F0B280338BBA}"/>
          </ac:picMkLst>
        </pc:picChg>
      </pc:sldChg>
      <pc:sldChg chg="modSp mod">
        <pc:chgData name="Rodriguez, Nicole - DEN" userId="edce7eb7-41d3-4b21-8d93-85b303938bcd" providerId="ADAL" clId="{B53800F5-5A40-456F-B28E-49B2E7614C20}" dt="2026-05-29T03:42:27.698" v="9" actId="962"/>
        <pc:sldMkLst>
          <pc:docMk/>
          <pc:sldMk cId="0" sldId="2147376494"/>
        </pc:sldMkLst>
        <pc:spChg chg="mod">
          <ac:chgData name="Rodriguez, Nicole - DEN" userId="edce7eb7-41d3-4b21-8d93-85b303938bcd" providerId="ADAL" clId="{B53800F5-5A40-456F-B28E-49B2E7614C20}" dt="2026-05-29T03:42:27.698" v="9" actId="962"/>
          <ac:spMkLst>
            <pc:docMk/>
            <pc:sldMk cId="0" sldId="2147376494"/>
            <ac:spMk id="228" creationId="{00000000-0000-0000-0000-000000000000}"/>
          </ac:spMkLst>
        </pc:spChg>
      </pc:sldChg>
      <pc:sldChg chg="modSp mod">
        <pc:chgData name="Rodriguez, Nicole - DEN" userId="edce7eb7-41d3-4b21-8d93-85b303938bcd" providerId="ADAL" clId="{B53800F5-5A40-456F-B28E-49B2E7614C20}" dt="2026-05-29T03:41:33.201" v="1" actId="20577"/>
        <pc:sldMkLst>
          <pc:docMk/>
          <pc:sldMk cId="2045438294" sldId="2147376500"/>
        </pc:sldMkLst>
        <pc:spChg chg="mod">
          <ac:chgData name="Rodriguez, Nicole - DEN" userId="edce7eb7-41d3-4b21-8d93-85b303938bcd" providerId="ADAL" clId="{B53800F5-5A40-456F-B28E-49B2E7614C20}" dt="2026-05-29T03:41:33.201" v="1" actId="20577"/>
          <ac:spMkLst>
            <pc:docMk/>
            <pc:sldMk cId="2045438294" sldId="2147376500"/>
            <ac:spMk id="8" creationId="{0260B89D-B9CE-0F50-9EB1-D1013C332D33}"/>
          </ac:spMkLst>
        </pc:spChg>
      </pc:sldChg>
      <pc:sldChg chg="modSp mod">
        <pc:chgData name="Rodriguez, Nicole - DEN" userId="edce7eb7-41d3-4b21-8d93-85b303938bcd" providerId="ADAL" clId="{B53800F5-5A40-456F-B28E-49B2E7614C20}" dt="2026-05-29T03:43:16.921" v="13" actId="962"/>
        <pc:sldMkLst>
          <pc:docMk/>
          <pc:sldMk cId="1251352334" sldId="2147376503"/>
        </pc:sldMkLst>
        <pc:spChg chg="mod">
          <ac:chgData name="Rodriguez, Nicole - DEN" userId="edce7eb7-41d3-4b21-8d93-85b303938bcd" providerId="ADAL" clId="{B53800F5-5A40-456F-B28E-49B2E7614C20}" dt="2026-05-29T03:43:16.921" v="13" actId="962"/>
          <ac:spMkLst>
            <pc:docMk/>
            <pc:sldMk cId="1251352334" sldId="2147376503"/>
            <ac:spMk id="27" creationId="{43E18740-FB82-03E1-183B-118756BF7082}"/>
          </ac:spMkLst>
        </pc:spChg>
      </pc:sldChg>
    </pc:docChg>
  </pc:docChgLst>
  <pc:docChgLst>
    <pc:chgData name="Anderson, Sara - DEN" userId="S::sara.anderson@flydenver.com::e3f8ecb3-2193-4665-ba34-5827b1a98428" providerId="AD" clId="Web-{24E4DDBC-BD3F-A519-3B70-723425DCAE8E}"/>
    <pc:docChg chg="modSld sldOrd">
      <pc:chgData name="Anderson, Sara - DEN" userId="S::sara.anderson@flydenver.com::e3f8ecb3-2193-4665-ba34-5827b1a98428" providerId="AD" clId="Web-{24E4DDBC-BD3F-A519-3B70-723425DCAE8E}" dt="2026-05-15T22:34:10.211" v="184" actId="14100"/>
      <pc:docMkLst>
        <pc:docMk/>
      </pc:docMkLst>
      <pc:sldChg chg="modSp modNotes">
        <pc:chgData name="Anderson, Sara - DEN" userId="S::sara.anderson@flydenver.com::e3f8ecb3-2193-4665-ba34-5827b1a98428" providerId="AD" clId="Web-{24E4DDBC-BD3F-A519-3B70-723425DCAE8E}" dt="2026-05-15T22:33:12.601" v="183" actId="1076"/>
        <pc:sldMkLst>
          <pc:docMk/>
          <pc:sldMk cId="1363623318" sldId="11137"/>
        </pc:sldMkLst>
        <pc:spChg chg="mod">
          <ac:chgData name="Anderson, Sara - DEN" userId="S::sara.anderson@flydenver.com::e3f8ecb3-2193-4665-ba34-5827b1a98428" providerId="AD" clId="Web-{24E4DDBC-BD3F-A519-3B70-723425DCAE8E}" dt="2026-05-15T22:30:41.458" v="152" actId="20577"/>
          <ac:spMkLst>
            <pc:docMk/>
            <pc:sldMk cId="1363623318" sldId="11137"/>
            <ac:spMk id="5" creationId="{B455FA32-8B70-D63B-1F0E-56E58B93AFC1}"/>
          </ac:spMkLst>
        </pc:spChg>
        <pc:spChg chg="mod">
          <ac:chgData name="Anderson, Sara - DEN" userId="S::sara.anderson@flydenver.com::e3f8ecb3-2193-4665-ba34-5827b1a98428" providerId="AD" clId="Web-{24E4DDBC-BD3F-A519-3B70-723425DCAE8E}" dt="2026-05-15T22:30:09.317" v="133" actId="20577"/>
          <ac:spMkLst>
            <pc:docMk/>
            <pc:sldMk cId="1363623318" sldId="11137"/>
            <ac:spMk id="17" creationId="{46F4453E-3141-6076-069A-BED323F5BD60}"/>
          </ac:spMkLst>
        </pc:spChg>
        <pc:spChg chg="mod">
          <ac:chgData name="Anderson, Sara - DEN" userId="S::sara.anderson@flydenver.com::e3f8ecb3-2193-4665-ba34-5827b1a98428" providerId="AD" clId="Web-{24E4DDBC-BD3F-A519-3B70-723425DCAE8E}" dt="2026-05-15T22:33:08.679" v="182" actId="1076"/>
          <ac:spMkLst>
            <pc:docMk/>
            <pc:sldMk cId="1363623318" sldId="11137"/>
            <ac:spMk id="18" creationId="{BE3AC179-85FA-F9EB-FCED-CD26F2F85F39}"/>
          </ac:spMkLst>
        </pc:spChg>
        <pc:picChg chg="mod">
          <ac:chgData name="Anderson, Sara - DEN" userId="S::sara.anderson@flydenver.com::e3f8ecb3-2193-4665-ba34-5827b1a98428" providerId="AD" clId="Web-{24E4DDBC-BD3F-A519-3B70-723425DCAE8E}" dt="2026-05-15T22:32:31.616" v="181" actId="14100"/>
          <ac:picMkLst>
            <pc:docMk/>
            <pc:sldMk cId="1363623318" sldId="11137"/>
            <ac:picMk id="4" creationId="{D80E79C0-C108-DACF-B442-CB075FCBA0D2}"/>
          </ac:picMkLst>
        </pc:picChg>
        <pc:picChg chg="mod">
          <ac:chgData name="Anderson, Sara - DEN" userId="S::sara.anderson@flydenver.com::e3f8ecb3-2193-4665-ba34-5827b1a98428" providerId="AD" clId="Web-{24E4DDBC-BD3F-A519-3B70-723425DCAE8E}" dt="2026-05-15T22:31:33.834" v="162" actId="1076"/>
          <ac:picMkLst>
            <pc:docMk/>
            <pc:sldMk cId="1363623318" sldId="11137"/>
            <ac:picMk id="10" creationId="{0C87A1C7-F8FA-99D6-24D1-6D7F79D8A7C0}"/>
          </ac:picMkLst>
        </pc:picChg>
        <pc:picChg chg="mod">
          <ac:chgData name="Anderson, Sara - DEN" userId="S::sara.anderson@flydenver.com::e3f8ecb3-2193-4665-ba34-5827b1a98428" providerId="AD" clId="Web-{24E4DDBC-BD3F-A519-3B70-723425DCAE8E}" dt="2026-05-15T22:33:12.601" v="183" actId="1076"/>
          <ac:picMkLst>
            <pc:docMk/>
            <pc:sldMk cId="1363623318" sldId="11137"/>
            <ac:picMk id="14" creationId="{FB55F7B7-4543-A753-1BE6-AD1F35BC3145}"/>
          </ac:picMkLst>
        </pc:picChg>
      </pc:sldChg>
      <pc:sldChg chg="addSp delSp modSp ord">
        <pc:chgData name="Anderson, Sara - DEN" userId="S::sara.anderson@flydenver.com::e3f8ecb3-2193-4665-ba34-5827b1a98428" providerId="AD" clId="Web-{24E4DDBC-BD3F-A519-3B70-723425DCAE8E}" dt="2026-05-15T22:27:43.097" v="48" actId="1076"/>
        <pc:sldMkLst>
          <pc:docMk/>
          <pc:sldMk cId="637949419" sldId="105075"/>
        </pc:sldMkLst>
        <pc:spChg chg="mod">
          <ac:chgData name="Anderson, Sara - DEN" userId="S::sara.anderson@flydenver.com::e3f8ecb3-2193-4665-ba34-5827b1a98428" providerId="AD" clId="Web-{24E4DDBC-BD3F-A519-3B70-723425DCAE8E}" dt="2026-05-15T22:27:43.097" v="48" actId="1076"/>
          <ac:spMkLst>
            <pc:docMk/>
            <pc:sldMk cId="637949419" sldId="105075"/>
            <ac:spMk id="4" creationId="{4944BB65-2CBC-214C-DB54-2A6E814C7E39}"/>
          </ac:spMkLst>
        </pc:spChg>
      </pc:sldChg>
      <pc:sldChg chg="modNotes">
        <pc:chgData name="Anderson, Sara - DEN" userId="S::sara.anderson@flydenver.com::e3f8ecb3-2193-4665-ba34-5827b1a98428" providerId="AD" clId="Web-{24E4DDBC-BD3F-A519-3B70-723425DCAE8E}" dt="2026-05-15T22:31:11.224" v="158"/>
        <pc:sldMkLst>
          <pc:docMk/>
          <pc:sldMk cId="1302757589" sldId="2147376406"/>
        </pc:sldMkLst>
      </pc:sldChg>
      <pc:sldChg chg="modSp">
        <pc:chgData name="Anderson, Sara - DEN" userId="S::sara.anderson@flydenver.com::e3f8ecb3-2193-4665-ba34-5827b1a98428" providerId="AD" clId="Web-{24E4DDBC-BD3F-A519-3B70-723425DCAE8E}" dt="2026-05-15T22:34:10.211" v="184" actId="14100"/>
        <pc:sldMkLst>
          <pc:docMk/>
          <pc:sldMk cId="1871844106" sldId="2147376420"/>
        </pc:sldMkLst>
        <pc:spChg chg="mod">
          <ac:chgData name="Anderson, Sara - DEN" userId="S::sara.anderson@flydenver.com::e3f8ecb3-2193-4665-ba34-5827b1a98428" providerId="AD" clId="Web-{24E4DDBC-BD3F-A519-3B70-723425DCAE8E}" dt="2026-05-15T22:31:59.428" v="178" actId="20577"/>
          <ac:spMkLst>
            <pc:docMk/>
            <pc:sldMk cId="1871844106" sldId="2147376420"/>
            <ac:spMk id="5" creationId="{40B6C2AD-8FDE-A9A8-363C-7C9A023BE114}"/>
          </ac:spMkLst>
        </pc:spChg>
        <pc:spChg chg="mod">
          <ac:chgData name="Anderson, Sara - DEN" userId="S::sara.anderson@flydenver.com::e3f8ecb3-2193-4665-ba34-5827b1a98428" providerId="AD" clId="Web-{24E4DDBC-BD3F-A519-3B70-723425DCAE8E}" dt="2026-05-15T22:24:45.908" v="5" actId="20577"/>
          <ac:spMkLst>
            <pc:docMk/>
            <pc:sldMk cId="1871844106" sldId="2147376420"/>
            <ac:spMk id="8" creationId="{372A2D37-17A2-64BF-3C30-438E77BCE5F3}"/>
          </ac:spMkLst>
        </pc:spChg>
        <pc:picChg chg="mod">
          <ac:chgData name="Anderson, Sara - DEN" userId="S::sara.anderson@flydenver.com::e3f8ecb3-2193-4665-ba34-5827b1a98428" providerId="AD" clId="Web-{24E4DDBC-BD3F-A519-3B70-723425DCAE8E}" dt="2026-05-15T22:34:10.211" v="184" actId="14100"/>
          <ac:picMkLst>
            <pc:docMk/>
            <pc:sldMk cId="1871844106" sldId="2147376420"/>
            <ac:picMk id="3" creationId="{C76FA267-48BE-4BFF-9153-523C2AA5C017}"/>
          </ac:picMkLst>
        </pc:picChg>
      </pc:sldChg>
    </pc:docChg>
  </pc:docChgLst>
  <pc:docChgLst>
    <pc:chgData name="Mondragon, Desiree - DEN" userId="S::desiree.mondragon@flydenver.com::cddb16d0-b6f9-4161-a1a6-91a003280c7c" providerId="AD" clId="Web-{83C707FA-4C0D-815C-24C1-B30BB8352014}"/>
    <pc:docChg chg="modSld">
      <pc:chgData name="Mondragon, Desiree - DEN" userId="S::desiree.mondragon@flydenver.com::cddb16d0-b6f9-4161-a1a6-91a003280c7c" providerId="AD" clId="Web-{83C707FA-4C0D-815C-24C1-B30BB8352014}" dt="2026-05-13T17:12:02.679" v="12" actId="20577"/>
      <pc:docMkLst>
        <pc:docMk/>
      </pc:docMkLst>
      <pc:sldChg chg="modSp">
        <pc:chgData name="Mondragon, Desiree - DEN" userId="S::desiree.mondragon@flydenver.com::cddb16d0-b6f9-4161-a1a6-91a003280c7c" providerId="AD" clId="Web-{83C707FA-4C0D-815C-24C1-B30BB8352014}" dt="2026-05-13T17:12:02.679" v="12" actId="20577"/>
        <pc:sldMkLst>
          <pc:docMk/>
          <pc:sldMk cId="1011868327" sldId="105079"/>
        </pc:sldMkLst>
      </pc:sldChg>
    </pc:docChg>
  </pc:docChgLst>
  <pc:docChgLst>
    <pc:chgData name="Mondragon, Desiree - DEN" userId="S::desiree.mondragon@flydenver.com::cddb16d0-b6f9-4161-a1a6-91a003280c7c" providerId="AD" clId="Web-{C3F78EF0-AED0-7205-BC53-C6CB3BDBE2B0}"/>
    <pc:docChg chg="delSld modSld">
      <pc:chgData name="Mondragon, Desiree - DEN" userId="S::desiree.mondragon@flydenver.com::cddb16d0-b6f9-4161-a1a6-91a003280c7c" providerId="AD" clId="Web-{C3F78EF0-AED0-7205-BC53-C6CB3BDBE2B0}" dt="2026-05-13T19:06:09.977" v="114"/>
      <pc:docMkLst>
        <pc:docMk/>
      </pc:docMkLst>
      <pc:sldChg chg="addSp delSp modSp mod modClrScheme chgLayout">
        <pc:chgData name="Mondragon, Desiree - DEN" userId="S::desiree.mondragon@flydenver.com::cddb16d0-b6f9-4161-a1a6-91a003280c7c" providerId="AD" clId="Web-{C3F78EF0-AED0-7205-BC53-C6CB3BDBE2B0}" dt="2026-05-13T19:06:09.977" v="114"/>
        <pc:sldMkLst>
          <pc:docMk/>
          <pc:sldMk cId="280184721" sldId="10745"/>
        </pc:sldMkLst>
        <pc:spChg chg="mod ord">
          <ac:chgData name="Mondragon, Desiree - DEN" userId="S::desiree.mondragon@flydenver.com::cddb16d0-b6f9-4161-a1a6-91a003280c7c" providerId="AD" clId="Web-{C3F78EF0-AED0-7205-BC53-C6CB3BDBE2B0}" dt="2026-05-13T19:05:00.461" v="106"/>
          <ac:spMkLst>
            <pc:docMk/>
            <pc:sldMk cId="280184721" sldId="10745"/>
            <ac:spMk id="2" creationId="{E878B08E-6F2A-FBBB-0EB6-5E6DC2D5D740}"/>
          </ac:spMkLst>
        </pc:spChg>
        <pc:spChg chg="mod ord">
          <ac:chgData name="Mondragon, Desiree - DEN" userId="S::desiree.mondragon@flydenver.com::cddb16d0-b6f9-4161-a1a6-91a003280c7c" providerId="AD" clId="Web-{C3F78EF0-AED0-7205-BC53-C6CB3BDBE2B0}" dt="2026-05-13T19:05:00.461" v="106"/>
          <ac:spMkLst>
            <pc:docMk/>
            <pc:sldMk cId="280184721" sldId="10745"/>
            <ac:spMk id="5" creationId="{131561C5-84CE-701D-777E-3EE4371034D9}"/>
          </ac:spMkLst>
        </pc:spChg>
      </pc:sldChg>
      <pc:sldChg chg="modSp">
        <pc:chgData name="Mondragon, Desiree - DEN" userId="S::desiree.mondragon@flydenver.com::cddb16d0-b6f9-4161-a1a6-91a003280c7c" providerId="AD" clId="Web-{C3F78EF0-AED0-7205-BC53-C6CB3BDBE2B0}" dt="2026-05-13T18:56:23.898" v="95" actId="20577"/>
        <pc:sldMkLst>
          <pc:docMk/>
          <pc:sldMk cId="1011868327" sldId="105079"/>
        </pc:sldMkLst>
      </pc:sldChg>
    </pc:docChg>
  </pc:docChgLst>
  <pc:docChgLst>
    <pc:chgData name="Whipple, Matthew - DEN" userId="S::matthew.whipple@flydenver.com::eab01d00-2575-44aa-84a4-58ab913ae8d9" providerId="AD" clId="Web-{36C15EEC-8277-2D45-B2E8-78273C5B9DB5}"/>
    <pc:docChg chg="modSld">
      <pc:chgData name="Whipple, Matthew - DEN" userId="S::matthew.whipple@flydenver.com::eab01d00-2575-44aa-84a4-58ab913ae8d9" providerId="AD" clId="Web-{36C15EEC-8277-2D45-B2E8-78273C5B9DB5}" dt="2026-05-13T18:02:35.770" v="7"/>
      <pc:docMkLst>
        <pc:docMk/>
      </pc:docMkLst>
      <pc:sldChg chg="addSp delSp modSp">
        <pc:chgData name="Whipple, Matthew - DEN" userId="S::matthew.whipple@flydenver.com::eab01d00-2575-44aa-84a4-58ab913ae8d9" providerId="AD" clId="Web-{36C15EEC-8277-2D45-B2E8-78273C5B9DB5}" dt="2026-05-13T18:02:11.597" v="5"/>
        <pc:sldMkLst>
          <pc:docMk/>
          <pc:sldMk cId="2170900398" sldId="355"/>
        </pc:sldMkLst>
      </pc:sldChg>
      <pc:sldChg chg="addSp delSp modSp">
        <pc:chgData name="Whipple, Matthew - DEN" userId="S::matthew.whipple@flydenver.com::eab01d00-2575-44aa-84a4-58ab913ae8d9" providerId="AD" clId="Web-{36C15EEC-8277-2D45-B2E8-78273C5B9DB5}" dt="2026-05-13T18:02:35.770" v="7"/>
        <pc:sldMkLst>
          <pc:docMk/>
          <pc:sldMk cId="2077640324" sldId="10744"/>
        </pc:sldMkLst>
      </pc:sldChg>
    </pc:docChg>
  </pc:docChgLst>
  <pc:docChgLst>
    <pc:chgData name="Mondragon, Desiree - DEN" userId="S::desiree.mondragon@flydenver.com::cddb16d0-b6f9-4161-a1a6-91a003280c7c" providerId="AD" clId="Web-{5CF01B10-F350-68DD-A8A7-D229243B4958}"/>
    <pc:docChg chg="modSld">
      <pc:chgData name="Mondragon, Desiree - DEN" userId="S::desiree.mondragon@flydenver.com::cddb16d0-b6f9-4161-a1a6-91a003280c7c" providerId="AD" clId="Web-{5CF01B10-F350-68DD-A8A7-D229243B4958}" dt="2026-05-13T17:06:58.714" v="6" actId="20577"/>
      <pc:docMkLst>
        <pc:docMk/>
      </pc:docMkLst>
      <pc:sldChg chg="modSp">
        <pc:chgData name="Mondragon, Desiree - DEN" userId="S::desiree.mondragon@flydenver.com::cddb16d0-b6f9-4161-a1a6-91a003280c7c" providerId="AD" clId="Web-{5CF01B10-F350-68DD-A8A7-D229243B4958}" dt="2026-05-13T17:06:58.714" v="6" actId="20577"/>
        <pc:sldMkLst>
          <pc:docMk/>
          <pc:sldMk cId="1011868327" sldId="105079"/>
        </pc:sldMkLst>
      </pc:sldChg>
    </pc:docChg>
  </pc:docChgLst>
  <pc:docChgLst>
    <pc:chgData name="Whipple, Matthew - DEN" userId="eab01d00-2575-44aa-84a4-58ab913ae8d9" providerId="ADAL" clId="{C9F11D42-2B1A-4EE5-937B-573AB8D29175}"/>
    <pc:docChg chg="custSel addSld modSld">
      <pc:chgData name="Whipple, Matthew - DEN" userId="eab01d00-2575-44aa-84a4-58ab913ae8d9" providerId="ADAL" clId="{C9F11D42-2B1A-4EE5-937B-573AB8D29175}" dt="2026-05-13T18:04:15.843" v="6" actId="1076"/>
      <pc:docMkLst>
        <pc:docMk/>
      </pc:docMkLst>
      <pc:sldChg chg="modSp add mod">
        <pc:chgData name="Whipple, Matthew - DEN" userId="eab01d00-2575-44aa-84a4-58ab913ae8d9" providerId="ADAL" clId="{C9F11D42-2B1A-4EE5-937B-573AB8D29175}" dt="2026-05-13T18:03:12.205" v="1" actId="14100"/>
        <pc:sldMkLst>
          <pc:docMk/>
          <pc:sldMk cId="280184721" sldId="10745"/>
        </pc:sldMkLst>
      </pc:sldChg>
      <pc:sldChg chg="addSp delSp modSp mod">
        <pc:chgData name="Whipple, Matthew - DEN" userId="eab01d00-2575-44aa-84a4-58ab913ae8d9" providerId="ADAL" clId="{C9F11D42-2B1A-4EE5-937B-573AB8D29175}" dt="2026-05-13T18:04:15.843" v="6" actId="1076"/>
        <pc:sldMkLst>
          <pc:docMk/>
          <pc:sldMk cId="3463154840" sldId="2147376421"/>
        </pc:sldMkLst>
        <pc:picChg chg="add mod">
          <ac:chgData name="Whipple, Matthew - DEN" userId="eab01d00-2575-44aa-84a4-58ab913ae8d9" providerId="ADAL" clId="{C9F11D42-2B1A-4EE5-937B-573AB8D29175}" dt="2026-05-13T18:04:15.843" v="6" actId="1076"/>
          <ac:picMkLst>
            <pc:docMk/>
            <pc:sldMk cId="3463154840" sldId="2147376421"/>
            <ac:picMk id="6" creationId="{0BC37F5B-DE80-8EFB-B6C3-71189126A9DA}"/>
          </ac:picMkLst>
        </pc:picChg>
      </pc:sldChg>
    </pc:docChg>
  </pc:docChgLst>
  <pc:docChgLst>
    <pc:chgData name="Whipple, Matthew - DEN" userId="S::matthew.whipple@flydenver.com::eab01d00-2575-44aa-84a4-58ab913ae8d9" providerId="AD" clId="Web-{51818A3A-484B-4C89-88AD-ABD4ABA0A881}"/>
    <pc:docChg chg="delSld modSld">
      <pc:chgData name="Whipple, Matthew - DEN" userId="S::matthew.whipple@flydenver.com::eab01d00-2575-44aa-84a4-58ab913ae8d9" providerId="AD" clId="Web-{51818A3A-484B-4C89-88AD-ABD4ABA0A881}" dt="2026-05-18T19:46:11.011" v="2"/>
      <pc:docMkLst>
        <pc:docMk/>
      </pc:docMkLst>
      <pc:sldChg chg="modSp">
        <pc:chgData name="Whipple, Matthew - DEN" userId="S::matthew.whipple@flydenver.com::eab01d00-2575-44aa-84a4-58ab913ae8d9" providerId="AD" clId="Web-{51818A3A-484B-4C89-88AD-ABD4ABA0A881}" dt="2026-05-18T19:46:02.558" v="1" actId="1076"/>
        <pc:sldMkLst>
          <pc:docMk/>
          <pc:sldMk cId="2077640324" sldId="10744"/>
        </pc:sldMkLst>
        <pc:picChg chg="mod">
          <ac:chgData name="Whipple, Matthew - DEN" userId="S::matthew.whipple@flydenver.com::eab01d00-2575-44aa-84a4-58ab913ae8d9" providerId="AD" clId="Web-{51818A3A-484B-4C89-88AD-ABD4ABA0A881}" dt="2026-05-18T19:46:02.558" v="1" actId="1076"/>
          <ac:picMkLst>
            <pc:docMk/>
            <pc:sldMk cId="2077640324" sldId="10744"/>
            <ac:picMk id="18" creationId="{392AF4C4-8FF1-06A1-2D44-24804946F812}"/>
          </ac:picMkLst>
        </pc:picChg>
      </pc:sldChg>
    </pc:docChg>
  </pc:docChgLst>
  <pc:docChgLst>
    <pc:chgData name="Sowers, Branden - DEN" userId="89452521-8750-4161-9147-77e535b41cfa" providerId="ADAL" clId="{F0A6A80B-B485-44B2-BDF1-422FF24F3DAA}"/>
    <pc:docChg chg="custSel addSld delSld modSld delMainMaster">
      <pc:chgData name="Sowers, Branden - DEN" userId="89452521-8750-4161-9147-77e535b41cfa" providerId="ADAL" clId="{F0A6A80B-B485-44B2-BDF1-422FF24F3DAA}" dt="2026-05-15T11:22:15.677" v="27" actId="47"/>
      <pc:docMkLst>
        <pc:docMk/>
      </pc:docMkLst>
      <pc:sldChg chg="add">
        <pc:chgData name="Sowers, Branden - DEN" userId="89452521-8750-4161-9147-77e535b41cfa" providerId="ADAL" clId="{F0A6A80B-B485-44B2-BDF1-422FF24F3DAA}" dt="2026-05-15T11:19:37.678" v="0"/>
        <pc:sldMkLst>
          <pc:docMk/>
          <pc:sldMk cId="3402507720" sldId="256"/>
        </pc:sldMkLst>
      </pc:sldChg>
      <pc:sldChg chg="add">
        <pc:chgData name="Sowers, Branden - DEN" userId="89452521-8750-4161-9147-77e535b41cfa" providerId="ADAL" clId="{F0A6A80B-B485-44B2-BDF1-422FF24F3DAA}" dt="2026-05-15T11:19:37.678" v="0"/>
        <pc:sldMkLst>
          <pc:docMk/>
          <pc:sldMk cId="0" sldId="266"/>
        </pc:sldMkLst>
      </pc:sldChg>
      <pc:sldChg chg="add">
        <pc:chgData name="Sowers, Branden - DEN" userId="89452521-8750-4161-9147-77e535b41cfa" providerId="ADAL" clId="{F0A6A80B-B485-44B2-BDF1-422FF24F3DAA}" dt="2026-05-15T11:19:37.678" v="0"/>
        <pc:sldMkLst>
          <pc:docMk/>
          <pc:sldMk cId="0" sldId="267"/>
        </pc:sldMkLst>
      </pc:sldChg>
      <pc:sldChg chg="add">
        <pc:chgData name="Sowers, Branden - DEN" userId="89452521-8750-4161-9147-77e535b41cfa" providerId="ADAL" clId="{F0A6A80B-B485-44B2-BDF1-422FF24F3DAA}" dt="2026-05-15T11:19:37.678" v="0"/>
        <pc:sldMkLst>
          <pc:docMk/>
          <pc:sldMk cId="3496211043" sldId="279"/>
        </pc:sldMkLst>
      </pc:sldChg>
      <pc:sldChg chg="add">
        <pc:chgData name="Sowers, Branden - DEN" userId="89452521-8750-4161-9147-77e535b41cfa" providerId="ADAL" clId="{F0A6A80B-B485-44B2-BDF1-422FF24F3DAA}" dt="2026-05-15T11:19:37.678" v="0"/>
        <pc:sldMkLst>
          <pc:docMk/>
          <pc:sldMk cId="1070029428" sldId="295"/>
        </pc:sldMkLst>
      </pc:sldChg>
      <pc:sldChg chg="add">
        <pc:chgData name="Sowers, Branden - DEN" userId="89452521-8750-4161-9147-77e535b41cfa" providerId="ADAL" clId="{F0A6A80B-B485-44B2-BDF1-422FF24F3DAA}" dt="2026-05-15T11:19:37.678" v="0"/>
        <pc:sldMkLst>
          <pc:docMk/>
          <pc:sldMk cId="920551444" sldId="309"/>
        </pc:sldMkLst>
      </pc:sldChg>
      <pc:sldChg chg="add">
        <pc:chgData name="Sowers, Branden - DEN" userId="89452521-8750-4161-9147-77e535b41cfa" providerId="ADAL" clId="{F0A6A80B-B485-44B2-BDF1-422FF24F3DAA}" dt="2026-05-15T11:19:37.678" v="0"/>
        <pc:sldMkLst>
          <pc:docMk/>
          <pc:sldMk cId="2151694661" sldId="4190"/>
        </pc:sldMkLst>
      </pc:sldChg>
      <pc:sldChg chg="add">
        <pc:chgData name="Sowers, Branden - DEN" userId="89452521-8750-4161-9147-77e535b41cfa" providerId="ADAL" clId="{F0A6A80B-B485-44B2-BDF1-422FF24F3DAA}" dt="2026-05-15T11:19:37.678" v="0"/>
        <pc:sldMkLst>
          <pc:docMk/>
          <pc:sldMk cId="4208304799" sldId="105013"/>
        </pc:sldMkLst>
      </pc:sldChg>
      <pc:sldChg chg="addSp delSp modSp add mod modClrScheme chgLayout">
        <pc:chgData name="Sowers, Branden - DEN" userId="89452521-8750-4161-9147-77e535b41cfa" providerId="ADAL" clId="{F0A6A80B-B485-44B2-BDF1-422FF24F3DAA}" dt="2026-05-15T11:20:16.635" v="5"/>
        <pc:sldMkLst>
          <pc:docMk/>
          <pc:sldMk cId="2605757878" sldId="2147376405"/>
        </pc:sldMkLst>
        <pc:spChg chg="add mod ord">
          <ac:chgData name="Sowers, Branden - DEN" userId="89452521-8750-4161-9147-77e535b41cfa" providerId="ADAL" clId="{F0A6A80B-B485-44B2-BDF1-422FF24F3DAA}" dt="2026-05-15T11:20:16.635" v="5"/>
          <ac:spMkLst>
            <pc:docMk/>
            <pc:sldMk cId="2605757878" sldId="2147376405"/>
            <ac:spMk id="3" creationId="{A840DF4C-F854-F085-208C-77D11A350C74}"/>
          </ac:spMkLst>
        </pc:spChg>
      </pc:sldChg>
      <pc:sldChg chg="add">
        <pc:chgData name="Sowers, Branden - DEN" userId="89452521-8750-4161-9147-77e535b41cfa" providerId="ADAL" clId="{F0A6A80B-B485-44B2-BDF1-422FF24F3DAA}" dt="2026-05-15T11:19:37.678" v="0"/>
        <pc:sldMkLst>
          <pc:docMk/>
          <pc:sldMk cId="2085881422" sldId="2147376438"/>
        </pc:sldMkLst>
      </pc:sldChg>
      <pc:sldChg chg="add">
        <pc:chgData name="Sowers, Branden - DEN" userId="89452521-8750-4161-9147-77e535b41cfa" providerId="ADAL" clId="{F0A6A80B-B485-44B2-BDF1-422FF24F3DAA}" dt="2026-05-15T11:19:37.678" v="0"/>
        <pc:sldMkLst>
          <pc:docMk/>
          <pc:sldMk cId="4065630874" sldId="2147376477"/>
        </pc:sldMkLst>
      </pc:sldChg>
      <pc:sldChg chg="add">
        <pc:chgData name="Sowers, Branden - DEN" userId="89452521-8750-4161-9147-77e535b41cfa" providerId="ADAL" clId="{F0A6A80B-B485-44B2-BDF1-422FF24F3DAA}" dt="2026-05-15T11:19:37.678" v="0"/>
        <pc:sldMkLst>
          <pc:docMk/>
          <pc:sldMk cId="786945086" sldId="2147376487"/>
        </pc:sldMkLst>
      </pc:sldChg>
      <pc:sldChg chg="add">
        <pc:chgData name="Sowers, Branden - DEN" userId="89452521-8750-4161-9147-77e535b41cfa" providerId="ADAL" clId="{F0A6A80B-B485-44B2-BDF1-422FF24F3DAA}" dt="2026-05-15T11:19:37.678" v="0"/>
        <pc:sldMkLst>
          <pc:docMk/>
          <pc:sldMk cId="1255474040" sldId="2147376490"/>
        </pc:sldMkLst>
      </pc:sldChg>
      <pc:sldChg chg="add">
        <pc:chgData name="Sowers, Branden - DEN" userId="89452521-8750-4161-9147-77e535b41cfa" providerId="ADAL" clId="{F0A6A80B-B485-44B2-BDF1-422FF24F3DAA}" dt="2026-05-15T11:19:37.678" v="0"/>
        <pc:sldMkLst>
          <pc:docMk/>
          <pc:sldMk cId="2050254523" sldId="2147376491"/>
        </pc:sldMkLst>
      </pc:sldChg>
      <pc:sldChg chg="add">
        <pc:chgData name="Sowers, Branden - DEN" userId="89452521-8750-4161-9147-77e535b41cfa" providerId="ADAL" clId="{F0A6A80B-B485-44B2-BDF1-422FF24F3DAA}" dt="2026-05-15T11:19:37.678" v="0"/>
        <pc:sldMkLst>
          <pc:docMk/>
          <pc:sldMk cId="1624483830" sldId="2147376492"/>
        </pc:sldMkLst>
      </pc:sldChg>
      <pc:sldChg chg="add">
        <pc:chgData name="Sowers, Branden - DEN" userId="89452521-8750-4161-9147-77e535b41cfa" providerId="ADAL" clId="{F0A6A80B-B485-44B2-BDF1-422FF24F3DAA}" dt="2026-05-15T11:19:37.678" v="0"/>
        <pc:sldMkLst>
          <pc:docMk/>
          <pc:sldMk cId="458828380" sldId="2147376493"/>
        </pc:sldMkLst>
      </pc:sldChg>
      <pc:sldChg chg="modSp add mod">
        <pc:chgData name="Sowers, Branden - DEN" userId="89452521-8750-4161-9147-77e535b41cfa" providerId="ADAL" clId="{F0A6A80B-B485-44B2-BDF1-422FF24F3DAA}" dt="2026-05-15T11:21:40.632" v="26"/>
        <pc:sldMkLst>
          <pc:docMk/>
          <pc:sldMk cId="0" sldId="2147376494"/>
        </pc:sldMkLst>
        <pc:spChg chg="mod">
          <ac:chgData name="Sowers, Branden - DEN" userId="89452521-8750-4161-9147-77e535b41cfa" providerId="ADAL" clId="{F0A6A80B-B485-44B2-BDF1-422FF24F3DAA}" dt="2026-05-15T11:21:35.782" v="25" actId="21"/>
          <ac:spMkLst>
            <pc:docMk/>
            <pc:sldMk cId="0" sldId="2147376494"/>
            <ac:spMk id="13" creationId="{8AC635F9-11EB-51B4-E534-0BDDF0A13A63}"/>
          </ac:spMkLst>
        </pc:spChg>
        <pc:spChg chg="mod">
          <ac:chgData name="Sowers, Branden - DEN" userId="89452521-8750-4161-9147-77e535b41cfa" providerId="ADAL" clId="{F0A6A80B-B485-44B2-BDF1-422FF24F3DAA}" dt="2026-05-15T11:21:40.632" v="26"/>
          <ac:spMkLst>
            <pc:docMk/>
            <pc:sldMk cId="0" sldId="2147376494"/>
            <ac:spMk id="14" creationId="{77066C5F-476C-FB56-5DEF-390D4F359C13}"/>
          </ac:spMkLst>
        </pc:spChg>
        <pc:spChg chg="mod">
          <ac:chgData name="Sowers, Branden - DEN" userId="89452521-8750-4161-9147-77e535b41cfa" providerId="ADAL" clId="{F0A6A80B-B485-44B2-BDF1-422FF24F3DAA}" dt="2026-05-15T11:20:49.191" v="24" actId="1036"/>
          <ac:spMkLst>
            <pc:docMk/>
            <pc:sldMk cId="0" sldId="2147376494"/>
            <ac:spMk id="230" creationId="{00000000-0000-0000-0000-000000000000}"/>
          </ac:spMkLst>
        </pc:spChg>
      </pc:sldChg>
      <pc:sldChg chg="add">
        <pc:chgData name="Sowers, Branden - DEN" userId="89452521-8750-4161-9147-77e535b41cfa" providerId="ADAL" clId="{F0A6A80B-B485-44B2-BDF1-422FF24F3DAA}" dt="2026-05-15T11:19:37.678" v="0"/>
        <pc:sldMkLst>
          <pc:docMk/>
          <pc:sldMk cId="4098855427" sldId="2147376495"/>
        </pc:sldMkLst>
      </pc:sldChg>
      <pc:sldChg chg="add">
        <pc:chgData name="Sowers, Branden - DEN" userId="89452521-8750-4161-9147-77e535b41cfa" providerId="ADAL" clId="{F0A6A80B-B485-44B2-BDF1-422FF24F3DAA}" dt="2026-05-15T11:19:37.678" v="0"/>
        <pc:sldMkLst>
          <pc:docMk/>
          <pc:sldMk cId="1753435580" sldId="2147376496"/>
        </pc:sldMkLst>
      </pc:sldChg>
    </pc:docChg>
  </pc:docChgLst>
  <pc:docChgLst>
    <pc:chgData name="Sandoval, Michelle - DEN" userId="f0650d86-7cc7-4460-9b70-7b2d35e24aab" providerId="ADAL" clId="{03834F33-0E68-4018-8332-528F8005BCA5}"/>
    <pc:docChg chg="undo custSel addSld modSld sldOrd">
      <pc:chgData name="Sandoval, Michelle - DEN" userId="f0650d86-7cc7-4460-9b70-7b2d35e24aab" providerId="ADAL" clId="{03834F33-0E68-4018-8332-528F8005BCA5}" dt="2026-05-19T00:01:08.776" v="3909" actId="408"/>
      <pc:docMkLst>
        <pc:docMk/>
      </pc:docMkLst>
      <pc:sldChg chg="modSp mod">
        <pc:chgData name="Sandoval, Michelle - DEN" userId="f0650d86-7cc7-4460-9b70-7b2d35e24aab" providerId="ADAL" clId="{03834F33-0E68-4018-8332-528F8005BCA5}" dt="2026-05-15T21:58:37.596" v="270" actId="12789"/>
        <pc:sldMkLst>
          <pc:docMk/>
          <pc:sldMk cId="1070029428" sldId="295"/>
        </pc:sldMkLst>
        <pc:spChg chg="mod">
          <ac:chgData name="Sandoval, Michelle - DEN" userId="f0650d86-7cc7-4460-9b70-7b2d35e24aab" providerId="ADAL" clId="{03834F33-0E68-4018-8332-528F8005BCA5}" dt="2026-05-15T21:58:37.596" v="270" actId="12789"/>
          <ac:spMkLst>
            <pc:docMk/>
            <pc:sldMk cId="1070029428" sldId="295"/>
            <ac:spMk id="3" creationId="{927B3761-68B3-6F9D-0A17-6D3BE43571B5}"/>
          </ac:spMkLst>
        </pc:spChg>
        <pc:spChg chg="mod">
          <ac:chgData name="Sandoval, Michelle - DEN" userId="f0650d86-7cc7-4460-9b70-7b2d35e24aab" providerId="ADAL" clId="{03834F33-0E68-4018-8332-528F8005BCA5}" dt="2026-05-15T21:58:37.596" v="270" actId="12789"/>
          <ac:spMkLst>
            <pc:docMk/>
            <pc:sldMk cId="1070029428" sldId="295"/>
            <ac:spMk id="4" creationId="{7089DE61-23C5-957A-8452-93A050E02964}"/>
          </ac:spMkLst>
        </pc:spChg>
      </pc:sldChg>
      <pc:sldChg chg="modSp mod">
        <pc:chgData name="Sandoval, Michelle - DEN" userId="f0650d86-7cc7-4460-9b70-7b2d35e24aab" providerId="ADAL" clId="{03834F33-0E68-4018-8332-528F8005BCA5}" dt="2026-05-18T14:05:07.255" v="1583" actId="6549"/>
        <pc:sldMkLst>
          <pc:docMk/>
          <pc:sldMk cId="2170900398" sldId="355"/>
        </pc:sldMkLst>
        <pc:spChg chg="mod">
          <ac:chgData name="Sandoval, Michelle - DEN" userId="f0650d86-7cc7-4460-9b70-7b2d35e24aab" providerId="ADAL" clId="{03834F33-0E68-4018-8332-528F8005BCA5}" dt="2026-05-18T14:05:07.255" v="1583" actId="6549"/>
          <ac:spMkLst>
            <pc:docMk/>
            <pc:sldMk cId="2170900398" sldId="355"/>
            <ac:spMk id="7" creationId="{680E3F2D-7FFA-D1C6-B4A6-E694A8EE8CAF}"/>
          </ac:spMkLst>
        </pc:spChg>
      </pc:sldChg>
      <pc:sldChg chg="addSp delSp modSp mod">
        <pc:chgData name="Sandoval, Michelle - DEN" userId="f0650d86-7cc7-4460-9b70-7b2d35e24aab" providerId="ADAL" clId="{03834F33-0E68-4018-8332-528F8005BCA5}" dt="2026-05-18T14:01:33.265" v="1562" actId="1582"/>
        <pc:sldMkLst>
          <pc:docMk/>
          <pc:sldMk cId="2077640324" sldId="10744"/>
        </pc:sldMkLst>
        <pc:spChg chg="add mod">
          <ac:chgData name="Sandoval, Michelle - DEN" userId="f0650d86-7cc7-4460-9b70-7b2d35e24aab" providerId="ADAL" clId="{03834F33-0E68-4018-8332-528F8005BCA5}" dt="2026-05-18T14:01:33.265" v="1562" actId="1582"/>
          <ac:spMkLst>
            <pc:docMk/>
            <pc:sldMk cId="2077640324" sldId="10744"/>
            <ac:spMk id="16" creationId="{E58B37FF-340F-8792-CA06-32B625362EB2}"/>
          </ac:spMkLst>
        </pc:spChg>
        <pc:spChg chg="add mod ord">
          <ac:chgData name="Sandoval, Michelle - DEN" userId="f0650d86-7cc7-4460-9b70-7b2d35e24aab" providerId="ADAL" clId="{03834F33-0E68-4018-8332-528F8005BCA5}" dt="2026-05-15T22:55:17.693" v="1424" actId="207"/>
          <ac:spMkLst>
            <pc:docMk/>
            <pc:sldMk cId="2077640324" sldId="10744"/>
            <ac:spMk id="21" creationId="{D5E0469A-6F6E-5812-136F-46798733E60D}"/>
          </ac:spMkLst>
        </pc:spChg>
        <pc:spChg chg="add mod ord">
          <ac:chgData name="Sandoval, Michelle - DEN" userId="f0650d86-7cc7-4460-9b70-7b2d35e24aab" providerId="ADAL" clId="{03834F33-0E68-4018-8332-528F8005BCA5}" dt="2026-05-15T22:55:17.693" v="1424" actId="207"/>
          <ac:spMkLst>
            <pc:docMk/>
            <pc:sldMk cId="2077640324" sldId="10744"/>
            <ac:spMk id="22" creationId="{FA8FD3DB-F351-E993-D8E5-E2AA34C9EE4E}"/>
          </ac:spMkLst>
        </pc:spChg>
        <pc:spChg chg="add mod ord">
          <ac:chgData name="Sandoval, Michelle - DEN" userId="f0650d86-7cc7-4460-9b70-7b2d35e24aab" providerId="ADAL" clId="{03834F33-0E68-4018-8332-528F8005BCA5}" dt="2026-05-15T22:55:17.693" v="1424" actId="207"/>
          <ac:spMkLst>
            <pc:docMk/>
            <pc:sldMk cId="2077640324" sldId="10744"/>
            <ac:spMk id="23" creationId="{DABEB795-3EC5-9C02-CD61-3BE4EB5257F7}"/>
          </ac:spMkLst>
        </pc:spChg>
        <pc:graphicFrameChg chg="add mod modGraphic">
          <ac:chgData name="Sandoval, Michelle - DEN" userId="f0650d86-7cc7-4460-9b70-7b2d35e24aab" providerId="ADAL" clId="{03834F33-0E68-4018-8332-528F8005BCA5}" dt="2026-05-15T23:01:35.158" v="1510" actId="1035"/>
          <ac:graphicFrameMkLst>
            <pc:docMk/>
            <pc:sldMk cId="2077640324" sldId="10744"/>
            <ac:graphicFrameMk id="2" creationId="{4CBEE287-039F-472D-49DF-DC286BB23CB8}"/>
          </ac:graphicFrameMkLst>
        </pc:graphicFrameChg>
        <pc:picChg chg="add mod">
          <ac:chgData name="Sandoval, Michelle - DEN" userId="f0650d86-7cc7-4460-9b70-7b2d35e24aab" providerId="ADAL" clId="{03834F33-0E68-4018-8332-528F8005BCA5}" dt="2026-05-15T22:53:16.702" v="1285" actId="12789"/>
          <ac:picMkLst>
            <pc:docMk/>
            <pc:sldMk cId="2077640324" sldId="10744"/>
            <ac:picMk id="18" creationId="{392AF4C4-8FF1-06A1-2D44-24804946F812}"/>
          </ac:picMkLst>
        </pc:picChg>
        <pc:picChg chg="add mod">
          <ac:chgData name="Sandoval, Michelle - DEN" userId="f0650d86-7cc7-4460-9b70-7b2d35e24aab" providerId="ADAL" clId="{03834F33-0E68-4018-8332-528F8005BCA5}" dt="2026-05-15T22:53:16.702" v="1285" actId="12789"/>
          <ac:picMkLst>
            <pc:docMk/>
            <pc:sldMk cId="2077640324" sldId="10744"/>
            <ac:picMk id="19" creationId="{8428FB90-9D1E-B854-EF01-562069DA34A7}"/>
          </ac:picMkLst>
        </pc:picChg>
        <pc:picChg chg="add mod">
          <ac:chgData name="Sandoval, Michelle - DEN" userId="f0650d86-7cc7-4460-9b70-7b2d35e24aab" providerId="ADAL" clId="{03834F33-0E68-4018-8332-528F8005BCA5}" dt="2026-05-15T22:53:16.702" v="1285" actId="12789"/>
          <ac:picMkLst>
            <pc:docMk/>
            <pc:sldMk cId="2077640324" sldId="10744"/>
            <ac:picMk id="20" creationId="{C1B3EF36-1390-6B82-03C6-B577D2FE4D51}"/>
          </ac:picMkLst>
        </pc:picChg>
      </pc:sldChg>
      <pc:sldChg chg="modSp mod">
        <pc:chgData name="Sandoval, Michelle - DEN" userId="f0650d86-7cc7-4460-9b70-7b2d35e24aab" providerId="ADAL" clId="{03834F33-0E68-4018-8332-528F8005BCA5}" dt="2026-05-18T23:57:38.477" v="3816" actId="14100"/>
        <pc:sldMkLst>
          <pc:docMk/>
          <pc:sldMk cId="280184721" sldId="10745"/>
        </pc:sldMkLst>
        <pc:spChg chg="mod">
          <ac:chgData name="Sandoval, Michelle - DEN" userId="f0650d86-7cc7-4460-9b70-7b2d35e24aab" providerId="ADAL" clId="{03834F33-0E68-4018-8332-528F8005BCA5}" dt="2026-05-18T23:57:38.477" v="3816" actId="14100"/>
          <ac:spMkLst>
            <pc:docMk/>
            <pc:sldMk cId="280184721" sldId="10745"/>
            <ac:spMk id="5" creationId="{131561C5-84CE-701D-777E-3EE4371034D9}"/>
          </ac:spMkLst>
        </pc:spChg>
      </pc:sldChg>
      <pc:sldChg chg="modSp mod">
        <pc:chgData name="Sandoval, Michelle - DEN" userId="f0650d86-7cc7-4460-9b70-7b2d35e24aab" providerId="ADAL" clId="{03834F33-0E68-4018-8332-528F8005BCA5}" dt="2026-05-18T20:30:59.802" v="2053" actId="113"/>
        <pc:sldMkLst>
          <pc:docMk/>
          <pc:sldMk cId="1363623318" sldId="11137"/>
        </pc:sldMkLst>
        <pc:spChg chg="mod">
          <ac:chgData name="Sandoval, Michelle - DEN" userId="f0650d86-7cc7-4460-9b70-7b2d35e24aab" providerId="ADAL" clId="{03834F33-0E68-4018-8332-528F8005BCA5}" dt="2026-05-18T20:30:55.196" v="2052" actId="113"/>
          <ac:spMkLst>
            <pc:docMk/>
            <pc:sldMk cId="1363623318" sldId="11137"/>
            <ac:spMk id="17" creationId="{46F4453E-3141-6076-069A-BED323F5BD60}"/>
          </ac:spMkLst>
        </pc:spChg>
        <pc:spChg chg="mod">
          <ac:chgData name="Sandoval, Michelle - DEN" userId="f0650d86-7cc7-4460-9b70-7b2d35e24aab" providerId="ADAL" clId="{03834F33-0E68-4018-8332-528F8005BCA5}" dt="2026-05-18T20:30:59.802" v="2053" actId="113"/>
          <ac:spMkLst>
            <pc:docMk/>
            <pc:sldMk cId="1363623318" sldId="11137"/>
            <ac:spMk id="18" creationId="{BE3AC179-85FA-F9EB-FCED-CD26F2F85F39}"/>
          </ac:spMkLst>
        </pc:spChg>
        <pc:picChg chg="mod">
          <ac:chgData name="Sandoval, Michelle - DEN" userId="f0650d86-7cc7-4460-9b70-7b2d35e24aab" providerId="ADAL" clId="{03834F33-0E68-4018-8332-528F8005BCA5}" dt="2026-05-15T22:15:59.195" v="546" actId="1076"/>
          <ac:picMkLst>
            <pc:docMk/>
            <pc:sldMk cId="1363623318" sldId="11137"/>
            <ac:picMk id="14" creationId="{FB55F7B7-4543-A753-1BE6-AD1F35BC3145}"/>
          </ac:picMkLst>
        </pc:picChg>
      </pc:sldChg>
      <pc:sldChg chg="addSp delSp modSp mod">
        <pc:chgData name="Sandoval, Michelle - DEN" userId="f0650d86-7cc7-4460-9b70-7b2d35e24aab" providerId="ADAL" clId="{03834F33-0E68-4018-8332-528F8005BCA5}" dt="2026-05-18T22:33:57.203" v="3326" actId="1076"/>
        <pc:sldMkLst>
          <pc:docMk/>
          <pc:sldMk cId="1283233314" sldId="11161"/>
        </pc:sldMkLst>
        <pc:spChg chg="mod">
          <ac:chgData name="Sandoval, Michelle - DEN" userId="f0650d86-7cc7-4460-9b70-7b2d35e24aab" providerId="ADAL" clId="{03834F33-0E68-4018-8332-528F8005BCA5}" dt="2026-05-18T22:15:33.557" v="3180" actId="14100"/>
          <ac:spMkLst>
            <pc:docMk/>
            <pc:sldMk cId="1283233314" sldId="11161"/>
            <ac:spMk id="6" creationId="{7C8F1A84-FB35-53AF-54D7-77EF57DD9E67}"/>
          </ac:spMkLst>
        </pc:spChg>
        <pc:spChg chg="mod">
          <ac:chgData name="Sandoval, Michelle - DEN" userId="f0650d86-7cc7-4460-9b70-7b2d35e24aab" providerId="ADAL" clId="{03834F33-0E68-4018-8332-528F8005BCA5}" dt="2026-05-18T22:16:16.439" v="3237" actId="6549"/>
          <ac:spMkLst>
            <pc:docMk/>
            <pc:sldMk cId="1283233314" sldId="11161"/>
            <ac:spMk id="8" creationId="{C7301328-BAF0-F35C-8472-8D616EBAFE8F}"/>
          </ac:spMkLst>
        </pc:spChg>
        <pc:spChg chg="add mod">
          <ac:chgData name="Sandoval, Michelle - DEN" userId="f0650d86-7cc7-4460-9b70-7b2d35e24aab" providerId="ADAL" clId="{03834F33-0E68-4018-8332-528F8005BCA5}" dt="2026-05-18T22:16:52.670" v="3277" actId="164"/>
          <ac:spMkLst>
            <pc:docMk/>
            <pc:sldMk cId="1283233314" sldId="11161"/>
            <ac:spMk id="16" creationId="{8C5259FC-79D4-4E7E-1A03-738AA66ADE89}"/>
          </ac:spMkLst>
        </pc:spChg>
        <pc:spChg chg="mod topLvl">
          <ac:chgData name="Sandoval, Michelle - DEN" userId="f0650d86-7cc7-4460-9b70-7b2d35e24aab" providerId="ADAL" clId="{03834F33-0E68-4018-8332-528F8005BCA5}" dt="2026-05-18T22:33:22.329" v="3323" actId="165"/>
          <ac:spMkLst>
            <pc:docMk/>
            <pc:sldMk cId="1283233314" sldId="11161"/>
            <ac:spMk id="21" creationId="{FEBFF53B-4AA8-338B-BE74-79A8F7EBD078}"/>
          </ac:spMkLst>
        </pc:spChg>
        <pc:grpChg chg="add mod">
          <ac:chgData name="Sandoval, Michelle - DEN" userId="f0650d86-7cc7-4460-9b70-7b2d35e24aab" providerId="ADAL" clId="{03834F33-0E68-4018-8332-528F8005BCA5}" dt="2026-05-18T22:07:10.109" v="3025" actId="1037"/>
          <ac:grpSpMkLst>
            <pc:docMk/>
            <pc:sldMk cId="1283233314" sldId="11161"/>
            <ac:grpSpMk id="15" creationId="{35C34CF0-D28C-930E-AEF2-9644C2E012B0}"/>
          </ac:grpSpMkLst>
        </pc:grpChg>
        <pc:grpChg chg="add mod">
          <ac:chgData name="Sandoval, Michelle - DEN" userId="f0650d86-7cc7-4460-9b70-7b2d35e24aab" providerId="ADAL" clId="{03834F33-0E68-4018-8332-528F8005BCA5}" dt="2026-05-18T22:17:22.862" v="3321" actId="1036"/>
          <ac:grpSpMkLst>
            <pc:docMk/>
            <pc:sldMk cId="1283233314" sldId="11161"/>
            <ac:grpSpMk id="17" creationId="{EF138140-4160-5516-3D39-F336502CF694}"/>
          </ac:grpSpMkLst>
        </pc:grpChg>
        <pc:picChg chg="mod">
          <ac:chgData name="Sandoval, Michelle - DEN" userId="f0650d86-7cc7-4460-9b70-7b2d35e24aab" providerId="ADAL" clId="{03834F33-0E68-4018-8332-528F8005BCA5}" dt="2026-05-18T22:16:52.670" v="3277" actId="164"/>
          <ac:picMkLst>
            <pc:docMk/>
            <pc:sldMk cId="1283233314" sldId="11161"/>
            <ac:picMk id="3" creationId="{65563AF0-52B8-B8CB-A113-34EBAC65D287}"/>
          </ac:picMkLst>
        </pc:picChg>
        <pc:picChg chg="add mod">
          <ac:chgData name="Sandoval, Michelle - DEN" userId="f0650d86-7cc7-4460-9b70-7b2d35e24aab" providerId="ADAL" clId="{03834F33-0E68-4018-8332-528F8005BCA5}" dt="2026-05-18T22:16:32.268" v="3275" actId="1035"/>
          <ac:picMkLst>
            <pc:docMk/>
            <pc:sldMk cId="1283233314" sldId="11161"/>
            <ac:picMk id="10" creationId="{90730E73-65B5-34FC-F07F-B459E8094CFC}"/>
          </ac:picMkLst>
        </pc:picChg>
        <pc:picChg chg="add mod modCrop">
          <ac:chgData name="Sandoval, Michelle - DEN" userId="f0650d86-7cc7-4460-9b70-7b2d35e24aab" providerId="ADAL" clId="{03834F33-0E68-4018-8332-528F8005BCA5}" dt="2026-05-18T22:16:20.455" v="3245" actId="1035"/>
          <ac:picMkLst>
            <pc:docMk/>
            <pc:sldMk cId="1283233314" sldId="11161"/>
            <ac:picMk id="12" creationId="{715FF266-1EE0-F91B-ACB2-83D2FDF81749}"/>
          </ac:picMkLst>
        </pc:picChg>
        <pc:picChg chg="add mod modCrop">
          <ac:chgData name="Sandoval, Michelle - DEN" userId="f0650d86-7cc7-4460-9b70-7b2d35e24aab" providerId="ADAL" clId="{03834F33-0E68-4018-8332-528F8005BCA5}" dt="2026-05-18T22:16:25.500" v="3267" actId="1035"/>
          <ac:picMkLst>
            <pc:docMk/>
            <pc:sldMk cId="1283233314" sldId="11161"/>
            <ac:picMk id="13" creationId="{CB7E041D-9A37-A402-A7E5-05819208D69F}"/>
          </ac:picMkLst>
        </pc:picChg>
        <pc:picChg chg="add mod modCrop">
          <ac:chgData name="Sandoval, Michelle - DEN" userId="f0650d86-7cc7-4460-9b70-7b2d35e24aab" providerId="ADAL" clId="{03834F33-0E68-4018-8332-528F8005BCA5}" dt="2026-05-18T22:16:23.270" v="3256" actId="1035"/>
          <ac:picMkLst>
            <pc:docMk/>
            <pc:sldMk cId="1283233314" sldId="11161"/>
            <ac:picMk id="14" creationId="{8F8F457F-8856-B911-A80E-46ACF0385628}"/>
          </ac:picMkLst>
        </pc:picChg>
        <pc:picChg chg="mod topLvl modCrop">
          <ac:chgData name="Sandoval, Michelle - DEN" userId="f0650d86-7cc7-4460-9b70-7b2d35e24aab" providerId="ADAL" clId="{03834F33-0E68-4018-8332-528F8005BCA5}" dt="2026-05-18T22:33:57.203" v="3326" actId="1076"/>
          <ac:picMkLst>
            <pc:docMk/>
            <pc:sldMk cId="1283233314" sldId="11161"/>
            <ac:picMk id="20" creationId="{139D7819-56A3-2C04-A978-2E1EB22636EC}"/>
          </ac:picMkLst>
        </pc:picChg>
      </pc:sldChg>
      <pc:sldChg chg="modSp mod">
        <pc:chgData name="Sandoval, Michelle - DEN" userId="f0650d86-7cc7-4460-9b70-7b2d35e24aab" providerId="ADAL" clId="{03834F33-0E68-4018-8332-528F8005BCA5}" dt="2026-05-18T14:32:19.623" v="1659" actId="1076"/>
        <pc:sldMkLst>
          <pc:docMk/>
          <pc:sldMk cId="0" sldId="11236"/>
        </pc:sldMkLst>
        <pc:spChg chg="mod">
          <ac:chgData name="Sandoval, Michelle - DEN" userId="f0650d86-7cc7-4460-9b70-7b2d35e24aab" providerId="ADAL" clId="{03834F33-0E68-4018-8332-528F8005BCA5}" dt="2026-05-18T14:31:51.646" v="1655" actId="20577"/>
          <ac:spMkLst>
            <pc:docMk/>
            <pc:sldMk cId="0" sldId="11236"/>
            <ac:spMk id="8" creationId="{9F4AF085-AA31-E952-48A0-C5208C95F98A}"/>
          </ac:spMkLst>
        </pc:spChg>
        <pc:picChg chg="mod">
          <ac:chgData name="Sandoval, Michelle - DEN" userId="f0650d86-7cc7-4460-9b70-7b2d35e24aab" providerId="ADAL" clId="{03834F33-0E68-4018-8332-528F8005BCA5}" dt="2026-05-18T14:32:19.623" v="1659" actId="1076"/>
          <ac:picMkLst>
            <pc:docMk/>
            <pc:sldMk cId="0" sldId="11236"/>
            <ac:picMk id="12" creationId="{FB8F6921-F9F6-2F5A-9B44-46AF9E5282E5}"/>
          </ac:picMkLst>
        </pc:picChg>
      </pc:sldChg>
      <pc:sldChg chg="modSp mod">
        <pc:chgData name="Sandoval, Michelle - DEN" userId="f0650d86-7cc7-4460-9b70-7b2d35e24aab" providerId="ADAL" clId="{03834F33-0E68-4018-8332-528F8005BCA5}" dt="2026-05-15T20:35:20.523" v="103" actId="255"/>
        <pc:sldMkLst>
          <pc:docMk/>
          <pc:sldMk cId="2588737498" sldId="104931"/>
        </pc:sldMkLst>
        <pc:spChg chg="mod">
          <ac:chgData name="Sandoval, Michelle - DEN" userId="f0650d86-7cc7-4460-9b70-7b2d35e24aab" providerId="ADAL" clId="{03834F33-0E68-4018-8332-528F8005BCA5}" dt="2026-05-15T20:34:52.689" v="99" actId="20577"/>
          <ac:spMkLst>
            <pc:docMk/>
            <pc:sldMk cId="2588737498" sldId="104931"/>
            <ac:spMk id="5" creationId="{DDF135D1-D0D6-52CE-58A3-88B6B62CB891}"/>
          </ac:spMkLst>
        </pc:spChg>
        <pc:spChg chg="mod">
          <ac:chgData name="Sandoval, Michelle - DEN" userId="f0650d86-7cc7-4460-9b70-7b2d35e24aab" providerId="ADAL" clId="{03834F33-0E68-4018-8332-528F8005BCA5}" dt="2026-05-15T20:35:20.523" v="103" actId="255"/>
          <ac:spMkLst>
            <pc:docMk/>
            <pc:sldMk cId="2588737498" sldId="104931"/>
            <ac:spMk id="8" creationId="{6E01F64C-A937-41F5-0485-113224C3D232}"/>
          </ac:spMkLst>
        </pc:spChg>
        <pc:picChg chg="mod">
          <ac:chgData name="Sandoval, Michelle - DEN" userId="f0650d86-7cc7-4460-9b70-7b2d35e24aab" providerId="ADAL" clId="{03834F33-0E68-4018-8332-528F8005BCA5}" dt="2026-05-15T20:34:18.696" v="40" actId="1076"/>
          <ac:picMkLst>
            <pc:docMk/>
            <pc:sldMk cId="2588737498" sldId="104931"/>
            <ac:picMk id="2" creationId="{DE280B20-D3EA-09FE-1F08-EDB9DAD91813}"/>
          </ac:picMkLst>
        </pc:picChg>
      </pc:sldChg>
      <pc:sldChg chg="modSp mod modClrScheme chgLayout">
        <pc:chgData name="Sandoval, Michelle - DEN" userId="f0650d86-7cc7-4460-9b70-7b2d35e24aab" providerId="ADAL" clId="{03834F33-0E68-4018-8332-528F8005BCA5}" dt="2026-05-18T22:23:40.675" v="3322" actId="14826"/>
        <pc:sldMkLst>
          <pc:docMk/>
          <pc:sldMk cId="2944146199" sldId="104991"/>
        </pc:sldMkLst>
        <pc:spChg chg="mod ord">
          <ac:chgData name="Sandoval, Michelle - DEN" userId="f0650d86-7cc7-4460-9b70-7b2d35e24aab" providerId="ADAL" clId="{03834F33-0E68-4018-8332-528F8005BCA5}" dt="2026-05-18T14:37:41.818" v="1754" actId="1076"/>
          <ac:spMkLst>
            <pc:docMk/>
            <pc:sldMk cId="2944146199" sldId="104991"/>
            <ac:spMk id="4" creationId="{7B8D648C-5353-CE59-8240-F47012656DF6}"/>
          </ac:spMkLst>
        </pc:spChg>
        <pc:spChg chg="mod">
          <ac:chgData name="Sandoval, Michelle - DEN" userId="f0650d86-7cc7-4460-9b70-7b2d35e24aab" providerId="ADAL" clId="{03834F33-0E68-4018-8332-528F8005BCA5}" dt="2026-05-18T14:38:49.607" v="1762" actId="14100"/>
          <ac:spMkLst>
            <pc:docMk/>
            <pc:sldMk cId="2944146199" sldId="104991"/>
            <ac:spMk id="8" creationId="{67FB390B-886F-7BD5-304C-D663A613B525}"/>
          </ac:spMkLst>
        </pc:spChg>
        <pc:picChg chg="mod">
          <ac:chgData name="Sandoval, Michelle - DEN" userId="f0650d86-7cc7-4460-9b70-7b2d35e24aab" providerId="ADAL" clId="{03834F33-0E68-4018-8332-528F8005BCA5}" dt="2026-05-18T14:39:14.837" v="1767" actId="1076"/>
          <ac:picMkLst>
            <pc:docMk/>
            <pc:sldMk cId="2944146199" sldId="104991"/>
            <ac:picMk id="3" creationId="{B4665384-AA90-7293-9481-00B7FBDC1F7F}"/>
          </ac:picMkLst>
        </pc:picChg>
        <pc:picChg chg="mod modCrop">
          <ac:chgData name="Sandoval, Michelle - DEN" userId="f0650d86-7cc7-4460-9b70-7b2d35e24aab" providerId="ADAL" clId="{03834F33-0E68-4018-8332-528F8005BCA5}" dt="2026-05-18T22:23:40.675" v="3322" actId="14826"/>
          <ac:picMkLst>
            <pc:docMk/>
            <pc:sldMk cId="2944146199" sldId="104991"/>
            <ac:picMk id="14" creationId="{B09DCA5F-F02F-B906-2811-609A5863B0B2}"/>
          </ac:picMkLst>
        </pc:picChg>
      </pc:sldChg>
      <pc:sldChg chg="modSp mod">
        <pc:chgData name="Sandoval, Michelle - DEN" userId="f0650d86-7cc7-4460-9b70-7b2d35e24aab" providerId="ADAL" clId="{03834F33-0E68-4018-8332-528F8005BCA5}" dt="2026-05-15T19:38:58.779" v="39" actId="1076"/>
        <pc:sldMkLst>
          <pc:docMk/>
          <pc:sldMk cId="3120854500" sldId="105070"/>
        </pc:sldMkLst>
        <pc:spChg chg="mod">
          <ac:chgData name="Sandoval, Michelle - DEN" userId="f0650d86-7cc7-4460-9b70-7b2d35e24aab" providerId="ADAL" clId="{03834F33-0E68-4018-8332-528F8005BCA5}" dt="2026-05-15T19:38:28.536" v="23" actId="20577"/>
          <ac:spMkLst>
            <pc:docMk/>
            <pc:sldMk cId="3120854500" sldId="105070"/>
            <ac:spMk id="15" creationId="{D760A2E9-C406-48A1-265F-82370999688C}"/>
          </ac:spMkLst>
        </pc:spChg>
        <pc:spChg chg="mod">
          <ac:chgData name="Sandoval, Michelle - DEN" userId="f0650d86-7cc7-4460-9b70-7b2d35e24aab" providerId="ADAL" clId="{03834F33-0E68-4018-8332-528F8005BCA5}" dt="2026-05-15T19:38:58.779" v="39" actId="1076"/>
          <ac:spMkLst>
            <pc:docMk/>
            <pc:sldMk cId="3120854500" sldId="105070"/>
            <ac:spMk id="16" creationId="{965FF4F4-24D4-814F-D24A-42623A71C0DC}"/>
          </ac:spMkLst>
        </pc:spChg>
      </pc:sldChg>
      <pc:sldChg chg="modSp mod ord">
        <pc:chgData name="Sandoval, Michelle - DEN" userId="f0650d86-7cc7-4460-9b70-7b2d35e24aab" providerId="ADAL" clId="{03834F33-0E68-4018-8332-528F8005BCA5}" dt="2026-05-18T13:58:57.824" v="1553"/>
        <pc:sldMkLst>
          <pc:docMk/>
          <pc:sldMk cId="637949419" sldId="105075"/>
        </pc:sldMkLst>
        <pc:spChg chg="mod">
          <ac:chgData name="Sandoval, Michelle - DEN" userId="f0650d86-7cc7-4460-9b70-7b2d35e24aab" providerId="ADAL" clId="{03834F33-0E68-4018-8332-528F8005BCA5}" dt="2026-05-15T22:12:30.003" v="476" actId="113"/>
          <ac:spMkLst>
            <pc:docMk/>
            <pc:sldMk cId="637949419" sldId="105075"/>
            <ac:spMk id="4" creationId="{4944BB65-2CBC-214C-DB54-2A6E814C7E39}"/>
          </ac:spMkLst>
        </pc:spChg>
      </pc:sldChg>
      <pc:sldChg chg="modSp mod">
        <pc:chgData name="Sandoval, Michelle - DEN" userId="f0650d86-7cc7-4460-9b70-7b2d35e24aab" providerId="ADAL" clId="{03834F33-0E68-4018-8332-528F8005BCA5}" dt="2026-05-15T20:48:47.254" v="165" actId="20577"/>
        <pc:sldMkLst>
          <pc:docMk/>
          <pc:sldMk cId="1011868327" sldId="105079"/>
        </pc:sldMkLst>
        <pc:spChg chg="mod">
          <ac:chgData name="Sandoval, Michelle - DEN" userId="f0650d86-7cc7-4460-9b70-7b2d35e24aab" providerId="ADAL" clId="{03834F33-0E68-4018-8332-528F8005BCA5}" dt="2026-05-15T19:38:03.122" v="22" actId="6549"/>
          <ac:spMkLst>
            <pc:docMk/>
            <pc:sldMk cId="1011868327" sldId="105079"/>
            <ac:spMk id="9" creationId="{F66550D8-7DF7-4FFF-5B3E-CDDBED378823}"/>
          </ac:spMkLst>
        </pc:spChg>
        <pc:graphicFrameChg chg="modGraphic">
          <ac:chgData name="Sandoval, Michelle - DEN" userId="f0650d86-7cc7-4460-9b70-7b2d35e24aab" providerId="ADAL" clId="{03834F33-0E68-4018-8332-528F8005BCA5}" dt="2026-05-15T20:48:47.254" v="165" actId="20577"/>
          <ac:graphicFrameMkLst>
            <pc:docMk/>
            <pc:sldMk cId="1011868327" sldId="105079"/>
            <ac:graphicFrameMk id="4" creationId="{D4807D02-AD15-8455-18DE-5E4FBAE1B80D}"/>
          </ac:graphicFrameMkLst>
        </pc:graphicFrameChg>
      </pc:sldChg>
      <pc:sldChg chg="modSp mod">
        <pc:chgData name="Sandoval, Michelle - DEN" userId="f0650d86-7cc7-4460-9b70-7b2d35e24aab" providerId="ADAL" clId="{03834F33-0E68-4018-8332-528F8005BCA5}" dt="2026-05-15T20:36:55.865" v="110" actId="948"/>
        <pc:sldMkLst>
          <pc:docMk/>
          <pc:sldMk cId="3666557129" sldId="105084"/>
        </pc:sldMkLst>
        <pc:spChg chg="mod">
          <ac:chgData name="Sandoval, Michelle - DEN" userId="f0650d86-7cc7-4460-9b70-7b2d35e24aab" providerId="ADAL" clId="{03834F33-0E68-4018-8332-528F8005BCA5}" dt="2026-05-15T20:36:55.865" v="110" actId="948"/>
          <ac:spMkLst>
            <pc:docMk/>
            <pc:sldMk cId="3666557129" sldId="105084"/>
            <ac:spMk id="11" creationId="{990A2D76-C9F6-006B-74E7-4B2455CDD275}"/>
          </ac:spMkLst>
        </pc:spChg>
      </pc:sldChg>
      <pc:sldChg chg="addSp delSp modSp mod modClrScheme chgLayout">
        <pc:chgData name="Sandoval, Michelle - DEN" userId="f0650d86-7cc7-4460-9b70-7b2d35e24aab" providerId="ADAL" clId="{03834F33-0E68-4018-8332-528F8005BCA5}" dt="2026-05-15T22:11:05.907" v="469"/>
        <pc:sldMkLst>
          <pc:docMk/>
          <pc:sldMk cId="2605757878" sldId="2147376405"/>
        </pc:sldMkLst>
        <pc:spChg chg="mod ord">
          <ac:chgData name="Sandoval, Michelle - DEN" userId="f0650d86-7cc7-4460-9b70-7b2d35e24aab" providerId="ADAL" clId="{03834F33-0E68-4018-8332-528F8005BCA5}" dt="2026-05-15T22:11:05.907" v="469"/>
          <ac:spMkLst>
            <pc:docMk/>
            <pc:sldMk cId="2605757878" sldId="2147376405"/>
            <ac:spMk id="3" creationId="{A840DF4C-F854-F085-208C-77D11A350C74}"/>
          </ac:spMkLst>
        </pc:spChg>
        <pc:spChg chg="mod">
          <ac:chgData name="Sandoval, Michelle - DEN" userId="f0650d86-7cc7-4460-9b70-7b2d35e24aab" providerId="ADAL" clId="{03834F33-0E68-4018-8332-528F8005BCA5}" dt="2026-05-15T22:10:29.155" v="418" actId="20577"/>
          <ac:spMkLst>
            <pc:docMk/>
            <pc:sldMk cId="2605757878" sldId="2147376405"/>
            <ac:spMk id="4" creationId="{12E6C7CC-F857-5CB4-23DC-5EA5E9C8E9F1}"/>
          </ac:spMkLst>
        </pc:spChg>
        <pc:picChg chg="mod">
          <ac:chgData name="Sandoval, Michelle - DEN" userId="f0650d86-7cc7-4460-9b70-7b2d35e24aab" providerId="ADAL" clId="{03834F33-0E68-4018-8332-528F8005BCA5}" dt="2026-05-15T22:07:37.856" v="401" actId="1076"/>
          <ac:picMkLst>
            <pc:docMk/>
            <pc:sldMk cId="2605757878" sldId="2147376405"/>
            <ac:picMk id="6" creationId="{75041873-A4DC-35E3-0878-33BBC2F695D0}"/>
          </ac:picMkLst>
        </pc:picChg>
      </pc:sldChg>
      <pc:sldChg chg="modSp mod">
        <pc:chgData name="Sandoval, Michelle - DEN" userId="f0650d86-7cc7-4460-9b70-7b2d35e24aab" providerId="ADAL" clId="{03834F33-0E68-4018-8332-528F8005BCA5}" dt="2026-05-15T22:16:46.336" v="565" actId="20577"/>
        <pc:sldMkLst>
          <pc:docMk/>
          <pc:sldMk cId="1871844106" sldId="2147376420"/>
        </pc:sldMkLst>
        <pc:spChg chg="mod">
          <ac:chgData name="Sandoval, Michelle - DEN" userId="f0650d86-7cc7-4460-9b70-7b2d35e24aab" providerId="ADAL" clId="{03834F33-0E68-4018-8332-528F8005BCA5}" dt="2026-05-15T22:16:46.336" v="565" actId="20577"/>
          <ac:spMkLst>
            <pc:docMk/>
            <pc:sldMk cId="1871844106" sldId="2147376420"/>
            <ac:spMk id="5" creationId="{40B6C2AD-8FDE-A9A8-363C-7C9A023BE114}"/>
          </ac:spMkLst>
        </pc:spChg>
        <pc:spChg chg="mod">
          <ac:chgData name="Sandoval, Michelle - DEN" userId="f0650d86-7cc7-4460-9b70-7b2d35e24aab" providerId="ADAL" clId="{03834F33-0E68-4018-8332-528F8005BCA5}" dt="2026-05-15T22:15:16.889" v="541" actId="14100"/>
          <ac:spMkLst>
            <pc:docMk/>
            <pc:sldMk cId="1871844106" sldId="2147376420"/>
            <ac:spMk id="8" creationId="{372A2D37-17A2-64BF-3C30-438E77BCE5F3}"/>
          </ac:spMkLst>
        </pc:spChg>
        <pc:picChg chg="mod">
          <ac:chgData name="Sandoval, Michelle - DEN" userId="f0650d86-7cc7-4460-9b70-7b2d35e24aab" providerId="ADAL" clId="{03834F33-0E68-4018-8332-528F8005BCA5}" dt="2026-05-15T22:12:41.281" v="477" actId="1076"/>
          <ac:picMkLst>
            <pc:docMk/>
            <pc:sldMk cId="1871844106" sldId="2147376420"/>
            <ac:picMk id="3" creationId="{C76FA267-48BE-4BFF-9153-523C2AA5C017}"/>
          </ac:picMkLst>
        </pc:picChg>
      </pc:sldChg>
      <pc:sldChg chg="modSp mod">
        <pc:chgData name="Sandoval, Michelle - DEN" userId="f0650d86-7cc7-4460-9b70-7b2d35e24aab" providerId="ADAL" clId="{03834F33-0E68-4018-8332-528F8005BCA5}" dt="2026-05-15T22:19:29.118" v="623" actId="1076"/>
        <pc:sldMkLst>
          <pc:docMk/>
          <pc:sldMk cId="3463154840" sldId="2147376421"/>
        </pc:sldMkLst>
        <pc:spChg chg="mod">
          <ac:chgData name="Sandoval, Michelle - DEN" userId="f0650d86-7cc7-4460-9b70-7b2d35e24aab" providerId="ADAL" clId="{03834F33-0E68-4018-8332-528F8005BCA5}" dt="2026-05-15T22:19:00.741" v="611"/>
          <ac:spMkLst>
            <pc:docMk/>
            <pc:sldMk cId="3463154840" sldId="2147376421"/>
            <ac:spMk id="5" creationId="{908C05D1-58F0-8953-B646-E5E4DF6BF462}"/>
          </ac:spMkLst>
        </pc:spChg>
        <pc:spChg chg="mod">
          <ac:chgData name="Sandoval, Michelle - DEN" userId="f0650d86-7cc7-4460-9b70-7b2d35e24aab" providerId="ADAL" clId="{03834F33-0E68-4018-8332-528F8005BCA5}" dt="2026-05-15T22:19:29.118" v="623" actId="1076"/>
          <ac:spMkLst>
            <pc:docMk/>
            <pc:sldMk cId="3463154840" sldId="2147376421"/>
            <ac:spMk id="8" creationId="{8216C24B-84B0-7ED6-3933-357703D8EDA9}"/>
          </ac:spMkLst>
        </pc:spChg>
        <pc:picChg chg="mod">
          <ac:chgData name="Sandoval, Michelle - DEN" userId="f0650d86-7cc7-4460-9b70-7b2d35e24aab" providerId="ADAL" clId="{03834F33-0E68-4018-8332-528F8005BCA5}" dt="2026-05-15T22:18:30.009" v="568" actId="1076"/>
          <ac:picMkLst>
            <pc:docMk/>
            <pc:sldMk cId="3463154840" sldId="2147376421"/>
            <ac:picMk id="6" creationId="{0BC37F5B-DE80-8EFB-B6C3-71189126A9DA}"/>
          </ac:picMkLst>
        </pc:picChg>
      </pc:sldChg>
      <pc:sldChg chg="modSp mod">
        <pc:chgData name="Sandoval, Michelle - DEN" userId="f0650d86-7cc7-4460-9b70-7b2d35e24aab" providerId="ADAL" clId="{03834F33-0E68-4018-8332-528F8005BCA5}" dt="2026-05-18T20:29:28.908" v="2026" actId="113"/>
        <pc:sldMkLst>
          <pc:docMk/>
          <pc:sldMk cId="891032048" sldId="2147376425"/>
        </pc:sldMkLst>
        <pc:spChg chg="mod">
          <ac:chgData name="Sandoval, Michelle - DEN" userId="f0650d86-7cc7-4460-9b70-7b2d35e24aab" providerId="ADAL" clId="{03834F33-0E68-4018-8332-528F8005BCA5}" dt="2026-05-18T20:29:28.908" v="2026" actId="113"/>
          <ac:spMkLst>
            <pc:docMk/>
            <pc:sldMk cId="891032048" sldId="2147376425"/>
            <ac:spMk id="4" creationId="{13728AB8-44CA-F32F-7A9C-51760179BA0A}"/>
          </ac:spMkLst>
        </pc:spChg>
      </pc:sldChg>
      <pc:sldChg chg="addSp delSp modSp mod">
        <pc:chgData name="Sandoval, Michelle - DEN" userId="f0650d86-7cc7-4460-9b70-7b2d35e24aab" providerId="ADAL" clId="{03834F33-0E68-4018-8332-528F8005BCA5}" dt="2026-05-18T22:04:51.621" v="2912" actId="1036"/>
        <pc:sldMkLst>
          <pc:docMk/>
          <pc:sldMk cId="3599577132" sldId="2147376429"/>
        </pc:sldMkLst>
        <pc:spChg chg="mod">
          <ac:chgData name="Sandoval, Michelle - DEN" userId="f0650d86-7cc7-4460-9b70-7b2d35e24aab" providerId="ADAL" clId="{03834F33-0E68-4018-8332-528F8005BCA5}" dt="2026-05-18T21:45:04.289" v="2554" actId="20577"/>
          <ac:spMkLst>
            <pc:docMk/>
            <pc:sldMk cId="3599577132" sldId="2147376429"/>
            <ac:spMk id="2" creationId="{F23D96B8-566A-E009-9691-85B3C0546A90}"/>
          </ac:spMkLst>
        </pc:spChg>
        <pc:spChg chg="add mod">
          <ac:chgData name="Sandoval, Michelle - DEN" userId="f0650d86-7cc7-4460-9b70-7b2d35e24aab" providerId="ADAL" clId="{03834F33-0E68-4018-8332-528F8005BCA5}" dt="2026-05-18T22:04:29.413" v="2894" actId="1035"/>
          <ac:spMkLst>
            <pc:docMk/>
            <pc:sldMk cId="3599577132" sldId="2147376429"/>
            <ac:spMk id="3" creationId="{59A90B17-44C1-39FA-B48C-A59C9E5D36FF}"/>
          </ac:spMkLst>
        </pc:spChg>
        <pc:spChg chg="add mod">
          <ac:chgData name="Sandoval, Michelle - DEN" userId="f0650d86-7cc7-4460-9b70-7b2d35e24aab" providerId="ADAL" clId="{03834F33-0E68-4018-8332-528F8005BCA5}" dt="2026-05-18T22:04:36.848" v="2896" actId="14100"/>
          <ac:spMkLst>
            <pc:docMk/>
            <pc:sldMk cId="3599577132" sldId="2147376429"/>
            <ac:spMk id="9" creationId="{C1872D0D-7467-832C-6638-C723B5BAA88F}"/>
          </ac:spMkLst>
        </pc:spChg>
        <pc:spChg chg="add mod">
          <ac:chgData name="Sandoval, Michelle - DEN" userId="f0650d86-7cc7-4460-9b70-7b2d35e24aab" providerId="ADAL" clId="{03834F33-0E68-4018-8332-528F8005BCA5}" dt="2026-05-18T22:04:51.621" v="2912" actId="1036"/>
          <ac:spMkLst>
            <pc:docMk/>
            <pc:sldMk cId="3599577132" sldId="2147376429"/>
            <ac:spMk id="10" creationId="{199C38D3-AE1B-4288-A047-17C22497594E}"/>
          </ac:spMkLst>
        </pc:spChg>
        <pc:spChg chg="add mod ord">
          <ac:chgData name="Sandoval, Michelle - DEN" userId="f0650d86-7cc7-4460-9b70-7b2d35e24aab" providerId="ADAL" clId="{03834F33-0E68-4018-8332-528F8005BCA5}" dt="2026-05-18T21:47:18.781" v="2592" actId="20577"/>
          <ac:spMkLst>
            <pc:docMk/>
            <pc:sldMk cId="3599577132" sldId="2147376429"/>
            <ac:spMk id="11" creationId="{0CA5A442-2154-7F27-677B-E5D552699B08}"/>
          </ac:spMkLst>
        </pc:spChg>
        <pc:spChg chg="add mod">
          <ac:chgData name="Sandoval, Michelle - DEN" userId="f0650d86-7cc7-4460-9b70-7b2d35e24aab" providerId="ADAL" clId="{03834F33-0E68-4018-8332-528F8005BCA5}" dt="2026-05-18T21:20:25.717" v="2180" actId="1076"/>
          <ac:spMkLst>
            <pc:docMk/>
            <pc:sldMk cId="3599577132" sldId="2147376429"/>
            <ac:spMk id="13" creationId="{74884088-2BE4-9CA7-9927-443163537C24}"/>
          </ac:spMkLst>
        </pc:spChg>
        <pc:spChg chg="add mod">
          <ac:chgData name="Sandoval, Michelle - DEN" userId="f0650d86-7cc7-4460-9b70-7b2d35e24aab" providerId="ADAL" clId="{03834F33-0E68-4018-8332-528F8005BCA5}" dt="2026-05-18T21:47:05.354" v="2583" actId="14100"/>
          <ac:spMkLst>
            <pc:docMk/>
            <pc:sldMk cId="3599577132" sldId="2147376429"/>
            <ac:spMk id="21" creationId="{610A6D0B-CC1D-5C84-3A2F-D1A2E94A9B95}"/>
          </ac:spMkLst>
        </pc:spChg>
        <pc:picChg chg="mod modCrop">
          <ac:chgData name="Sandoval, Michelle - DEN" userId="f0650d86-7cc7-4460-9b70-7b2d35e24aab" providerId="ADAL" clId="{03834F33-0E68-4018-8332-528F8005BCA5}" dt="2026-05-18T21:41:26.096" v="2501" actId="1037"/>
          <ac:picMkLst>
            <pc:docMk/>
            <pc:sldMk cId="3599577132" sldId="2147376429"/>
            <ac:picMk id="4" creationId="{14010FA7-E058-C31F-36E5-52677695798F}"/>
          </ac:picMkLst>
        </pc:picChg>
        <pc:picChg chg="mod modCrop">
          <ac:chgData name="Sandoval, Michelle - DEN" userId="f0650d86-7cc7-4460-9b70-7b2d35e24aab" providerId="ADAL" clId="{03834F33-0E68-4018-8332-528F8005BCA5}" dt="2026-05-18T21:36:32.565" v="2376" actId="1035"/>
          <ac:picMkLst>
            <pc:docMk/>
            <pc:sldMk cId="3599577132" sldId="2147376429"/>
            <ac:picMk id="6" creationId="{CE38C949-B8DB-E4E0-BD5C-C0F11601E50C}"/>
          </ac:picMkLst>
        </pc:picChg>
        <pc:picChg chg="mod modCrop">
          <ac:chgData name="Sandoval, Michelle - DEN" userId="f0650d86-7cc7-4460-9b70-7b2d35e24aab" providerId="ADAL" clId="{03834F33-0E68-4018-8332-528F8005BCA5}" dt="2026-05-18T21:42:16.234" v="2509" actId="732"/>
          <ac:picMkLst>
            <pc:docMk/>
            <pc:sldMk cId="3599577132" sldId="2147376429"/>
            <ac:picMk id="8" creationId="{2A636158-1728-C7AE-5678-305533AD315D}"/>
          </ac:picMkLst>
        </pc:picChg>
        <pc:cxnChg chg="add mod">
          <ac:chgData name="Sandoval, Michelle - DEN" userId="f0650d86-7cc7-4460-9b70-7b2d35e24aab" providerId="ADAL" clId="{03834F33-0E68-4018-8332-528F8005BCA5}" dt="2026-05-18T21:47:58.761" v="2594" actId="14100"/>
          <ac:cxnSpMkLst>
            <pc:docMk/>
            <pc:sldMk cId="3599577132" sldId="2147376429"/>
            <ac:cxnSpMk id="5" creationId="{524AF676-6A93-2876-7838-EDFD6469B6A2}"/>
          </ac:cxnSpMkLst>
        </pc:cxnChg>
        <pc:cxnChg chg="add mod ord">
          <ac:chgData name="Sandoval, Michelle - DEN" userId="f0650d86-7cc7-4460-9b70-7b2d35e24aab" providerId="ADAL" clId="{03834F33-0E68-4018-8332-528F8005BCA5}" dt="2026-05-18T21:41:11.838" v="2486" actId="167"/>
          <ac:cxnSpMkLst>
            <pc:docMk/>
            <pc:sldMk cId="3599577132" sldId="2147376429"/>
            <ac:cxnSpMk id="18" creationId="{99BC4C4B-4935-485E-18FC-FBD73D88824D}"/>
          </ac:cxnSpMkLst>
        </pc:cxnChg>
      </pc:sldChg>
      <pc:sldChg chg="modSp mod">
        <pc:chgData name="Sandoval, Michelle - DEN" userId="f0650d86-7cc7-4460-9b70-7b2d35e24aab" providerId="ADAL" clId="{03834F33-0E68-4018-8332-528F8005BCA5}" dt="2026-05-18T14:39:56.518" v="1768" actId="14100"/>
        <pc:sldMkLst>
          <pc:docMk/>
          <pc:sldMk cId="2085881422" sldId="2147376438"/>
        </pc:sldMkLst>
        <pc:spChg chg="mod">
          <ac:chgData name="Sandoval, Michelle - DEN" userId="f0650d86-7cc7-4460-9b70-7b2d35e24aab" providerId="ADAL" clId="{03834F33-0E68-4018-8332-528F8005BCA5}" dt="2026-05-18T14:39:56.518" v="1768" actId="14100"/>
          <ac:spMkLst>
            <pc:docMk/>
            <pc:sldMk cId="2085881422" sldId="2147376438"/>
            <ac:spMk id="8" creationId="{6E01F64C-A937-41F5-0485-113224C3D232}"/>
          </ac:spMkLst>
        </pc:spChg>
        <pc:picChg chg="mod">
          <ac:chgData name="Sandoval, Michelle - DEN" userId="f0650d86-7cc7-4460-9b70-7b2d35e24aab" providerId="ADAL" clId="{03834F33-0E68-4018-8332-528F8005BCA5}" dt="2026-05-15T20:37:41.865" v="113" actId="1076"/>
          <ac:picMkLst>
            <pc:docMk/>
            <pc:sldMk cId="2085881422" sldId="2147376438"/>
            <ac:picMk id="6" creationId="{CBCE450C-3053-1A8B-53A0-8BF5C0103417}"/>
          </ac:picMkLst>
        </pc:picChg>
      </pc:sldChg>
      <pc:sldChg chg="modSp mod">
        <pc:chgData name="Sandoval, Michelle - DEN" userId="f0650d86-7cc7-4460-9b70-7b2d35e24aab" providerId="ADAL" clId="{03834F33-0E68-4018-8332-528F8005BCA5}" dt="2026-05-15T22:02:33.130" v="308" actId="1035"/>
        <pc:sldMkLst>
          <pc:docMk/>
          <pc:sldMk cId="0" sldId="2147376494"/>
        </pc:sldMkLst>
        <pc:spChg chg="mod">
          <ac:chgData name="Sandoval, Michelle - DEN" userId="f0650d86-7cc7-4460-9b70-7b2d35e24aab" providerId="ADAL" clId="{03834F33-0E68-4018-8332-528F8005BCA5}" dt="2026-05-15T22:02:33.130" v="308" actId="1035"/>
          <ac:spMkLst>
            <pc:docMk/>
            <pc:sldMk cId="0" sldId="2147376494"/>
            <ac:spMk id="13" creationId="{8AC635F9-11EB-51B4-E534-0BDDF0A13A63}"/>
          </ac:spMkLst>
        </pc:spChg>
        <pc:spChg chg="mod">
          <ac:chgData name="Sandoval, Michelle - DEN" userId="f0650d86-7cc7-4460-9b70-7b2d35e24aab" providerId="ADAL" clId="{03834F33-0E68-4018-8332-528F8005BCA5}" dt="2026-05-15T22:02:33.130" v="308" actId="1035"/>
          <ac:spMkLst>
            <pc:docMk/>
            <pc:sldMk cId="0" sldId="2147376494"/>
            <ac:spMk id="14" creationId="{77066C5F-476C-FB56-5DEF-390D4F359C13}"/>
          </ac:spMkLst>
        </pc:spChg>
        <pc:cxnChg chg="mod">
          <ac:chgData name="Sandoval, Michelle - DEN" userId="f0650d86-7cc7-4460-9b70-7b2d35e24aab" providerId="ADAL" clId="{03834F33-0E68-4018-8332-528F8005BCA5}" dt="2026-05-15T22:02:33.130" v="308" actId="1035"/>
          <ac:cxnSpMkLst>
            <pc:docMk/>
            <pc:sldMk cId="0" sldId="2147376494"/>
            <ac:cxnSpMk id="2" creationId="{9EC48D42-E966-16FC-7D0C-866A255C86B3}"/>
          </ac:cxnSpMkLst>
        </pc:cxnChg>
      </pc:sldChg>
      <pc:sldChg chg="modSp mod">
        <pc:chgData name="Sandoval, Michelle - DEN" userId="f0650d86-7cc7-4460-9b70-7b2d35e24aab" providerId="ADAL" clId="{03834F33-0E68-4018-8332-528F8005BCA5}" dt="2026-05-15T21:56:11.240" v="250" actId="207"/>
        <pc:sldMkLst>
          <pc:docMk/>
          <pc:sldMk cId="4098855427" sldId="2147376495"/>
        </pc:sldMkLst>
        <pc:spChg chg="mod">
          <ac:chgData name="Sandoval, Michelle - DEN" userId="f0650d86-7cc7-4460-9b70-7b2d35e24aab" providerId="ADAL" clId="{03834F33-0E68-4018-8332-528F8005BCA5}" dt="2026-05-15T21:56:11.240" v="250" actId="207"/>
          <ac:spMkLst>
            <pc:docMk/>
            <pc:sldMk cId="4098855427" sldId="2147376495"/>
            <ac:spMk id="26" creationId="{14D42A87-DB70-8032-56AE-BCE81F09EDF8}"/>
          </ac:spMkLst>
        </pc:spChg>
        <pc:spChg chg="mod">
          <ac:chgData name="Sandoval, Michelle - DEN" userId="f0650d86-7cc7-4460-9b70-7b2d35e24aab" providerId="ADAL" clId="{03834F33-0E68-4018-8332-528F8005BCA5}" dt="2026-05-15T21:56:11.240" v="250" actId="207"/>
          <ac:spMkLst>
            <pc:docMk/>
            <pc:sldMk cId="4098855427" sldId="2147376495"/>
            <ac:spMk id="27" creationId="{EE5B5864-49DD-7CE8-ABE8-D754DDE16C87}"/>
          </ac:spMkLst>
        </pc:spChg>
        <pc:spChg chg="mod">
          <ac:chgData name="Sandoval, Michelle - DEN" userId="f0650d86-7cc7-4460-9b70-7b2d35e24aab" providerId="ADAL" clId="{03834F33-0E68-4018-8332-528F8005BCA5}" dt="2026-05-15T21:56:11.240" v="250" actId="207"/>
          <ac:spMkLst>
            <pc:docMk/>
            <pc:sldMk cId="4098855427" sldId="2147376495"/>
            <ac:spMk id="28" creationId="{A4CA21D7-7C39-86DB-9D0D-5D5860D64248}"/>
          </ac:spMkLst>
        </pc:spChg>
        <pc:spChg chg="mod">
          <ac:chgData name="Sandoval, Michelle - DEN" userId="f0650d86-7cc7-4460-9b70-7b2d35e24aab" providerId="ADAL" clId="{03834F33-0E68-4018-8332-528F8005BCA5}" dt="2026-05-15T21:56:11.240" v="250" actId="207"/>
          <ac:spMkLst>
            <pc:docMk/>
            <pc:sldMk cId="4098855427" sldId="2147376495"/>
            <ac:spMk id="29" creationId="{F0C0A429-1837-D307-A1D9-ABEE28EB5CAD}"/>
          </ac:spMkLst>
        </pc:spChg>
        <pc:spChg chg="mod">
          <ac:chgData name="Sandoval, Michelle - DEN" userId="f0650d86-7cc7-4460-9b70-7b2d35e24aab" providerId="ADAL" clId="{03834F33-0E68-4018-8332-528F8005BCA5}" dt="2026-05-15T21:55:20.780" v="249" actId="1036"/>
          <ac:spMkLst>
            <pc:docMk/>
            <pc:sldMk cId="4098855427" sldId="2147376495"/>
            <ac:spMk id="33" creationId="{4235958F-AAEC-C7C5-3D6E-B255AB1C4152}"/>
          </ac:spMkLst>
        </pc:spChg>
        <pc:spChg chg="mod">
          <ac:chgData name="Sandoval, Michelle - DEN" userId="f0650d86-7cc7-4460-9b70-7b2d35e24aab" providerId="ADAL" clId="{03834F33-0E68-4018-8332-528F8005BCA5}" dt="2026-05-15T21:55:20.780" v="249" actId="1036"/>
          <ac:spMkLst>
            <pc:docMk/>
            <pc:sldMk cId="4098855427" sldId="2147376495"/>
            <ac:spMk id="34" creationId="{E392868C-0650-F945-F226-9DA2EB9B1636}"/>
          </ac:spMkLst>
        </pc:spChg>
        <pc:spChg chg="mod">
          <ac:chgData name="Sandoval, Michelle - DEN" userId="f0650d86-7cc7-4460-9b70-7b2d35e24aab" providerId="ADAL" clId="{03834F33-0E68-4018-8332-528F8005BCA5}" dt="2026-05-15T21:55:20.780" v="249" actId="1036"/>
          <ac:spMkLst>
            <pc:docMk/>
            <pc:sldMk cId="4098855427" sldId="2147376495"/>
            <ac:spMk id="35" creationId="{A2BF0149-3B71-2409-829C-F7C5BB8EA04E}"/>
          </ac:spMkLst>
        </pc:spChg>
        <pc:spChg chg="mod">
          <ac:chgData name="Sandoval, Michelle - DEN" userId="f0650d86-7cc7-4460-9b70-7b2d35e24aab" providerId="ADAL" clId="{03834F33-0E68-4018-8332-528F8005BCA5}" dt="2026-05-15T21:55:20.780" v="249" actId="1036"/>
          <ac:spMkLst>
            <pc:docMk/>
            <pc:sldMk cId="4098855427" sldId="2147376495"/>
            <ac:spMk id="36" creationId="{F39D8664-ABD8-A769-1A85-EB9C8AEEF453}"/>
          </ac:spMkLst>
        </pc:spChg>
        <pc:picChg chg="mod">
          <ac:chgData name="Sandoval, Michelle - DEN" userId="f0650d86-7cc7-4460-9b70-7b2d35e24aab" providerId="ADAL" clId="{03834F33-0E68-4018-8332-528F8005BCA5}" dt="2026-05-15T21:54:19.997" v="218" actId="12788"/>
          <ac:picMkLst>
            <pc:docMk/>
            <pc:sldMk cId="4098855427" sldId="2147376495"/>
            <ac:picMk id="25" creationId="{0A62A16A-5A3B-99F7-24FE-30B6E494381E}"/>
          </ac:picMkLst>
        </pc:picChg>
        <pc:picChg chg="mod">
          <ac:chgData name="Sandoval, Michelle - DEN" userId="f0650d86-7cc7-4460-9b70-7b2d35e24aab" providerId="ADAL" clId="{03834F33-0E68-4018-8332-528F8005BCA5}" dt="2026-05-15T21:54:30.541" v="232" actId="1038"/>
          <ac:picMkLst>
            <pc:docMk/>
            <pc:sldMk cId="4098855427" sldId="2147376495"/>
            <ac:picMk id="30" creationId="{0A41B14E-CA1F-77FE-A5B1-D89F98508470}"/>
          </ac:picMkLst>
        </pc:picChg>
        <pc:picChg chg="mod">
          <ac:chgData name="Sandoval, Michelle - DEN" userId="f0650d86-7cc7-4460-9b70-7b2d35e24aab" providerId="ADAL" clId="{03834F33-0E68-4018-8332-528F8005BCA5}" dt="2026-05-15T21:54:37.195" v="233" actId="12788"/>
          <ac:picMkLst>
            <pc:docMk/>
            <pc:sldMk cId="4098855427" sldId="2147376495"/>
            <ac:picMk id="31" creationId="{EC01E26B-17FA-5427-8FE8-22C9809D148C}"/>
          </ac:picMkLst>
        </pc:picChg>
        <pc:picChg chg="mod">
          <ac:chgData name="Sandoval, Michelle - DEN" userId="f0650d86-7cc7-4460-9b70-7b2d35e24aab" providerId="ADAL" clId="{03834F33-0E68-4018-8332-528F8005BCA5}" dt="2026-05-15T21:54:47.907" v="242" actId="1037"/>
          <ac:picMkLst>
            <pc:docMk/>
            <pc:sldMk cId="4098855427" sldId="2147376495"/>
            <ac:picMk id="32" creationId="{3789DCC6-F8F2-F9AE-32FA-4948F5F61F48}"/>
          </ac:picMkLst>
        </pc:picChg>
      </pc:sldChg>
      <pc:sldChg chg="modSp mod">
        <pc:chgData name="Sandoval, Michelle - DEN" userId="f0650d86-7cc7-4460-9b70-7b2d35e24aab" providerId="ADAL" clId="{03834F33-0E68-4018-8332-528F8005BCA5}" dt="2026-05-18T20:28:27.614" v="2025" actId="20577"/>
        <pc:sldMkLst>
          <pc:docMk/>
          <pc:sldMk cId="3990619528" sldId="2147376498"/>
        </pc:sldMkLst>
        <pc:spChg chg="mod">
          <ac:chgData name="Sandoval, Michelle - DEN" userId="f0650d86-7cc7-4460-9b70-7b2d35e24aab" providerId="ADAL" clId="{03834F33-0E68-4018-8332-528F8005BCA5}" dt="2026-05-18T20:28:27.614" v="2025" actId="20577"/>
          <ac:spMkLst>
            <pc:docMk/>
            <pc:sldMk cId="3990619528" sldId="2147376498"/>
            <ac:spMk id="10" creationId="{6E41C1F7-30D1-E1CA-1834-208BB3829C0C}"/>
          </ac:spMkLst>
        </pc:spChg>
        <pc:picChg chg="mod">
          <ac:chgData name="Sandoval, Michelle - DEN" userId="f0650d86-7cc7-4460-9b70-7b2d35e24aab" providerId="ADAL" clId="{03834F33-0E68-4018-8332-528F8005BCA5}" dt="2026-05-15T20:35:35.158" v="105" actId="1076"/>
          <ac:picMkLst>
            <pc:docMk/>
            <pc:sldMk cId="3990619528" sldId="2147376498"/>
            <ac:picMk id="12" creationId="{8ECBC6D2-F1DB-950D-A35B-EF4BE95A3A28}"/>
          </ac:picMkLst>
        </pc:picChg>
      </pc:sldChg>
      <pc:sldChg chg="modSp mod">
        <pc:chgData name="Sandoval, Michelle - DEN" userId="f0650d86-7cc7-4460-9b70-7b2d35e24aab" providerId="ADAL" clId="{03834F33-0E68-4018-8332-528F8005BCA5}" dt="2026-05-15T22:10:50.715" v="468" actId="20577"/>
        <pc:sldMkLst>
          <pc:docMk/>
          <pc:sldMk cId="2045438294" sldId="2147376500"/>
        </pc:sldMkLst>
        <pc:spChg chg="mod">
          <ac:chgData name="Sandoval, Michelle - DEN" userId="f0650d86-7cc7-4460-9b70-7b2d35e24aab" providerId="ADAL" clId="{03834F33-0E68-4018-8332-528F8005BCA5}" dt="2026-05-15T22:10:50.715" v="468" actId="20577"/>
          <ac:spMkLst>
            <pc:docMk/>
            <pc:sldMk cId="2045438294" sldId="2147376500"/>
            <ac:spMk id="5" creationId="{44240B67-802B-BDDB-3E29-F969ECD011DC}"/>
          </ac:spMkLst>
        </pc:spChg>
        <pc:spChg chg="mod">
          <ac:chgData name="Sandoval, Michelle - DEN" userId="f0650d86-7cc7-4460-9b70-7b2d35e24aab" providerId="ADAL" clId="{03834F33-0E68-4018-8332-528F8005BCA5}" dt="2026-05-15T22:07:25.772" v="400" actId="20577"/>
          <ac:spMkLst>
            <pc:docMk/>
            <pc:sldMk cId="2045438294" sldId="2147376500"/>
            <ac:spMk id="8" creationId="{0260B89D-B9CE-0F50-9EB1-D1013C332D33}"/>
          </ac:spMkLst>
        </pc:spChg>
        <pc:picChg chg="mod">
          <ac:chgData name="Sandoval, Michelle - DEN" userId="f0650d86-7cc7-4460-9b70-7b2d35e24aab" providerId="ADAL" clId="{03834F33-0E68-4018-8332-528F8005BCA5}" dt="2026-05-15T22:05:50.208" v="349" actId="1076"/>
          <ac:picMkLst>
            <pc:docMk/>
            <pc:sldMk cId="2045438294" sldId="2147376500"/>
            <ac:picMk id="4" creationId="{EC3DAE4C-292E-67C7-FB51-6E3F16DA1D32}"/>
          </ac:picMkLst>
        </pc:picChg>
      </pc:sldChg>
      <pc:sldChg chg="addSp delSp modSp mod modNotesTx">
        <pc:chgData name="Sandoval, Michelle - DEN" userId="f0650d86-7cc7-4460-9b70-7b2d35e24aab" providerId="ADAL" clId="{03834F33-0E68-4018-8332-528F8005BCA5}" dt="2026-05-19T00:01:08.776" v="3909" actId="408"/>
        <pc:sldMkLst>
          <pc:docMk/>
          <pc:sldMk cId="1251352334" sldId="2147376503"/>
        </pc:sldMkLst>
        <pc:spChg chg="mod">
          <ac:chgData name="Sandoval, Michelle - DEN" userId="f0650d86-7cc7-4460-9b70-7b2d35e24aab" providerId="ADAL" clId="{03834F33-0E68-4018-8332-528F8005BCA5}" dt="2026-05-18T20:30:03.994" v="2046" actId="20577"/>
          <ac:spMkLst>
            <pc:docMk/>
            <pc:sldMk cId="1251352334" sldId="2147376503"/>
            <ac:spMk id="9" creationId="{EBE5991E-314E-E771-639C-1715C981ADC5}"/>
          </ac:spMkLst>
        </pc:spChg>
        <pc:spChg chg="add mod">
          <ac:chgData name="Sandoval, Michelle - DEN" userId="f0650d86-7cc7-4460-9b70-7b2d35e24aab" providerId="ADAL" clId="{03834F33-0E68-4018-8332-528F8005BCA5}" dt="2026-05-19T00:01:08.776" v="3909" actId="408"/>
          <ac:spMkLst>
            <pc:docMk/>
            <pc:sldMk cId="1251352334" sldId="2147376503"/>
            <ac:spMk id="27" creationId="{43E18740-FB82-03E1-183B-118756BF7082}"/>
          </ac:spMkLst>
        </pc:spChg>
        <pc:spChg chg="add mod">
          <ac:chgData name="Sandoval, Michelle - DEN" userId="f0650d86-7cc7-4460-9b70-7b2d35e24aab" providerId="ADAL" clId="{03834F33-0E68-4018-8332-528F8005BCA5}" dt="2026-05-19T00:00:11.064" v="3901"/>
          <ac:spMkLst>
            <pc:docMk/>
            <pc:sldMk cId="1251352334" sldId="2147376503"/>
            <ac:spMk id="31" creationId="{4A539932-B907-23C1-E38B-BCEE1CF7304D}"/>
          </ac:spMkLst>
        </pc:spChg>
        <pc:picChg chg="add mod">
          <ac:chgData name="Sandoval, Michelle - DEN" userId="f0650d86-7cc7-4460-9b70-7b2d35e24aab" providerId="ADAL" clId="{03834F33-0E68-4018-8332-528F8005BCA5}" dt="2026-05-19T00:01:08.776" v="3909" actId="408"/>
          <ac:picMkLst>
            <pc:docMk/>
            <pc:sldMk cId="1251352334" sldId="2147376503"/>
            <ac:picMk id="6" creationId="{9CAEA928-C037-DEBC-254A-8A5767D14E5D}"/>
          </ac:picMkLst>
        </pc:picChg>
        <pc:picChg chg="add mod">
          <ac:chgData name="Sandoval, Michelle - DEN" userId="f0650d86-7cc7-4460-9b70-7b2d35e24aab" providerId="ADAL" clId="{03834F33-0E68-4018-8332-528F8005BCA5}" dt="2026-05-19T00:00:49.413" v="3905" actId="12789"/>
          <ac:picMkLst>
            <pc:docMk/>
            <pc:sldMk cId="1251352334" sldId="2147376503"/>
            <ac:picMk id="10" creationId="{21B5C383-2802-2198-D31D-E1DC254D5334}"/>
          </ac:picMkLst>
        </pc:picChg>
        <pc:picChg chg="add mod">
          <ac:chgData name="Sandoval, Michelle - DEN" userId="f0650d86-7cc7-4460-9b70-7b2d35e24aab" providerId="ADAL" clId="{03834F33-0E68-4018-8332-528F8005BCA5}" dt="2026-05-19T00:00:49.413" v="3905" actId="12789"/>
          <ac:picMkLst>
            <pc:docMk/>
            <pc:sldMk cId="1251352334" sldId="2147376503"/>
            <ac:picMk id="12" creationId="{8963B28D-E2BB-BF97-4828-0111D1ADE86B}"/>
          </ac:picMkLst>
        </pc:picChg>
        <pc:picChg chg="add mod">
          <ac:chgData name="Sandoval, Michelle - DEN" userId="f0650d86-7cc7-4460-9b70-7b2d35e24aab" providerId="ADAL" clId="{03834F33-0E68-4018-8332-528F8005BCA5}" dt="2026-05-19T00:00:49.413" v="3905" actId="12789"/>
          <ac:picMkLst>
            <pc:docMk/>
            <pc:sldMk cId="1251352334" sldId="2147376503"/>
            <ac:picMk id="14" creationId="{3ED7C422-E8EE-B008-91BA-E546093E308E}"/>
          </ac:picMkLst>
        </pc:picChg>
        <pc:picChg chg="add mod modCrop">
          <ac:chgData name="Sandoval, Michelle - DEN" userId="f0650d86-7cc7-4460-9b70-7b2d35e24aab" providerId="ADAL" clId="{03834F33-0E68-4018-8332-528F8005BCA5}" dt="2026-05-19T00:01:08.776" v="3909" actId="408"/>
          <ac:picMkLst>
            <pc:docMk/>
            <pc:sldMk cId="1251352334" sldId="2147376503"/>
            <ac:picMk id="16" creationId="{0AB09947-ED4A-1392-E51B-917E66D1B5ED}"/>
          </ac:picMkLst>
        </pc:picChg>
        <pc:picChg chg="add mod">
          <ac:chgData name="Sandoval, Michelle - DEN" userId="f0650d86-7cc7-4460-9b70-7b2d35e24aab" providerId="ADAL" clId="{03834F33-0E68-4018-8332-528F8005BCA5}" dt="2026-05-19T00:00:59.577" v="3907" actId="12789"/>
          <ac:picMkLst>
            <pc:docMk/>
            <pc:sldMk cId="1251352334" sldId="2147376503"/>
            <ac:picMk id="18" creationId="{C55E8E42-12A7-BDA4-DD87-3C6EE5EFF180}"/>
          </ac:picMkLst>
        </pc:picChg>
        <pc:picChg chg="add mod modCrop">
          <ac:chgData name="Sandoval, Michelle - DEN" userId="f0650d86-7cc7-4460-9b70-7b2d35e24aab" providerId="ADAL" clId="{03834F33-0E68-4018-8332-528F8005BCA5}" dt="2026-05-19T00:00:59.577" v="3907" actId="12789"/>
          <ac:picMkLst>
            <pc:docMk/>
            <pc:sldMk cId="1251352334" sldId="2147376503"/>
            <ac:picMk id="20" creationId="{DEF5E305-F789-259C-E12C-E6459DFADE69}"/>
          </ac:picMkLst>
        </pc:picChg>
        <pc:picChg chg="add mod">
          <ac:chgData name="Sandoval, Michelle - DEN" userId="f0650d86-7cc7-4460-9b70-7b2d35e24aab" providerId="ADAL" clId="{03834F33-0E68-4018-8332-528F8005BCA5}" dt="2026-05-19T00:00:59.577" v="3907" actId="12789"/>
          <ac:picMkLst>
            <pc:docMk/>
            <pc:sldMk cId="1251352334" sldId="2147376503"/>
            <ac:picMk id="22" creationId="{BB56CB51-E147-208F-63FB-88035B95822F}"/>
          </ac:picMkLst>
        </pc:picChg>
        <pc:picChg chg="add mod">
          <ac:chgData name="Sandoval, Michelle - DEN" userId="f0650d86-7cc7-4460-9b70-7b2d35e24aab" providerId="ADAL" clId="{03834F33-0E68-4018-8332-528F8005BCA5}" dt="2026-05-19T00:00:49.413" v="3905" actId="12789"/>
          <ac:picMkLst>
            <pc:docMk/>
            <pc:sldMk cId="1251352334" sldId="2147376503"/>
            <ac:picMk id="24" creationId="{B1395927-5B99-6B12-3E7B-CBE12EBF5745}"/>
          </ac:picMkLst>
        </pc:picChg>
        <pc:picChg chg="add mod">
          <ac:chgData name="Sandoval, Michelle - DEN" userId="f0650d86-7cc7-4460-9b70-7b2d35e24aab" providerId="ADAL" clId="{03834F33-0E68-4018-8332-528F8005BCA5}" dt="2026-05-19T00:00:59.577" v="3907" actId="12789"/>
          <ac:picMkLst>
            <pc:docMk/>
            <pc:sldMk cId="1251352334" sldId="2147376503"/>
            <ac:picMk id="29" creationId="{D31D0762-DB34-F1FB-883C-941DA596BAFF}"/>
          </ac:picMkLst>
        </pc:picChg>
        <pc:picChg chg="add mod">
          <ac:chgData name="Sandoval, Michelle - DEN" userId="f0650d86-7cc7-4460-9b70-7b2d35e24aab" providerId="ADAL" clId="{03834F33-0E68-4018-8332-528F8005BCA5}" dt="2026-05-19T00:01:08.776" v="3909" actId="408"/>
          <ac:picMkLst>
            <pc:docMk/>
            <pc:sldMk cId="1251352334" sldId="2147376503"/>
            <ac:picMk id="1026" creationId="{0955E7D6-75DF-636A-E360-939DED61FF32}"/>
          </ac:picMkLst>
        </pc:picChg>
      </pc:sldChg>
      <pc:sldChg chg="addSp delSp modSp new mod modClrScheme chgLayout">
        <pc:chgData name="Sandoval, Michelle - DEN" userId="f0650d86-7cc7-4460-9b70-7b2d35e24aab" providerId="ADAL" clId="{03834F33-0E68-4018-8332-528F8005BCA5}" dt="2026-05-18T22:40:07.389" v="3329" actId="700"/>
        <pc:sldMkLst>
          <pc:docMk/>
          <pc:sldMk cId="3804169471" sldId="2147376505"/>
        </pc:sldMkLst>
        <pc:spChg chg="mod ord">
          <ac:chgData name="Sandoval, Michelle - DEN" userId="f0650d86-7cc7-4460-9b70-7b2d35e24aab" providerId="ADAL" clId="{03834F33-0E68-4018-8332-528F8005BCA5}" dt="2026-05-18T22:40:07.389" v="3329" actId="700"/>
          <ac:spMkLst>
            <pc:docMk/>
            <pc:sldMk cId="3804169471" sldId="2147376505"/>
            <ac:spMk id="2" creationId="{286EC70F-3E0E-F75D-74CB-9CCE85377B8B}"/>
          </ac:spMkLst>
        </pc:spChg>
        <pc:spChg chg="add mod">
          <ac:chgData name="Sandoval, Michelle - DEN" userId="f0650d86-7cc7-4460-9b70-7b2d35e24aab" providerId="ADAL" clId="{03834F33-0E68-4018-8332-528F8005BCA5}" dt="2026-05-18T20:25:26.208" v="2020" actId="20577"/>
          <ac:spMkLst>
            <pc:docMk/>
            <pc:sldMk cId="3804169471" sldId="2147376505"/>
            <ac:spMk id="9" creationId="{16F99F45-6C7D-AA82-0AF7-882A94251383}"/>
          </ac:spMkLst>
        </pc:spChg>
        <pc:spChg chg="add mod">
          <ac:chgData name="Sandoval, Michelle - DEN" userId="f0650d86-7cc7-4460-9b70-7b2d35e24aab" providerId="ADAL" clId="{03834F33-0E68-4018-8332-528F8005BCA5}" dt="2026-05-18T19:53:29.152" v="1909" actId="1035"/>
          <ac:spMkLst>
            <pc:docMk/>
            <pc:sldMk cId="3804169471" sldId="2147376505"/>
            <ac:spMk id="10" creationId="{18D3E22A-66CB-6377-938B-5E3312A40134}"/>
          </ac:spMkLst>
        </pc:spChg>
        <pc:spChg chg="add mod">
          <ac:chgData name="Sandoval, Michelle - DEN" userId="f0650d86-7cc7-4460-9b70-7b2d35e24aab" providerId="ADAL" clId="{03834F33-0E68-4018-8332-528F8005BCA5}" dt="2026-05-18T19:53:29.152" v="1909" actId="1035"/>
          <ac:spMkLst>
            <pc:docMk/>
            <pc:sldMk cId="3804169471" sldId="2147376505"/>
            <ac:spMk id="11" creationId="{4BAB8DF1-C64D-6C82-7FB2-F79616E91D65}"/>
          </ac:spMkLst>
        </pc:spChg>
        <pc:picChg chg="add mod modCrop">
          <ac:chgData name="Sandoval, Michelle - DEN" userId="f0650d86-7cc7-4460-9b70-7b2d35e24aab" providerId="ADAL" clId="{03834F33-0E68-4018-8332-528F8005BCA5}" dt="2026-05-18T19:53:29.152" v="1909" actId="1035"/>
          <ac:picMkLst>
            <pc:docMk/>
            <pc:sldMk cId="3804169471" sldId="2147376505"/>
            <ac:picMk id="4" creationId="{81AABB2C-1CB8-E9BD-6857-67B477185C05}"/>
          </ac:picMkLst>
        </pc:picChg>
        <pc:picChg chg="add mod">
          <ac:chgData name="Sandoval, Michelle - DEN" userId="f0650d86-7cc7-4460-9b70-7b2d35e24aab" providerId="ADAL" clId="{03834F33-0E68-4018-8332-528F8005BCA5}" dt="2026-05-18T19:53:29.152" v="1909" actId="1035"/>
          <ac:picMkLst>
            <pc:docMk/>
            <pc:sldMk cId="3804169471" sldId="2147376505"/>
            <ac:picMk id="6" creationId="{2B36DB68-A6C3-7808-A35F-84B2A2268C3A}"/>
          </ac:picMkLst>
        </pc:picChg>
        <pc:picChg chg="add mod">
          <ac:chgData name="Sandoval, Michelle - DEN" userId="f0650d86-7cc7-4460-9b70-7b2d35e24aab" providerId="ADAL" clId="{03834F33-0E68-4018-8332-528F8005BCA5}" dt="2026-05-18T19:53:29.152" v="1909" actId="1035"/>
          <ac:picMkLst>
            <pc:docMk/>
            <pc:sldMk cId="3804169471" sldId="2147376505"/>
            <ac:picMk id="8" creationId="{837E7724-EE2E-6219-532B-B4C8DA410C44}"/>
          </ac:picMkLst>
        </pc:picChg>
      </pc:sldChg>
    </pc:docChg>
  </pc:docChgLst>
  <pc:docChgLst>
    <pc:chgData name="Mondragon, Desiree - DEN" userId="S::desiree.mondragon@flydenver.com::cddb16d0-b6f9-4161-a1a6-91a003280c7c" providerId="AD" clId="Web-{1A4FC6AF-4C79-6641-621F-65E6BF3322E8}"/>
    <pc:docChg chg="addSld delSld modSld">
      <pc:chgData name="Mondragon, Desiree - DEN" userId="S::desiree.mondragon@flydenver.com::cddb16d0-b6f9-4161-a1a6-91a003280c7c" providerId="AD" clId="Web-{1A4FC6AF-4C79-6641-621F-65E6BF3322E8}" dt="2026-05-15T16:11:30.418" v="190"/>
      <pc:docMkLst>
        <pc:docMk/>
      </pc:docMkLst>
      <pc:sldChg chg="delSp modSp">
        <pc:chgData name="Mondragon, Desiree - DEN" userId="S::desiree.mondragon@flydenver.com::cddb16d0-b6f9-4161-a1a6-91a003280c7c" providerId="AD" clId="Web-{1A4FC6AF-4C79-6641-621F-65E6BF3322E8}" dt="2026-05-15T16:01:34.323" v="1"/>
        <pc:sldMkLst>
          <pc:docMk/>
          <pc:sldMk cId="280184721" sldId="10745"/>
        </pc:sldMkLst>
        <pc:picChg chg="mod">
          <ac:chgData name="Mondragon, Desiree - DEN" userId="S::desiree.mondragon@flydenver.com::cddb16d0-b6f9-4161-a1a6-91a003280c7c" providerId="AD" clId="Web-{1A4FC6AF-4C79-6641-621F-65E6BF3322E8}" dt="2026-05-15T16:01:29.666" v="0" actId="1076"/>
          <ac:picMkLst>
            <pc:docMk/>
            <pc:sldMk cId="280184721" sldId="10745"/>
            <ac:picMk id="4" creationId="{54D3019B-B997-7CCC-8D77-3B8A447E0113}"/>
          </ac:picMkLst>
        </pc:picChg>
      </pc:sldChg>
      <pc:sldChg chg="modSp">
        <pc:chgData name="Mondragon, Desiree - DEN" userId="S::desiree.mondragon@flydenver.com::cddb16d0-b6f9-4161-a1a6-91a003280c7c" providerId="AD" clId="Web-{1A4FC6AF-4C79-6641-621F-65E6BF3322E8}" dt="2026-05-15T16:11:14.277" v="187"/>
        <pc:sldMkLst>
          <pc:docMk/>
          <pc:sldMk cId="3936548763" sldId="11160"/>
        </pc:sldMkLst>
        <pc:picChg chg="mod">
          <ac:chgData name="Mondragon, Desiree - DEN" userId="S::desiree.mondragon@flydenver.com::cddb16d0-b6f9-4161-a1a6-91a003280c7c" providerId="AD" clId="Web-{1A4FC6AF-4C79-6641-621F-65E6BF3322E8}" dt="2026-05-15T16:11:14.277" v="185"/>
          <ac:picMkLst>
            <pc:docMk/>
            <pc:sldMk cId="3936548763" sldId="11160"/>
            <ac:picMk id="4" creationId="{2A34B497-5842-EE0D-C6D3-A8AA2C1738B2}"/>
          </ac:picMkLst>
        </pc:picChg>
        <pc:picChg chg="mod">
          <ac:chgData name="Mondragon, Desiree - DEN" userId="S::desiree.mondragon@flydenver.com::cddb16d0-b6f9-4161-a1a6-91a003280c7c" providerId="AD" clId="Web-{1A4FC6AF-4C79-6641-621F-65E6BF3322E8}" dt="2026-05-15T16:11:14.277" v="186"/>
          <ac:picMkLst>
            <pc:docMk/>
            <pc:sldMk cId="3936548763" sldId="11160"/>
            <ac:picMk id="6" creationId="{54A21D81-2F17-0DFD-5893-F0B280338BBA}"/>
          </ac:picMkLst>
        </pc:picChg>
        <pc:picChg chg="mod">
          <ac:chgData name="Mondragon, Desiree - DEN" userId="S::desiree.mondragon@flydenver.com::cddb16d0-b6f9-4161-a1a6-91a003280c7c" providerId="AD" clId="Web-{1A4FC6AF-4C79-6641-621F-65E6BF3322E8}" dt="2026-05-15T16:11:14.277" v="187"/>
          <ac:picMkLst>
            <pc:docMk/>
            <pc:sldMk cId="3936548763" sldId="11160"/>
            <ac:picMk id="8" creationId="{2B1660D5-C8D7-B4DA-8392-C774FF0A9A33}"/>
          </ac:picMkLst>
        </pc:picChg>
      </pc:sldChg>
      <pc:sldChg chg="modSp">
        <pc:chgData name="Mondragon, Desiree - DEN" userId="S::desiree.mondragon@flydenver.com::cddb16d0-b6f9-4161-a1a6-91a003280c7c" providerId="AD" clId="Web-{1A4FC6AF-4C79-6641-621F-65E6BF3322E8}" dt="2026-05-15T16:11:30.418" v="190"/>
        <pc:sldMkLst>
          <pc:docMk/>
          <pc:sldMk cId="1283233314" sldId="11161"/>
        </pc:sldMkLst>
      </pc:sldChg>
      <pc:sldChg chg="addSp delSp modSp">
        <pc:chgData name="Mondragon, Desiree - DEN" userId="S::desiree.mondragon@flydenver.com::cddb16d0-b6f9-4161-a1a6-91a003280c7c" providerId="AD" clId="Web-{1A4FC6AF-4C79-6641-621F-65E6BF3322E8}" dt="2026-05-15T16:10:32.119" v="181"/>
        <pc:sldMkLst>
          <pc:docMk/>
          <pc:sldMk cId="1011868327" sldId="105079"/>
        </pc:sldMkLst>
        <pc:graphicFrameChg chg="add mod modGraphic">
          <ac:chgData name="Mondragon, Desiree - DEN" userId="S::desiree.mondragon@flydenver.com::cddb16d0-b6f9-4161-a1a6-91a003280c7c" providerId="AD" clId="Web-{1A4FC6AF-4C79-6641-621F-65E6BF3322E8}" dt="2026-05-15T16:10:32.119" v="181"/>
          <ac:graphicFrameMkLst>
            <pc:docMk/>
            <pc:sldMk cId="1011868327" sldId="105079"/>
            <ac:graphicFrameMk id="4" creationId="{D4807D02-AD15-8455-18DE-5E4FBAE1B80D}"/>
          </ac:graphicFrameMkLst>
        </pc:graphicFrameChg>
      </pc:sldChg>
      <pc:sldChg chg="modSp">
        <pc:chgData name="Mondragon, Desiree - DEN" userId="S::desiree.mondragon@flydenver.com::cddb16d0-b6f9-4161-a1a6-91a003280c7c" providerId="AD" clId="Web-{1A4FC6AF-4C79-6641-621F-65E6BF3322E8}" dt="2026-05-15T16:10:57.855" v="184"/>
        <pc:sldMkLst>
          <pc:docMk/>
          <pc:sldMk cId="3599577132" sldId="2147376429"/>
        </pc:sldMkLst>
        <pc:picChg chg="mod">
          <ac:chgData name="Mondragon, Desiree - DEN" userId="S::desiree.mondragon@flydenver.com::cddb16d0-b6f9-4161-a1a6-91a003280c7c" providerId="AD" clId="Web-{1A4FC6AF-4C79-6641-621F-65E6BF3322E8}" dt="2026-05-15T16:10:57.855" v="182"/>
          <ac:picMkLst>
            <pc:docMk/>
            <pc:sldMk cId="3599577132" sldId="2147376429"/>
            <ac:picMk id="4" creationId="{14010FA7-E058-C31F-36E5-52677695798F}"/>
          </ac:picMkLst>
        </pc:picChg>
        <pc:picChg chg="mod">
          <ac:chgData name="Mondragon, Desiree - DEN" userId="S::desiree.mondragon@flydenver.com::cddb16d0-b6f9-4161-a1a6-91a003280c7c" providerId="AD" clId="Web-{1A4FC6AF-4C79-6641-621F-65E6BF3322E8}" dt="2026-05-15T16:10:57.855" v="183"/>
          <ac:picMkLst>
            <pc:docMk/>
            <pc:sldMk cId="3599577132" sldId="2147376429"/>
            <ac:picMk id="6" creationId="{CE38C949-B8DB-E4E0-BD5C-C0F11601E50C}"/>
          </ac:picMkLst>
        </pc:picChg>
        <pc:picChg chg="mod">
          <ac:chgData name="Mondragon, Desiree - DEN" userId="S::desiree.mondragon@flydenver.com::cddb16d0-b6f9-4161-a1a6-91a003280c7c" providerId="AD" clId="Web-{1A4FC6AF-4C79-6641-621F-65E6BF3322E8}" dt="2026-05-15T16:10:57.855" v="184"/>
          <ac:picMkLst>
            <pc:docMk/>
            <pc:sldMk cId="3599577132" sldId="2147376429"/>
            <ac:picMk id="8" creationId="{2A636158-1728-C7AE-5678-305533AD315D}"/>
          </ac:picMkLst>
        </pc:picChg>
      </pc:sldChg>
    </pc:docChg>
  </pc:docChgLst>
  <pc:docChgLst>
    <pc:chgData name="Mondragon, Desiree - DEN" userId="cddb16d0-b6f9-4161-a1a6-91a003280c7c" providerId="ADAL" clId="{6F7A62D1-CF64-444F-9356-DF049AA0DC5D}"/>
    <pc:docChg chg="undo custSel addSld delSld modSld sldOrd modNotesMaster">
      <pc:chgData name="Mondragon, Desiree - DEN" userId="cddb16d0-b6f9-4161-a1a6-91a003280c7c" providerId="ADAL" clId="{6F7A62D1-CF64-444F-9356-DF049AA0DC5D}" dt="2026-05-20T15:24:05.837" v="3203" actId="20577"/>
      <pc:docMkLst>
        <pc:docMk/>
      </pc:docMkLst>
      <pc:sldChg chg="addSp modSp mod">
        <pc:chgData name="Mondragon, Desiree - DEN" userId="cddb16d0-b6f9-4161-a1a6-91a003280c7c" providerId="ADAL" clId="{6F7A62D1-CF64-444F-9356-DF049AA0DC5D}" dt="2026-05-16T00:23:36.473" v="3094" actId="13244"/>
        <pc:sldMkLst>
          <pc:docMk/>
          <pc:sldMk cId="3402507720" sldId="256"/>
        </pc:sldMkLst>
        <pc:spChg chg="add mod">
          <ac:chgData name="Mondragon, Desiree - DEN" userId="cddb16d0-b6f9-4161-a1a6-91a003280c7c" providerId="ADAL" clId="{6F7A62D1-CF64-444F-9356-DF049AA0DC5D}" dt="2026-05-16T00:23:36.473" v="3094" actId="13244"/>
          <ac:spMkLst>
            <pc:docMk/>
            <pc:sldMk cId="3402507720" sldId="256"/>
            <ac:spMk id="2" creationId="{215F738F-D510-796A-861B-FFFEB0290F4B}"/>
          </ac:spMkLst>
        </pc:spChg>
        <pc:picChg chg="mod">
          <ac:chgData name="Mondragon, Desiree - DEN" userId="cddb16d0-b6f9-4161-a1a6-91a003280c7c" providerId="ADAL" clId="{6F7A62D1-CF64-444F-9356-DF049AA0DC5D}" dt="2026-05-15T14:09:03.815" v="1904" actId="962"/>
          <ac:picMkLst>
            <pc:docMk/>
            <pc:sldMk cId="3402507720" sldId="256"/>
            <ac:picMk id="5" creationId="{7FFA28A1-7FDA-2DF5-4123-BF8E31F75DAA}"/>
          </ac:picMkLst>
        </pc:picChg>
      </pc:sldChg>
      <pc:sldChg chg="addSp delSp modSp mod modNotes">
        <pc:chgData name="Mondragon, Desiree - DEN" userId="cddb16d0-b6f9-4161-a1a6-91a003280c7c" providerId="ADAL" clId="{6F7A62D1-CF64-444F-9356-DF049AA0DC5D}" dt="2026-05-19T13:13:38.508" v="3198"/>
        <pc:sldMkLst>
          <pc:docMk/>
          <pc:sldMk cId="0" sldId="266"/>
        </pc:sldMkLst>
        <pc:spChg chg="add mod">
          <ac:chgData name="Mondragon, Desiree - DEN" userId="cddb16d0-b6f9-4161-a1a6-91a003280c7c" providerId="ADAL" clId="{6F7A62D1-CF64-444F-9356-DF049AA0DC5D}" dt="2026-05-15T14:01:33.286" v="1875" actId="404"/>
          <ac:spMkLst>
            <pc:docMk/>
            <pc:sldMk cId="0" sldId="266"/>
            <ac:spMk id="19" creationId="{675DA6E6-A9BC-936F-7208-43FA8DFD0829}"/>
          </ac:spMkLst>
        </pc:spChg>
        <pc:grpChg chg="mod">
          <ac:chgData name="Mondragon, Desiree - DEN" userId="cddb16d0-b6f9-4161-a1a6-91a003280c7c" providerId="ADAL" clId="{6F7A62D1-CF64-444F-9356-DF049AA0DC5D}" dt="2026-05-15T14:00:04.297" v="1858" actId="962"/>
          <ac:grpSpMkLst>
            <pc:docMk/>
            <pc:sldMk cId="0" sldId="266"/>
            <ac:grpSpMk id="215" creationId="{973F95C4-9438-C9DD-19A7-F92B1CC4EC9E}"/>
          </ac:grpSpMkLst>
        </pc:grpChg>
      </pc:sldChg>
      <pc:sldChg chg="addSp delSp modSp mod modNotes">
        <pc:chgData name="Mondragon, Desiree - DEN" userId="cddb16d0-b6f9-4161-a1a6-91a003280c7c" providerId="ADAL" clId="{6F7A62D1-CF64-444F-9356-DF049AA0DC5D}" dt="2026-05-19T13:13:38.508" v="3198"/>
        <pc:sldMkLst>
          <pc:docMk/>
          <pc:sldMk cId="0" sldId="267"/>
        </pc:sldMkLst>
        <pc:spChg chg="mod">
          <ac:chgData name="Mondragon, Desiree - DEN" userId="cddb16d0-b6f9-4161-a1a6-91a003280c7c" providerId="ADAL" clId="{6F7A62D1-CF64-444F-9356-DF049AA0DC5D}" dt="2026-05-15T14:01:46.393" v="1876" actId="962"/>
          <ac:spMkLst>
            <pc:docMk/>
            <pc:sldMk cId="0" sldId="267"/>
            <ac:spMk id="2" creationId="{B8ABA6D1-9CAB-1026-230F-89BE862DA43A}"/>
          </ac:spMkLst>
        </pc:spChg>
        <pc:spChg chg="mod">
          <ac:chgData name="Mondragon, Desiree - DEN" userId="cddb16d0-b6f9-4161-a1a6-91a003280c7c" providerId="ADAL" clId="{6F7A62D1-CF64-444F-9356-DF049AA0DC5D}" dt="2026-05-16T00:25:13.646" v="3116" actId="962"/>
          <ac:spMkLst>
            <pc:docMk/>
            <pc:sldMk cId="0" sldId="267"/>
            <ac:spMk id="3" creationId="{9E744150-6A5D-4251-846A-373290646E47}"/>
          </ac:spMkLst>
        </pc:spChg>
        <pc:spChg chg="mod">
          <ac:chgData name="Mondragon, Desiree - DEN" userId="cddb16d0-b6f9-4161-a1a6-91a003280c7c" providerId="ADAL" clId="{6F7A62D1-CF64-444F-9356-DF049AA0DC5D}" dt="2026-05-16T00:25:14.677" v="3117" actId="962"/>
          <ac:spMkLst>
            <pc:docMk/>
            <pc:sldMk cId="0" sldId="267"/>
            <ac:spMk id="5" creationId="{87DA7DBD-3839-BACE-C2FD-E4D8829C89BC}"/>
          </ac:spMkLst>
        </pc:spChg>
        <pc:spChg chg="mod">
          <ac:chgData name="Mondragon, Desiree - DEN" userId="cddb16d0-b6f9-4161-a1a6-91a003280c7c" providerId="ADAL" clId="{6F7A62D1-CF64-444F-9356-DF049AA0DC5D}" dt="2026-05-16T00:25:15.190" v="3118" actId="962"/>
          <ac:spMkLst>
            <pc:docMk/>
            <pc:sldMk cId="0" sldId="267"/>
            <ac:spMk id="6" creationId="{7231A1FE-1AD8-9851-DB36-A00E5C389FAD}"/>
          </ac:spMkLst>
        </pc:spChg>
        <pc:spChg chg="add mod">
          <ac:chgData name="Mondragon, Desiree - DEN" userId="cddb16d0-b6f9-4161-a1a6-91a003280c7c" providerId="ADAL" clId="{6F7A62D1-CF64-444F-9356-DF049AA0DC5D}" dt="2026-05-16T00:25:05.808" v="3113" actId="962"/>
          <ac:spMkLst>
            <pc:docMk/>
            <pc:sldMk cId="0" sldId="267"/>
            <ac:spMk id="9" creationId="{70219E8A-A875-DC69-C2DA-4026C3B0360B}"/>
          </ac:spMkLst>
        </pc:spChg>
        <pc:spChg chg="mod">
          <ac:chgData name="Mondragon, Desiree - DEN" userId="cddb16d0-b6f9-4161-a1a6-91a003280c7c" providerId="ADAL" clId="{6F7A62D1-CF64-444F-9356-DF049AA0DC5D}" dt="2026-05-16T00:25:17.949" v="3119" actId="962"/>
          <ac:spMkLst>
            <pc:docMk/>
            <pc:sldMk cId="0" sldId="267"/>
            <ac:spMk id="17" creationId="{10BB61E1-7511-F34C-08CD-77D286E6C966}"/>
          </ac:spMkLst>
        </pc:spChg>
        <pc:spChg chg="mod">
          <ac:chgData name="Mondragon, Desiree - DEN" userId="cddb16d0-b6f9-4161-a1a6-91a003280c7c" providerId="ADAL" clId="{6F7A62D1-CF64-444F-9356-DF049AA0DC5D}" dt="2026-05-16T00:25:12.448" v="3115" actId="1076"/>
          <ac:spMkLst>
            <pc:docMk/>
            <pc:sldMk cId="0" sldId="267"/>
            <ac:spMk id="275" creationId="{00000000-0000-0000-0000-000000000000}"/>
          </ac:spMkLst>
        </pc:spChg>
        <pc:grpChg chg="mod">
          <ac:chgData name="Mondragon, Desiree - DEN" userId="cddb16d0-b6f9-4161-a1a6-91a003280c7c" providerId="ADAL" clId="{6F7A62D1-CF64-444F-9356-DF049AA0DC5D}" dt="2026-05-15T14:01:48.645" v="1877" actId="962"/>
          <ac:grpSpMkLst>
            <pc:docMk/>
            <pc:sldMk cId="0" sldId="267"/>
            <ac:grpSpMk id="12" creationId="{B5783F2F-6222-80D0-7415-0CEE5E7453BE}"/>
          </ac:grpSpMkLst>
        </pc:grpChg>
        <pc:picChg chg="mod">
          <ac:chgData name="Mondragon, Desiree - DEN" userId="cddb16d0-b6f9-4161-a1a6-91a003280c7c" providerId="ADAL" clId="{6F7A62D1-CF64-444F-9356-DF049AA0DC5D}" dt="2026-05-15T14:01:50" v="1878" actId="962"/>
          <ac:picMkLst>
            <pc:docMk/>
            <pc:sldMk cId="0" sldId="267"/>
            <ac:picMk id="7" creationId="{A7A4671E-1666-6E03-615D-25210222050E}"/>
          </ac:picMkLst>
        </pc:picChg>
        <pc:picChg chg="mod">
          <ac:chgData name="Mondragon, Desiree - DEN" userId="cddb16d0-b6f9-4161-a1a6-91a003280c7c" providerId="ADAL" clId="{6F7A62D1-CF64-444F-9356-DF049AA0DC5D}" dt="2026-05-15T14:01:52.141" v="1881" actId="962"/>
          <ac:picMkLst>
            <pc:docMk/>
            <pc:sldMk cId="0" sldId="267"/>
            <ac:picMk id="13" creationId="{96E61356-BE6F-4169-6095-9D7C67E30C95}"/>
          </ac:picMkLst>
        </pc:picChg>
        <pc:picChg chg="mod">
          <ac:chgData name="Mondragon, Desiree - DEN" userId="cddb16d0-b6f9-4161-a1a6-91a003280c7c" providerId="ADAL" clId="{6F7A62D1-CF64-444F-9356-DF049AA0DC5D}" dt="2026-05-15T14:01:50.755" v="1879" actId="962"/>
          <ac:picMkLst>
            <pc:docMk/>
            <pc:sldMk cId="0" sldId="267"/>
            <ac:picMk id="14" creationId="{7351B903-D58F-BEDA-6260-54FCEE81B4E9}"/>
          </ac:picMkLst>
        </pc:picChg>
        <pc:picChg chg="mod">
          <ac:chgData name="Mondragon, Desiree - DEN" userId="cddb16d0-b6f9-4161-a1a6-91a003280c7c" providerId="ADAL" clId="{6F7A62D1-CF64-444F-9356-DF049AA0DC5D}" dt="2026-05-15T14:01:51.345" v="1880" actId="962"/>
          <ac:picMkLst>
            <pc:docMk/>
            <pc:sldMk cId="0" sldId="267"/>
            <ac:picMk id="15" creationId="{BECF943A-6199-7DDC-8E68-F9F89C55F5D6}"/>
          </ac:picMkLst>
        </pc:picChg>
        <pc:picChg chg="mod">
          <ac:chgData name="Mondragon, Desiree - DEN" userId="cddb16d0-b6f9-4161-a1a6-91a003280c7c" providerId="ADAL" clId="{6F7A62D1-CF64-444F-9356-DF049AA0DC5D}" dt="2026-05-15T14:01:53.529" v="1882" actId="962"/>
          <ac:picMkLst>
            <pc:docMk/>
            <pc:sldMk cId="0" sldId="267"/>
            <ac:picMk id="18" creationId="{F8EAAA29-A695-FA1A-28C6-F14D66F0B00E}"/>
          </ac:picMkLst>
        </pc:picChg>
        <pc:picChg chg="mod">
          <ac:chgData name="Mondragon, Desiree - DEN" userId="cddb16d0-b6f9-4161-a1a6-91a003280c7c" providerId="ADAL" clId="{6F7A62D1-CF64-444F-9356-DF049AA0DC5D}" dt="2026-05-15T14:01:54.116" v="1883" actId="962"/>
          <ac:picMkLst>
            <pc:docMk/>
            <pc:sldMk cId="0" sldId="267"/>
            <ac:picMk id="20" creationId="{11057924-21C6-7D2F-AB32-A847EF0FC8C5}"/>
          </ac:picMkLst>
        </pc:picChg>
      </pc:sldChg>
      <pc:sldChg chg="addSp modSp mod">
        <pc:chgData name="Mondragon, Desiree - DEN" userId="cddb16d0-b6f9-4161-a1a6-91a003280c7c" providerId="ADAL" clId="{6F7A62D1-CF64-444F-9356-DF049AA0DC5D}" dt="2026-05-16T00:13:23.391" v="2886" actId="20577"/>
        <pc:sldMkLst>
          <pc:docMk/>
          <pc:sldMk cId="3496211043" sldId="279"/>
        </pc:sldMkLst>
        <pc:spChg chg="add mod">
          <ac:chgData name="Mondragon, Desiree - DEN" userId="cddb16d0-b6f9-4161-a1a6-91a003280c7c" providerId="ADAL" clId="{6F7A62D1-CF64-444F-9356-DF049AA0DC5D}" dt="2026-05-16T00:13:23.391" v="2886" actId="20577"/>
          <ac:spMkLst>
            <pc:docMk/>
            <pc:sldMk cId="3496211043" sldId="279"/>
            <ac:spMk id="2" creationId="{2B854DF5-4DB7-4F15-CBC2-AA64193B7E39}"/>
          </ac:spMkLst>
        </pc:spChg>
        <pc:picChg chg="mod">
          <ac:chgData name="Mondragon, Desiree - DEN" userId="cddb16d0-b6f9-4161-a1a6-91a003280c7c" providerId="ADAL" clId="{6F7A62D1-CF64-444F-9356-DF049AA0DC5D}" dt="2026-05-15T14:09:24.949" v="1906" actId="962"/>
          <ac:picMkLst>
            <pc:docMk/>
            <pc:sldMk cId="3496211043" sldId="279"/>
            <ac:picMk id="5" creationId="{AC330066-AFD7-9CBD-0C6D-051B4C925041}"/>
          </ac:picMkLst>
        </pc:picChg>
      </pc:sldChg>
      <pc:sldChg chg="modSp mod modNotesTx">
        <pc:chgData name="Mondragon, Desiree - DEN" userId="cddb16d0-b6f9-4161-a1a6-91a003280c7c" providerId="ADAL" clId="{6F7A62D1-CF64-444F-9356-DF049AA0DC5D}" dt="2026-05-16T00:14:00.427" v="2901" actId="33553"/>
        <pc:sldMkLst>
          <pc:docMk/>
          <pc:sldMk cId="2889565699" sldId="288"/>
        </pc:sldMkLst>
        <pc:spChg chg="mod">
          <ac:chgData name="Mondragon, Desiree - DEN" userId="cddb16d0-b6f9-4161-a1a6-91a003280c7c" providerId="ADAL" clId="{6F7A62D1-CF64-444F-9356-DF049AA0DC5D}" dt="2026-05-16T00:14:00.427" v="2901" actId="33553"/>
          <ac:spMkLst>
            <pc:docMk/>
            <pc:sldMk cId="2889565699" sldId="288"/>
            <ac:spMk id="2" creationId="{37AEBA77-BF3C-99B4-394F-BFB3BCBFD93E}"/>
          </ac:spMkLst>
        </pc:spChg>
        <pc:spChg chg="mod">
          <ac:chgData name="Mondragon, Desiree - DEN" userId="cddb16d0-b6f9-4161-a1a6-91a003280c7c" providerId="ADAL" clId="{6F7A62D1-CF64-444F-9356-DF049AA0DC5D}" dt="2026-05-15T13:19:08.086" v="1610" actId="12"/>
          <ac:spMkLst>
            <pc:docMk/>
            <pc:sldMk cId="2889565699" sldId="288"/>
            <ac:spMk id="7" creationId="{B7CB02FE-43C2-CC4C-A95C-8AC8845ADEEE}"/>
          </ac:spMkLst>
        </pc:spChg>
      </pc:sldChg>
      <pc:sldChg chg="modSp mod modNotes">
        <pc:chgData name="Mondragon, Desiree - DEN" userId="cddb16d0-b6f9-4161-a1a6-91a003280c7c" providerId="ADAL" clId="{6F7A62D1-CF64-444F-9356-DF049AA0DC5D}" dt="2026-05-19T13:13:38.508" v="3198"/>
        <pc:sldMkLst>
          <pc:docMk/>
          <pc:sldMk cId="1070029428" sldId="295"/>
        </pc:sldMkLst>
        <pc:spChg chg="mod">
          <ac:chgData name="Mondragon, Desiree - DEN" userId="cddb16d0-b6f9-4161-a1a6-91a003280c7c" providerId="ADAL" clId="{6F7A62D1-CF64-444F-9356-DF049AA0DC5D}" dt="2026-05-16T00:16:07.605" v="3010" actId="962"/>
          <ac:spMkLst>
            <pc:docMk/>
            <pc:sldMk cId="1070029428" sldId="295"/>
            <ac:spMk id="3" creationId="{927B3761-68B3-6F9D-0A17-6D3BE43571B5}"/>
          </ac:spMkLst>
        </pc:spChg>
        <pc:spChg chg="mod">
          <ac:chgData name="Mondragon, Desiree - DEN" userId="cddb16d0-b6f9-4161-a1a6-91a003280c7c" providerId="ADAL" clId="{6F7A62D1-CF64-444F-9356-DF049AA0DC5D}" dt="2026-05-15T12:33:15.184" v="580" actId="255"/>
          <ac:spMkLst>
            <pc:docMk/>
            <pc:sldMk cId="1070029428" sldId="295"/>
            <ac:spMk id="4" creationId="{7089DE61-23C5-957A-8452-93A050E02964}"/>
          </ac:spMkLst>
        </pc:spChg>
        <pc:spChg chg="mod">
          <ac:chgData name="Mondragon, Desiree - DEN" userId="cddb16d0-b6f9-4161-a1a6-91a003280c7c" providerId="ADAL" clId="{6F7A62D1-CF64-444F-9356-DF049AA0DC5D}" dt="2026-05-16T00:13:41.597" v="2890" actId="33553"/>
          <ac:spMkLst>
            <pc:docMk/>
            <pc:sldMk cId="1070029428" sldId="295"/>
            <ac:spMk id="21" creationId="{7195B09D-6FEC-3931-2AE9-AA447DF0D33D}"/>
          </ac:spMkLst>
        </pc:spChg>
        <pc:picChg chg="mod">
          <ac:chgData name="Mondragon, Desiree - DEN" userId="cddb16d0-b6f9-4161-a1a6-91a003280c7c" providerId="ADAL" clId="{6F7A62D1-CF64-444F-9356-DF049AA0DC5D}" dt="2026-05-15T13:55:24.095" v="1846" actId="962"/>
          <ac:picMkLst>
            <pc:docMk/>
            <pc:sldMk cId="1070029428" sldId="295"/>
            <ac:picMk id="9" creationId="{C1DCEA4B-E81C-8D49-5B8F-4B4E20D582C3}"/>
          </ac:picMkLst>
        </pc:picChg>
      </pc:sldChg>
      <pc:sldChg chg="modSp mod modNotes">
        <pc:chgData name="Mondragon, Desiree - DEN" userId="cddb16d0-b6f9-4161-a1a6-91a003280c7c" providerId="ADAL" clId="{6F7A62D1-CF64-444F-9356-DF049AA0DC5D}" dt="2026-05-19T13:13:38.508" v="3198"/>
        <pc:sldMkLst>
          <pc:docMk/>
          <pc:sldMk cId="920551444" sldId="309"/>
        </pc:sldMkLst>
        <pc:spChg chg="mod">
          <ac:chgData name="Mondragon, Desiree - DEN" userId="cddb16d0-b6f9-4161-a1a6-91a003280c7c" providerId="ADAL" clId="{6F7A62D1-CF64-444F-9356-DF049AA0DC5D}" dt="2026-05-16T00:16:19.384" v="3020" actId="962"/>
          <ac:spMkLst>
            <pc:docMk/>
            <pc:sldMk cId="920551444" sldId="309"/>
            <ac:spMk id="17" creationId="{44600A58-C3C0-3AFC-1749-DA0CCC7C258A}"/>
          </ac:spMkLst>
        </pc:spChg>
        <pc:picChg chg="mod">
          <ac:chgData name="Mondragon, Desiree - DEN" userId="cddb16d0-b6f9-4161-a1a6-91a003280c7c" providerId="ADAL" clId="{6F7A62D1-CF64-444F-9356-DF049AA0DC5D}" dt="2026-05-16T00:16:25.534" v="3021" actId="962"/>
          <ac:picMkLst>
            <pc:docMk/>
            <pc:sldMk cId="920551444" sldId="309"/>
            <ac:picMk id="7" creationId="{59432EE3-A299-AD7B-FE88-0F44608F9BAD}"/>
          </ac:picMkLst>
        </pc:picChg>
        <pc:picChg chg="mod">
          <ac:chgData name="Mondragon, Desiree - DEN" userId="cddb16d0-b6f9-4161-a1a6-91a003280c7c" providerId="ADAL" clId="{6F7A62D1-CF64-444F-9356-DF049AA0DC5D}" dt="2026-05-16T00:16:26.661" v="3022" actId="962"/>
          <ac:picMkLst>
            <pc:docMk/>
            <pc:sldMk cId="920551444" sldId="309"/>
            <ac:picMk id="11" creationId="{C4FD43E5-A111-B180-423F-A606D59E2CAE}"/>
          </ac:picMkLst>
        </pc:picChg>
        <pc:picChg chg="mod">
          <ac:chgData name="Mondragon, Desiree - DEN" userId="cddb16d0-b6f9-4161-a1a6-91a003280c7c" providerId="ADAL" clId="{6F7A62D1-CF64-444F-9356-DF049AA0DC5D}" dt="2026-05-16T00:16:27.109" v="3023" actId="962"/>
          <ac:picMkLst>
            <pc:docMk/>
            <pc:sldMk cId="920551444" sldId="309"/>
            <ac:picMk id="13" creationId="{FA6AA654-EE32-7F04-B334-FD94C1A01487}"/>
          </ac:picMkLst>
        </pc:picChg>
        <pc:cxnChg chg="mod">
          <ac:chgData name="Mondragon, Desiree - DEN" userId="cddb16d0-b6f9-4161-a1a6-91a003280c7c" providerId="ADAL" clId="{6F7A62D1-CF64-444F-9356-DF049AA0DC5D}" dt="2026-05-16T00:16:28.144" v="3024" actId="962"/>
          <ac:cxnSpMkLst>
            <pc:docMk/>
            <pc:sldMk cId="920551444" sldId="309"/>
            <ac:cxnSpMk id="22" creationId="{8071795B-4AE4-67B5-981E-2E7B3D62A4BF}"/>
          </ac:cxnSpMkLst>
        </pc:cxnChg>
      </pc:sldChg>
      <pc:sldChg chg="delSp modSp">
        <pc:chgData name="Mondragon, Desiree - DEN" userId="cddb16d0-b6f9-4161-a1a6-91a003280c7c" providerId="ADAL" clId="{6F7A62D1-CF64-444F-9356-DF049AA0DC5D}" dt="2026-05-16T00:26:00.643" v="3126" actId="13244"/>
        <pc:sldMkLst>
          <pc:docMk/>
          <pc:sldMk cId="2170900398" sldId="355"/>
        </pc:sldMkLst>
        <pc:spChg chg="mod">
          <ac:chgData name="Mondragon, Desiree - DEN" userId="cddb16d0-b6f9-4161-a1a6-91a003280c7c" providerId="ADAL" clId="{6F7A62D1-CF64-444F-9356-DF049AA0DC5D}" dt="2026-05-16T00:26:00.643" v="3126" actId="13244"/>
          <ac:spMkLst>
            <pc:docMk/>
            <pc:sldMk cId="2170900398" sldId="355"/>
            <ac:spMk id="2" creationId="{F7343B45-C3BA-DC8A-8661-D2179AD8ACED}"/>
          </ac:spMkLst>
        </pc:spChg>
        <pc:picChg chg="mod">
          <ac:chgData name="Mondragon, Desiree - DEN" userId="cddb16d0-b6f9-4161-a1a6-91a003280c7c" providerId="ADAL" clId="{6F7A62D1-CF64-444F-9356-DF049AA0DC5D}" dt="2026-05-16T00:25:52.289" v="3124" actId="167"/>
          <ac:picMkLst>
            <pc:docMk/>
            <pc:sldMk cId="2170900398" sldId="355"/>
            <ac:picMk id="13" creationId="{1DF00DA1-F107-435F-4B91-523ACE65D52F}"/>
          </ac:picMkLst>
        </pc:picChg>
      </pc:sldChg>
      <pc:sldChg chg="addSp modSp mod">
        <pc:chgData name="Mondragon, Desiree - DEN" userId="cddb16d0-b6f9-4161-a1a6-91a003280c7c" providerId="ADAL" clId="{6F7A62D1-CF64-444F-9356-DF049AA0DC5D}" dt="2026-05-16T00:17:55.464" v="3046" actId="962"/>
        <pc:sldMkLst>
          <pc:docMk/>
          <pc:sldMk cId="2077640324" sldId="10744"/>
        </pc:sldMkLst>
        <pc:spChg chg="add mod">
          <ac:chgData name="Mondragon, Desiree - DEN" userId="cddb16d0-b6f9-4161-a1a6-91a003280c7c" providerId="ADAL" clId="{6F7A62D1-CF64-444F-9356-DF049AA0DC5D}" dt="2026-05-16T00:17:55.464" v="3046" actId="962"/>
          <ac:spMkLst>
            <pc:docMk/>
            <pc:sldMk cId="2077640324" sldId="10744"/>
            <ac:spMk id="3" creationId="{AF303B22-BAF0-DAD4-B057-831FC3573572}"/>
          </ac:spMkLst>
        </pc:spChg>
        <pc:spChg chg="mod">
          <ac:chgData name="Mondragon, Desiree - DEN" userId="cddb16d0-b6f9-4161-a1a6-91a003280c7c" providerId="ADAL" clId="{6F7A62D1-CF64-444F-9356-DF049AA0DC5D}" dt="2026-05-16T00:17:53.596" v="3045" actId="962"/>
          <ac:spMkLst>
            <pc:docMk/>
            <pc:sldMk cId="2077640324" sldId="10744"/>
            <ac:spMk id="16" creationId="{E58B37FF-340F-8792-CA06-32B625362EB2}"/>
          </ac:spMkLst>
        </pc:spChg>
        <pc:spChg chg="mod">
          <ac:chgData name="Mondragon, Desiree - DEN" userId="cddb16d0-b6f9-4161-a1a6-91a003280c7c" providerId="ADAL" clId="{6F7A62D1-CF64-444F-9356-DF049AA0DC5D}" dt="2026-05-16T00:17:52.207" v="3043" actId="962"/>
          <ac:spMkLst>
            <pc:docMk/>
            <pc:sldMk cId="2077640324" sldId="10744"/>
            <ac:spMk id="21" creationId="{D5E0469A-6F6E-5812-136F-46798733E60D}"/>
          </ac:spMkLst>
        </pc:spChg>
        <pc:spChg chg="mod">
          <ac:chgData name="Mondragon, Desiree - DEN" userId="cddb16d0-b6f9-4161-a1a6-91a003280c7c" providerId="ADAL" clId="{6F7A62D1-CF64-444F-9356-DF049AA0DC5D}" dt="2026-05-16T00:17:51.775" v="3042" actId="962"/>
          <ac:spMkLst>
            <pc:docMk/>
            <pc:sldMk cId="2077640324" sldId="10744"/>
            <ac:spMk id="22" creationId="{FA8FD3DB-F351-E993-D8E5-E2AA34C9EE4E}"/>
          </ac:spMkLst>
        </pc:spChg>
        <pc:spChg chg="mod">
          <ac:chgData name="Mondragon, Desiree - DEN" userId="cddb16d0-b6f9-4161-a1a6-91a003280c7c" providerId="ADAL" clId="{6F7A62D1-CF64-444F-9356-DF049AA0DC5D}" dt="2026-05-16T00:17:50.405" v="3041" actId="962"/>
          <ac:spMkLst>
            <pc:docMk/>
            <pc:sldMk cId="2077640324" sldId="10744"/>
            <ac:spMk id="23" creationId="{DABEB795-3EC5-9C02-CD61-3BE4EB5257F7}"/>
          </ac:spMkLst>
        </pc:spChg>
        <pc:graphicFrameChg chg="mod">
          <ac:chgData name="Mondragon, Desiree - DEN" userId="cddb16d0-b6f9-4161-a1a6-91a003280c7c" providerId="ADAL" clId="{6F7A62D1-CF64-444F-9356-DF049AA0DC5D}" dt="2026-05-16T00:17:53.153" v="3044" actId="962"/>
          <ac:graphicFrameMkLst>
            <pc:docMk/>
            <pc:sldMk cId="2077640324" sldId="10744"/>
            <ac:graphicFrameMk id="2" creationId="{4CBEE287-039F-472D-49DF-DC286BB23CB8}"/>
          </ac:graphicFrameMkLst>
        </pc:graphicFrameChg>
        <pc:picChg chg="mod">
          <ac:chgData name="Mondragon, Desiree - DEN" userId="cddb16d0-b6f9-4161-a1a6-91a003280c7c" providerId="ADAL" clId="{6F7A62D1-CF64-444F-9356-DF049AA0DC5D}" dt="2026-05-16T00:17:39.457" v="3038" actId="962"/>
          <ac:picMkLst>
            <pc:docMk/>
            <pc:sldMk cId="2077640324" sldId="10744"/>
            <ac:picMk id="18" creationId="{392AF4C4-8FF1-06A1-2D44-24804946F812}"/>
          </ac:picMkLst>
        </pc:picChg>
        <pc:picChg chg="mod">
          <ac:chgData name="Mondragon, Desiree - DEN" userId="cddb16d0-b6f9-4161-a1a6-91a003280c7c" providerId="ADAL" clId="{6F7A62D1-CF64-444F-9356-DF049AA0DC5D}" dt="2026-05-16T00:17:41.109" v="3039" actId="962"/>
          <ac:picMkLst>
            <pc:docMk/>
            <pc:sldMk cId="2077640324" sldId="10744"/>
            <ac:picMk id="19" creationId="{8428FB90-9D1E-B854-EF01-562069DA34A7}"/>
          </ac:picMkLst>
        </pc:picChg>
        <pc:picChg chg="mod">
          <ac:chgData name="Mondragon, Desiree - DEN" userId="cddb16d0-b6f9-4161-a1a6-91a003280c7c" providerId="ADAL" clId="{6F7A62D1-CF64-444F-9356-DF049AA0DC5D}" dt="2026-05-16T00:17:41.668" v="3040" actId="962"/>
          <ac:picMkLst>
            <pc:docMk/>
            <pc:sldMk cId="2077640324" sldId="10744"/>
            <ac:picMk id="20" creationId="{C1B3EF36-1390-6B82-03C6-B577D2FE4D51}"/>
          </ac:picMkLst>
        </pc:picChg>
      </pc:sldChg>
      <pc:sldChg chg="addSp delSp modSp mod">
        <pc:chgData name="Mondragon, Desiree - DEN" userId="cddb16d0-b6f9-4161-a1a6-91a003280c7c" providerId="ADAL" clId="{6F7A62D1-CF64-444F-9356-DF049AA0DC5D}" dt="2026-05-16T00:19:39.496" v="3051" actId="33553"/>
        <pc:sldMkLst>
          <pc:docMk/>
          <pc:sldMk cId="280184721" sldId="10745"/>
        </pc:sldMkLst>
        <pc:spChg chg="mod">
          <ac:chgData name="Mondragon, Desiree - DEN" userId="cddb16d0-b6f9-4161-a1a6-91a003280c7c" providerId="ADAL" clId="{6F7A62D1-CF64-444F-9356-DF049AA0DC5D}" dt="2026-05-16T00:19:39.496" v="3051" actId="33553"/>
          <ac:spMkLst>
            <pc:docMk/>
            <pc:sldMk cId="280184721" sldId="10745"/>
            <ac:spMk id="2" creationId="{E878B08E-6F2A-FBBB-0EB6-5E6DC2D5D740}"/>
          </ac:spMkLst>
        </pc:spChg>
        <pc:spChg chg="mod">
          <ac:chgData name="Mondragon, Desiree - DEN" userId="cddb16d0-b6f9-4161-a1a6-91a003280c7c" providerId="ADAL" clId="{6F7A62D1-CF64-444F-9356-DF049AA0DC5D}" dt="2026-05-15T13:21:39.503" v="1623" actId="14100"/>
          <ac:spMkLst>
            <pc:docMk/>
            <pc:sldMk cId="280184721" sldId="10745"/>
            <ac:spMk id="5" creationId="{131561C5-84CE-701D-777E-3EE4371034D9}"/>
          </ac:spMkLst>
        </pc:spChg>
        <pc:picChg chg="add mod">
          <ac:chgData name="Mondragon, Desiree - DEN" userId="cddb16d0-b6f9-4161-a1a6-91a003280c7c" providerId="ADAL" clId="{6F7A62D1-CF64-444F-9356-DF049AA0DC5D}" dt="2026-05-16T00:19:37.028" v="3050" actId="962"/>
          <ac:picMkLst>
            <pc:docMk/>
            <pc:sldMk cId="280184721" sldId="10745"/>
            <ac:picMk id="4" creationId="{54D3019B-B997-7CCC-8D77-3B8A447E0113}"/>
          </ac:picMkLst>
        </pc:picChg>
      </pc:sldChg>
      <pc:sldChg chg="addSp delSp modSp mod modClrScheme chgLayout modNotesTx">
        <pc:chgData name="Mondragon, Desiree - DEN" userId="cddb16d0-b6f9-4161-a1a6-91a003280c7c" providerId="ADAL" clId="{6F7A62D1-CF64-444F-9356-DF049AA0DC5D}" dt="2026-05-16T00:25:30.974" v="3123" actId="962"/>
        <pc:sldMkLst>
          <pc:docMk/>
          <pc:sldMk cId="1363623318" sldId="11137"/>
        </pc:sldMkLst>
        <pc:spChg chg="mod ord">
          <ac:chgData name="Mondragon, Desiree - DEN" userId="cddb16d0-b6f9-4161-a1a6-91a003280c7c" providerId="ADAL" clId="{6F7A62D1-CF64-444F-9356-DF049AA0DC5D}" dt="2026-05-16T00:25:28.982" v="3120" actId="962"/>
          <ac:spMkLst>
            <pc:docMk/>
            <pc:sldMk cId="1363623318" sldId="11137"/>
            <ac:spMk id="5" creationId="{B455FA32-8B70-D63B-1F0E-56E58B93AFC1}"/>
          </ac:spMkLst>
        </pc:spChg>
        <pc:spChg chg="add mod ord">
          <ac:chgData name="Mondragon, Desiree - DEN" userId="cddb16d0-b6f9-4161-a1a6-91a003280c7c" providerId="ADAL" clId="{6F7A62D1-CF64-444F-9356-DF049AA0DC5D}" dt="2026-05-16T00:16:44.928" v="3026" actId="962"/>
          <ac:spMkLst>
            <pc:docMk/>
            <pc:sldMk cId="1363623318" sldId="11137"/>
            <ac:spMk id="6" creationId="{C76DFB7F-1F53-3641-D091-393CFA6E7FAC}"/>
          </ac:spMkLst>
        </pc:spChg>
        <pc:spChg chg="add mod">
          <ac:chgData name="Mondragon, Desiree - DEN" userId="cddb16d0-b6f9-4161-a1a6-91a003280c7c" providerId="ADAL" clId="{6F7A62D1-CF64-444F-9356-DF049AA0DC5D}" dt="2026-05-16T00:25:30.258" v="3122" actId="962"/>
          <ac:spMkLst>
            <pc:docMk/>
            <pc:sldMk cId="1363623318" sldId="11137"/>
            <ac:spMk id="17" creationId="{46F4453E-3141-6076-069A-BED323F5BD60}"/>
          </ac:spMkLst>
        </pc:spChg>
        <pc:spChg chg="add mod">
          <ac:chgData name="Mondragon, Desiree - DEN" userId="cddb16d0-b6f9-4161-a1a6-91a003280c7c" providerId="ADAL" clId="{6F7A62D1-CF64-444F-9356-DF049AA0DC5D}" dt="2026-05-16T00:25:30.974" v="3123" actId="962"/>
          <ac:spMkLst>
            <pc:docMk/>
            <pc:sldMk cId="1363623318" sldId="11137"/>
            <ac:spMk id="18" creationId="{BE3AC179-85FA-F9EB-FCED-CD26F2F85F39}"/>
          </ac:spMkLst>
        </pc:spChg>
        <pc:picChg chg="mod">
          <ac:chgData name="Mondragon, Desiree - DEN" userId="cddb16d0-b6f9-4161-a1a6-91a003280c7c" providerId="ADAL" clId="{6F7A62D1-CF64-444F-9356-DF049AA0DC5D}" dt="2026-05-16T00:25:29.416" v="3121" actId="962"/>
          <ac:picMkLst>
            <pc:docMk/>
            <pc:sldMk cId="1363623318" sldId="11137"/>
            <ac:picMk id="4" creationId="{D80E79C0-C108-DACF-B442-CB075FCBA0D2}"/>
          </ac:picMkLst>
        </pc:picChg>
        <pc:picChg chg="add mod">
          <ac:chgData name="Mondragon, Desiree - DEN" userId="cddb16d0-b6f9-4161-a1a6-91a003280c7c" providerId="ADAL" clId="{6F7A62D1-CF64-444F-9356-DF049AA0DC5D}" dt="2026-05-16T00:16:46.577" v="3027" actId="962"/>
          <ac:picMkLst>
            <pc:docMk/>
            <pc:sldMk cId="1363623318" sldId="11137"/>
            <ac:picMk id="10" creationId="{0C87A1C7-F8FA-99D6-24D1-6D7F79D8A7C0}"/>
          </ac:picMkLst>
        </pc:picChg>
        <pc:picChg chg="add mod">
          <ac:chgData name="Mondragon, Desiree - DEN" userId="cddb16d0-b6f9-4161-a1a6-91a003280c7c" providerId="ADAL" clId="{6F7A62D1-CF64-444F-9356-DF049AA0DC5D}" dt="2026-05-16T00:16:47.178" v="3028" actId="962"/>
          <ac:picMkLst>
            <pc:docMk/>
            <pc:sldMk cId="1363623318" sldId="11137"/>
            <ac:picMk id="14" creationId="{FB55F7B7-4543-A753-1BE6-AD1F35BC3145}"/>
          </ac:picMkLst>
        </pc:picChg>
      </pc:sldChg>
      <pc:sldChg chg="addSp delSp modSp mod modClrScheme chgLayout modNotes">
        <pc:chgData name="Mondragon, Desiree - DEN" userId="cddb16d0-b6f9-4161-a1a6-91a003280c7c" providerId="ADAL" clId="{6F7A62D1-CF64-444F-9356-DF049AA0DC5D}" dt="2026-05-19T13:14:18.060" v="3200" actId="1076"/>
        <pc:sldMkLst>
          <pc:docMk/>
          <pc:sldMk cId="3936548763" sldId="11160"/>
        </pc:sldMkLst>
        <pc:spChg chg="add mod">
          <ac:chgData name="Mondragon, Desiree - DEN" userId="cddb16d0-b6f9-4161-a1a6-91a003280c7c" providerId="ADAL" clId="{6F7A62D1-CF64-444F-9356-DF049AA0DC5D}" dt="2026-05-15T14:36:46.266" v="2451" actId="255"/>
          <ac:spMkLst>
            <pc:docMk/>
            <pc:sldMk cId="3936548763" sldId="11160"/>
            <ac:spMk id="9" creationId="{ADAFBA34-B323-4D5D-0DA2-6DEED21017BF}"/>
          </ac:spMkLst>
        </pc:spChg>
        <pc:spChg chg="add mod">
          <ac:chgData name="Mondragon, Desiree - DEN" userId="cddb16d0-b6f9-4161-a1a6-91a003280c7c" providerId="ADAL" clId="{6F7A62D1-CF64-444F-9356-DF049AA0DC5D}" dt="2026-05-19T12:50:28.443" v="3195" actId="962"/>
          <ac:spMkLst>
            <pc:docMk/>
            <pc:sldMk cId="3936548763" sldId="11160"/>
            <ac:spMk id="12" creationId="{E762C689-4E59-BD34-1A4C-6CAD4C6AB936}"/>
          </ac:spMkLst>
        </pc:spChg>
        <pc:spChg chg="add mod">
          <ac:chgData name="Mondragon, Desiree - DEN" userId="cddb16d0-b6f9-4161-a1a6-91a003280c7c" providerId="ADAL" clId="{6F7A62D1-CF64-444F-9356-DF049AA0DC5D}" dt="2026-05-19T12:50:11.929" v="3188" actId="962"/>
          <ac:spMkLst>
            <pc:docMk/>
            <pc:sldMk cId="3936548763" sldId="11160"/>
            <ac:spMk id="13" creationId="{09CFE34C-A39C-5822-88BE-391B83E456D7}"/>
          </ac:spMkLst>
        </pc:spChg>
        <pc:spChg chg="add mod">
          <ac:chgData name="Mondragon, Desiree - DEN" userId="cddb16d0-b6f9-4161-a1a6-91a003280c7c" providerId="ADAL" clId="{6F7A62D1-CF64-444F-9356-DF049AA0DC5D}" dt="2026-05-19T12:50:19.993" v="3191" actId="962"/>
          <ac:spMkLst>
            <pc:docMk/>
            <pc:sldMk cId="3936548763" sldId="11160"/>
            <ac:spMk id="17" creationId="{576FAC8E-7089-C620-8F6C-ABA1D9C2616C}"/>
          </ac:spMkLst>
        </pc:spChg>
        <pc:picChg chg="add mod">
          <ac:chgData name="Mondragon, Desiree - DEN" userId="cddb16d0-b6f9-4161-a1a6-91a003280c7c" providerId="ADAL" clId="{6F7A62D1-CF64-444F-9356-DF049AA0DC5D}" dt="2026-05-19T12:50:31.695" v="3197" actId="962"/>
          <ac:picMkLst>
            <pc:docMk/>
            <pc:sldMk cId="3936548763" sldId="11160"/>
            <ac:picMk id="4" creationId="{2A34B497-5842-EE0D-C6D3-A8AA2C1738B2}"/>
          </ac:picMkLst>
        </pc:picChg>
        <pc:picChg chg="add mod">
          <ac:chgData name="Mondragon, Desiree - DEN" userId="cddb16d0-b6f9-4161-a1a6-91a003280c7c" providerId="ADAL" clId="{6F7A62D1-CF64-444F-9356-DF049AA0DC5D}" dt="2026-05-19T12:50:23.450" v="3193" actId="962"/>
          <ac:picMkLst>
            <pc:docMk/>
            <pc:sldMk cId="3936548763" sldId="11160"/>
            <ac:picMk id="6" creationId="{54A21D81-2F17-0DFD-5893-F0B280338BBA}"/>
          </ac:picMkLst>
        </pc:picChg>
        <pc:picChg chg="add mod">
          <ac:chgData name="Mondragon, Desiree - DEN" userId="cddb16d0-b6f9-4161-a1a6-91a003280c7c" providerId="ADAL" clId="{6F7A62D1-CF64-444F-9356-DF049AA0DC5D}" dt="2026-05-19T13:14:18.060" v="3200" actId="1076"/>
          <ac:picMkLst>
            <pc:docMk/>
            <pc:sldMk cId="3936548763" sldId="11160"/>
            <ac:picMk id="8" creationId="{2B1660D5-C8D7-B4DA-8392-C774FF0A9A33}"/>
          </ac:picMkLst>
        </pc:picChg>
      </pc:sldChg>
      <pc:sldChg chg="modSp mod modNotes">
        <pc:chgData name="Mondragon, Desiree - DEN" userId="cddb16d0-b6f9-4161-a1a6-91a003280c7c" providerId="ADAL" clId="{6F7A62D1-CF64-444F-9356-DF049AA0DC5D}" dt="2026-05-19T13:13:38.508" v="3198"/>
        <pc:sldMkLst>
          <pc:docMk/>
          <pc:sldMk cId="1283233314" sldId="11161"/>
        </pc:sldMkLst>
        <pc:grpChg chg="mod">
          <ac:chgData name="Mondragon, Desiree - DEN" userId="cddb16d0-b6f9-4161-a1a6-91a003280c7c" providerId="ADAL" clId="{6F7A62D1-CF64-444F-9356-DF049AA0DC5D}" dt="2026-05-19T12:48:57.452" v="3161" actId="962"/>
          <ac:grpSpMkLst>
            <pc:docMk/>
            <pc:sldMk cId="1283233314" sldId="11161"/>
            <ac:grpSpMk id="15" creationId="{35C34CF0-D28C-930E-AEF2-9644C2E012B0}"/>
          </ac:grpSpMkLst>
        </pc:grpChg>
        <pc:grpChg chg="mod">
          <ac:chgData name="Mondragon, Desiree - DEN" userId="cddb16d0-b6f9-4161-a1a6-91a003280c7c" providerId="ADAL" clId="{6F7A62D1-CF64-444F-9356-DF049AA0DC5D}" dt="2026-05-19T12:48:58.127" v="3162" actId="962"/>
          <ac:grpSpMkLst>
            <pc:docMk/>
            <pc:sldMk cId="1283233314" sldId="11161"/>
            <ac:grpSpMk id="17" creationId="{EF138140-4160-5516-3D39-F336502CF694}"/>
          </ac:grpSpMkLst>
        </pc:grpChg>
        <pc:picChg chg="mod">
          <ac:chgData name="Mondragon, Desiree - DEN" userId="cddb16d0-b6f9-4161-a1a6-91a003280c7c" providerId="ADAL" clId="{6F7A62D1-CF64-444F-9356-DF049AA0DC5D}" dt="2026-05-15T12:29:17.938" v="546" actId="1076"/>
          <ac:picMkLst>
            <pc:docMk/>
            <pc:sldMk cId="1283233314" sldId="11161"/>
            <ac:picMk id="3" creationId="{65563AF0-52B8-B8CB-A113-34EBAC65D287}"/>
          </ac:picMkLst>
        </pc:picChg>
      </pc:sldChg>
      <pc:sldChg chg="addSp delSp modSp">
        <pc:chgData name="Mondragon, Desiree - DEN" userId="cddb16d0-b6f9-4161-a1a6-91a003280c7c" providerId="ADAL" clId="{6F7A62D1-CF64-444F-9356-DF049AA0DC5D}" dt="2026-05-16T00:23:07.689" v="3092" actId="478"/>
        <pc:sldMkLst>
          <pc:docMk/>
          <pc:sldMk cId="0" sldId="11236"/>
        </pc:sldMkLst>
        <pc:spChg chg="add mod">
          <ac:chgData name="Mondragon, Desiree - DEN" userId="cddb16d0-b6f9-4161-a1a6-91a003280c7c" providerId="ADAL" clId="{6F7A62D1-CF64-444F-9356-DF049AA0DC5D}" dt="2026-05-16T00:23:07.689" v="3092" actId="478"/>
          <ac:spMkLst>
            <pc:docMk/>
            <pc:sldMk cId="0" sldId="11236"/>
            <ac:spMk id="3" creationId="{E4535B7B-7AE8-6045-F70E-8324EC47428C}"/>
          </ac:spMkLst>
        </pc:spChg>
      </pc:sldChg>
      <pc:sldChg chg="modSp mod">
        <pc:chgData name="Mondragon, Desiree - DEN" userId="cddb16d0-b6f9-4161-a1a6-91a003280c7c" providerId="ADAL" clId="{6F7A62D1-CF64-444F-9356-DF049AA0DC5D}" dt="2026-05-19T12:49:26.414" v="3177" actId="962"/>
        <pc:sldMkLst>
          <pc:docMk/>
          <pc:sldMk cId="2588737498" sldId="104931"/>
        </pc:sldMkLst>
        <pc:spChg chg="mod">
          <ac:chgData name="Mondragon, Desiree - DEN" userId="cddb16d0-b6f9-4161-a1a6-91a003280c7c" providerId="ADAL" clId="{6F7A62D1-CF64-444F-9356-DF049AA0DC5D}" dt="2026-05-15T12:59:38.721" v="854" actId="255"/>
          <ac:spMkLst>
            <pc:docMk/>
            <pc:sldMk cId="2588737498" sldId="104931"/>
            <ac:spMk id="8" creationId="{6E01F64C-A937-41F5-0485-113224C3D232}"/>
          </ac:spMkLst>
        </pc:spChg>
        <pc:picChg chg="mod">
          <ac:chgData name="Mondragon, Desiree - DEN" userId="cddb16d0-b6f9-4161-a1a6-91a003280c7c" providerId="ADAL" clId="{6F7A62D1-CF64-444F-9356-DF049AA0DC5D}" dt="2026-05-19T12:49:26.414" v="3177" actId="962"/>
          <ac:picMkLst>
            <pc:docMk/>
            <pc:sldMk cId="2588737498" sldId="104931"/>
            <ac:picMk id="2" creationId="{DE280B20-D3EA-09FE-1F08-EDB9DAD91813}"/>
          </ac:picMkLst>
        </pc:picChg>
      </pc:sldChg>
      <pc:sldChg chg="addSp delSp modSp mod modClrScheme chgLayout">
        <pc:chgData name="Mondragon, Desiree - DEN" userId="cddb16d0-b6f9-4161-a1a6-91a003280c7c" providerId="ADAL" clId="{6F7A62D1-CF64-444F-9356-DF049AA0DC5D}" dt="2026-05-16T00:23:57.679" v="3096" actId="478"/>
        <pc:sldMkLst>
          <pc:docMk/>
          <pc:sldMk cId="4208304799" sldId="105013"/>
        </pc:sldMkLst>
        <pc:spChg chg="mod ord">
          <ac:chgData name="Mondragon, Desiree - DEN" userId="cddb16d0-b6f9-4161-a1a6-91a003280c7c" providerId="ADAL" clId="{6F7A62D1-CF64-444F-9356-DF049AA0DC5D}" dt="2026-05-16T00:13:28.714" v="2887" actId="33553"/>
          <ac:spMkLst>
            <pc:docMk/>
            <pc:sldMk cId="4208304799" sldId="105013"/>
            <ac:spMk id="4" creationId="{A2F2E450-2526-9788-9E17-84A4967115F9}"/>
          </ac:spMkLst>
        </pc:spChg>
        <pc:spChg chg="mod ord">
          <ac:chgData name="Mondragon, Desiree - DEN" userId="cddb16d0-b6f9-4161-a1a6-91a003280c7c" providerId="ADAL" clId="{6F7A62D1-CF64-444F-9356-DF049AA0DC5D}" dt="2026-05-15T12:32:39.193" v="577" actId="255"/>
          <ac:spMkLst>
            <pc:docMk/>
            <pc:sldMk cId="4208304799" sldId="105013"/>
            <ac:spMk id="7" creationId="{DDB2E4C5-E4D7-B467-EE75-4298C78F6E74}"/>
          </ac:spMkLst>
        </pc:spChg>
        <pc:picChg chg="add del mod">
          <ac:chgData name="Mondragon, Desiree - DEN" userId="cddb16d0-b6f9-4161-a1a6-91a003280c7c" providerId="ADAL" clId="{6F7A62D1-CF64-444F-9356-DF049AA0DC5D}" dt="2026-05-16T00:15:13.266" v="2935" actId="962"/>
          <ac:picMkLst>
            <pc:docMk/>
            <pc:sldMk cId="4208304799" sldId="105013"/>
            <ac:picMk id="8" creationId="{30C3BE8B-3071-C23C-8594-C34FB5ED8618}"/>
          </ac:picMkLst>
        </pc:picChg>
      </pc:sldChg>
      <pc:sldChg chg="modSp mod modNotes">
        <pc:chgData name="Mondragon, Desiree - DEN" userId="cddb16d0-b6f9-4161-a1a6-91a003280c7c" providerId="ADAL" clId="{6F7A62D1-CF64-444F-9356-DF049AA0DC5D}" dt="2026-05-19T13:13:38.508" v="3198"/>
        <pc:sldMkLst>
          <pc:docMk/>
          <pc:sldMk cId="1283493861" sldId="105072"/>
        </pc:sldMkLst>
        <pc:spChg chg="mod ord">
          <ac:chgData name="Mondragon, Desiree - DEN" userId="cddb16d0-b6f9-4161-a1a6-91a003280c7c" providerId="ADAL" clId="{6F7A62D1-CF64-444F-9356-DF049AA0DC5D}" dt="2026-05-15T14:20:48.557" v="1983" actId="167"/>
          <ac:spMkLst>
            <pc:docMk/>
            <pc:sldMk cId="1283493861" sldId="105072"/>
            <ac:spMk id="4" creationId="{6468F439-ADD1-5B92-EA25-8B3D263A4B81}"/>
          </ac:spMkLst>
        </pc:spChg>
        <pc:spChg chg="mod">
          <ac:chgData name="Mondragon, Desiree - DEN" userId="cddb16d0-b6f9-4161-a1a6-91a003280c7c" providerId="ADAL" clId="{6F7A62D1-CF64-444F-9356-DF049AA0DC5D}" dt="2026-05-15T14:20:42.271" v="1981" actId="207"/>
          <ac:spMkLst>
            <pc:docMk/>
            <pc:sldMk cId="1283493861" sldId="105072"/>
            <ac:spMk id="5" creationId="{E4B90406-4F19-9D60-C754-C735F3130CFE}"/>
          </ac:spMkLst>
        </pc:spChg>
      </pc:sldChg>
      <pc:sldChg chg="modSp mod modNotes modNotesTx">
        <pc:chgData name="Mondragon, Desiree - DEN" userId="cddb16d0-b6f9-4161-a1a6-91a003280c7c" providerId="ADAL" clId="{6F7A62D1-CF64-444F-9356-DF049AA0DC5D}" dt="2026-05-19T13:13:38.508" v="3198"/>
        <pc:sldMkLst>
          <pc:docMk/>
          <pc:sldMk cId="637949419" sldId="105075"/>
        </pc:sldMkLst>
        <pc:spChg chg="mod">
          <ac:chgData name="Mondragon, Desiree - DEN" userId="cddb16d0-b6f9-4161-a1a6-91a003280c7c" providerId="ADAL" clId="{6F7A62D1-CF64-444F-9356-DF049AA0DC5D}" dt="2026-05-15T14:22:59.702" v="2062" actId="20577"/>
          <ac:spMkLst>
            <pc:docMk/>
            <pc:sldMk cId="637949419" sldId="105075"/>
            <ac:spMk id="4" creationId="{4944BB65-2CBC-214C-DB54-2A6E814C7E39}"/>
          </ac:spMkLst>
        </pc:spChg>
      </pc:sldChg>
      <pc:sldChg chg="modSp mod">
        <pc:chgData name="Mondragon, Desiree - DEN" userId="cddb16d0-b6f9-4161-a1a6-91a003280c7c" providerId="ADAL" clId="{6F7A62D1-CF64-444F-9356-DF049AA0DC5D}" dt="2026-05-15T14:24:12.133" v="2140" actId="1076"/>
        <pc:sldMkLst>
          <pc:docMk/>
          <pc:sldMk cId="1898968497" sldId="105076"/>
        </pc:sldMkLst>
        <pc:spChg chg="mod">
          <ac:chgData name="Mondragon, Desiree - DEN" userId="cddb16d0-b6f9-4161-a1a6-91a003280c7c" providerId="ADAL" clId="{6F7A62D1-CF64-444F-9356-DF049AA0DC5D}" dt="2026-05-15T14:23:46.454" v="2122" actId="20577"/>
          <ac:spMkLst>
            <pc:docMk/>
            <pc:sldMk cId="1898968497" sldId="105076"/>
            <ac:spMk id="4" creationId="{B0DE465A-C5B7-88E7-4DD7-0A3A55411B6C}"/>
          </ac:spMkLst>
        </pc:spChg>
        <pc:spChg chg="mod">
          <ac:chgData name="Mondragon, Desiree - DEN" userId="cddb16d0-b6f9-4161-a1a6-91a003280c7c" providerId="ADAL" clId="{6F7A62D1-CF64-444F-9356-DF049AA0DC5D}" dt="2026-05-15T14:24:12.133" v="2140" actId="1076"/>
          <ac:spMkLst>
            <pc:docMk/>
            <pc:sldMk cId="1898968497" sldId="105076"/>
            <ac:spMk id="5" creationId="{EE93CD30-FFFE-9DCB-4114-81D27442272E}"/>
          </ac:spMkLst>
        </pc:spChg>
      </pc:sldChg>
      <pc:sldChg chg="modSp">
        <pc:chgData name="Mondragon, Desiree - DEN" userId="cddb16d0-b6f9-4161-a1a6-91a003280c7c" providerId="ADAL" clId="{6F7A62D1-CF64-444F-9356-DF049AA0DC5D}" dt="2026-05-15T14:03:06.441" v="1894" actId="1076"/>
        <pc:sldMkLst>
          <pc:docMk/>
          <pc:sldMk cId="1011868327" sldId="105079"/>
        </pc:sldMkLst>
      </pc:sldChg>
      <pc:sldChg chg="addSp delSp modSp mod">
        <pc:chgData name="Mondragon, Desiree - DEN" userId="cddb16d0-b6f9-4161-a1a6-91a003280c7c" providerId="ADAL" clId="{6F7A62D1-CF64-444F-9356-DF049AA0DC5D}" dt="2026-05-16T00:24:20.008" v="3099" actId="962"/>
        <pc:sldMkLst>
          <pc:docMk/>
          <pc:sldMk cId="2605757878" sldId="2147376405"/>
        </pc:sldMkLst>
        <pc:spChg chg="mod">
          <ac:chgData name="Mondragon, Desiree - DEN" userId="cddb16d0-b6f9-4161-a1a6-91a003280c7c" providerId="ADAL" clId="{6F7A62D1-CF64-444F-9356-DF049AA0DC5D}" dt="2026-05-16T00:24:18.642" v="3098" actId="962"/>
          <ac:spMkLst>
            <pc:docMk/>
            <pc:sldMk cId="2605757878" sldId="2147376405"/>
            <ac:spMk id="3" creationId="{A840DF4C-F854-F085-208C-77D11A350C74}"/>
          </ac:spMkLst>
        </pc:spChg>
        <pc:spChg chg="mod">
          <ac:chgData name="Mondragon, Desiree - DEN" userId="cddb16d0-b6f9-4161-a1a6-91a003280c7c" providerId="ADAL" clId="{6F7A62D1-CF64-444F-9356-DF049AA0DC5D}" dt="2026-05-16T00:24:20.008" v="3099" actId="962"/>
          <ac:spMkLst>
            <pc:docMk/>
            <pc:sldMk cId="2605757878" sldId="2147376405"/>
            <ac:spMk id="4" creationId="{12E6C7CC-F857-5CB4-23DC-5EA5E9C8E9F1}"/>
          </ac:spMkLst>
        </pc:spChg>
        <pc:picChg chg="add mod">
          <ac:chgData name="Mondragon, Desiree - DEN" userId="cddb16d0-b6f9-4161-a1a6-91a003280c7c" providerId="ADAL" clId="{6F7A62D1-CF64-444F-9356-DF049AA0DC5D}" dt="2026-05-16T00:15:14.684" v="2936" actId="962"/>
          <ac:picMkLst>
            <pc:docMk/>
            <pc:sldMk cId="2605757878" sldId="2147376405"/>
            <ac:picMk id="6" creationId="{75041873-A4DC-35E3-0878-33BBC2F695D0}"/>
          </ac:picMkLst>
        </pc:picChg>
      </pc:sldChg>
      <pc:sldChg chg="modNotes">
        <pc:chgData name="Mondragon, Desiree - DEN" userId="cddb16d0-b6f9-4161-a1a6-91a003280c7c" providerId="ADAL" clId="{6F7A62D1-CF64-444F-9356-DF049AA0DC5D}" dt="2026-05-19T13:13:38.508" v="3198"/>
        <pc:sldMkLst>
          <pc:docMk/>
          <pc:sldMk cId="1302757589" sldId="2147376406"/>
        </pc:sldMkLst>
      </pc:sldChg>
      <pc:sldChg chg="addSp delSp modSp mod modNotes modNotesTx">
        <pc:chgData name="Mondragon, Desiree - DEN" userId="cddb16d0-b6f9-4161-a1a6-91a003280c7c" providerId="ADAL" clId="{6F7A62D1-CF64-444F-9356-DF049AA0DC5D}" dt="2026-05-19T13:13:38.508" v="3198"/>
        <pc:sldMkLst>
          <pc:docMk/>
          <pc:sldMk cId="1871844106" sldId="2147376420"/>
        </pc:sldMkLst>
        <pc:spChg chg="mod">
          <ac:chgData name="Mondragon, Desiree - DEN" userId="cddb16d0-b6f9-4161-a1a6-91a003280c7c" providerId="ADAL" clId="{6F7A62D1-CF64-444F-9356-DF049AA0DC5D}" dt="2026-05-15T18:27:02.690" v="2766" actId="20577"/>
          <ac:spMkLst>
            <pc:docMk/>
            <pc:sldMk cId="1871844106" sldId="2147376420"/>
            <ac:spMk id="5" creationId="{40B6C2AD-8FDE-A9A8-363C-7C9A023BE114}"/>
          </ac:spMkLst>
        </pc:spChg>
        <pc:spChg chg="mod">
          <ac:chgData name="Mondragon, Desiree - DEN" userId="cddb16d0-b6f9-4161-a1a6-91a003280c7c" providerId="ADAL" clId="{6F7A62D1-CF64-444F-9356-DF049AA0DC5D}" dt="2026-05-15T13:01:23.958" v="869" actId="1076"/>
          <ac:spMkLst>
            <pc:docMk/>
            <pc:sldMk cId="1871844106" sldId="2147376420"/>
            <ac:spMk id="8" creationId="{372A2D37-17A2-64BF-3C30-438E77BCE5F3}"/>
          </ac:spMkLst>
        </pc:spChg>
        <pc:picChg chg="add mod">
          <ac:chgData name="Mondragon, Desiree - DEN" userId="cddb16d0-b6f9-4161-a1a6-91a003280c7c" providerId="ADAL" clId="{6F7A62D1-CF64-444F-9356-DF049AA0DC5D}" dt="2026-05-16T00:16:42.248" v="3025" actId="962"/>
          <ac:picMkLst>
            <pc:docMk/>
            <pc:sldMk cId="1871844106" sldId="2147376420"/>
            <ac:picMk id="3" creationId="{C76FA267-48BE-4BFF-9153-523C2AA5C017}"/>
          </ac:picMkLst>
        </pc:picChg>
      </pc:sldChg>
      <pc:sldChg chg="modSp mod modNotesTx">
        <pc:chgData name="Mondragon, Desiree - DEN" userId="cddb16d0-b6f9-4161-a1a6-91a003280c7c" providerId="ADAL" clId="{6F7A62D1-CF64-444F-9356-DF049AA0DC5D}" dt="2026-05-20T15:24:05.837" v="3203" actId="20577"/>
        <pc:sldMkLst>
          <pc:docMk/>
          <pc:sldMk cId="3463154840" sldId="2147376421"/>
        </pc:sldMkLst>
        <pc:picChg chg="mod">
          <ac:chgData name="Mondragon, Desiree - DEN" userId="cddb16d0-b6f9-4161-a1a6-91a003280c7c" providerId="ADAL" clId="{6F7A62D1-CF64-444F-9356-DF049AA0DC5D}" dt="2026-05-16T00:16:48.297" v="3029" actId="962"/>
          <ac:picMkLst>
            <pc:docMk/>
            <pc:sldMk cId="3463154840" sldId="2147376421"/>
            <ac:picMk id="6" creationId="{0BC37F5B-DE80-8EFB-B6C3-71189126A9DA}"/>
          </ac:picMkLst>
        </pc:picChg>
      </pc:sldChg>
      <pc:sldChg chg="modSp mod modNotes">
        <pc:chgData name="Mondragon, Desiree - DEN" userId="cddb16d0-b6f9-4161-a1a6-91a003280c7c" providerId="ADAL" clId="{6F7A62D1-CF64-444F-9356-DF049AA0DC5D}" dt="2026-05-19T13:13:38.508" v="3198"/>
        <pc:sldMkLst>
          <pc:docMk/>
          <pc:sldMk cId="891032048" sldId="2147376425"/>
        </pc:sldMkLst>
        <pc:spChg chg="mod">
          <ac:chgData name="Mondragon, Desiree - DEN" userId="cddb16d0-b6f9-4161-a1a6-91a003280c7c" providerId="ADAL" clId="{6F7A62D1-CF64-444F-9356-DF049AA0DC5D}" dt="2026-05-18T18:51:14.711" v="3152" actId="113"/>
          <ac:spMkLst>
            <pc:docMk/>
            <pc:sldMk cId="891032048" sldId="2147376425"/>
            <ac:spMk id="4" creationId="{13728AB8-44CA-F32F-7A9C-51760179BA0A}"/>
          </ac:spMkLst>
        </pc:spChg>
      </pc:sldChg>
      <pc:sldChg chg="addSp delSp modSp mod">
        <pc:chgData name="Mondragon, Desiree - DEN" userId="cddb16d0-b6f9-4161-a1a6-91a003280c7c" providerId="ADAL" clId="{6F7A62D1-CF64-444F-9356-DF049AA0DC5D}" dt="2026-05-19T12:48:53.822" v="3157" actId="962"/>
        <pc:sldMkLst>
          <pc:docMk/>
          <pc:sldMk cId="3599577132" sldId="2147376429"/>
        </pc:sldMkLst>
        <pc:spChg chg="mod">
          <ac:chgData name="Mondragon, Desiree - DEN" userId="cddb16d0-b6f9-4161-a1a6-91a003280c7c" providerId="ADAL" clId="{6F7A62D1-CF64-444F-9356-DF049AA0DC5D}" dt="2026-05-19T12:48:53.822" v="3157" actId="962"/>
          <ac:spMkLst>
            <pc:docMk/>
            <pc:sldMk cId="3599577132" sldId="2147376429"/>
            <ac:spMk id="21" creationId="{610A6D0B-CC1D-5C84-3A2F-D1A2E94A9B95}"/>
          </ac:spMkLst>
        </pc:spChg>
        <pc:picChg chg="add mod">
          <ac:chgData name="Mondragon, Desiree - DEN" userId="cddb16d0-b6f9-4161-a1a6-91a003280c7c" providerId="ADAL" clId="{6F7A62D1-CF64-444F-9356-DF049AA0DC5D}" dt="2026-05-15T14:18:37.934" v="1914" actId="14100"/>
          <ac:picMkLst>
            <pc:docMk/>
            <pc:sldMk cId="3599577132" sldId="2147376429"/>
            <ac:picMk id="4" creationId="{14010FA7-E058-C31F-36E5-52677695798F}"/>
          </ac:picMkLst>
        </pc:picChg>
        <pc:picChg chg="add mod">
          <ac:chgData name="Mondragon, Desiree - DEN" userId="cddb16d0-b6f9-4161-a1a6-91a003280c7c" providerId="ADAL" clId="{6F7A62D1-CF64-444F-9356-DF049AA0DC5D}" dt="2026-05-15T14:18:25.186" v="1913" actId="931"/>
          <ac:picMkLst>
            <pc:docMk/>
            <pc:sldMk cId="3599577132" sldId="2147376429"/>
            <ac:picMk id="6" creationId="{CE38C949-B8DB-E4E0-BD5C-C0F11601E50C}"/>
          </ac:picMkLst>
        </pc:picChg>
        <pc:picChg chg="add mod">
          <ac:chgData name="Mondragon, Desiree - DEN" userId="cddb16d0-b6f9-4161-a1a6-91a003280c7c" providerId="ADAL" clId="{6F7A62D1-CF64-444F-9356-DF049AA0DC5D}" dt="2026-05-15T14:18:54.141" v="1916" actId="1076"/>
          <ac:picMkLst>
            <pc:docMk/>
            <pc:sldMk cId="3599577132" sldId="2147376429"/>
            <ac:picMk id="8" creationId="{2A636158-1728-C7AE-5678-305533AD315D}"/>
          </ac:picMkLst>
        </pc:picChg>
        <pc:cxnChg chg="mod">
          <ac:chgData name="Mondragon, Desiree - DEN" userId="cddb16d0-b6f9-4161-a1a6-91a003280c7c" providerId="ADAL" clId="{6F7A62D1-CF64-444F-9356-DF049AA0DC5D}" dt="2026-05-16T00:14:56.442" v="2932" actId="962"/>
          <ac:cxnSpMkLst>
            <pc:docMk/>
            <pc:sldMk cId="3599577132" sldId="2147376429"/>
            <ac:cxnSpMk id="5" creationId="{524AF676-6A93-2876-7838-EDFD6469B6A2}"/>
          </ac:cxnSpMkLst>
        </pc:cxnChg>
      </pc:sldChg>
      <pc:sldChg chg="addSp delSp modSp mod modNotesTx">
        <pc:chgData name="Mondragon, Desiree - DEN" userId="cddb16d0-b6f9-4161-a1a6-91a003280c7c" providerId="ADAL" clId="{6F7A62D1-CF64-444F-9356-DF049AA0DC5D}" dt="2026-05-16T00:20:04.295" v="3063" actId="962"/>
        <pc:sldMkLst>
          <pc:docMk/>
          <pc:sldMk cId="2715338418" sldId="2147376434"/>
        </pc:sldMkLst>
        <pc:spChg chg="mod">
          <ac:chgData name="Mondragon, Desiree - DEN" userId="cddb16d0-b6f9-4161-a1a6-91a003280c7c" providerId="ADAL" clId="{6F7A62D1-CF64-444F-9356-DF049AA0DC5D}" dt="2026-05-16T00:20:00.540" v="3058" actId="962"/>
          <ac:spMkLst>
            <pc:docMk/>
            <pc:sldMk cId="2715338418" sldId="2147376434"/>
            <ac:spMk id="7" creationId="{4B0170B8-E688-E161-BAB0-513FA7C40B99}"/>
          </ac:spMkLst>
        </pc:spChg>
        <pc:spChg chg="add mod">
          <ac:chgData name="Mondragon, Desiree - DEN" userId="cddb16d0-b6f9-4161-a1a6-91a003280c7c" providerId="ADAL" clId="{6F7A62D1-CF64-444F-9356-DF049AA0DC5D}" dt="2026-05-16T00:20:01.842" v="3059" actId="962"/>
          <ac:spMkLst>
            <pc:docMk/>
            <pc:sldMk cId="2715338418" sldId="2147376434"/>
            <ac:spMk id="14" creationId="{F4B332BE-CF46-CF50-3DC3-9BE891105104}"/>
          </ac:spMkLst>
        </pc:spChg>
        <pc:spChg chg="add mod">
          <ac:chgData name="Mondragon, Desiree - DEN" userId="cddb16d0-b6f9-4161-a1a6-91a003280c7c" providerId="ADAL" clId="{6F7A62D1-CF64-444F-9356-DF049AA0DC5D}" dt="2026-05-16T00:20:02.529" v="3060" actId="962"/>
          <ac:spMkLst>
            <pc:docMk/>
            <pc:sldMk cId="2715338418" sldId="2147376434"/>
            <ac:spMk id="15" creationId="{831B7AE4-DD25-166B-7FC4-EDA6101DC507}"/>
          </ac:spMkLst>
        </pc:spChg>
        <pc:spChg chg="add mod">
          <ac:chgData name="Mondragon, Desiree - DEN" userId="cddb16d0-b6f9-4161-a1a6-91a003280c7c" providerId="ADAL" clId="{6F7A62D1-CF64-444F-9356-DF049AA0DC5D}" dt="2026-05-16T00:20:03.197" v="3061" actId="962"/>
          <ac:spMkLst>
            <pc:docMk/>
            <pc:sldMk cId="2715338418" sldId="2147376434"/>
            <ac:spMk id="17" creationId="{D21C42D9-CFCC-FD52-ACF8-760AE7D6959A}"/>
          </ac:spMkLst>
        </pc:spChg>
        <pc:spChg chg="add mod">
          <ac:chgData name="Mondragon, Desiree - DEN" userId="cddb16d0-b6f9-4161-a1a6-91a003280c7c" providerId="ADAL" clId="{6F7A62D1-CF64-444F-9356-DF049AA0DC5D}" dt="2026-05-16T00:20:03.772" v="3062" actId="962"/>
          <ac:spMkLst>
            <pc:docMk/>
            <pc:sldMk cId="2715338418" sldId="2147376434"/>
            <ac:spMk id="18" creationId="{E20045A1-F13C-EB7F-FAA0-D0BFAA264465}"/>
          </ac:spMkLst>
        </pc:spChg>
        <pc:spChg chg="add mod">
          <ac:chgData name="Mondragon, Desiree - DEN" userId="cddb16d0-b6f9-4161-a1a6-91a003280c7c" providerId="ADAL" clId="{6F7A62D1-CF64-444F-9356-DF049AA0DC5D}" dt="2026-05-16T00:20:04.295" v="3063" actId="962"/>
          <ac:spMkLst>
            <pc:docMk/>
            <pc:sldMk cId="2715338418" sldId="2147376434"/>
            <ac:spMk id="19" creationId="{86405E7A-4206-2F32-E154-D8CA5DF82910}"/>
          </ac:spMkLst>
        </pc:spChg>
        <pc:picChg chg="add mod">
          <ac:chgData name="Mondragon, Desiree - DEN" userId="cddb16d0-b6f9-4161-a1a6-91a003280c7c" providerId="ADAL" clId="{6F7A62D1-CF64-444F-9356-DF049AA0DC5D}" dt="2026-05-16T00:19:46.581" v="3052" actId="962"/>
          <ac:picMkLst>
            <pc:docMk/>
            <pc:sldMk cId="2715338418" sldId="2147376434"/>
            <ac:picMk id="3" creationId="{DF600A1D-8B13-FBF4-BF54-4AD7E18AB04A}"/>
          </ac:picMkLst>
        </pc:picChg>
        <pc:picChg chg="add mod">
          <ac:chgData name="Mondragon, Desiree - DEN" userId="cddb16d0-b6f9-4161-a1a6-91a003280c7c" providerId="ADAL" clId="{6F7A62D1-CF64-444F-9356-DF049AA0DC5D}" dt="2026-05-16T00:19:47.648" v="3053" actId="962"/>
          <ac:picMkLst>
            <pc:docMk/>
            <pc:sldMk cId="2715338418" sldId="2147376434"/>
            <ac:picMk id="5" creationId="{8E906156-4E37-7553-BD89-9A9EF3F328FF}"/>
          </ac:picMkLst>
        </pc:picChg>
        <pc:picChg chg="add del mod">
          <ac:chgData name="Mondragon, Desiree - DEN" userId="cddb16d0-b6f9-4161-a1a6-91a003280c7c" providerId="ADAL" clId="{6F7A62D1-CF64-444F-9356-DF049AA0DC5D}" dt="2026-05-16T00:19:48.263" v="3054" actId="962"/>
          <ac:picMkLst>
            <pc:docMk/>
            <pc:sldMk cId="2715338418" sldId="2147376434"/>
            <ac:picMk id="8" creationId="{B7EB69B2-95DF-F9BC-B1A6-3BF359382C7E}"/>
          </ac:picMkLst>
        </pc:picChg>
        <pc:picChg chg="add mod">
          <ac:chgData name="Mondragon, Desiree - DEN" userId="cddb16d0-b6f9-4161-a1a6-91a003280c7c" providerId="ADAL" clId="{6F7A62D1-CF64-444F-9356-DF049AA0DC5D}" dt="2026-05-16T00:19:49.084" v="3055" actId="962"/>
          <ac:picMkLst>
            <pc:docMk/>
            <pc:sldMk cId="2715338418" sldId="2147376434"/>
            <ac:picMk id="10" creationId="{9A1FB1FA-5C93-B0F0-6138-77384D061E2B}"/>
          </ac:picMkLst>
        </pc:picChg>
        <pc:picChg chg="add mod">
          <ac:chgData name="Mondragon, Desiree - DEN" userId="cddb16d0-b6f9-4161-a1a6-91a003280c7c" providerId="ADAL" clId="{6F7A62D1-CF64-444F-9356-DF049AA0DC5D}" dt="2026-05-16T00:19:49.792" v="3056" actId="962"/>
          <ac:picMkLst>
            <pc:docMk/>
            <pc:sldMk cId="2715338418" sldId="2147376434"/>
            <ac:picMk id="12" creationId="{59B4B00B-B5F2-5821-3BD1-B3F41671A576}"/>
          </ac:picMkLst>
        </pc:picChg>
      </pc:sldChg>
      <pc:sldChg chg="addSp delSp modSp mod ord modNotesTx">
        <pc:chgData name="Mondragon, Desiree - DEN" userId="cddb16d0-b6f9-4161-a1a6-91a003280c7c" providerId="ADAL" clId="{6F7A62D1-CF64-444F-9356-DF049AA0DC5D}" dt="2026-05-16T00:15:11.786" v="2934" actId="962"/>
        <pc:sldMkLst>
          <pc:docMk/>
          <pc:sldMk cId="2085881422" sldId="2147376438"/>
        </pc:sldMkLst>
        <pc:spChg chg="mod">
          <ac:chgData name="Mondragon, Desiree - DEN" userId="cddb16d0-b6f9-4161-a1a6-91a003280c7c" providerId="ADAL" clId="{6F7A62D1-CF64-444F-9356-DF049AA0DC5D}" dt="2026-05-15T18:37:54.553" v="2851"/>
          <ac:spMkLst>
            <pc:docMk/>
            <pc:sldMk cId="2085881422" sldId="2147376438"/>
            <ac:spMk id="5" creationId="{DDF135D1-D0D6-52CE-58A3-88B6B62CB891}"/>
          </ac:spMkLst>
        </pc:spChg>
        <pc:spChg chg="mod">
          <ac:chgData name="Mondragon, Desiree - DEN" userId="cddb16d0-b6f9-4161-a1a6-91a003280c7c" providerId="ADAL" clId="{6F7A62D1-CF64-444F-9356-DF049AA0DC5D}" dt="2026-05-15T14:21:06.136" v="2000" actId="1076"/>
          <ac:spMkLst>
            <pc:docMk/>
            <pc:sldMk cId="2085881422" sldId="2147376438"/>
            <ac:spMk id="8" creationId="{6E01F64C-A937-41F5-0485-113224C3D232}"/>
          </ac:spMkLst>
        </pc:spChg>
        <pc:picChg chg="add mod">
          <ac:chgData name="Mondragon, Desiree - DEN" userId="cddb16d0-b6f9-4161-a1a6-91a003280c7c" providerId="ADAL" clId="{6F7A62D1-CF64-444F-9356-DF049AA0DC5D}" dt="2026-05-16T00:15:11.786" v="2934" actId="962"/>
          <ac:picMkLst>
            <pc:docMk/>
            <pc:sldMk cId="2085881422" sldId="2147376438"/>
            <ac:picMk id="6" creationId="{CBCE450C-3053-1A8B-53A0-8BF5C0103417}"/>
          </ac:picMkLst>
        </pc:picChg>
      </pc:sldChg>
      <pc:sldChg chg="delSp modSp mod modNotes">
        <pc:chgData name="Mondragon, Desiree - DEN" userId="cddb16d0-b6f9-4161-a1a6-91a003280c7c" providerId="ADAL" clId="{6F7A62D1-CF64-444F-9356-DF049AA0DC5D}" dt="2026-05-19T13:13:38.508" v="3198"/>
        <pc:sldMkLst>
          <pc:docMk/>
          <pc:sldMk cId="4065630874" sldId="2147376477"/>
        </pc:sldMkLst>
        <pc:spChg chg="mod">
          <ac:chgData name="Mondragon, Desiree - DEN" userId="cddb16d0-b6f9-4161-a1a6-91a003280c7c" providerId="ADAL" clId="{6F7A62D1-CF64-444F-9356-DF049AA0DC5D}" dt="2026-05-16T00:24:27.742" v="3100" actId="962"/>
          <ac:spMkLst>
            <pc:docMk/>
            <pc:sldMk cId="4065630874" sldId="2147376477"/>
            <ac:spMk id="14" creationId="{C57B6433-8777-920F-91AF-0C47FBF1BDA2}"/>
          </ac:spMkLst>
        </pc:spChg>
        <pc:spChg chg="mod">
          <ac:chgData name="Mondragon, Desiree - DEN" userId="cddb16d0-b6f9-4161-a1a6-91a003280c7c" providerId="ADAL" clId="{6F7A62D1-CF64-444F-9356-DF049AA0DC5D}" dt="2026-05-16T00:24:28.387" v="3101" actId="962"/>
          <ac:spMkLst>
            <pc:docMk/>
            <pc:sldMk cId="4065630874" sldId="2147376477"/>
            <ac:spMk id="16" creationId="{F34FAB50-9992-8C43-70B1-99F282F4CCF2}"/>
          </ac:spMkLst>
        </pc:spChg>
        <pc:spChg chg="mod">
          <ac:chgData name="Mondragon, Desiree - DEN" userId="cddb16d0-b6f9-4161-a1a6-91a003280c7c" providerId="ADAL" clId="{6F7A62D1-CF64-444F-9356-DF049AA0DC5D}" dt="2026-05-16T00:24:29.373" v="3102" actId="962"/>
          <ac:spMkLst>
            <pc:docMk/>
            <pc:sldMk cId="4065630874" sldId="2147376477"/>
            <ac:spMk id="17" creationId="{40897674-C9CA-2D52-6BC7-4041B5CF288F}"/>
          </ac:spMkLst>
        </pc:spChg>
        <pc:spChg chg="mod">
          <ac:chgData name="Mondragon, Desiree - DEN" userId="cddb16d0-b6f9-4161-a1a6-91a003280c7c" providerId="ADAL" clId="{6F7A62D1-CF64-444F-9356-DF049AA0DC5D}" dt="2026-05-16T00:24:29.870" v="3103" actId="962"/>
          <ac:spMkLst>
            <pc:docMk/>
            <pc:sldMk cId="4065630874" sldId="2147376477"/>
            <ac:spMk id="18" creationId="{ED9D212C-5092-5020-842F-C4F11281598C}"/>
          </ac:spMkLst>
        </pc:spChg>
        <pc:spChg chg="mod">
          <ac:chgData name="Mondragon, Desiree - DEN" userId="cddb16d0-b6f9-4161-a1a6-91a003280c7c" providerId="ADAL" clId="{6F7A62D1-CF64-444F-9356-DF049AA0DC5D}" dt="2026-05-16T00:24:30.676" v="3104" actId="962"/>
          <ac:spMkLst>
            <pc:docMk/>
            <pc:sldMk cId="4065630874" sldId="2147376477"/>
            <ac:spMk id="19" creationId="{AA2FCD62-6610-AB51-BA70-3C29E71964A6}"/>
          </ac:spMkLst>
        </pc:spChg>
        <pc:spChg chg="mod">
          <ac:chgData name="Mondragon, Desiree - DEN" userId="cddb16d0-b6f9-4161-a1a6-91a003280c7c" providerId="ADAL" clId="{6F7A62D1-CF64-444F-9356-DF049AA0DC5D}" dt="2026-05-16T00:24:35.375" v="3109" actId="962"/>
          <ac:spMkLst>
            <pc:docMk/>
            <pc:sldMk cId="4065630874" sldId="2147376477"/>
            <ac:spMk id="20" creationId="{D7DE745A-F385-0166-62A7-55B7EC01E7C5}"/>
          </ac:spMkLst>
        </pc:spChg>
        <pc:spChg chg="mod">
          <ac:chgData name="Mondragon, Desiree - DEN" userId="cddb16d0-b6f9-4161-a1a6-91a003280c7c" providerId="ADAL" clId="{6F7A62D1-CF64-444F-9356-DF049AA0DC5D}" dt="2026-05-16T00:24:32.558" v="3105" actId="962"/>
          <ac:spMkLst>
            <pc:docMk/>
            <pc:sldMk cId="4065630874" sldId="2147376477"/>
            <ac:spMk id="21" creationId="{502F3956-D644-FC5D-FEF8-0266D05BAA38}"/>
          </ac:spMkLst>
        </pc:spChg>
        <pc:spChg chg="mod">
          <ac:chgData name="Mondragon, Desiree - DEN" userId="cddb16d0-b6f9-4161-a1a6-91a003280c7c" providerId="ADAL" clId="{6F7A62D1-CF64-444F-9356-DF049AA0DC5D}" dt="2026-05-16T00:24:33.598" v="3106" actId="962"/>
          <ac:spMkLst>
            <pc:docMk/>
            <pc:sldMk cId="4065630874" sldId="2147376477"/>
            <ac:spMk id="22" creationId="{2D8333A7-50A3-9F11-34A6-E89E96B82FF3}"/>
          </ac:spMkLst>
        </pc:spChg>
        <pc:spChg chg="mod">
          <ac:chgData name="Mondragon, Desiree - DEN" userId="cddb16d0-b6f9-4161-a1a6-91a003280c7c" providerId="ADAL" clId="{6F7A62D1-CF64-444F-9356-DF049AA0DC5D}" dt="2026-05-16T00:24:34.169" v="3107" actId="962"/>
          <ac:spMkLst>
            <pc:docMk/>
            <pc:sldMk cId="4065630874" sldId="2147376477"/>
            <ac:spMk id="23" creationId="{D8ACE652-61B7-8AB5-F3B8-7BF32BCCAC6B}"/>
          </ac:spMkLst>
        </pc:spChg>
        <pc:spChg chg="mod">
          <ac:chgData name="Mondragon, Desiree - DEN" userId="cddb16d0-b6f9-4161-a1a6-91a003280c7c" providerId="ADAL" clId="{6F7A62D1-CF64-444F-9356-DF049AA0DC5D}" dt="2026-05-16T00:24:34.635" v="3108" actId="962"/>
          <ac:spMkLst>
            <pc:docMk/>
            <pc:sldMk cId="4065630874" sldId="2147376477"/>
            <ac:spMk id="24" creationId="{99BD0A27-7F17-0151-F4A0-8381EEBA9EE9}"/>
          </ac:spMkLst>
        </pc:spChg>
        <pc:spChg chg="mod">
          <ac:chgData name="Mondragon, Desiree - DEN" userId="cddb16d0-b6f9-4161-a1a6-91a003280c7c" providerId="ADAL" clId="{6F7A62D1-CF64-444F-9356-DF049AA0DC5D}" dt="2026-05-16T00:24:36.304" v="3110" actId="962"/>
          <ac:spMkLst>
            <pc:docMk/>
            <pc:sldMk cId="4065630874" sldId="2147376477"/>
            <ac:spMk id="342" creationId="{149525FA-3AE9-4FE1-DFA2-FB382FA530F4}"/>
          </ac:spMkLst>
        </pc:spChg>
        <pc:spChg chg="mod">
          <ac:chgData name="Mondragon, Desiree - DEN" userId="cddb16d0-b6f9-4161-a1a6-91a003280c7c" providerId="ADAL" clId="{6F7A62D1-CF64-444F-9356-DF049AA0DC5D}" dt="2026-05-16T00:15:37.868" v="3008" actId="962"/>
          <ac:spMkLst>
            <pc:docMk/>
            <pc:sldMk cId="4065630874" sldId="2147376477"/>
            <ac:spMk id="344" creationId="{824D2948-4190-A729-674C-2636EAD760A0}"/>
          </ac:spMkLst>
        </pc:spChg>
        <pc:grpChg chg="mod">
          <ac:chgData name="Mondragon, Desiree - DEN" userId="cddb16d0-b6f9-4161-a1a6-91a003280c7c" providerId="ADAL" clId="{6F7A62D1-CF64-444F-9356-DF049AA0DC5D}" dt="2026-05-16T00:15:48.417" v="3009" actId="962"/>
          <ac:grpSpMkLst>
            <pc:docMk/>
            <pc:sldMk cId="4065630874" sldId="2147376477"/>
            <ac:grpSpMk id="15" creationId="{22923D96-B6C5-E10D-D6BB-5C17C3CABDEA}"/>
          </ac:grpSpMkLst>
        </pc:grpChg>
        <pc:picChg chg="mod">
          <ac:chgData name="Mondragon, Desiree - DEN" userId="cddb16d0-b6f9-4161-a1a6-91a003280c7c" providerId="ADAL" clId="{6F7A62D1-CF64-444F-9356-DF049AA0DC5D}" dt="2026-05-15T13:55:32.425" v="1847" actId="962"/>
          <ac:picMkLst>
            <pc:docMk/>
            <pc:sldMk cId="4065630874" sldId="2147376477"/>
            <ac:picMk id="347" creationId="{C44D2A8B-2D06-AC56-46EF-A4E6879E47EC}"/>
          </ac:picMkLst>
        </pc:picChg>
        <pc:picChg chg="mod">
          <ac:chgData name="Mondragon, Desiree - DEN" userId="cddb16d0-b6f9-4161-a1a6-91a003280c7c" providerId="ADAL" clId="{6F7A62D1-CF64-444F-9356-DF049AA0DC5D}" dt="2026-05-15T13:55:32.425" v="1847" actId="962"/>
          <ac:picMkLst>
            <pc:docMk/>
            <pc:sldMk cId="4065630874" sldId="2147376477"/>
            <ac:picMk id="348" creationId="{9EBF0D54-12B0-3893-732A-C98465D173CE}"/>
          </ac:picMkLst>
        </pc:picChg>
      </pc:sldChg>
      <pc:sldChg chg="delSp modSp mod">
        <pc:chgData name="Mondragon, Desiree - DEN" userId="cddb16d0-b6f9-4161-a1a6-91a003280c7c" providerId="ADAL" clId="{6F7A62D1-CF64-444F-9356-DF049AA0DC5D}" dt="2026-05-16T00:21:14.149" v="3089" actId="1076"/>
        <pc:sldMkLst>
          <pc:docMk/>
          <pc:sldMk cId="786945086" sldId="2147376487"/>
        </pc:sldMkLst>
        <pc:spChg chg="mod">
          <ac:chgData name="Mondragon, Desiree - DEN" userId="cddb16d0-b6f9-4161-a1a6-91a003280c7c" providerId="ADAL" clId="{6F7A62D1-CF64-444F-9356-DF049AA0DC5D}" dt="2026-05-16T00:21:04.311" v="3085" actId="962"/>
          <ac:spMkLst>
            <pc:docMk/>
            <pc:sldMk cId="786945086" sldId="2147376487"/>
            <ac:spMk id="4" creationId="{71899757-96E7-085E-508E-6077F7BFDC73}"/>
          </ac:spMkLst>
        </pc:spChg>
        <pc:picChg chg="mod">
          <ac:chgData name="Mondragon, Desiree - DEN" userId="cddb16d0-b6f9-4161-a1a6-91a003280c7c" providerId="ADAL" clId="{6F7A62D1-CF64-444F-9356-DF049AA0DC5D}" dt="2026-05-16T00:21:14.149" v="3089" actId="1076"/>
          <ac:picMkLst>
            <pc:docMk/>
            <pc:sldMk cId="786945086" sldId="2147376487"/>
            <ac:picMk id="3" creationId="{B29D9FFB-0B36-8A96-19FF-DD47DDB8E366}"/>
          </ac:picMkLst>
        </pc:picChg>
      </pc:sldChg>
      <pc:sldChg chg="modSp mod">
        <pc:chgData name="Mondragon, Desiree - DEN" userId="cddb16d0-b6f9-4161-a1a6-91a003280c7c" providerId="ADAL" clId="{6F7A62D1-CF64-444F-9356-DF049AA0DC5D}" dt="2026-05-16T00:20:38.223" v="3065"/>
        <pc:sldMkLst>
          <pc:docMk/>
          <pc:sldMk cId="1255474040" sldId="2147376490"/>
        </pc:sldMkLst>
        <pc:spChg chg="mod">
          <ac:chgData name="Mondragon, Desiree - DEN" userId="cddb16d0-b6f9-4161-a1a6-91a003280c7c" providerId="ADAL" clId="{6F7A62D1-CF64-444F-9356-DF049AA0DC5D}" dt="2026-05-16T00:13:55.989" v="2898" actId="33553"/>
          <ac:spMkLst>
            <pc:docMk/>
            <pc:sldMk cId="1255474040" sldId="2147376490"/>
            <ac:spMk id="22" creationId="{25E680FA-616A-4ED2-E23C-81B1543FFD77}"/>
          </ac:spMkLst>
        </pc:spChg>
        <pc:graphicFrameChg chg="mod">
          <ac:chgData name="Mondragon, Desiree - DEN" userId="cddb16d0-b6f9-4161-a1a6-91a003280c7c" providerId="ADAL" clId="{6F7A62D1-CF64-444F-9356-DF049AA0DC5D}" dt="2026-05-16T00:20:38.223" v="3065"/>
          <ac:graphicFrameMkLst>
            <pc:docMk/>
            <pc:sldMk cId="1255474040" sldId="2147376490"/>
            <ac:graphicFrameMk id="5" creationId="{FA3ABEA1-02C2-1DF5-45D6-ADD05748EE3E}"/>
          </ac:graphicFrameMkLst>
        </pc:graphicFrameChg>
      </pc:sldChg>
      <pc:sldChg chg="modSp mod">
        <pc:chgData name="Mondragon, Desiree - DEN" userId="cddb16d0-b6f9-4161-a1a6-91a003280c7c" providerId="ADAL" clId="{6F7A62D1-CF64-444F-9356-DF049AA0DC5D}" dt="2026-05-16T00:20:31.355" v="3064"/>
        <pc:sldMkLst>
          <pc:docMk/>
          <pc:sldMk cId="2050254523" sldId="2147376491"/>
        </pc:sldMkLst>
        <pc:spChg chg="mod">
          <ac:chgData name="Mondragon, Desiree - DEN" userId="cddb16d0-b6f9-4161-a1a6-91a003280c7c" providerId="ADAL" clId="{6F7A62D1-CF64-444F-9356-DF049AA0DC5D}" dt="2026-05-16T00:13:57.477" v="2899" actId="33553"/>
          <ac:spMkLst>
            <pc:docMk/>
            <pc:sldMk cId="2050254523" sldId="2147376491"/>
            <ac:spMk id="22" creationId="{32A75923-D99A-8DC5-CA33-C5164EBAF04F}"/>
          </ac:spMkLst>
        </pc:spChg>
        <pc:graphicFrameChg chg="mod">
          <ac:chgData name="Mondragon, Desiree - DEN" userId="cddb16d0-b6f9-4161-a1a6-91a003280c7c" providerId="ADAL" clId="{6F7A62D1-CF64-444F-9356-DF049AA0DC5D}" dt="2026-05-16T00:20:31.355" v="3064"/>
          <ac:graphicFrameMkLst>
            <pc:docMk/>
            <pc:sldMk cId="2050254523" sldId="2147376491"/>
            <ac:graphicFrameMk id="3" creationId="{F10EE796-D75B-C2D5-F110-25D411E5233A}"/>
          </ac:graphicFrameMkLst>
        </pc:graphicFrameChg>
      </pc:sldChg>
      <pc:sldChg chg="modSp mod">
        <pc:chgData name="Mondragon, Desiree - DEN" userId="cddb16d0-b6f9-4161-a1a6-91a003280c7c" providerId="ADAL" clId="{6F7A62D1-CF64-444F-9356-DF049AA0DC5D}" dt="2026-05-19T12:49:12.722" v="3176"/>
        <pc:sldMkLst>
          <pc:docMk/>
          <pc:sldMk cId="1624483830" sldId="2147376492"/>
        </pc:sldMkLst>
        <pc:spChg chg="mod">
          <ac:chgData name="Mondragon, Desiree - DEN" userId="cddb16d0-b6f9-4161-a1a6-91a003280c7c" providerId="ADAL" clId="{6F7A62D1-CF64-444F-9356-DF049AA0DC5D}" dt="2026-05-16T00:13:58.882" v="2900" actId="33553"/>
          <ac:spMkLst>
            <pc:docMk/>
            <pc:sldMk cId="1624483830" sldId="2147376492"/>
            <ac:spMk id="22" creationId="{A7895429-7C6F-6133-9AE0-22BBD3A3BB5B}"/>
          </ac:spMkLst>
        </pc:spChg>
        <pc:graphicFrameChg chg="mod">
          <ac:chgData name="Mondragon, Desiree - DEN" userId="cddb16d0-b6f9-4161-a1a6-91a003280c7c" providerId="ADAL" clId="{6F7A62D1-CF64-444F-9356-DF049AA0DC5D}" dt="2026-05-19T12:49:12.722" v="3176"/>
          <ac:graphicFrameMkLst>
            <pc:docMk/>
            <pc:sldMk cId="1624483830" sldId="2147376492"/>
            <ac:graphicFrameMk id="5" creationId="{A3DD7CC4-6A04-4CB9-C503-42EAF9DD2525}"/>
          </ac:graphicFrameMkLst>
        </pc:graphicFrameChg>
      </pc:sldChg>
      <pc:sldChg chg="modSp mod modClrScheme chgLayout">
        <pc:chgData name="Mondragon, Desiree - DEN" userId="cddb16d0-b6f9-4161-a1a6-91a003280c7c" providerId="ADAL" clId="{6F7A62D1-CF64-444F-9356-DF049AA0DC5D}" dt="2026-05-16T00:20:52.729" v="3075" actId="962"/>
        <pc:sldMkLst>
          <pc:docMk/>
          <pc:sldMk cId="458828380" sldId="2147376493"/>
        </pc:sldMkLst>
        <pc:spChg chg="mod ord">
          <ac:chgData name="Mondragon, Desiree - DEN" userId="cddb16d0-b6f9-4161-a1a6-91a003280c7c" providerId="ADAL" clId="{6F7A62D1-CF64-444F-9356-DF049AA0DC5D}" dt="2026-05-16T00:20:52.729" v="3075" actId="962"/>
          <ac:spMkLst>
            <pc:docMk/>
            <pc:sldMk cId="458828380" sldId="2147376493"/>
            <ac:spMk id="2" creationId="{A3F75842-9FE6-4475-F2C8-859DA690CD8B}"/>
          </ac:spMkLst>
        </pc:spChg>
        <pc:spChg chg="mod ord">
          <ac:chgData name="Mondragon, Desiree - DEN" userId="cddb16d0-b6f9-4161-a1a6-91a003280c7c" providerId="ADAL" clId="{6F7A62D1-CF64-444F-9356-DF049AA0DC5D}" dt="2026-05-16T00:20:48.351" v="3067" actId="962"/>
          <ac:spMkLst>
            <pc:docMk/>
            <pc:sldMk cId="458828380" sldId="2147376493"/>
            <ac:spMk id="4" creationId="{3B9C6281-9AF9-A311-DF55-DCE27F32A5C9}"/>
          </ac:spMkLst>
        </pc:spChg>
        <pc:spChg chg="mod">
          <ac:chgData name="Mondragon, Desiree - DEN" userId="cddb16d0-b6f9-4161-a1a6-91a003280c7c" providerId="ADAL" clId="{6F7A62D1-CF64-444F-9356-DF049AA0DC5D}" dt="2026-05-16T00:20:48.733" v="3068" actId="962"/>
          <ac:spMkLst>
            <pc:docMk/>
            <pc:sldMk cId="458828380" sldId="2147376493"/>
            <ac:spMk id="10" creationId="{24E85A63-1140-F388-BD59-F86E133DD0DF}"/>
          </ac:spMkLst>
        </pc:spChg>
        <pc:spChg chg="mod">
          <ac:chgData name="Mondragon, Desiree - DEN" userId="cddb16d0-b6f9-4161-a1a6-91a003280c7c" providerId="ADAL" clId="{6F7A62D1-CF64-444F-9356-DF049AA0DC5D}" dt="2026-05-16T00:20:49.121" v="3069" actId="962"/>
          <ac:spMkLst>
            <pc:docMk/>
            <pc:sldMk cId="458828380" sldId="2147376493"/>
            <ac:spMk id="11" creationId="{52A10378-0B4C-E10E-00D7-32651A20A44E}"/>
          </ac:spMkLst>
        </pc:spChg>
        <pc:spChg chg="mod">
          <ac:chgData name="Mondragon, Desiree - DEN" userId="cddb16d0-b6f9-4161-a1a6-91a003280c7c" providerId="ADAL" clId="{6F7A62D1-CF64-444F-9356-DF049AA0DC5D}" dt="2026-05-16T00:20:49.866" v="3070" actId="962"/>
          <ac:spMkLst>
            <pc:docMk/>
            <pc:sldMk cId="458828380" sldId="2147376493"/>
            <ac:spMk id="12" creationId="{56D62612-2371-59A8-AAE7-076C88D7F7F0}"/>
          </ac:spMkLst>
        </pc:spChg>
        <pc:spChg chg="mod">
          <ac:chgData name="Mondragon, Desiree - DEN" userId="cddb16d0-b6f9-4161-a1a6-91a003280c7c" providerId="ADAL" clId="{6F7A62D1-CF64-444F-9356-DF049AA0DC5D}" dt="2026-05-16T00:20:50.352" v="3071" actId="962"/>
          <ac:spMkLst>
            <pc:docMk/>
            <pc:sldMk cId="458828380" sldId="2147376493"/>
            <ac:spMk id="13" creationId="{362C0C5E-06EB-4507-ACDD-C8B2FBB83FAF}"/>
          </ac:spMkLst>
        </pc:spChg>
        <pc:spChg chg="mod">
          <ac:chgData name="Mondragon, Desiree - DEN" userId="cddb16d0-b6f9-4161-a1a6-91a003280c7c" providerId="ADAL" clId="{6F7A62D1-CF64-444F-9356-DF049AA0DC5D}" dt="2026-05-16T00:20:50.801" v="3072" actId="962"/>
          <ac:spMkLst>
            <pc:docMk/>
            <pc:sldMk cId="458828380" sldId="2147376493"/>
            <ac:spMk id="14" creationId="{ADC0DBE5-DDFA-79C7-780D-5B673EBBFD19}"/>
          </ac:spMkLst>
        </pc:spChg>
        <pc:spChg chg="mod">
          <ac:chgData name="Mondragon, Desiree - DEN" userId="cddb16d0-b6f9-4161-a1a6-91a003280c7c" providerId="ADAL" clId="{6F7A62D1-CF64-444F-9356-DF049AA0DC5D}" dt="2026-05-16T00:20:51.459" v="3073" actId="962"/>
          <ac:spMkLst>
            <pc:docMk/>
            <pc:sldMk cId="458828380" sldId="2147376493"/>
            <ac:spMk id="15" creationId="{E1497106-4ACA-16FA-C4DB-C3004D9A95A3}"/>
          </ac:spMkLst>
        </pc:spChg>
        <pc:spChg chg="mod">
          <ac:chgData name="Mondragon, Desiree - DEN" userId="cddb16d0-b6f9-4161-a1a6-91a003280c7c" providerId="ADAL" clId="{6F7A62D1-CF64-444F-9356-DF049AA0DC5D}" dt="2026-05-16T00:20:51.889" v="3074" actId="962"/>
          <ac:spMkLst>
            <pc:docMk/>
            <pc:sldMk cId="458828380" sldId="2147376493"/>
            <ac:spMk id="16" creationId="{C18F5773-0E35-C7F8-27A2-D03B8E223BFB}"/>
          </ac:spMkLst>
        </pc:spChg>
        <pc:picChg chg="mod modCrop">
          <ac:chgData name="Mondragon, Desiree - DEN" userId="cddb16d0-b6f9-4161-a1a6-91a003280c7c" providerId="ADAL" clId="{6F7A62D1-CF64-444F-9356-DF049AA0DC5D}" dt="2026-05-16T00:16:15.681" v="3017" actId="962"/>
          <ac:picMkLst>
            <pc:docMk/>
            <pc:sldMk cId="458828380" sldId="2147376493"/>
            <ac:picMk id="8" creationId="{4201B5D8-3100-FFC5-E4D5-4A5AC681975D}"/>
          </ac:picMkLst>
        </pc:picChg>
        <pc:cxnChg chg="mod">
          <ac:chgData name="Mondragon, Desiree - DEN" userId="cddb16d0-b6f9-4161-a1a6-91a003280c7c" providerId="ADAL" clId="{6F7A62D1-CF64-444F-9356-DF049AA0DC5D}" dt="2026-05-16T00:16:16.832" v="3018" actId="962"/>
          <ac:cxnSpMkLst>
            <pc:docMk/>
            <pc:sldMk cId="458828380" sldId="2147376493"/>
            <ac:cxnSpMk id="21" creationId="{66CEC25E-CC5A-BEF6-6E5E-8F6F19B2EE35}"/>
          </ac:cxnSpMkLst>
        </pc:cxnChg>
        <pc:cxnChg chg="mod">
          <ac:chgData name="Mondragon, Desiree - DEN" userId="cddb16d0-b6f9-4161-a1a6-91a003280c7c" providerId="ADAL" clId="{6F7A62D1-CF64-444F-9356-DF049AA0DC5D}" dt="2026-05-16T00:16:17.789" v="3019" actId="962"/>
          <ac:cxnSpMkLst>
            <pc:docMk/>
            <pc:sldMk cId="458828380" sldId="2147376493"/>
            <ac:cxnSpMk id="24" creationId="{A5678073-F07F-719B-A472-4918E8B0EC82}"/>
          </ac:cxnSpMkLst>
        </pc:cxnChg>
      </pc:sldChg>
      <pc:sldChg chg="delSp modSp mod modNotes">
        <pc:chgData name="Mondragon, Desiree - DEN" userId="cddb16d0-b6f9-4161-a1a6-91a003280c7c" providerId="ADAL" clId="{6F7A62D1-CF64-444F-9356-DF049AA0DC5D}" dt="2026-05-19T13:13:38.508" v="3198"/>
        <pc:sldMkLst>
          <pc:docMk/>
          <pc:sldMk cId="0" sldId="2147376494"/>
        </pc:sldMkLst>
        <pc:spChg chg="mod">
          <ac:chgData name="Mondragon, Desiree - DEN" userId="cddb16d0-b6f9-4161-a1a6-91a003280c7c" providerId="ADAL" clId="{6F7A62D1-CF64-444F-9356-DF049AA0DC5D}" dt="2026-05-16T00:13:43.516" v="2891" actId="33553"/>
          <ac:spMkLst>
            <pc:docMk/>
            <pc:sldMk cId="0" sldId="2147376494"/>
            <ac:spMk id="3" creationId="{67E44643-D79A-3833-FE94-485EDD87FDCB}"/>
          </ac:spMkLst>
        </pc:spChg>
        <pc:spChg chg="mod">
          <ac:chgData name="Mondragon, Desiree - DEN" userId="cddb16d0-b6f9-4161-a1a6-91a003280c7c" providerId="ADAL" clId="{6F7A62D1-CF64-444F-9356-DF049AA0DC5D}" dt="2026-05-15T13:56:01.669" v="1849" actId="962"/>
          <ac:spMkLst>
            <pc:docMk/>
            <pc:sldMk cId="0" sldId="2147376494"/>
            <ac:spMk id="12" creationId="{991EE59C-F3FE-F7A2-3270-AA6684C93DA5}"/>
          </ac:spMkLst>
        </pc:spChg>
        <pc:spChg chg="mod">
          <ac:chgData name="Mondragon, Desiree - DEN" userId="cddb16d0-b6f9-4161-a1a6-91a003280c7c" providerId="ADAL" clId="{6F7A62D1-CF64-444F-9356-DF049AA0DC5D}" dt="2026-05-15T13:56:37.377" v="1854" actId="255"/>
          <ac:spMkLst>
            <pc:docMk/>
            <pc:sldMk cId="0" sldId="2147376494"/>
            <ac:spMk id="13" creationId="{8AC635F9-11EB-51B4-E534-0BDDF0A13A63}"/>
          </ac:spMkLst>
        </pc:spChg>
        <pc:spChg chg="mod">
          <ac:chgData name="Mondragon, Desiree - DEN" userId="cddb16d0-b6f9-4161-a1a6-91a003280c7c" providerId="ADAL" clId="{6F7A62D1-CF64-444F-9356-DF049AA0DC5D}" dt="2026-05-15T13:56:44.107" v="1856" actId="1076"/>
          <ac:spMkLst>
            <pc:docMk/>
            <pc:sldMk cId="0" sldId="2147376494"/>
            <ac:spMk id="14" creationId="{77066C5F-476C-FB56-5DEF-390D4F359C13}"/>
          </ac:spMkLst>
        </pc:spChg>
        <pc:cxnChg chg="mod">
          <ac:chgData name="Mondragon, Desiree - DEN" userId="cddb16d0-b6f9-4161-a1a6-91a003280c7c" providerId="ADAL" clId="{6F7A62D1-CF64-444F-9356-DF049AA0DC5D}" dt="2026-05-16T00:16:10.029" v="3011" actId="962"/>
          <ac:cxnSpMkLst>
            <pc:docMk/>
            <pc:sldMk cId="0" sldId="2147376494"/>
            <ac:cxnSpMk id="2" creationId="{9EC48D42-E966-16FC-7D0C-866A255C86B3}"/>
          </ac:cxnSpMkLst>
        </pc:cxnChg>
      </pc:sldChg>
      <pc:sldChg chg="delSp modSp mod modNotes">
        <pc:chgData name="Mondragon, Desiree - DEN" userId="cddb16d0-b6f9-4161-a1a6-91a003280c7c" providerId="ADAL" clId="{6F7A62D1-CF64-444F-9356-DF049AA0DC5D}" dt="2026-05-19T13:13:38.508" v="3198"/>
        <pc:sldMkLst>
          <pc:docMk/>
          <pc:sldMk cId="4098855427" sldId="2147376495"/>
        </pc:sldMkLst>
        <pc:spChg chg="mod">
          <ac:chgData name="Mondragon, Desiree - DEN" userId="cddb16d0-b6f9-4161-a1a6-91a003280c7c" providerId="ADAL" clId="{6F7A62D1-CF64-444F-9356-DF049AA0DC5D}" dt="2026-05-16T00:20:54.965" v="3076" actId="962"/>
          <ac:spMkLst>
            <pc:docMk/>
            <pc:sldMk cId="4098855427" sldId="2147376495"/>
            <ac:spMk id="3" creationId="{BA327AD8-F53F-0589-C3FD-80BB248367B4}"/>
          </ac:spMkLst>
        </pc:spChg>
        <pc:spChg chg="mod">
          <ac:chgData name="Mondragon, Desiree - DEN" userId="cddb16d0-b6f9-4161-a1a6-91a003280c7c" providerId="ADAL" clId="{6F7A62D1-CF64-444F-9356-DF049AA0DC5D}" dt="2026-05-16T00:20:55.900" v="3077" actId="962"/>
          <ac:spMkLst>
            <pc:docMk/>
            <pc:sldMk cId="4098855427" sldId="2147376495"/>
            <ac:spMk id="26" creationId="{14D42A87-DB70-8032-56AE-BCE81F09EDF8}"/>
          </ac:spMkLst>
        </pc:spChg>
        <pc:spChg chg="mod">
          <ac:chgData name="Mondragon, Desiree - DEN" userId="cddb16d0-b6f9-4161-a1a6-91a003280c7c" providerId="ADAL" clId="{6F7A62D1-CF64-444F-9356-DF049AA0DC5D}" dt="2026-05-16T00:20:56.693" v="3078" actId="962"/>
          <ac:spMkLst>
            <pc:docMk/>
            <pc:sldMk cId="4098855427" sldId="2147376495"/>
            <ac:spMk id="27" creationId="{EE5B5864-49DD-7CE8-ABE8-D754DDE16C87}"/>
          </ac:spMkLst>
        </pc:spChg>
        <pc:spChg chg="mod">
          <ac:chgData name="Mondragon, Desiree - DEN" userId="cddb16d0-b6f9-4161-a1a6-91a003280c7c" providerId="ADAL" clId="{6F7A62D1-CF64-444F-9356-DF049AA0DC5D}" dt="2026-05-16T00:20:57.270" v="3079" actId="962"/>
          <ac:spMkLst>
            <pc:docMk/>
            <pc:sldMk cId="4098855427" sldId="2147376495"/>
            <ac:spMk id="28" creationId="{A4CA21D7-7C39-86DB-9D0D-5D5860D64248}"/>
          </ac:spMkLst>
        </pc:spChg>
        <pc:spChg chg="mod">
          <ac:chgData name="Mondragon, Desiree - DEN" userId="cddb16d0-b6f9-4161-a1a6-91a003280c7c" providerId="ADAL" clId="{6F7A62D1-CF64-444F-9356-DF049AA0DC5D}" dt="2026-05-16T00:20:58.033" v="3080" actId="962"/>
          <ac:spMkLst>
            <pc:docMk/>
            <pc:sldMk cId="4098855427" sldId="2147376495"/>
            <ac:spMk id="29" creationId="{F0C0A429-1837-D307-A1D9-ABEE28EB5CAD}"/>
          </ac:spMkLst>
        </pc:spChg>
        <pc:spChg chg="mod">
          <ac:chgData name="Mondragon, Desiree - DEN" userId="cddb16d0-b6f9-4161-a1a6-91a003280c7c" providerId="ADAL" clId="{6F7A62D1-CF64-444F-9356-DF049AA0DC5D}" dt="2026-05-16T00:20:58.798" v="3081" actId="962"/>
          <ac:spMkLst>
            <pc:docMk/>
            <pc:sldMk cId="4098855427" sldId="2147376495"/>
            <ac:spMk id="33" creationId="{4235958F-AAEC-C7C5-3D6E-B255AB1C4152}"/>
          </ac:spMkLst>
        </pc:spChg>
        <pc:spChg chg="mod">
          <ac:chgData name="Mondragon, Desiree - DEN" userId="cddb16d0-b6f9-4161-a1a6-91a003280c7c" providerId="ADAL" clId="{6F7A62D1-CF64-444F-9356-DF049AA0DC5D}" dt="2026-05-16T00:20:59.388" v="3082" actId="962"/>
          <ac:spMkLst>
            <pc:docMk/>
            <pc:sldMk cId="4098855427" sldId="2147376495"/>
            <ac:spMk id="34" creationId="{E392868C-0650-F945-F226-9DA2EB9B1636}"/>
          </ac:spMkLst>
        </pc:spChg>
        <pc:spChg chg="mod">
          <ac:chgData name="Mondragon, Desiree - DEN" userId="cddb16d0-b6f9-4161-a1a6-91a003280c7c" providerId="ADAL" clId="{6F7A62D1-CF64-444F-9356-DF049AA0DC5D}" dt="2026-05-16T00:21:00.300" v="3083" actId="962"/>
          <ac:spMkLst>
            <pc:docMk/>
            <pc:sldMk cId="4098855427" sldId="2147376495"/>
            <ac:spMk id="35" creationId="{A2BF0149-3B71-2409-829C-F7C5BB8EA04E}"/>
          </ac:spMkLst>
        </pc:spChg>
        <pc:spChg chg="mod">
          <ac:chgData name="Mondragon, Desiree - DEN" userId="cddb16d0-b6f9-4161-a1a6-91a003280c7c" providerId="ADAL" clId="{6F7A62D1-CF64-444F-9356-DF049AA0DC5D}" dt="2026-05-16T00:21:00.732" v="3084" actId="962"/>
          <ac:spMkLst>
            <pc:docMk/>
            <pc:sldMk cId="4098855427" sldId="2147376495"/>
            <ac:spMk id="36" creationId="{F39D8664-ABD8-A769-1A85-EB9C8AEEF453}"/>
          </ac:spMkLst>
        </pc:spChg>
        <pc:picChg chg="mod">
          <ac:chgData name="Mondragon, Desiree - DEN" userId="cddb16d0-b6f9-4161-a1a6-91a003280c7c" providerId="ADAL" clId="{6F7A62D1-CF64-444F-9356-DF049AA0DC5D}" dt="2026-05-16T00:16:12.768" v="3013" actId="962"/>
          <ac:picMkLst>
            <pc:docMk/>
            <pc:sldMk cId="4098855427" sldId="2147376495"/>
            <ac:picMk id="25" creationId="{0A62A16A-5A3B-99F7-24FE-30B6E494381E}"/>
          </ac:picMkLst>
        </pc:picChg>
        <pc:picChg chg="mod">
          <ac:chgData name="Mondragon, Desiree - DEN" userId="cddb16d0-b6f9-4161-a1a6-91a003280c7c" providerId="ADAL" clId="{6F7A62D1-CF64-444F-9356-DF049AA0DC5D}" dt="2026-05-16T00:16:13.263" v="3014" actId="962"/>
          <ac:picMkLst>
            <pc:docMk/>
            <pc:sldMk cId="4098855427" sldId="2147376495"/>
            <ac:picMk id="30" creationId="{0A41B14E-CA1F-77FE-A5B1-D89F98508470}"/>
          </ac:picMkLst>
        </pc:picChg>
        <pc:picChg chg="mod">
          <ac:chgData name="Mondragon, Desiree - DEN" userId="cddb16d0-b6f9-4161-a1a6-91a003280c7c" providerId="ADAL" clId="{6F7A62D1-CF64-444F-9356-DF049AA0DC5D}" dt="2026-05-16T00:16:14.131" v="3015" actId="962"/>
          <ac:picMkLst>
            <pc:docMk/>
            <pc:sldMk cId="4098855427" sldId="2147376495"/>
            <ac:picMk id="31" creationId="{EC01E26B-17FA-5427-8FE8-22C9809D148C}"/>
          </ac:picMkLst>
        </pc:picChg>
        <pc:picChg chg="mod">
          <ac:chgData name="Mondragon, Desiree - DEN" userId="cddb16d0-b6f9-4161-a1a6-91a003280c7c" providerId="ADAL" clId="{6F7A62D1-CF64-444F-9356-DF049AA0DC5D}" dt="2026-05-16T00:16:14.754" v="3016" actId="962"/>
          <ac:picMkLst>
            <pc:docMk/>
            <pc:sldMk cId="4098855427" sldId="2147376495"/>
            <ac:picMk id="32" creationId="{3789DCC6-F8F2-F9AE-32FA-4948F5F61F48}"/>
          </ac:picMkLst>
        </pc:picChg>
      </pc:sldChg>
      <pc:sldChg chg="modSp mod">
        <pc:chgData name="Mondragon, Desiree - DEN" userId="cddb16d0-b6f9-4161-a1a6-91a003280c7c" providerId="ADAL" clId="{6F7A62D1-CF64-444F-9356-DF049AA0DC5D}" dt="2026-05-16T00:20:41.990" v="3066"/>
        <pc:sldMkLst>
          <pc:docMk/>
          <pc:sldMk cId="1753435580" sldId="2147376496"/>
        </pc:sldMkLst>
        <pc:spChg chg="mod">
          <ac:chgData name="Mondragon, Desiree - DEN" userId="cddb16d0-b6f9-4161-a1a6-91a003280c7c" providerId="ADAL" clId="{6F7A62D1-CF64-444F-9356-DF049AA0DC5D}" dt="2026-05-16T00:13:54.598" v="2897" actId="33553"/>
          <ac:spMkLst>
            <pc:docMk/>
            <pc:sldMk cId="1753435580" sldId="2147376496"/>
            <ac:spMk id="22" creationId="{0A107DA0-8DDF-BDAD-8074-70814868EC63}"/>
          </ac:spMkLst>
        </pc:spChg>
        <pc:graphicFrameChg chg="mod">
          <ac:chgData name="Mondragon, Desiree - DEN" userId="cddb16d0-b6f9-4161-a1a6-91a003280c7c" providerId="ADAL" clId="{6F7A62D1-CF64-444F-9356-DF049AA0DC5D}" dt="2026-05-16T00:20:41.990" v="3066"/>
          <ac:graphicFrameMkLst>
            <pc:docMk/>
            <pc:sldMk cId="1753435580" sldId="2147376496"/>
            <ac:graphicFrameMk id="20" creationId="{11F8BA4E-F308-68B6-075F-2183089A83BE}"/>
          </ac:graphicFrameMkLst>
        </pc:graphicFrameChg>
      </pc:sldChg>
      <pc:sldChg chg="addSp delSp modSp add mod modClrScheme chgLayout modNotesTx">
        <pc:chgData name="Mondragon, Desiree - DEN" userId="cddb16d0-b6f9-4161-a1a6-91a003280c7c" providerId="ADAL" clId="{6F7A62D1-CF64-444F-9356-DF049AA0DC5D}" dt="2026-05-15T13:55:40.766" v="1848" actId="962"/>
        <pc:sldMkLst>
          <pc:docMk/>
          <pc:sldMk cId="3990619528" sldId="2147376498"/>
        </pc:sldMkLst>
        <pc:spChg chg="mod ord">
          <ac:chgData name="Mondragon, Desiree - DEN" userId="cddb16d0-b6f9-4161-a1a6-91a003280c7c" providerId="ADAL" clId="{6F7A62D1-CF64-444F-9356-DF049AA0DC5D}" dt="2026-05-15T12:14:12.424" v="288" actId="1076"/>
          <ac:spMkLst>
            <pc:docMk/>
            <pc:sldMk cId="3990619528" sldId="2147376498"/>
            <ac:spMk id="5" creationId="{5AC0641C-1A2D-5A35-C704-EDCFB5C83784}"/>
          </ac:spMkLst>
        </pc:spChg>
        <pc:spChg chg="add mod">
          <ac:chgData name="Mondragon, Desiree - DEN" userId="cddb16d0-b6f9-4161-a1a6-91a003280c7c" providerId="ADAL" clId="{6F7A62D1-CF64-444F-9356-DF049AA0DC5D}" dt="2026-05-15T13:09:23.097" v="1465" actId="113"/>
          <ac:spMkLst>
            <pc:docMk/>
            <pc:sldMk cId="3990619528" sldId="2147376498"/>
            <ac:spMk id="10" creationId="{6E41C1F7-30D1-E1CA-1834-208BB3829C0C}"/>
          </ac:spMkLst>
        </pc:spChg>
        <pc:picChg chg="add mod">
          <ac:chgData name="Mondragon, Desiree - DEN" userId="cddb16d0-b6f9-4161-a1a6-91a003280c7c" providerId="ADAL" clId="{6F7A62D1-CF64-444F-9356-DF049AA0DC5D}" dt="2026-05-15T13:55:40.766" v="1848" actId="962"/>
          <ac:picMkLst>
            <pc:docMk/>
            <pc:sldMk cId="3990619528" sldId="2147376498"/>
            <ac:picMk id="12" creationId="{8ECBC6D2-F1DB-950D-A35B-EF4BE95A3A28}"/>
          </ac:picMkLst>
        </pc:picChg>
      </pc:sldChg>
      <pc:sldChg chg="add modNotes">
        <pc:chgData name="Mondragon, Desiree - DEN" userId="cddb16d0-b6f9-4161-a1a6-91a003280c7c" providerId="ADAL" clId="{6F7A62D1-CF64-444F-9356-DF049AA0DC5D}" dt="2026-05-19T13:13:38.508" v="3198"/>
        <pc:sldMkLst>
          <pc:docMk/>
          <pc:sldMk cId="1576611684" sldId="2147376499"/>
        </pc:sldMkLst>
      </pc:sldChg>
      <pc:sldChg chg="modSp add">
        <pc:chgData name="Mondragon, Desiree - DEN" userId="cddb16d0-b6f9-4161-a1a6-91a003280c7c" providerId="ADAL" clId="{6F7A62D1-CF64-444F-9356-DF049AA0DC5D}" dt="2026-05-16T00:23:23.820" v="3093" actId="962"/>
        <pc:sldMkLst>
          <pc:docMk/>
          <pc:sldMk cId="2045438294" sldId="2147376500"/>
        </pc:sldMkLst>
        <pc:picChg chg="mod">
          <ac:chgData name="Mondragon, Desiree - DEN" userId="cddb16d0-b6f9-4161-a1a6-91a003280c7c" providerId="ADAL" clId="{6F7A62D1-CF64-444F-9356-DF049AA0DC5D}" dt="2026-05-16T00:23:23.820" v="3093" actId="962"/>
          <ac:picMkLst>
            <pc:docMk/>
            <pc:sldMk cId="2045438294" sldId="2147376500"/>
            <ac:picMk id="4" creationId="{EC3DAE4C-292E-67C7-FB51-6E3F16DA1D32}"/>
          </ac:picMkLst>
        </pc:picChg>
      </pc:sldChg>
      <pc:sldChg chg="addSp delSp modSp add mod ord">
        <pc:chgData name="Mondragon, Desiree - DEN" userId="cddb16d0-b6f9-4161-a1a6-91a003280c7c" providerId="ADAL" clId="{6F7A62D1-CF64-444F-9356-DF049AA0DC5D}" dt="2026-05-20T15:23:56.524" v="3202"/>
        <pc:sldMkLst>
          <pc:docMk/>
          <pc:sldMk cId="1251352334" sldId="2147376503"/>
        </pc:sldMkLst>
        <pc:spChg chg="add mod">
          <ac:chgData name="Mondragon, Desiree - DEN" userId="cddb16d0-b6f9-4161-a1a6-91a003280c7c" providerId="ADAL" clId="{6F7A62D1-CF64-444F-9356-DF049AA0DC5D}" dt="2026-05-19T12:49:00.060" v="3164" actId="962"/>
          <ac:spMkLst>
            <pc:docMk/>
            <pc:sldMk cId="1251352334" sldId="2147376503"/>
            <ac:spMk id="2" creationId="{5B8034E3-E35A-C3D6-2846-E8F354F70178}"/>
          </ac:spMkLst>
        </pc:spChg>
        <pc:spChg chg="mod">
          <ac:chgData name="Mondragon, Desiree - DEN" userId="cddb16d0-b6f9-4161-a1a6-91a003280c7c" providerId="ADAL" clId="{6F7A62D1-CF64-444F-9356-DF049AA0DC5D}" dt="2026-05-19T12:48:59.434" v="3163" actId="962"/>
          <ac:spMkLst>
            <pc:docMk/>
            <pc:sldMk cId="1251352334" sldId="2147376503"/>
            <ac:spMk id="7" creationId="{36CCE1C3-9263-9187-06B9-954CE6BBA8C0}"/>
          </ac:spMkLst>
        </pc:spChg>
        <pc:spChg chg="add mod">
          <ac:chgData name="Mondragon, Desiree - DEN" userId="cddb16d0-b6f9-4161-a1a6-91a003280c7c" providerId="ADAL" clId="{6F7A62D1-CF64-444F-9356-DF049AA0DC5D}" dt="2026-05-19T12:48:36.193" v="3156" actId="33553"/>
          <ac:spMkLst>
            <pc:docMk/>
            <pc:sldMk cId="1251352334" sldId="2147376503"/>
            <ac:spMk id="9" creationId="{EBE5991E-314E-E771-639C-1715C981ADC5}"/>
          </ac:spMkLst>
        </pc:spChg>
        <pc:picChg chg="mod">
          <ac:chgData name="Mondragon, Desiree - DEN" userId="cddb16d0-b6f9-4161-a1a6-91a003280c7c" providerId="ADAL" clId="{6F7A62D1-CF64-444F-9356-DF049AA0DC5D}" dt="2026-05-19T12:49:00.629" v="3165" actId="962"/>
          <ac:picMkLst>
            <pc:docMk/>
            <pc:sldMk cId="1251352334" sldId="2147376503"/>
            <ac:picMk id="6" creationId="{9CAEA928-C037-DEBC-254A-8A5767D14E5D}"/>
          </ac:picMkLst>
        </pc:picChg>
        <pc:picChg chg="mod">
          <ac:chgData name="Mondragon, Desiree - DEN" userId="cddb16d0-b6f9-4161-a1a6-91a003280c7c" providerId="ADAL" clId="{6F7A62D1-CF64-444F-9356-DF049AA0DC5D}" dt="2026-05-19T12:49:01.130" v="3166" actId="962"/>
          <ac:picMkLst>
            <pc:docMk/>
            <pc:sldMk cId="1251352334" sldId="2147376503"/>
            <ac:picMk id="10" creationId="{21B5C383-2802-2198-D31D-E1DC254D5334}"/>
          </ac:picMkLst>
        </pc:picChg>
        <pc:picChg chg="mod">
          <ac:chgData name="Mondragon, Desiree - DEN" userId="cddb16d0-b6f9-4161-a1a6-91a003280c7c" providerId="ADAL" clId="{6F7A62D1-CF64-444F-9356-DF049AA0DC5D}" dt="2026-05-19T12:49:02.048" v="3167" actId="962"/>
          <ac:picMkLst>
            <pc:docMk/>
            <pc:sldMk cId="1251352334" sldId="2147376503"/>
            <ac:picMk id="12" creationId="{8963B28D-E2BB-BF97-4828-0111D1ADE86B}"/>
          </ac:picMkLst>
        </pc:picChg>
        <pc:picChg chg="mod">
          <ac:chgData name="Mondragon, Desiree - DEN" userId="cddb16d0-b6f9-4161-a1a6-91a003280c7c" providerId="ADAL" clId="{6F7A62D1-CF64-444F-9356-DF049AA0DC5D}" dt="2026-05-19T12:49:02.495" v="3168" actId="962"/>
          <ac:picMkLst>
            <pc:docMk/>
            <pc:sldMk cId="1251352334" sldId="2147376503"/>
            <ac:picMk id="14" creationId="{3ED7C422-E8EE-B008-91BA-E546093E308E}"/>
          </ac:picMkLst>
        </pc:picChg>
        <pc:picChg chg="mod">
          <ac:chgData name="Mondragon, Desiree - DEN" userId="cddb16d0-b6f9-4161-a1a6-91a003280c7c" providerId="ADAL" clId="{6F7A62D1-CF64-444F-9356-DF049AA0DC5D}" dt="2026-05-19T12:49:02.791" v="3169" actId="962"/>
          <ac:picMkLst>
            <pc:docMk/>
            <pc:sldMk cId="1251352334" sldId="2147376503"/>
            <ac:picMk id="16" creationId="{0AB09947-ED4A-1392-E51B-917E66D1B5ED}"/>
          </ac:picMkLst>
        </pc:picChg>
        <pc:picChg chg="mod">
          <ac:chgData name="Mondragon, Desiree - DEN" userId="cddb16d0-b6f9-4161-a1a6-91a003280c7c" providerId="ADAL" clId="{6F7A62D1-CF64-444F-9356-DF049AA0DC5D}" dt="2026-05-19T12:49:03.279" v="3170" actId="962"/>
          <ac:picMkLst>
            <pc:docMk/>
            <pc:sldMk cId="1251352334" sldId="2147376503"/>
            <ac:picMk id="18" creationId="{C55E8E42-12A7-BDA4-DD87-3C6EE5EFF180}"/>
          </ac:picMkLst>
        </pc:picChg>
        <pc:picChg chg="mod">
          <ac:chgData name="Mondragon, Desiree - DEN" userId="cddb16d0-b6f9-4161-a1a6-91a003280c7c" providerId="ADAL" clId="{6F7A62D1-CF64-444F-9356-DF049AA0DC5D}" dt="2026-05-19T12:49:04.286" v="3171" actId="962"/>
          <ac:picMkLst>
            <pc:docMk/>
            <pc:sldMk cId="1251352334" sldId="2147376503"/>
            <ac:picMk id="20" creationId="{DEF5E305-F789-259C-E12C-E6459DFADE69}"/>
          </ac:picMkLst>
        </pc:picChg>
        <pc:picChg chg="mod">
          <ac:chgData name="Mondragon, Desiree - DEN" userId="cddb16d0-b6f9-4161-a1a6-91a003280c7c" providerId="ADAL" clId="{6F7A62D1-CF64-444F-9356-DF049AA0DC5D}" dt="2026-05-19T12:49:04.843" v="3172" actId="962"/>
          <ac:picMkLst>
            <pc:docMk/>
            <pc:sldMk cId="1251352334" sldId="2147376503"/>
            <ac:picMk id="22" creationId="{BB56CB51-E147-208F-63FB-88035B95822F}"/>
          </ac:picMkLst>
        </pc:picChg>
        <pc:picChg chg="mod">
          <ac:chgData name="Mondragon, Desiree - DEN" userId="cddb16d0-b6f9-4161-a1a6-91a003280c7c" providerId="ADAL" clId="{6F7A62D1-CF64-444F-9356-DF049AA0DC5D}" dt="2026-05-19T12:49:05.395" v="3173" actId="962"/>
          <ac:picMkLst>
            <pc:docMk/>
            <pc:sldMk cId="1251352334" sldId="2147376503"/>
            <ac:picMk id="24" creationId="{B1395927-5B99-6B12-3E7B-CBE12EBF5745}"/>
          </ac:picMkLst>
        </pc:picChg>
        <pc:picChg chg="mod">
          <ac:chgData name="Mondragon, Desiree - DEN" userId="cddb16d0-b6f9-4161-a1a6-91a003280c7c" providerId="ADAL" clId="{6F7A62D1-CF64-444F-9356-DF049AA0DC5D}" dt="2026-05-19T12:49:06.294" v="3174" actId="962"/>
          <ac:picMkLst>
            <pc:docMk/>
            <pc:sldMk cId="1251352334" sldId="2147376503"/>
            <ac:picMk id="29" creationId="{D31D0762-DB34-F1FB-883C-941DA596BAFF}"/>
          </ac:picMkLst>
        </pc:picChg>
        <pc:picChg chg="mod">
          <ac:chgData name="Mondragon, Desiree - DEN" userId="cddb16d0-b6f9-4161-a1a6-91a003280c7c" providerId="ADAL" clId="{6F7A62D1-CF64-444F-9356-DF049AA0DC5D}" dt="2026-05-19T12:49:06.805" v="3175" actId="962"/>
          <ac:picMkLst>
            <pc:docMk/>
            <pc:sldMk cId="1251352334" sldId="2147376503"/>
            <ac:picMk id="1026" creationId="{0955E7D6-75DF-636A-E360-939DED61FF32}"/>
          </ac:picMkLst>
        </pc:picChg>
      </pc:sldChg>
      <pc:sldChg chg="modSp mod">
        <pc:chgData name="Mondragon, Desiree - DEN" userId="cddb16d0-b6f9-4161-a1a6-91a003280c7c" providerId="ADAL" clId="{6F7A62D1-CF64-444F-9356-DF049AA0DC5D}" dt="2026-05-19T12:48:56.680" v="3160" actId="962"/>
        <pc:sldMkLst>
          <pc:docMk/>
          <pc:sldMk cId="3804169471" sldId="2147376505"/>
        </pc:sldMkLst>
        <pc:spChg chg="mod">
          <ac:chgData name="Mondragon, Desiree - DEN" userId="cddb16d0-b6f9-4161-a1a6-91a003280c7c" providerId="ADAL" clId="{6F7A62D1-CF64-444F-9356-DF049AA0DC5D}" dt="2026-05-19T12:48:28.700" v="3155" actId="1076"/>
          <ac:spMkLst>
            <pc:docMk/>
            <pc:sldMk cId="3804169471" sldId="2147376505"/>
            <ac:spMk id="2" creationId="{286EC70F-3E0E-F75D-74CB-9CCE85377B8B}"/>
          </ac:spMkLst>
        </pc:spChg>
        <pc:picChg chg="mod">
          <ac:chgData name="Mondragon, Desiree - DEN" userId="cddb16d0-b6f9-4161-a1a6-91a003280c7c" providerId="ADAL" clId="{6F7A62D1-CF64-444F-9356-DF049AA0DC5D}" dt="2026-05-19T12:48:55.407" v="3158" actId="962"/>
          <ac:picMkLst>
            <pc:docMk/>
            <pc:sldMk cId="3804169471" sldId="2147376505"/>
            <ac:picMk id="4" creationId="{81AABB2C-1CB8-E9BD-6857-67B477185C05}"/>
          </ac:picMkLst>
        </pc:picChg>
        <pc:picChg chg="mod">
          <ac:chgData name="Mondragon, Desiree - DEN" userId="cddb16d0-b6f9-4161-a1a6-91a003280c7c" providerId="ADAL" clId="{6F7A62D1-CF64-444F-9356-DF049AA0DC5D}" dt="2026-05-19T12:48:56.161" v="3159" actId="962"/>
          <ac:picMkLst>
            <pc:docMk/>
            <pc:sldMk cId="3804169471" sldId="2147376505"/>
            <ac:picMk id="6" creationId="{2B36DB68-A6C3-7808-A35F-84B2A2268C3A}"/>
          </ac:picMkLst>
        </pc:picChg>
        <pc:picChg chg="mod">
          <ac:chgData name="Mondragon, Desiree - DEN" userId="cddb16d0-b6f9-4161-a1a6-91a003280c7c" providerId="ADAL" clId="{6F7A62D1-CF64-444F-9356-DF049AA0DC5D}" dt="2026-05-19T12:48:56.680" v="3160" actId="962"/>
          <ac:picMkLst>
            <pc:docMk/>
            <pc:sldMk cId="3804169471" sldId="2147376505"/>
            <ac:picMk id="8" creationId="{837E7724-EE2E-6219-532B-B4C8DA410C4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24" tIns="46662" rIns="93324" bIns="46662" rtlCol="0"/>
          <a:lstStyle>
            <a:lvl1pPr algn="r">
              <a:defRPr sz="1200"/>
            </a:lvl1pPr>
          </a:lstStyle>
          <a:p>
            <a:fld id="{33BF5EE2-77E8-9243-85B9-60D6C86923AE}" type="datetimeFigureOut">
              <a:rPr lang="en-US" smtClean="0"/>
              <a:t>5/28/2026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3"/>
            <a:ext cx="5618480" cy="3665459"/>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7071"/>
          </a:xfrm>
          <a:prstGeom prst="rect">
            <a:avLst/>
          </a:prstGeom>
        </p:spPr>
        <p:txBody>
          <a:bodyPr vert="horz" lIns="93324" tIns="46662" rIns="93324" bIns="46662"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Welcome Remarks – Michelle </a:t>
            </a:r>
          </a:p>
        </p:txBody>
      </p:sp>
      <p:sp>
        <p:nvSpPr>
          <p:cNvPr id="4" name="Slide Number Placeholder 3"/>
          <p:cNvSpPr>
            <a:spLocks noGrp="1"/>
          </p:cNvSpPr>
          <p:nvPr>
            <p:ph type="sldNum" sz="quarter" idx="5"/>
          </p:nvPr>
        </p:nvSpPr>
        <p:spPr/>
        <p:txBody>
          <a:bodyPr/>
          <a:lstStyle/>
          <a:p>
            <a:fld id="{A399344F-1846-964E-A23F-F797EB56DD37}" type="slidenum">
              <a:rPr lang="en-US" smtClean="0"/>
              <a:t>1</a:t>
            </a:fld>
            <a:endParaRPr lang="en-US"/>
          </a:p>
        </p:txBody>
      </p:sp>
    </p:spTree>
    <p:extLst>
      <p:ext uri="{BB962C8B-B14F-4D97-AF65-F5344CB8AC3E}">
        <p14:creationId xmlns:p14="http://schemas.microsoft.com/office/powerpoint/2010/main" val="2040096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600" b="1"/>
              <a:t>Michelle - Save the Date – August 20 Procurement Tradeshow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Join us on </a:t>
            </a:r>
            <a:r>
              <a:rPr lang="en-US" sz="1600" b="1"/>
              <a:t>August 20</a:t>
            </a:r>
            <a:r>
              <a:rPr lang="en-US" sz="1600"/>
              <a:t> at the </a:t>
            </a:r>
            <a:r>
              <a:rPr kumimoji="0" lang="en-US" sz="1600" b="1" i="1" u="none" strike="noStrike" kern="1200" cap="none" spc="0" normalizeH="0" baseline="0" noProof="0">
                <a:ln>
                  <a:noFill/>
                </a:ln>
                <a:solidFill>
                  <a:prstClr val="black"/>
                </a:solidFill>
                <a:effectLst/>
                <a:uLnTx/>
                <a:uFillTx/>
                <a:latin typeface="+mn-lt"/>
                <a:ea typeface="Times New Roman" panose="02020603050405020304" pitchFamily="18" charset="0"/>
                <a:cs typeface="+mn-cs"/>
              </a:rPr>
              <a:t>CEEA HTC Level 4 - </a:t>
            </a:r>
            <a:r>
              <a:rPr lang="en-US" sz="1600" b="1"/>
              <a:t>Westin Denver International Airport</a:t>
            </a:r>
            <a:r>
              <a:rPr lang="en-US" sz="1600"/>
              <a:t> for our next major business engagement event.</a:t>
            </a:r>
          </a:p>
          <a:p>
            <a:pPr>
              <a:buFont typeface="Arial" panose="020B0604020202020204" pitchFamily="34" charset="0"/>
              <a:buChar char="•"/>
            </a:pPr>
            <a:r>
              <a:rPr lang="en-US" sz="1600"/>
              <a:t>This tradeshow is designed to </a:t>
            </a:r>
            <a:r>
              <a:rPr lang="en-US" sz="1600" b="1"/>
              <a:t>build connections</a:t>
            </a:r>
            <a:r>
              <a:rPr lang="en-US" sz="1600"/>
              <a:t> between:</a:t>
            </a:r>
          </a:p>
          <a:p>
            <a:pPr marL="758255" lvl="1" indent="-291636">
              <a:buFont typeface="Arial" panose="020B0604020202020204" pitchFamily="34" charset="0"/>
              <a:buChar char="•"/>
            </a:pPr>
            <a:r>
              <a:rPr lang="en-US" sz="1600" b="1"/>
              <a:t>Denver International Airport</a:t>
            </a:r>
            <a:endParaRPr lang="en-US" sz="1600"/>
          </a:p>
          <a:p>
            <a:pPr marL="758255" lvl="1" indent="-291636">
              <a:buFont typeface="Arial" panose="020B0604020202020204" pitchFamily="34" charset="0"/>
              <a:buChar char="•"/>
            </a:pPr>
            <a:r>
              <a:rPr lang="en-US" sz="1600"/>
              <a:t>The </a:t>
            </a:r>
            <a:r>
              <a:rPr lang="en-US" sz="1600" b="1"/>
              <a:t>City and County of Denver</a:t>
            </a:r>
            <a:endParaRPr lang="en-US" sz="1600"/>
          </a:p>
          <a:p>
            <a:pPr marL="758255" lvl="1" indent="-291636">
              <a:buFont typeface="Arial" panose="020B0604020202020204" pitchFamily="34" charset="0"/>
              <a:buChar char="•"/>
            </a:pPr>
            <a:r>
              <a:rPr lang="en-US" sz="1600" b="1"/>
              <a:t>Prime contractors</a:t>
            </a:r>
            <a:endParaRPr lang="en-US" sz="1600"/>
          </a:p>
          <a:p>
            <a:pPr marL="758255" lvl="1" indent="-291636">
              <a:buFont typeface="Arial" panose="020B0604020202020204" pitchFamily="34" charset="0"/>
              <a:buChar char="•"/>
            </a:pPr>
            <a:r>
              <a:rPr lang="en-US" sz="1600" b="1"/>
              <a:t>Small businesses</a:t>
            </a:r>
            <a:endParaRPr lang="en-US" sz="1600"/>
          </a:p>
          <a:p>
            <a:pPr marL="758255" lvl="1" indent="-291636">
              <a:buFont typeface="Arial" panose="020B0604020202020204" pitchFamily="34" charset="0"/>
              <a:buChar char="•"/>
            </a:pPr>
            <a:r>
              <a:rPr lang="en-US" sz="1600" b="1"/>
              <a:t>Resource partners</a:t>
            </a:r>
            <a:endParaRPr lang="en-US" sz="1600"/>
          </a:p>
          <a:p>
            <a:pPr>
              <a:buFont typeface="Arial" panose="020B0604020202020204" pitchFamily="34" charset="0"/>
              <a:buChar char="•"/>
            </a:pPr>
            <a:r>
              <a:rPr lang="en-US" sz="1600"/>
              <a:t>A key opportunity to explore upcoming projects, meet decision-makers, and grow your network.</a:t>
            </a:r>
          </a:p>
          <a:p>
            <a:pPr>
              <a:buFont typeface="Arial" panose="020B0604020202020204" pitchFamily="34" charset="0"/>
              <a:buChar char="•"/>
            </a:pPr>
            <a:r>
              <a:rPr lang="en-US" sz="1600" b="1"/>
              <a:t>Sign up for our newsletter to receive information</a:t>
            </a:r>
            <a:r>
              <a:rPr lang="en-US" sz="1600"/>
              <a:t> and updates.</a:t>
            </a:r>
          </a:p>
          <a:p>
            <a:pPr>
              <a:buFont typeface="Arial" panose="020B0604020202020204" pitchFamily="34" charset="0"/>
              <a:buChar char="•"/>
            </a:pPr>
            <a:r>
              <a:rPr lang="en-US" sz="1600" b="1"/>
              <a:t>General registration opens summer 2026</a:t>
            </a:r>
            <a:r>
              <a:rPr lang="en-US" sz="1600"/>
              <a:t>—don’t miss it!</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1865091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a:buNone/>
            </a:pPr>
            <a:r>
              <a:rPr lang="en-US" sz="1800" b="1"/>
              <a:t>Michelle</a:t>
            </a:r>
            <a:br>
              <a:rPr lang="en-US" sz="1800">
                <a:solidFill>
                  <a:srgbClr val="1C1C1C"/>
                </a:solidFill>
              </a:rPr>
            </a:br>
            <a:br>
              <a:rPr lang="en-US" sz="1800">
                <a:solidFill>
                  <a:srgbClr val="1C1C1C"/>
                </a:solidFill>
              </a:rPr>
            </a:br>
            <a:r>
              <a:rPr lang="en-US" sz="1800"/>
              <a:t>Consider volunteering as a Community Panelist for an upcoming procurement evaluation.</a:t>
            </a:r>
            <a:br>
              <a:rPr lang="en-US" sz="1800"/>
            </a:br>
            <a:r>
              <a:rPr lang="en-US" sz="1800"/>
              <a:t>This is a valuable opportunity to gain insights into the evaluation process and enhance future proposals. Simply scan the QR code to learn more.</a:t>
            </a:r>
          </a:p>
          <a:p>
            <a:pPr defTabSz="699927">
              <a:defRPr/>
            </a:pPr>
            <a:endParaRPr lang="en-US">
              <a:solidFill>
                <a:srgbClr val="1C1C1C"/>
              </a:solidFill>
              <a:latin typeface="Inter"/>
              <a:ea typeface="Times New Roman" panose="02020603050405020304" pitchFamily="18" charset="0"/>
              <a:cs typeface="Times New Roman" panose="02020603050405020304" pitchFamily="18" charset="0"/>
            </a:endParaRPr>
          </a:p>
          <a:p>
            <a:pPr defTabSz="699927">
              <a:defRPr/>
            </a:pPr>
            <a:endParaRPr lang="en-US">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207963"/>
            <a:ext cx="5584825" cy="3141662"/>
          </a:xfrm>
        </p:spPr>
      </p:sp>
      <p:sp>
        <p:nvSpPr>
          <p:cNvPr id="3" name="Notes Placeholder 2"/>
          <p:cNvSpPr>
            <a:spLocks noGrp="1"/>
          </p:cNvSpPr>
          <p:nvPr>
            <p:ph type="body" idx="1"/>
          </p:nvPr>
        </p:nvSpPr>
        <p:spPr>
          <a:xfrm>
            <a:off x="702310" y="3508817"/>
            <a:ext cx="5618480" cy="4636647"/>
          </a:xfrm>
        </p:spPr>
        <p:txBody>
          <a:bodyPr/>
          <a:lstStyle/>
          <a:p>
            <a:r>
              <a:rPr lang="en-US" sz="2000" b="1"/>
              <a:t>Michelle</a:t>
            </a:r>
            <a:br>
              <a:rPr lang="en-US" sz="2000" b="1"/>
            </a:br>
            <a:endParaRPr lang="en-US" sz="2000" b="1"/>
          </a:p>
          <a:p>
            <a:pPr>
              <a:buNone/>
            </a:pPr>
            <a:r>
              <a:rPr lang="en-US" sz="2000" b="1"/>
              <a:t>Stay Connected with DEN</a:t>
            </a:r>
            <a:br>
              <a:rPr lang="en-US" sz="2000"/>
            </a:br>
            <a:r>
              <a:rPr lang="en-US" sz="2000"/>
              <a:t>Your journey with DEN doesn’t end at the Snack &amp; Souvenir Expo—keep soaring with us!</a:t>
            </a:r>
          </a:p>
          <a:p>
            <a:pPr>
              <a:buNone/>
            </a:pPr>
            <a:r>
              <a:rPr lang="en-US" sz="2000"/>
              <a:t>Follow DEN on social media for updates, news, and opportunities.</a:t>
            </a:r>
            <a:br>
              <a:rPr lang="en-US" sz="2000"/>
            </a:br>
            <a:r>
              <a:rPr lang="en-US" sz="2000"/>
              <a:t>Sign up for DEN’s weekly newsletter for info on:</a:t>
            </a:r>
          </a:p>
          <a:p>
            <a:pPr>
              <a:buFont typeface="Arial" panose="020B0604020202020204" pitchFamily="34" charset="0"/>
              <a:buChar char="•"/>
            </a:pPr>
            <a:r>
              <a:rPr lang="en-US" sz="2000"/>
              <a:t>Upcoming events</a:t>
            </a:r>
          </a:p>
          <a:p>
            <a:pPr>
              <a:buFont typeface="Arial" panose="020B0604020202020204" pitchFamily="34" charset="0"/>
              <a:buChar char="•"/>
            </a:pPr>
            <a:r>
              <a:rPr lang="en-US" sz="2000"/>
              <a:t>Bid opportunities</a:t>
            </a:r>
          </a:p>
          <a:p>
            <a:pPr>
              <a:buFont typeface="Arial" panose="020B0604020202020204" pitchFamily="34" charset="0"/>
              <a:buChar char="•"/>
            </a:pPr>
            <a:r>
              <a:rPr lang="en-US" sz="2000"/>
              <a:t>Business resources</a:t>
            </a:r>
          </a:p>
          <a:p>
            <a:r>
              <a:rPr lang="en-US" sz="2000"/>
              <a:t>DEN is committed to equitable engagement, providing year-round access to resources and events.</a:t>
            </a:r>
          </a:p>
          <a:p>
            <a:endParaRPr lang="en-US" sz="2000"/>
          </a:p>
        </p:txBody>
      </p:sp>
      <p:sp>
        <p:nvSpPr>
          <p:cNvPr id="4" name="Slide Number Placeholder 3"/>
          <p:cNvSpPr>
            <a:spLocks noGrp="1"/>
          </p:cNvSpPr>
          <p:nvPr>
            <p:ph type="sldNum" sz="quarter" idx="5"/>
          </p:nvPr>
        </p:nvSpPr>
        <p:spPr/>
        <p:txBody>
          <a:bodyPr/>
          <a:lstStyle/>
          <a:p>
            <a:fld id="{A399344F-1846-964E-A23F-F797EB56DD37}" type="slidenum">
              <a:rPr lang="en-US" smtClean="0"/>
              <a:t>12</a:t>
            </a:fld>
            <a:endParaRPr lang="en-US"/>
          </a:p>
        </p:txBody>
      </p:sp>
    </p:spTree>
    <p:extLst>
      <p:ext uri="{BB962C8B-B14F-4D97-AF65-F5344CB8AC3E}">
        <p14:creationId xmlns:p14="http://schemas.microsoft.com/office/powerpoint/2010/main" val="128472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1963" y="157163"/>
            <a:ext cx="2928937" cy="1647825"/>
          </a:xfrm>
        </p:spPr>
      </p:sp>
      <p:sp>
        <p:nvSpPr>
          <p:cNvPr id="3" name="Notes Placeholder 2"/>
          <p:cNvSpPr>
            <a:spLocks noGrp="1"/>
          </p:cNvSpPr>
          <p:nvPr>
            <p:ph type="body" idx="1"/>
          </p:nvPr>
        </p:nvSpPr>
        <p:spPr>
          <a:xfrm>
            <a:off x="258115" y="2260889"/>
            <a:ext cx="6506871" cy="3998389"/>
          </a:xfrm>
        </p:spPr>
        <p:txBody>
          <a:bodyPr/>
          <a:lstStyle/>
          <a:p>
            <a:pPr>
              <a:buNone/>
            </a:pPr>
            <a:r>
              <a:rPr lang="en-US" sz="1600" b="1"/>
              <a:t>Michelle</a:t>
            </a:r>
            <a:r>
              <a:rPr lang="en-US" sz="1600"/>
              <a:t> - We’re excited to begin today’s program by hearing from the leaders behind DEN’s award-winning concessions program—visionaries who are shaping the future of dining, retail, and guest experience at one of the busiest airports in the country.</a:t>
            </a:r>
          </a:p>
          <a:p>
            <a:pPr>
              <a:buNone/>
            </a:pPr>
            <a:r>
              <a:rPr lang="en-US" sz="1600"/>
              <a:t>Please join me in welcoming the DEN Concessions leadership team:</a:t>
            </a:r>
            <a:br>
              <a:rPr lang="en-US" sz="1600"/>
            </a:br>
            <a:endParaRPr lang="en-US" sz="1600"/>
          </a:p>
          <a:p>
            <a:pPr>
              <a:buFont typeface="Arial" panose="020B0604020202020204" pitchFamily="34" charset="0"/>
              <a:buChar char="•"/>
            </a:pPr>
            <a:r>
              <a:rPr lang="en-US" sz="1600" b="1"/>
              <a:t>Christopher Herndon</a:t>
            </a:r>
            <a:r>
              <a:rPr lang="en-US" sz="1600"/>
              <a:t>, </a:t>
            </a:r>
            <a:r>
              <a:rPr lang="en-US" sz="1600" b="1"/>
              <a:t>CHIEF COMMERCIAL OFFICER</a:t>
            </a:r>
            <a:r>
              <a:rPr lang="en-US" sz="1600"/>
              <a:t>, oversees the airport’s entire commercial strategy—from concessions to parking and revenue development—and plays a key role in long-term planning and equity-driven growth.</a:t>
            </a:r>
            <a:br>
              <a:rPr lang="en-US" sz="1600"/>
            </a:br>
            <a:endParaRPr lang="en-US" sz="1600"/>
          </a:p>
          <a:p>
            <a:pPr>
              <a:buFont typeface="Arial" panose="020B0604020202020204" pitchFamily="34" charset="0"/>
              <a:buChar char="•"/>
            </a:pPr>
            <a:r>
              <a:rPr lang="en-US" sz="1600" b="1"/>
              <a:t>PAM DECHANT</a:t>
            </a:r>
            <a:r>
              <a:rPr lang="en-US" sz="1600"/>
              <a:t>, </a:t>
            </a:r>
            <a:r>
              <a:rPr lang="en-US" sz="1600" b="1"/>
              <a:t>SENIOR VICE PRESIDENT OF CONCESSIONS</a:t>
            </a:r>
            <a:r>
              <a:rPr lang="en-US" sz="1600"/>
              <a:t>, leads the strategic direction of DEN’s concessions program. With a strong background in hospitality, Pam focuses on innovation, diversity, and delivering an exceptional traveler experience.</a:t>
            </a:r>
            <a:br>
              <a:rPr lang="en-US" sz="1600"/>
            </a:br>
            <a:endParaRPr lang="en-US" sz="1600"/>
          </a:p>
          <a:p>
            <a:pPr>
              <a:buFont typeface="Arial" panose="020B0604020202020204" pitchFamily="34" charset="0"/>
              <a:buChar char="•"/>
            </a:pPr>
            <a:r>
              <a:rPr lang="en-US" sz="1600" b="1"/>
              <a:t>BRANDEN SOWERS</a:t>
            </a:r>
            <a:r>
              <a:rPr lang="en-US" sz="1600"/>
              <a:t>, </a:t>
            </a:r>
            <a:r>
              <a:rPr lang="en-US" sz="1600" b="1"/>
              <a:t>SENIOR DIRECTOR OF CONCESSIONS</a:t>
            </a:r>
            <a:r>
              <a:rPr lang="en-US" sz="1600"/>
              <a:t>, manages the daily operations, tenant relations, and program execution—ensuring partnerships run smoothly and that the concessions program remains efficient, dynamic, and responsive.</a:t>
            </a:r>
          </a:p>
          <a:p>
            <a:pPr>
              <a:buFont typeface="Arial" panose="020B0604020202020204" pitchFamily="34" charset="0"/>
              <a:buChar char="•"/>
            </a:pPr>
            <a:endParaRPr lang="en-US" sz="1600"/>
          </a:p>
          <a:p>
            <a:pPr>
              <a:buNone/>
            </a:pPr>
            <a:r>
              <a:rPr lang="en-US" sz="1600"/>
              <a:t>Together, this team is driving DEN’s vision for a more inclusive, innovative, and customer-focused concessions experience.</a:t>
            </a:r>
          </a:p>
          <a:p>
            <a:pPr>
              <a:buNone/>
            </a:pPr>
            <a:endParaRPr lang="en-US" sz="1600"/>
          </a:p>
          <a:p>
            <a:r>
              <a:rPr lang="en-US" sz="1600"/>
              <a:t>Please help me welcome Penny, Pam, and Branden.</a:t>
            </a:r>
          </a:p>
        </p:txBody>
      </p:sp>
      <p:sp>
        <p:nvSpPr>
          <p:cNvPr id="4" name="Slide Number Placeholder 3"/>
          <p:cNvSpPr>
            <a:spLocks noGrp="1"/>
          </p:cNvSpPr>
          <p:nvPr>
            <p:ph type="sldNum" sz="quarter" idx="5"/>
          </p:nvPr>
        </p:nvSpPr>
        <p:spPr/>
        <p:txBody>
          <a:bodyPr/>
          <a:lstStyle/>
          <a:p>
            <a:fld id="{A399344F-1846-964E-A23F-F797EB56DD37}" type="slidenum">
              <a:rPr lang="en-US" smtClean="0"/>
              <a:t>13</a:t>
            </a:fld>
            <a:endParaRPr lang="en-US"/>
          </a:p>
        </p:txBody>
      </p:sp>
    </p:spTree>
    <p:extLst>
      <p:ext uri="{BB962C8B-B14F-4D97-AF65-F5344CB8AC3E}">
        <p14:creationId xmlns:p14="http://schemas.microsoft.com/office/powerpoint/2010/main" val="995783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8189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64A58-43EB-F1A2-B81E-3D65780E7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E7DA4-FB63-FCC6-872E-A42395E6F4F9}"/>
              </a:ext>
            </a:extLst>
          </p:cNvPr>
          <p:cNvSpPr>
            <a:spLocks noGrp="1" noRot="1" noChangeAspect="1"/>
          </p:cNvSpPr>
          <p:nvPr>
            <p:ph type="sldImg"/>
          </p:nvPr>
        </p:nvSpPr>
        <p:spPr>
          <a:xfrm>
            <a:off x="1731963" y="157163"/>
            <a:ext cx="2928937" cy="1647825"/>
          </a:xfrm>
        </p:spPr>
      </p:sp>
      <p:sp>
        <p:nvSpPr>
          <p:cNvPr id="3" name="Notes Placeholder 2">
            <a:extLst>
              <a:ext uri="{FF2B5EF4-FFF2-40B4-BE49-F238E27FC236}">
                <a16:creationId xmlns:a16="http://schemas.microsoft.com/office/drawing/2014/main" id="{606F0BDF-71A4-7163-5BFD-42BD135A6CA7}"/>
              </a:ext>
            </a:extLst>
          </p:cNvPr>
          <p:cNvSpPr>
            <a:spLocks noGrp="1"/>
          </p:cNvSpPr>
          <p:nvPr>
            <p:ph type="body" idx="1"/>
          </p:nvPr>
        </p:nvSpPr>
        <p:spPr>
          <a:xfrm>
            <a:off x="258115" y="2260889"/>
            <a:ext cx="6506871" cy="3998389"/>
          </a:xfrm>
        </p:spPr>
        <p:txBody>
          <a:bodyPr/>
          <a:lstStyle/>
          <a:p>
            <a:pPr>
              <a:buNone/>
            </a:pPr>
            <a:r>
              <a:rPr lang="en-US" sz="1600" b="1"/>
              <a:t>Michelle</a:t>
            </a:r>
            <a:r>
              <a:rPr lang="en-US" sz="1600"/>
              <a:t> - We’re excited to begin today’s program by hearing from the leaders behind DEN’s award-winning concessions program—visionaries who are shaping the future of dining, retail, and guest experience at one of the busiest airports in the country.</a:t>
            </a:r>
          </a:p>
          <a:p>
            <a:pPr>
              <a:buNone/>
            </a:pPr>
            <a:r>
              <a:rPr lang="en-US" sz="1600"/>
              <a:t>Please join me in welcoming the DEN Concessions leadership team:</a:t>
            </a:r>
            <a:br>
              <a:rPr lang="en-US" sz="1600"/>
            </a:br>
            <a:endParaRPr lang="en-US" sz="1600"/>
          </a:p>
          <a:p>
            <a:pPr>
              <a:buFont typeface="Arial" panose="020B0604020202020204" pitchFamily="34" charset="0"/>
              <a:buChar char="•"/>
            </a:pPr>
            <a:r>
              <a:rPr lang="en-US" sz="1600" b="1"/>
              <a:t>Christopher Herndon</a:t>
            </a:r>
            <a:r>
              <a:rPr lang="en-US" sz="1600"/>
              <a:t>, </a:t>
            </a:r>
            <a:r>
              <a:rPr lang="en-US" sz="1600" b="1"/>
              <a:t>CHIEF COMMERCIAL OFFICER</a:t>
            </a:r>
            <a:r>
              <a:rPr lang="en-US" sz="1600"/>
              <a:t>, oversees the airport’s entire commercial strategy—from concessions to parking and revenue development—and plays a key role in long-term planning and equity-driven growth.</a:t>
            </a:r>
            <a:br>
              <a:rPr lang="en-US" sz="1600"/>
            </a:br>
            <a:endParaRPr lang="en-US" sz="1600"/>
          </a:p>
          <a:p>
            <a:pPr>
              <a:buFont typeface="Arial" panose="020B0604020202020204" pitchFamily="34" charset="0"/>
              <a:buChar char="•"/>
            </a:pPr>
            <a:r>
              <a:rPr lang="en-US" sz="1600" b="1"/>
              <a:t>PAM DECHANT</a:t>
            </a:r>
            <a:r>
              <a:rPr lang="en-US" sz="1600"/>
              <a:t>, </a:t>
            </a:r>
            <a:r>
              <a:rPr lang="en-US" sz="1600" b="1"/>
              <a:t>SENIOR VICE PRESIDENT OF CONCESSIONS</a:t>
            </a:r>
            <a:r>
              <a:rPr lang="en-US" sz="1600"/>
              <a:t>, leads the strategic direction of DEN’s concessions program. With a strong background in hospitality, Pam focuses on innovation, diversity, and delivering an exceptional traveler experience.</a:t>
            </a:r>
            <a:br>
              <a:rPr lang="en-US" sz="1600"/>
            </a:br>
            <a:endParaRPr lang="en-US" sz="1600"/>
          </a:p>
          <a:p>
            <a:pPr>
              <a:buFont typeface="Arial" panose="020B0604020202020204" pitchFamily="34" charset="0"/>
              <a:buChar char="•"/>
            </a:pPr>
            <a:r>
              <a:rPr lang="en-US" sz="1600" b="1"/>
              <a:t>BRANDEN SOWERS</a:t>
            </a:r>
            <a:r>
              <a:rPr lang="en-US" sz="1600"/>
              <a:t>, </a:t>
            </a:r>
            <a:r>
              <a:rPr lang="en-US" sz="1600" b="1"/>
              <a:t>SENIOR DIRECTOR OF CONCESSIONS</a:t>
            </a:r>
            <a:r>
              <a:rPr lang="en-US" sz="1600"/>
              <a:t>, manages the daily operations, tenant relations, and program execution—ensuring partnerships run smoothly and that the concessions program remains efficient, dynamic, and responsive.</a:t>
            </a:r>
          </a:p>
          <a:p>
            <a:pPr>
              <a:buFont typeface="Arial" panose="020B0604020202020204" pitchFamily="34" charset="0"/>
              <a:buChar char="•"/>
            </a:pPr>
            <a:endParaRPr lang="en-US" sz="1600"/>
          </a:p>
          <a:p>
            <a:pPr>
              <a:buNone/>
            </a:pPr>
            <a:r>
              <a:rPr lang="en-US" sz="1600"/>
              <a:t>Together, this team is driving DEN’s vision for a more inclusive, innovative, and customer-focused concessions experience.</a:t>
            </a:r>
          </a:p>
          <a:p>
            <a:pPr>
              <a:buNone/>
            </a:pPr>
            <a:endParaRPr lang="en-US" sz="1600"/>
          </a:p>
          <a:p>
            <a:r>
              <a:rPr lang="en-US" sz="1600"/>
              <a:t>Please help me welcome Penny, Pam, and Branden.</a:t>
            </a:r>
          </a:p>
        </p:txBody>
      </p:sp>
      <p:sp>
        <p:nvSpPr>
          <p:cNvPr id="4" name="Slide Number Placeholder 3">
            <a:extLst>
              <a:ext uri="{FF2B5EF4-FFF2-40B4-BE49-F238E27FC236}">
                <a16:creationId xmlns:a16="http://schemas.microsoft.com/office/drawing/2014/main" id="{501C1997-0EFF-767F-73C2-4A0063107620}"/>
              </a:ext>
            </a:extLst>
          </p:cNvPr>
          <p:cNvSpPr>
            <a:spLocks noGrp="1"/>
          </p:cNvSpPr>
          <p:nvPr>
            <p:ph type="sldNum" sz="quarter" idx="5"/>
          </p:nvPr>
        </p:nvSpPr>
        <p:spPr/>
        <p:txBody>
          <a:bodyPr/>
          <a:lstStyle/>
          <a:p>
            <a:fld id="{A399344F-1846-964E-A23F-F797EB56DD37}" type="slidenum">
              <a:rPr lang="en-US" smtClean="0"/>
              <a:t>15</a:t>
            </a:fld>
            <a:endParaRPr lang="en-US"/>
          </a:p>
        </p:txBody>
      </p:sp>
    </p:spTree>
    <p:extLst>
      <p:ext uri="{BB962C8B-B14F-4D97-AF65-F5344CB8AC3E}">
        <p14:creationId xmlns:p14="http://schemas.microsoft.com/office/powerpoint/2010/main" val="590787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74491-533E-C13E-974A-D1B7C4B3C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A30CA-E3C8-83D9-CE71-2C1B9D12D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E27DD-9AC8-9EDB-A955-542E56F8616A}"/>
              </a:ext>
            </a:extLst>
          </p:cNvPr>
          <p:cNvSpPr>
            <a:spLocks noGrp="1"/>
          </p:cNvSpPr>
          <p:nvPr>
            <p:ph type="body" idx="1"/>
          </p:nvPr>
        </p:nvSpPr>
        <p:spPr/>
        <p:txBody>
          <a:bodyPr/>
          <a:lstStyle/>
          <a:p>
            <a:r>
              <a:rPr lang="en-US" dirty="0"/>
              <a:t>What a great group in this room the right brands, the right buyers, the right conversations. This is exactly where we want to be.</a:t>
            </a:r>
          </a:p>
          <a:p>
            <a:endParaRPr lang="en-US" dirty="0"/>
          </a:p>
          <a:p>
            <a:r>
              <a:rPr lang="en-US" dirty="0"/>
              <a:t>I’m Chris Herndon, the new Chief Commercial Officer at Denver International Airport, and I'm genuinely excited to be building something here with all of you.</a:t>
            </a:r>
          </a:p>
          <a:p>
            <a:endParaRPr lang="en-US" dirty="0"/>
          </a:p>
          <a:p>
            <a:r>
              <a:rPr lang="en-US" dirty="0"/>
              <a:t>DEN is one of the busiest airports in the country, and our concessions program is one of the most visible retail stages you can stand on. The travelers coming through our doors every single day are looking for something great, and we want that to be your product.</a:t>
            </a:r>
          </a:p>
          <a:p>
            <a:endParaRPr lang="en-US" dirty="0"/>
          </a:p>
          <a:p>
            <a:r>
              <a:rPr lang="en-US" dirty="0"/>
              <a:t>To give you a real sense of the opportunity in front of us, let's take a quick look at DEN by the numbers.</a:t>
            </a:r>
          </a:p>
        </p:txBody>
      </p:sp>
    </p:spTree>
    <p:extLst>
      <p:ext uri="{BB962C8B-B14F-4D97-AF65-F5344CB8AC3E}">
        <p14:creationId xmlns:p14="http://schemas.microsoft.com/office/powerpoint/2010/main" val="142267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scale. DEN is the 4th busiest airport in North America and the 10th busiest in the world. We have 27 airlines serving 233 nonstop destinations  including 34 international destinations across 19 countries.</a:t>
            </a:r>
          </a:p>
          <a:p>
            <a:r>
              <a:rPr lang="en-US"/>
              <a:t>In 2025, we expect 82.4 million passengers to walk through our doors. That's 82.4 million opportunities to put your product in someone's hands.</a:t>
            </a:r>
          </a:p>
          <a:p>
            <a:r>
              <a:rPr lang="en-US"/>
              <a:t>With over 43,000 employees and approximately 1,200 companies operating on campus, DEN is also Colorado's largest economic engine  generating $47.2 billion for our state.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01746-5365-43E4-8D78-9B55AC958B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9487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address that continued growth, we developed a strategy to get the airport ready to serve 100 million annual passengers.</a:t>
            </a: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call that strategy Vision 100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 orange you see our guiding principles; they describe how we behave as we do our work</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Vision 100 features four pillars of activity that span our operations</a:t>
            </a:r>
          </a:p>
          <a:p>
            <a:pPr marL="6858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need to improve in each of these areas to achieve Vision 100</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9472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Here’s another way to look at how Vision 100 and Operation 2045 work together to keep DEN prepared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timeline spans from current-day to 2045 when DEN will serve over 120 million annual passengers</a:t>
            </a:r>
          </a:p>
          <a:p>
            <a:pPr marL="291576" indent="-291576">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A19075-C3AF-415D-92D5-405545492C6C}" type="slidenum">
              <a:rPr kumimoji="0" lang="en-US"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92414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8189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099B-9896-92B8-7E56-48DB5ADAF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1166D-5E22-25D7-99D6-674649DE1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69BC6-1D22-9CCC-FF3C-A18C42C1AA23}"/>
              </a:ext>
            </a:extLst>
          </p:cNvPr>
          <p:cNvSpPr>
            <a:spLocks noGrp="1"/>
          </p:cNvSpPr>
          <p:nvPr>
            <p:ph type="body" idx="1"/>
          </p:nvPr>
        </p:nvSpPr>
        <p:spPr/>
        <p:txBody>
          <a:bodyPr/>
          <a:lstStyle/>
          <a:p>
            <a:pPr marL="171450" indent="-171450">
              <a:buFont typeface="Arial" panose="020B0604020202020204" pitchFamily="34" charset="0"/>
              <a:buChar char="•"/>
            </a:pPr>
            <a:r>
              <a:rPr lang="en-US"/>
              <a:t>One thing I want to be clear about  DEN is serious about creating real opportunities for small businesses, not just saying we are.</a:t>
            </a:r>
          </a:p>
          <a:p>
            <a:pPr marL="171450" indent="-171450">
              <a:buFont typeface="Arial" panose="020B0604020202020204" pitchFamily="34" charset="0"/>
              <a:buChar char="•"/>
            </a:pPr>
            <a:r>
              <a:rPr lang="en-US"/>
              <a:t>We've put a cap on RFP submittal and design size to level the playing field. </a:t>
            </a:r>
          </a:p>
          <a:p>
            <a:pPr marL="171450" indent="-171450">
              <a:buFont typeface="Arial" panose="020B0604020202020204" pitchFamily="34" charset="0"/>
              <a:buChar char="•"/>
            </a:pPr>
            <a:r>
              <a:rPr lang="en-US"/>
              <a:t>We've created dedicated Small Business Enterprise Concessions opportunities that limit the competition pool to same-sized companies, so you're not up against a corporate giant on day one.</a:t>
            </a:r>
          </a:p>
          <a:p>
            <a:pPr marL="171450" indent="-171450">
              <a:buFont typeface="Arial" panose="020B0604020202020204" pitchFamily="34" charset="0"/>
              <a:buChar char="•"/>
            </a:pPr>
            <a:r>
              <a:rPr lang="en-US"/>
              <a:t>We've also added EDIA language to our competitive solicitations, and any proposal submitted must include an EDIA Plan  which is scored and factored directly into the final assessment.</a:t>
            </a:r>
          </a:p>
          <a:p>
            <a:pPr marL="171450" indent="-171450">
              <a:buFont typeface="Arial" panose="020B0604020202020204" pitchFamily="34" charset="0"/>
              <a:buChar char="•"/>
            </a:pPr>
            <a:r>
              <a:rPr lang="en-US"/>
              <a:t>We want the best businesses in this room, and we've built the process to give you a fair shot at getting here.</a:t>
            </a:r>
          </a:p>
          <a:p>
            <a:pPr marL="171450" indent="-171450">
              <a:buFont typeface="Arial" panose="020B0604020202020204" pitchFamily="34" charset="0"/>
              <a:buChar char="•"/>
            </a:pPr>
            <a:r>
              <a:rPr lang="en-US"/>
              <a:t>I’d like to next hand it over to Branden Sowers, Sr. Director of Concessions to share more about the Concessions Master Plan and our upcoming Concession Opportunities.</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395F95D-FAF2-8B72-B5C8-8F29BCE703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714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907F7-53E2-102C-E5C1-5FB9464E1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58EB5-5F62-64DD-7947-E012D6B6C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E0786-05B6-679E-D053-9F13BBC1A86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29321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B65E8EC3-1F68-F2F8-B9EF-4CAFB5DB60D6}"/>
            </a:ext>
          </a:extLst>
        </p:cNvPr>
        <p:cNvGrpSpPr/>
        <p:nvPr/>
      </p:nvGrpSpPr>
      <p:grpSpPr>
        <a:xfrm>
          <a:off x="0" y="0"/>
          <a:ext cx="0" cy="0"/>
          <a:chOff x="0" y="0"/>
          <a:chExt cx="0" cy="0"/>
        </a:xfrm>
      </p:grpSpPr>
      <p:sp>
        <p:nvSpPr>
          <p:cNvPr id="339" name="Google Shape;339;p21:notes">
            <a:extLst>
              <a:ext uri="{FF2B5EF4-FFF2-40B4-BE49-F238E27FC236}">
                <a16:creationId xmlns:a16="http://schemas.microsoft.com/office/drawing/2014/main" id="{236E45C6-BE56-C32D-1FC5-54F3D6AA7D0C}"/>
              </a:ext>
            </a:extLst>
          </p:cNvPr>
          <p:cNvSpPr>
            <a:spLocks noGrp="1" noRot="1" noChangeAspect="1"/>
          </p:cNvSpPr>
          <p:nvPr>
            <p:ph type="sldImg" idx="2"/>
          </p:nvPr>
        </p:nvSpPr>
        <p:spPr>
          <a:xfrm>
            <a:off x="-1054100" y="1570038"/>
            <a:ext cx="7535863" cy="4240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1:notes">
            <a:extLst>
              <a:ext uri="{FF2B5EF4-FFF2-40B4-BE49-F238E27FC236}">
                <a16:creationId xmlns:a16="http://schemas.microsoft.com/office/drawing/2014/main" id="{21678FEC-69C2-702D-E201-D7968A8E2AFD}"/>
              </a:ext>
            </a:extLst>
          </p:cNvPr>
          <p:cNvSpPr txBox="1">
            <a:spLocks noGrp="1"/>
          </p:cNvSpPr>
          <p:nvPr>
            <p:ph type="body" idx="1"/>
          </p:nvPr>
        </p:nvSpPr>
        <p:spPr>
          <a:xfrm>
            <a:off x="529847" y="5938236"/>
            <a:ext cx="4238771" cy="5256449"/>
          </a:xfrm>
          <a:prstGeom prst="rect">
            <a:avLst/>
          </a:prstGeom>
          <a:noFill/>
          <a:ln>
            <a:noFill/>
          </a:ln>
        </p:spPr>
        <p:txBody>
          <a:bodyPr spcFirstLastPara="1" wrap="square" lIns="95204" tIns="47601" rIns="95204" bIns="47601" anchor="t" anchorCtr="0">
            <a:noAutofit/>
          </a:bodyPr>
          <a:lstStyle/>
          <a:p>
            <a:pPr marL="354558" marR="0" lvl="0" indent="-263845" algn="l" defTabSz="685800" rtl="0" eaLnBrk="1" fontAlgn="auto" latinLnBrk="0" hangingPunct="1">
              <a:lnSpc>
                <a:spcPct val="157142"/>
              </a:lnSpc>
              <a:spcBef>
                <a:spcPts val="0"/>
              </a:spcBef>
              <a:spcAft>
                <a:spcPts val="0"/>
              </a:spcAft>
              <a:buClr>
                <a:srgbClr val="000000"/>
              </a:buClr>
              <a:buSzPts val="1400"/>
              <a:buFontTx/>
              <a:buNone/>
              <a:tabLst/>
              <a:defRPr/>
            </a:pPr>
            <a:r>
              <a:rPr lang="en-US"/>
              <a:t>Oversee 287+ contracts</a:t>
            </a:r>
          </a:p>
          <a:p>
            <a:pPr marL="354558" indent="-263845">
              <a:lnSpc>
                <a:spcPct val="157142"/>
              </a:lnSpc>
              <a:buClr>
                <a:srgbClr val="000000"/>
              </a:buClr>
              <a:buSzPts val="1400"/>
            </a:pPr>
            <a:endParaRPr lang="en-US">
              <a:sym typeface="Calibri"/>
            </a:endParaRPr>
          </a:p>
        </p:txBody>
      </p:sp>
    </p:spTree>
    <p:extLst>
      <p:ext uri="{BB962C8B-B14F-4D97-AF65-F5344CB8AC3E}">
        <p14:creationId xmlns:p14="http://schemas.microsoft.com/office/powerpoint/2010/main" val="513233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a:spLocks noGrp="1" noRot="1" noChangeAspect="1"/>
          </p:cNvSpPr>
          <p:nvPr>
            <p:ph type="sldImg" idx="2"/>
          </p:nvPr>
        </p:nvSpPr>
        <p:spPr>
          <a:xfrm>
            <a:off x="-1055688" y="1570038"/>
            <a:ext cx="7537451" cy="4240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6:notes"/>
          <p:cNvSpPr txBox="1">
            <a:spLocks noGrp="1"/>
          </p:cNvSpPr>
          <p:nvPr>
            <p:ph type="body" idx="1"/>
          </p:nvPr>
        </p:nvSpPr>
        <p:spPr>
          <a:xfrm>
            <a:off x="542604" y="6045455"/>
            <a:ext cx="4340816" cy="6279851"/>
          </a:xfrm>
          <a:prstGeom prst="rect">
            <a:avLst/>
          </a:prstGeom>
          <a:noFill/>
          <a:ln>
            <a:noFill/>
          </a:ln>
        </p:spPr>
        <p:txBody>
          <a:bodyPr spcFirstLastPara="1" wrap="square" lIns="95204" tIns="47601" rIns="95204" bIns="47601" anchor="t" anchorCtr="0">
            <a:noAutofit/>
          </a:bodyPr>
          <a:lstStyle/>
          <a:p>
            <a:pPr>
              <a:lnSpc>
                <a:spcPct val="150000"/>
              </a:lnSpc>
            </a:pPr>
            <a:endParaRPr lang="en-US"/>
          </a:p>
        </p:txBody>
      </p:sp>
    </p:spTree>
    <p:extLst>
      <p:ext uri="{BB962C8B-B14F-4D97-AF65-F5344CB8AC3E}">
        <p14:creationId xmlns:p14="http://schemas.microsoft.com/office/powerpoint/2010/main" val="1104006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9:notes"/>
          <p:cNvSpPr>
            <a:spLocks noGrp="1" noRot="1" noChangeAspect="1"/>
          </p:cNvSpPr>
          <p:nvPr>
            <p:ph type="sldImg" idx="2"/>
          </p:nvPr>
        </p:nvSpPr>
        <p:spPr>
          <a:xfrm>
            <a:off x="-1055688" y="1570038"/>
            <a:ext cx="7537451" cy="4240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9:notes"/>
          <p:cNvSpPr txBox="1">
            <a:spLocks noGrp="1"/>
          </p:cNvSpPr>
          <p:nvPr>
            <p:ph type="body" idx="1"/>
          </p:nvPr>
        </p:nvSpPr>
        <p:spPr>
          <a:xfrm>
            <a:off x="542604" y="6045457"/>
            <a:ext cx="4340816" cy="4946277"/>
          </a:xfrm>
          <a:prstGeom prst="rect">
            <a:avLst/>
          </a:prstGeom>
          <a:noFill/>
          <a:ln>
            <a:noFill/>
          </a:ln>
        </p:spPr>
        <p:txBody>
          <a:bodyPr spcFirstLastPara="1" wrap="square" lIns="95204" tIns="47601" rIns="95204" bIns="47601" anchor="t" anchorCtr="0">
            <a:noAutofit/>
          </a:bodyPr>
          <a:lstStyle/>
          <a:p>
            <a:pPr marL="190448" indent="-190448">
              <a:buClr>
                <a:srgbClr val="B74D13"/>
              </a:buClr>
              <a:buSzPts val="900"/>
              <a:buFont typeface="Arial"/>
              <a:buChar char="•"/>
            </a:pPr>
            <a:r>
              <a:rPr lang="en-US">
                <a:solidFill>
                  <a:srgbClr val="3B1D85"/>
                </a:solidFill>
              </a:rPr>
              <a:t>In 2019, we launched our concessions master plan, a road map to efficiently meet the fast-approaching 100Million passengers</a:t>
            </a:r>
            <a:endParaRPr lang="en-US"/>
          </a:p>
          <a:p>
            <a:pPr marL="190448" indent="-190448">
              <a:buClr>
                <a:srgbClr val="B74D13"/>
              </a:buClr>
              <a:buSzPts val="900"/>
              <a:buFont typeface="Arial"/>
              <a:buChar char="•"/>
            </a:pPr>
            <a:r>
              <a:rPr lang="en-US">
                <a:solidFill>
                  <a:srgbClr val="3B1D85"/>
                </a:solidFill>
              </a:rPr>
              <a:t>Nearly two years of development and data analysis were used to build our future strategy and master plan</a:t>
            </a:r>
            <a:endParaRPr lang="en-US"/>
          </a:p>
          <a:p>
            <a:pPr marL="190448" indent="-190448">
              <a:buClr>
                <a:srgbClr val="B74D13"/>
              </a:buClr>
              <a:buSzPts val="900"/>
              <a:buFont typeface="Arial"/>
              <a:buChar char="•"/>
            </a:pPr>
            <a:r>
              <a:rPr lang="en-US" b="1">
                <a:solidFill>
                  <a:srgbClr val="3B1D85"/>
                </a:solidFill>
              </a:rPr>
              <a:t>Our master plan has 2 major functions </a:t>
            </a:r>
            <a:endParaRPr lang="en-US"/>
          </a:p>
          <a:p>
            <a:pPr marL="540340" lvl="1" indent="-190448">
              <a:buClr>
                <a:srgbClr val="B74D13"/>
              </a:buClr>
              <a:buSzPts val="900"/>
              <a:buFont typeface="Arial"/>
              <a:buChar char="•"/>
            </a:pPr>
            <a:r>
              <a:rPr lang="en-US">
                <a:solidFill>
                  <a:srgbClr val="3B1D85"/>
                </a:solidFill>
              </a:rPr>
              <a:t>It addresses issues related to adding square footage and transforming layout of current space</a:t>
            </a:r>
            <a:endParaRPr lang="en-US"/>
          </a:p>
          <a:p>
            <a:pPr marL="540340" lvl="1" indent="-190448">
              <a:buClr>
                <a:srgbClr val="B74D13"/>
              </a:buClr>
              <a:buSzPts val="900"/>
              <a:buFont typeface="Arial"/>
              <a:buChar char="•"/>
            </a:pPr>
            <a:r>
              <a:rPr lang="en-US">
                <a:solidFill>
                  <a:srgbClr val="3B1D85"/>
                </a:solidFill>
              </a:rPr>
              <a:t>It outlines core commercial planning principles used to redevelop the entire program</a:t>
            </a:r>
            <a:endParaRPr lang="en-US"/>
          </a:p>
          <a:p>
            <a:pPr marL="190448" indent="-190448">
              <a:buClr>
                <a:srgbClr val="B74D13"/>
              </a:buClr>
              <a:buSzPts val="1000"/>
              <a:buFont typeface="Arial"/>
              <a:buChar char="•"/>
            </a:pPr>
            <a:r>
              <a:rPr lang="en-US" sz="1000">
                <a:solidFill>
                  <a:srgbClr val="3B1D85"/>
                </a:solidFill>
              </a:rPr>
              <a:t>The needs of small, local, and ACDBE businesses are part of the foundation of our commercial plans</a:t>
            </a:r>
            <a:endParaRPr lang="en-US"/>
          </a:p>
          <a:p>
            <a:pPr marL="174946" indent="-174946">
              <a:buClr>
                <a:srgbClr val="B74D13"/>
              </a:buClr>
              <a:buSzPts val="1000"/>
              <a:buFont typeface="Arial"/>
              <a:buChar char="•"/>
            </a:pPr>
            <a:r>
              <a:rPr lang="en-US" sz="1000">
                <a:solidFill>
                  <a:srgbClr val="3B1D85"/>
                </a:solidFill>
              </a:rPr>
              <a:t>NEXT SLIDE</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a:spLocks noGrp="1" noRot="1" noChangeAspect="1"/>
          </p:cNvSpPr>
          <p:nvPr>
            <p:ph type="sldImg" idx="2"/>
          </p:nvPr>
        </p:nvSpPr>
        <p:spPr>
          <a:xfrm>
            <a:off x="-1054100" y="1570038"/>
            <a:ext cx="7535863" cy="4240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1:notes"/>
          <p:cNvSpPr txBox="1">
            <a:spLocks noGrp="1"/>
          </p:cNvSpPr>
          <p:nvPr>
            <p:ph type="body" idx="1"/>
          </p:nvPr>
        </p:nvSpPr>
        <p:spPr>
          <a:xfrm>
            <a:off x="542603" y="6045454"/>
            <a:ext cx="4340816" cy="4946279"/>
          </a:xfrm>
          <a:prstGeom prst="rect">
            <a:avLst/>
          </a:prstGeom>
          <a:noFill/>
          <a:ln>
            <a:noFill/>
          </a:ln>
        </p:spPr>
        <p:txBody>
          <a:bodyPr spcFirstLastPara="1" wrap="square" lIns="95204" tIns="47601" rIns="95204" bIns="47601" anchor="t" anchorCtr="0">
            <a:noAutofit/>
          </a:bodyPr>
          <a:lstStyle/>
          <a:p>
            <a:pPr>
              <a:buClr>
                <a:schemeClr val="dk1"/>
              </a:buClr>
              <a:buSzPts val="900"/>
            </a:pPr>
            <a:endParaRPr lang="en-US"/>
          </a:p>
          <a:p>
            <a:pPr marL="342900" marR="0" lvl="0" indent="-342900">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With such a massive program filled with nuanced details in every area, there are some basic planning principles we use as we aim for a consistent, intuitive journey for our guests</a:t>
            </a:r>
          </a:p>
          <a:p>
            <a:pPr marL="342900" marR="0" lvl="0" indent="-342900">
              <a:buFont typeface="Symbol" panose="05050102010706020507" pitchFamily="18" charset="2"/>
              <a:buChar char=""/>
            </a:pPr>
            <a:r>
              <a:rPr lang="en-US" sz="1800" kern="100">
                <a:effectLst/>
                <a:latin typeface="Aptos" panose="020B0004020202020204" pitchFamily="34" charset="0"/>
                <a:ea typeface="Aptos" panose="020B0004020202020204" pitchFamily="34" charset="0"/>
                <a:cs typeface="Times New Roman" panose="02020603050405020304" pitchFamily="18" charset="0"/>
              </a:rPr>
              <a:t>7 of our core planning principles are listed here as an example of the type of filter we use when making decisions and ask that respondents to these RFPs use as well</a:t>
            </a:r>
          </a:p>
          <a:p>
            <a:pPr marL="342900" marR="0" lvl="0" indent="-342900">
              <a:buFont typeface="Symbol" panose="05050102010706020507" pitchFamily="18" charset="2"/>
              <a:buChar char=""/>
            </a:pPr>
            <a:r>
              <a:rPr lang="en-US" sz="1800" kern="100">
                <a:solidFill>
                  <a:srgbClr val="0070C0"/>
                </a:solidFill>
                <a:effectLst/>
                <a:latin typeface="Aptos" panose="020B0004020202020204" pitchFamily="34" charset="0"/>
                <a:ea typeface="Aptos" panose="020B0004020202020204" pitchFamily="34" charset="0"/>
                <a:cs typeface="Times New Roman" panose="02020603050405020304" pitchFamily="18" charset="0"/>
              </a:rPr>
              <a:t>(examples) - </a:t>
            </a:r>
            <a:r>
              <a:rPr lang="en-US" sz="1800" kern="100">
                <a:effectLst/>
                <a:latin typeface="Aptos" panose="020B0004020202020204" pitchFamily="34" charset="0"/>
                <a:ea typeface="Aptos" panose="020B0004020202020204" pitchFamily="34" charset="0"/>
                <a:cs typeface="Times New Roman" panose="02020603050405020304" pitchFamily="18" charset="0"/>
              </a:rPr>
              <a:t>1-7 – core planning principles</a:t>
            </a:r>
          </a:p>
          <a:p>
            <a:pPr marL="524838" lvl="1" indent="-116631">
              <a:buClr>
                <a:schemeClr val="dk1"/>
              </a:buClr>
              <a:buSzPts val="900"/>
            </a:pPr>
            <a:endParaRPr lang="en-US"/>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2:notes"/>
          <p:cNvSpPr>
            <a:spLocks noGrp="1" noRot="1" noChangeAspect="1"/>
          </p:cNvSpPr>
          <p:nvPr>
            <p:ph type="sldImg" idx="2"/>
          </p:nvPr>
        </p:nvSpPr>
        <p:spPr>
          <a:xfrm>
            <a:off x="-1054100" y="1570038"/>
            <a:ext cx="7535863" cy="4240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2:notes"/>
          <p:cNvSpPr txBox="1">
            <a:spLocks noGrp="1"/>
          </p:cNvSpPr>
          <p:nvPr>
            <p:ph type="body" idx="1"/>
          </p:nvPr>
        </p:nvSpPr>
        <p:spPr>
          <a:xfrm>
            <a:off x="529847" y="5938236"/>
            <a:ext cx="4238771" cy="5256449"/>
          </a:xfrm>
          <a:prstGeom prst="rect">
            <a:avLst/>
          </a:prstGeom>
          <a:noFill/>
          <a:ln>
            <a:noFill/>
          </a:ln>
        </p:spPr>
        <p:txBody>
          <a:bodyPr spcFirstLastPara="1" wrap="square" lIns="95204" tIns="47601" rIns="95204" bIns="47601" anchor="t" anchorCtr="0">
            <a:noAutofit/>
          </a:bodyPr>
          <a:lstStyle/>
          <a:p>
            <a:pPr marL="349892" indent="-291576">
              <a:lnSpc>
                <a:spcPct val="107000"/>
              </a:lnSpc>
              <a:buClr>
                <a:schemeClr val="dk1"/>
              </a:buClr>
              <a:buSzPts val="900"/>
            </a:pPr>
            <a:endParaRPr lang="en-US"/>
          </a:p>
        </p:txBody>
      </p:sp>
      <p:sp>
        <p:nvSpPr>
          <p:cNvPr id="271" name="Google Shape;271;p12:notes"/>
          <p:cNvSpPr txBox="1">
            <a:spLocks noGrp="1"/>
          </p:cNvSpPr>
          <p:nvPr>
            <p:ph type="sldNum" idx="12"/>
          </p:nvPr>
        </p:nvSpPr>
        <p:spPr>
          <a:xfrm>
            <a:off x="3073492" y="11931703"/>
            <a:ext cx="2351275" cy="630279"/>
          </a:xfrm>
          <a:prstGeom prst="rect">
            <a:avLst/>
          </a:prstGeom>
          <a:noFill/>
          <a:ln>
            <a:noFill/>
          </a:ln>
        </p:spPr>
        <p:txBody>
          <a:bodyPr spcFirstLastPara="1" wrap="square" lIns="95204" tIns="47601" rIns="95204" bIns="47601"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48085-4540-444E-C160-E7BA3D70B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11BC5-ED23-419D-1012-2D6FDB3BE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81D2F-18EB-9B08-9468-179DDA9D826E}"/>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A7A2386-5526-7B8C-29F0-9CB32FB1FD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56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a:extLst>
            <a:ext uri="{FF2B5EF4-FFF2-40B4-BE49-F238E27FC236}">
              <a16:creationId xmlns:a16="http://schemas.microsoft.com/office/drawing/2014/main" id="{AF4A1036-ED59-5687-0AE6-069756D415EE}"/>
            </a:ext>
          </a:extLst>
        </p:cNvPr>
        <p:cNvGrpSpPr/>
        <p:nvPr/>
      </p:nvGrpSpPr>
      <p:grpSpPr>
        <a:xfrm>
          <a:off x="0" y="0"/>
          <a:ext cx="0" cy="0"/>
          <a:chOff x="0" y="0"/>
          <a:chExt cx="0" cy="0"/>
        </a:xfrm>
      </p:grpSpPr>
      <p:sp>
        <p:nvSpPr>
          <p:cNvPr id="339" name="Google Shape;339;p21:notes">
            <a:extLst>
              <a:ext uri="{FF2B5EF4-FFF2-40B4-BE49-F238E27FC236}">
                <a16:creationId xmlns:a16="http://schemas.microsoft.com/office/drawing/2014/main" id="{14A568E2-F79C-3C50-A823-B4B806A7F14D}"/>
              </a:ext>
            </a:extLst>
          </p:cNvPr>
          <p:cNvSpPr>
            <a:spLocks noGrp="1" noRot="1" noChangeAspect="1"/>
          </p:cNvSpPr>
          <p:nvPr>
            <p:ph type="sldImg" idx="2"/>
          </p:nvPr>
        </p:nvSpPr>
        <p:spPr>
          <a:xfrm>
            <a:off x="-1058863" y="1597025"/>
            <a:ext cx="7673976" cy="4318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1:notes">
            <a:extLst>
              <a:ext uri="{FF2B5EF4-FFF2-40B4-BE49-F238E27FC236}">
                <a16:creationId xmlns:a16="http://schemas.microsoft.com/office/drawing/2014/main" id="{844CC89C-9D49-503F-3A2F-C756FAE772CF}"/>
              </a:ext>
            </a:extLst>
          </p:cNvPr>
          <p:cNvSpPr txBox="1">
            <a:spLocks noGrp="1"/>
          </p:cNvSpPr>
          <p:nvPr>
            <p:ph type="body" idx="1"/>
          </p:nvPr>
        </p:nvSpPr>
        <p:spPr>
          <a:xfrm>
            <a:off x="542602" y="6045455"/>
            <a:ext cx="4340816" cy="5351357"/>
          </a:xfrm>
          <a:prstGeom prst="rect">
            <a:avLst/>
          </a:prstGeom>
          <a:noFill/>
          <a:ln>
            <a:noFill/>
          </a:ln>
        </p:spPr>
        <p:txBody>
          <a:bodyPr spcFirstLastPara="1" wrap="square" lIns="97165" tIns="48582" rIns="97165" bIns="48582" anchor="t" anchorCtr="0">
            <a:noAutofit/>
          </a:bodyPr>
          <a:lstStyle/>
          <a:p>
            <a:pPr marL="0" marR="0" lvl="0" indent="0" algn="l" defTabSz="914400" rtl="0" eaLnBrk="1" fontAlgn="auto" latinLnBrk="0" hangingPunct="1">
              <a:lnSpc>
                <a:spcPct val="107000"/>
              </a:lnSpc>
              <a:spcBef>
                <a:spcPts val="0"/>
              </a:spcBef>
              <a:spcAft>
                <a:spcPts val="816"/>
              </a:spcAft>
              <a:buClrTx/>
              <a:buSzTx/>
              <a:buFontTx/>
              <a:buNone/>
              <a:tabLst/>
              <a:defRPr/>
            </a:pPr>
            <a:r>
              <a:rPr lang="en-US"/>
              <a:t>Since 2019 when we launched the Master Plan we’ve opened more than 100 new locations, just last year we opened 30 new concepts, and this year we are on pace to open an additional 29 new locations.</a:t>
            </a:r>
          </a:p>
          <a:p>
            <a:pPr>
              <a:lnSpc>
                <a:spcPct val="107000"/>
              </a:lnSpc>
              <a:spcAft>
                <a:spcPts val="816"/>
              </a:spcAft>
            </a:pPr>
            <a:r>
              <a:rPr lang="en-US"/>
              <a:t>When we launched the master plan in 2019, we had only about 20% local F&amp;B Concepts, we now have over 40% local F&amp;B Concepts which has </a:t>
            </a:r>
            <a:r>
              <a:rPr lang="en-US" err="1"/>
              <a:t>emensly</a:t>
            </a:r>
            <a:r>
              <a:rPr lang="en-US"/>
              <a:t> diversified the entire program. </a:t>
            </a:r>
          </a:p>
          <a:p>
            <a:pPr>
              <a:lnSpc>
                <a:spcPct val="107000"/>
              </a:lnSpc>
              <a:spcAft>
                <a:spcPts val="816"/>
              </a:spcAft>
            </a:pPr>
            <a:endParaRPr lang="en-US"/>
          </a:p>
        </p:txBody>
      </p:sp>
    </p:spTree>
    <p:extLst>
      <p:ext uri="{BB962C8B-B14F-4D97-AF65-F5344CB8AC3E}">
        <p14:creationId xmlns:p14="http://schemas.microsoft.com/office/powerpoint/2010/main" val="1553266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791DC-E00A-9912-16AD-3CACD0DF8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F60EE-7ED0-2DA8-76EE-573D0EC6F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CF2EEE-4CD4-D871-27CA-BE50FCB29CB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7352ECA-6CF1-BDC2-4D0F-334DA13576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905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B96D6-7FBB-4263-45D6-254292968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2CA41-EADB-DE36-962A-BC6C70033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A70A7-AF6B-681F-0F58-C472B40F8D69}"/>
              </a:ext>
            </a:extLst>
          </p:cNvPr>
          <p:cNvSpPr>
            <a:spLocks noGrp="1"/>
          </p:cNvSpPr>
          <p:nvPr>
            <p:ph type="body" idx="1"/>
          </p:nvPr>
        </p:nvSpPr>
        <p:spPr/>
        <p:txBody>
          <a:bodyPr/>
          <a:lstStyle/>
          <a:p>
            <a:pPr marL="171450" indent="-171450">
              <a:buFont typeface="Arial" panose="020B0604020202020204" pitchFamily="34" charset="0"/>
              <a:buChar char="•"/>
            </a:pPr>
            <a:r>
              <a:rPr lang="en-US" b="1" dirty="0"/>
              <a:t>DEN staff identification</a:t>
            </a:r>
            <a:r>
              <a:rPr lang="en-US" dirty="0"/>
              <a:t> </a:t>
            </a:r>
          </a:p>
          <a:p>
            <a:pPr marL="628650" lvl="1" indent="-171450">
              <a:buFont typeface="Arial" panose="020B0604020202020204" pitchFamily="34" charset="0"/>
              <a:buChar char="•"/>
            </a:pPr>
            <a:r>
              <a:rPr lang="en-US" dirty="0"/>
              <a:t>If there is an emergency or you need help, please notify DEN staff. They’re easy to spot in </a:t>
            </a:r>
            <a:r>
              <a:rPr lang="en-US" b="1" dirty="0"/>
              <a:t>purple and black T‑shirts. </a:t>
            </a:r>
            <a:br>
              <a:rPr lang="en-US" b="1" dirty="0"/>
            </a:br>
            <a:endParaRPr lang="en-US" b="1" dirty="0">
              <a:effectLst/>
            </a:endParaRPr>
          </a:p>
          <a:p>
            <a:pPr marL="171450" indent="-171450">
              <a:buFont typeface="Arial" panose="020B0604020202020204" pitchFamily="34" charset="0"/>
              <a:buChar char="•"/>
            </a:pPr>
            <a:r>
              <a:rPr lang="en-US" b="1" dirty="0">
                <a:effectLst/>
              </a:rPr>
              <a:t>Emergency exits</a:t>
            </a:r>
          </a:p>
          <a:p>
            <a:pPr marL="628650" lvl="1" indent="-171450">
              <a:buFont typeface="Arial" panose="020B0604020202020204" pitchFamily="34" charset="0"/>
              <a:buChar char="•"/>
            </a:pPr>
            <a:r>
              <a:rPr lang="en-US" dirty="0"/>
              <a:t>Your nearest emergency exits are just through the doors and on either side behind you.</a:t>
            </a:r>
            <a:br>
              <a:rPr lang="en-US" dirty="0">
                <a:effectLst/>
              </a:rPr>
            </a:br>
            <a:br>
              <a:rPr lang="en-US" dirty="0">
                <a:effectLst/>
              </a:rPr>
            </a:br>
            <a:endParaRPr lang="en-US" dirty="0"/>
          </a:p>
          <a:p>
            <a:pPr marL="171450" indent="-171450">
              <a:buFont typeface="Arial" panose="020B0604020202020204" pitchFamily="34" charset="0"/>
              <a:buChar char="•"/>
            </a:pPr>
            <a:r>
              <a:rPr lang="en-US" b="1" dirty="0">
                <a:effectLst/>
              </a:rPr>
              <a:t>Emergency assistance</a:t>
            </a:r>
            <a:r>
              <a:rPr lang="en-US" dirty="0">
                <a:effectLst/>
              </a:rPr>
              <a:t> </a:t>
            </a:r>
          </a:p>
          <a:p>
            <a:pPr marL="628650" lvl="1" indent="-171450">
              <a:buFont typeface="Arial" panose="020B0604020202020204" pitchFamily="34" charset="0"/>
              <a:buChar char="•"/>
            </a:pPr>
            <a:r>
              <a:rPr lang="en-US" dirty="0">
                <a:effectLst/>
              </a:rPr>
              <a:t>For immediate assistance, contact </a:t>
            </a:r>
            <a:r>
              <a:rPr lang="en-US" b="1" dirty="0">
                <a:effectLst/>
              </a:rPr>
              <a:t>Airport Operations </a:t>
            </a:r>
            <a:r>
              <a:rPr lang="en-US" dirty="0">
                <a:effectLst/>
              </a:rPr>
              <a:t>at </a:t>
            </a:r>
            <a:r>
              <a:rPr lang="en-US" b="1" dirty="0">
                <a:effectLst/>
              </a:rPr>
              <a:t>303-342-4211.</a:t>
            </a:r>
            <a:br>
              <a:rPr lang="en-US" b="1" dirty="0">
                <a:effectLst/>
              </a:rPr>
            </a:br>
            <a:endParaRPr lang="en-US" b="1" dirty="0"/>
          </a:p>
          <a:p>
            <a:pPr marL="171450" indent="-171450">
              <a:buFont typeface="Arial" panose="020B0604020202020204" pitchFamily="34" charset="0"/>
              <a:buChar char="•"/>
            </a:pPr>
            <a:r>
              <a:rPr lang="en-US" b="1" dirty="0">
                <a:effectLst/>
              </a:rPr>
              <a:t>Restrooms</a:t>
            </a:r>
            <a:r>
              <a:rPr lang="en-US" dirty="0">
                <a:effectLst/>
              </a:rPr>
              <a:t> </a:t>
            </a:r>
          </a:p>
          <a:p>
            <a:pPr marL="628650" lvl="1" indent="-171450">
              <a:buFont typeface="Arial" panose="020B0604020202020204" pitchFamily="34" charset="0"/>
              <a:buChar char="•"/>
            </a:pPr>
            <a:r>
              <a:rPr lang="en-US" dirty="0">
                <a:effectLst/>
              </a:rPr>
              <a:t>Restrooms are located near the escalator, just past </a:t>
            </a:r>
            <a:r>
              <a:rPr lang="en-US" b="1" dirty="0">
                <a:effectLst/>
              </a:rPr>
              <a:t>the Glass Double Doors.</a:t>
            </a:r>
            <a:br>
              <a:rPr lang="en-US" b="1" dirty="0">
                <a:effectLst/>
              </a:rPr>
            </a:br>
            <a:endParaRPr lang="en-US" b="1" dirty="0">
              <a:effectLst/>
            </a:endParaRPr>
          </a:p>
          <a:p>
            <a:pPr marL="171450" indent="-171450">
              <a:buFont typeface="Arial" panose="020B0604020202020204" pitchFamily="34" charset="0"/>
              <a:buChar char="•"/>
            </a:pPr>
            <a:r>
              <a:rPr lang="en-US" b="1" dirty="0"/>
              <a:t>Airport Reminder </a:t>
            </a:r>
            <a:endParaRPr lang="en-US" dirty="0"/>
          </a:p>
          <a:p>
            <a:pPr marL="628650" lvl="1" indent="-171450">
              <a:buFont typeface="Arial" panose="020B0604020202020204" pitchFamily="34" charset="0"/>
              <a:buChar char="•"/>
            </a:pPr>
            <a:r>
              <a:rPr lang="en-US" dirty="0"/>
              <a:t>This is an active working office space, so we ask that everyone stay within the designated event areas. Some sections of the space are reserved for employees and not open to guests. </a:t>
            </a:r>
            <a:br>
              <a:rPr lang="en-US" dirty="0"/>
            </a:br>
            <a:endParaRPr lang="en-US" dirty="0"/>
          </a:p>
          <a:p>
            <a:pPr marL="628650" lvl="1" indent="-171450">
              <a:buFont typeface="Arial" panose="020B0604020202020204" pitchFamily="34" charset="0"/>
              <a:buChar char="•"/>
            </a:pPr>
            <a:r>
              <a:rPr lang="en-US" dirty="0">
                <a:effectLst/>
              </a:rPr>
              <a:t>This is an active airport environment. Always keep personal belongings with you and report unattended items to 303-342-4211 and to a member of our team in the purple/black volunteer t-shirts.</a:t>
            </a:r>
            <a:endParaRPr lang="en-US" dirty="0"/>
          </a:p>
          <a:p>
            <a:br>
              <a:rPr lang="en-US" b="1" dirty="0">
                <a:effectLst/>
              </a:rPr>
            </a:br>
            <a:endParaRPr lang="en-US" dirty="0"/>
          </a:p>
          <a:p>
            <a:endParaRPr lang="en-US" dirty="0"/>
          </a:p>
        </p:txBody>
      </p:sp>
    </p:spTree>
    <p:extLst>
      <p:ext uri="{BB962C8B-B14F-4D97-AF65-F5344CB8AC3E}">
        <p14:creationId xmlns:p14="http://schemas.microsoft.com/office/powerpoint/2010/main" val="1693208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Anticipating launching RFPs for 13 locations in Q3. Of which, four will be SBEC Opportunities. </a:t>
            </a:r>
          </a:p>
        </p:txBody>
      </p:sp>
    </p:spTree>
    <p:extLst>
      <p:ext uri="{BB962C8B-B14F-4D97-AF65-F5344CB8AC3E}">
        <p14:creationId xmlns:p14="http://schemas.microsoft.com/office/powerpoint/2010/main" val="3365829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C61F-FA9A-7781-D4E6-20D59838E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88E55-3992-7129-1F17-06735DB83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3C8138-2C02-887C-85CE-88B31E6A73BA}"/>
              </a:ext>
            </a:extLst>
          </p:cNvPr>
          <p:cNvSpPr>
            <a:spLocks noGrp="1"/>
          </p:cNvSpPr>
          <p:nvPr>
            <p:ph type="body" idx="1"/>
          </p:nvPr>
        </p:nvSpPr>
        <p:spPr/>
        <p:txBody>
          <a:bodyPr/>
          <a:lstStyle/>
          <a:p>
            <a:r>
              <a:rPr lang="en-US"/>
              <a:t>Anticipating launching RFPs for 13 locations in Q3. Of which, four will be SBEC Opportunities. </a:t>
            </a:r>
          </a:p>
        </p:txBody>
      </p:sp>
    </p:spTree>
    <p:extLst>
      <p:ext uri="{BB962C8B-B14F-4D97-AF65-F5344CB8AC3E}">
        <p14:creationId xmlns:p14="http://schemas.microsoft.com/office/powerpoint/2010/main" val="1588390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16EE8-0CEB-30E6-EE5B-F2C902161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1D494-E2C7-4672-BA22-B57839E2DB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927BA-5E06-E474-ECD8-EED5E1EBF56E}"/>
              </a:ext>
            </a:extLst>
          </p:cNvPr>
          <p:cNvSpPr>
            <a:spLocks noGrp="1"/>
          </p:cNvSpPr>
          <p:nvPr>
            <p:ph type="body" idx="1"/>
          </p:nvPr>
        </p:nvSpPr>
        <p:spPr/>
        <p:txBody>
          <a:bodyPr/>
          <a:lstStyle/>
          <a:p>
            <a:r>
              <a:rPr lang="en-US"/>
              <a:t>Anticipating launching RFPs for 13 locations in Q3. Of which, four will be SBEC Opportunities. </a:t>
            </a:r>
          </a:p>
        </p:txBody>
      </p:sp>
    </p:spTree>
    <p:extLst>
      <p:ext uri="{BB962C8B-B14F-4D97-AF65-F5344CB8AC3E}">
        <p14:creationId xmlns:p14="http://schemas.microsoft.com/office/powerpoint/2010/main" val="1091545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631EC-461E-E57B-8EF3-30D768D50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31FF5-E91E-DCF4-5CC4-71D19E5CF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2AB57-2BF1-C5B7-8FFE-899B937F4814}"/>
              </a:ext>
            </a:extLst>
          </p:cNvPr>
          <p:cNvSpPr>
            <a:spLocks noGrp="1"/>
          </p:cNvSpPr>
          <p:nvPr>
            <p:ph type="body" idx="1"/>
          </p:nvPr>
        </p:nvSpPr>
        <p:spPr/>
        <p:txBody>
          <a:bodyPr/>
          <a:lstStyle/>
          <a:p>
            <a:r>
              <a:rPr lang="en-US"/>
              <a:t>Anticipating launching RFPs for 13 locations in Q3. Of which, four will be SBEC Opportunities. </a:t>
            </a:r>
          </a:p>
        </p:txBody>
      </p:sp>
    </p:spTree>
    <p:extLst>
      <p:ext uri="{BB962C8B-B14F-4D97-AF65-F5344CB8AC3E}">
        <p14:creationId xmlns:p14="http://schemas.microsoft.com/office/powerpoint/2010/main" val="82540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C90B-4686-1DB0-5E35-BE19889E9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259FF-EF28-77FB-5F03-1832C490388F}"/>
              </a:ext>
            </a:extLst>
          </p:cNvPr>
          <p:cNvSpPr>
            <a:spLocks noGrp="1" noRot="1" noChangeAspect="1"/>
          </p:cNvSpPr>
          <p:nvPr>
            <p:ph type="sldImg"/>
          </p:nvPr>
        </p:nvSpPr>
        <p:spPr>
          <a:xfrm>
            <a:off x="-1049338" y="1514475"/>
            <a:ext cx="7272338" cy="4090988"/>
          </a:xfrm>
        </p:spPr>
      </p:sp>
      <p:sp>
        <p:nvSpPr>
          <p:cNvPr id="3" name="Notes Placeholder 2">
            <a:extLst>
              <a:ext uri="{FF2B5EF4-FFF2-40B4-BE49-F238E27FC236}">
                <a16:creationId xmlns:a16="http://schemas.microsoft.com/office/drawing/2014/main" id="{7A0B7AED-E370-2D95-1FC4-A474110F22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78449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458788"/>
            <a:ext cx="5584825" cy="3141662"/>
          </a:xfrm>
        </p:spPr>
      </p:sp>
      <p:sp>
        <p:nvSpPr>
          <p:cNvPr id="3" name="Notes Placeholder 2"/>
          <p:cNvSpPr>
            <a:spLocks noGrp="1"/>
          </p:cNvSpPr>
          <p:nvPr>
            <p:ph type="body" idx="1"/>
          </p:nvPr>
        </p:nvSpPr>
        <p:spPr>
          <a:xfrm>
            <a:off x="702310" y="3875559"/>
            <a:ext cx="5618480" cy="3665459"/>
          </a:xfrm>
        </p:spPr>
        <p:txBody>
          <a:bodyPr/>
          <a:lstStyle/>
          <a:p>
            <a:pPr>
              <a:buNone/>
            </a:pPr>
            <a:r>
              <a:rPr lang="en-US" sz="2000" b="1"/>
              <a:t>BRANDEN </a:t>
            </a:r>
            <a:r>
              <a:rPr lang="en-US" sz="2000"/>
              <a:t>- I’m pleased to introduce Sara Anderson, Manager of ACDBE Program</a:t>
            </a:r>
            <a:endParaRPr lang="en-US" sz="1400"/>
          </a:p>
        </p:txBody>
      </p:sp>
      <p:sp>
        <p:nvSpPr>
          <p:cNvPr id="4" name="Slide Number Placeholder 3"/>
          <p:cNvSpPr>
            <a:spLocks noGrp="1"/>
          </p:cNvSpPr>
          <p:nvPr>
            <p:ph type="sldNum" sz="quarter" idx="5"/>
          </p:nvPr>
        </p:nvSpPr>
        <p:spPr/>
        <p:txBody>
          <a:bodyPr/>
          <a:lstStyle/>
          <a:p>
            <a:fld id="{A399344F-1846-964E-A23F-F797EB56DD37}" type="slidenum">
              <a:rPr lang="en-US" smtClean="0"/>
              <a:t>35</a:t>
            </a:fld>
            <a:endParaRPr lang="en-US"/>
          </a:p>
        </p:txBody>
      </p:sp>
    </p:spTree>
    <p:extLst>
      <p:ext uri="{BB962C8B-B14F-4D97-AF65-F5344CB8AC3E}">
        <p14:creationId xmlns:p14="http://schemas.microsoft.com/office/powerpoint/2010/main" val="791764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35578-E33B-0B5E-CFDE-08A9016E7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BB528-B24A-27C8-C865-DA58CADE120E}"/>
              </a:ext>
            </a:extLst>
          </p:cNvPr>
          <p:cNvSpPr>
            <a:spLocks noGrp="1" noRot="1" noChangeAspect="1"/>
          </p:cNvSpPr>
          <p:nvPr>
            <p:ph type="sldImg"/>
          </p:nvPr>
        </p:nvSpPr>
        <p:spPr>
          <a:xfrm>
            <a:off x="719138" y="709613"/>
            <a:ext cx="5584825" cy="3141662"/>
          </a:xfrm>
        </p:spPr>
      </p:sp>
      <p:sp>
        <p:nvSpPr>
          <p:cNvPr id="3" name="Notes Placeholder 2">
            <a:extLst>
              <a:ext uri="{FF2B5EF4-FFF2-40B4-BE49-F238E27FC236}">
                <a16:creationId xmlns:a16="http://schemas.microsoft.com/office/drawing/2014/main" id="{48E10695-6E5A-13BC-741B-BF93E636BF01}"/>
              </a:ext>
            </a:extLst>
          </p:cNvPr>
          <p:cNvSpPr>
            <a:spLocks noGrp="1"/>
          </p:cNvSpPr>
          <p:nvPr>
            <p:ph type="body" idx="1"/>
          </p:nvPr>
        </p:nvSpPr>
        <p:spPr>
          <a:xfrm>
            <a:off x="702310" y="4205504"/>
            <a:ext cx="5618480" cy="3665459"/>
          </a:xfrm>
        </p:spPr>
        <p:txBody>
          <a:bodyPr/>
          <a:lstStyle/>
          <a:p>
            <a:pPr>
              <a:buNone/>
            </a:pPr>
            <a:r>
              <a:rPr lang="en-US" sz="1600" b="1"/>
              <a:t>Sara </a:t>
            </a:r>
            <a:r>
              <a:rPr lang="en-US" sz="1600"/>
              <a:t>- Thank you, Branden. As Branden mentioned, I’m with the Airport Concession Disadvantaged Business Enterprise (ACDBE) team.</a:t>
            </a:r>
            <a:br>
              <a:rPr lang="en-US" sz="1600"/>
            </a:br>
            <a:endParaRPr lang="en-US" sz="1600"/>
          </a:p>
          <a:p>
            <a:r>
              <a:rPr lang="en-US" sz="1600"/>
              <a:t>The ACDBE Program is a federal initiative for airports receiving FAA grants. Its purpose is to provide a level playing field, allowing small businesses owned by socially and economically disadvantaged individuals to compete for concession contracts at DEN and other federally funded airports across Colorado. The program is race- and gender-conscious, as outlined in 49 CFR 23.1."</a:t>
            </a:r>
          </a:p>
          <a:p>
            <a:endParaRPr lang="en-US"/>
          </a:p>
        </p:txBody>
      </p:sp>
    </p:spTree>
    <p:extLst>
      <p:ext uri="{BB962C8B-B14F-4D97-AF65-F5344CB8AC3E}">
        <p14:creationId xmlns:p14="http://schemas.microsoft.com/office/powerpoint/2010/main" val="3156878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ffectLst/>
              </a:rPr>
              <a:t>Our </a:t>
            </a:r>
            <a:r>
              <a:rPr lang="en-US" b="1">
                <a:effectLst/>
              </a:rPr>
              <a:t>Navigating the ACDBE Series</a:t>
            </a:r>
            <a:r>
              <a:rPr lang="en-US">
                <a:effectLst/>
              </a:rPr>
              <a:t> is a bi‑monthly program designed to help ACDBE concession businesses understand how to do business at DEN, with each session focused on a different stage of the process.</a:t>
            </a:r>
          </a:p>
          <a:p>
            <a:endParaRPr lang="en-US"/>
          </a:p>
          <a:p>
            <a:r>
              <a:rPr lang="en-US">
                <a:effectLst/>
              </a:rPr>
              <a:t>We also partner with the </a:t>
            </a:r>
            <a:r>
              <a:rPr lang="en-US" b="1">
                <a:effectLst/>
              </a:rPr>
              <a:t>CCD Division of Small Business Opportunity</a:t>
            </a:r>
            <a:r>
              <a:rPr lang="en-US">
                <a:effectLst/>
              </a:rPr>
              <a:t> to host bi‑monthly </a:t>
            </a:r>
            <a:r>
              <a:rPr lang="en-US" b="1">
                <a:effectLst/>
              </a:rPr>
              <a:t>Small Business Certification Workshops</a:t>
            </a:r>
            <a:r>
              <a:rPr lang="en-US">
                <a:effectLst/>
              </a:rPr>
              <a: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4775" y="219075"/>
            <a:ext cx="3965575" cy="2232025"/>
          </a:xfrm>
        </p:spPr>
      </p:sp>
      <p:sp>
        <p:nvSpPr>
          <p:cNvPr id="3" name="Notes Placeholder 2"/>
          <p:cNvSpPr>
            <a:spLocks noGrp="1"/>
          </p:cNvSpPr>
          <p:nvPr>
            <p:ph type="body" idx="1"/>
          </p:nvPr>
        </p:nvSpPr>
        <p:spPr>
          <a:xfrm>
            <a:off x="702310" y="3023964"/>
            <a:ext cx="5618480" cy="3665459"/>
          </a:xfrm>
        </p:spPr>
        <p:txBody>
          <a:bodyPr/>
          <a:lstStyle/>
          <a:p>
            <a:r>
              <a:rPr lang="en-US" sz="2000"/>
              <a:t>Sara - Next, we’ll hear from Matt Whipple, who will take us through the Business Development Training Academy (BDTA).</a:t>
            </a:r>
          </a:p>
          <a:p>
            <a:pPr>
              <a:buNone/>
            </a:pPr>
            <a:endParaRPr lang="en-US" sz="2000">
              <a:ea typeface="Calibri"/>
              <a:cs typeface="Calibri"/>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38</a:t>
            </a:fld>
            <a:endParaRPr lang="en-US"/>
          </a:p>
        </p:txBody>
      </p:sp>
    </p:spTree>
    <p:extLst>
      <p:ext uri="{BB962C8B-B14F-4D97-AF65-F5344CB8AC3E}">
        <p14:creationId xmlns:p14="http://schemas.microsoft.com/office/powerpoint/2010/main" val="276573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7B395-E49D-D523-B65B-B2FC7BDE4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C4378-2B39-1B2F-88BE-B5E0DF58C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9CAC2-A1FE-45B3-76F4-72EA68ABA0A4}"/>
              </a:ext>
            </a:extLst>
          </p:cNvPr>
          <p:cNvSpPr>
            <a:spLocks noGrp="1"/>
          </p:cNvSpPr>
          <p:nvPr>
            <p:ph type="body" idx="1"/>
          </p:nvPr>
        </p:nvSpPr>
        <p:spPr/>
        <p:txBody>
          <a:bodyPr/>
          <a:lstStyle/>
          <a:p>
            <a:pPr>
              <a:buFont typeface="Arial" panose="020B0604020202020204" pitchFamily="34" charset="0"/>
              <a:buNone/>
            </a:pPr>
            <a:br>
              <a:rPr lang="en-US" sz="1800" dirty="0"/>
            </a:br>
            <a:r>
              <a:rPr lang="en-US" sz="1800" dirty="0"/>
              <a:t>We would like to give special thanks to all of our speakers for providing an </a:t>
            </a:r>
            <a:r>
              <a:rPr lang="en-US" sz="1800" b="1" dirty="0"/>
              <a:t>informative overview</a:t>
            </a:r>
            <a:r>
              <a:rPr lang="en-US" sz="1800" dirty="0"/>
              <a:t> of how to do business with </a:t>
            </a:r>
            <a:r>
              <a:rPr lang="en-US" sz="1800" b="1" dirty="0"/>
              <a:t>Denver International Airport</a:t>
            </a:r>
            <a:r>
              <a:rPr lang="en-US" sz="1800" dirty="0"/>
              <a:t>.</a:t>
            </a:r>
          </a:p>
          <a:p>
            <a:pPr>
              <a:buNone/>
            </a:pPr>
            <a:r>
              <a:rPr lang="en-US" sz="1800" dirty="0"/>
              <a:t>Your expertise and valuable insights help us continue building strong partnerships and opportunities.</a:t>
            </a:r>
          </a:p>
          <a:p>
            <a:r>
              <a:rPr lang="en-US" sz="1800" dirty="0"/>
              <a:t>We appreciate your time and effort in making today’s event a success!</a:t>
            </a:r>
          </a:p>
          <a:p>
            <a:endParaRPr lang="en-US" dirty="0"/>
          </a:p>
        </p:txBody>
      </p:sp>
    </p:spTree>
    <p:extLst>
      <p:ext uri="{BB962C8B-B14F-4D97-AF65-F5344CB8AC3E}">
        <p14:creationId xmlns:p14="http://schemas.microsoft.com/office/powerpoint/2010/main" val="250648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Michelle</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89400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matahji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576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41</a:t>
            </a:fld>
            <a:endParaRPr lang="en-US"/>
          </a:p>
        </p:txBody>
      </p:sp>
    </p:spTree>
    <p:extLst>
      <p:ext uri="{BB962C8B-B14F-4D97-AF65-F5344CB8AC3E}">
        <p14:creationId xmlns:p14="http://schemas.microsoft.com/office/powerpoint/2010/main" val="2383189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Understanding their leadership identify, designing SMARTIE Goals, Leading with influence, change-management, finical stability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725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43</a:t>
            </a:fld>
            <a:endParaRPr lang="en-US"/>
          </a:p>
        </p:txBody>
      </p:sp>
    </p:spTree>
    <p:extLst>
      <p:ext uri="{BB962C8B-B14F-4D97-AF65-F5344CB8AC3E}">
        <p14:creationId xmlns:p14="http://schemas.microsoft.com/office/powerpoint/2010/main" val="1286314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800"/>
              <a:t>Matt – </a:t>
            </a:r>
          </a:p>
          <a:p>
            <a:pPr>
              <a:buNone/>
            </a:pPr>
            <a:r>
              <a:rPr lang="en-US" sz="1800"/>
              <a:t>We’re now excited to continue with our </a:t>
            </a:r>
            <a:r>
              <a:rPr lang="en-US" sz="1800" b="1"/>
              <a:t>panel on Unlocking Opportunities and Becoming a Supplier at DEN</a:t>
            </a:r>
            <a:r>
              <a:rPr lang="en-US" sz="1800"/>
              <a:t>.</a:t>
            </a:r>
          </a:p>
          <a:p>
            <a:pPr>
              <a:buNone/>
            </a:pPr>
            <a:r>
              <a:rPr lang="en-US" sz="1800"/>
              <a:t>At this time, I’d like to reintroduce </a:t>
            </a:r>
            <a:r>
              <a:rPr lang="en-US" sz="1800" b="1"/>
              <a:t>Pam Dechant</a:t>
            </a:r>
            <a:r>
              <a:rPr lang="en-US" sz="1800"/>
              <a:t>, </a:t>
            </a:r>
            <a:r>
              <a:rPr lang="en-US" sz="1800" b="1"/>
              <a:t>Senior Vice President of Concessions</a:t>
            </a:r>
            <a:r>
              <a:rPr lang="en-US" sz="1800"/>
              <a:t>, who will now serve as the </a:t>
            </a:r>
            <a:r>
              <a:rPr lang="en-US" sz="1800" b="1"/>
              <a:t>moderator</a:t>
            </a:r>
            <a:r>
              <a:rPr lang="en-US" sz="1800"/>
              <a:t> for today’s panel. </a:t>
            </a:r>
          </a:p>
          <a:p>
            <a:r>
              <a:rPr lang="en-US" sz="1800"/>
              <a:t>Pam will guide us through a discussion with some of the </a:t>
            </a:r>
            <a:r>
              <a:rPr lang="en-US" sz="1800" b="1"/>
              <a:t>key decision-makers</a:t>
            </a:r>
            <a:r>
              <a:rPr lang="en-US" sz="1800"/>
              <a:t> about what it takes to become a supplier at </a:t>
            </a:r>
            <a:r>
              <a:rPr lang="en-US" sz="1800" b="1"/>
              <a:t>Denver International Airport</a:t>
            </a:r>
            <a:r>
              <a:rPr lang="en-US" sz="1800"/>
              <a:t>.</a:t>
            </a:r>
          </a:p>
        </p:txBody>
      </p:sp>
      <p:sp>
        <p:nvSpPr>
          <p:cNvPr id="4" name="Slide Number Placeholder 3"/>
          <p:cNvSpPr>
            <a:spLocks noGrp="1"/>
          </p:cNvSpPr>
          <p:nvPr>
            <p:ph type="sldNum" sz="quarter" idx="5"/>
          </p:nvPr>
        </p:nvSpPr>
        <p:spPr/>
        <p:txBody>
          <a:bodyPr/>
          <a:lstStyle/>
          <a:p>
            <a:fld id="{A399344F-1846-964E-A23F-F797EB56DD37}" type="slidenum">
              <a:rPr lang="en-US" smtClean="0"/>
              <a:t>44</a:t>
            </a:fld>
            <a:endParaRPr lang="en-US"/>
          </a:p>
        </p:txBody>
      </p:sp>
    </p:spTree>
    <p:extLst>
      <p:ext uri="{BB962C8B-B14F-4D97-AF65-F5344CB8AC3E}">
        <p14:creationId xmlns:p14="http://schemas.microsoft.com/office/powerpoint/2010/main" val="2041183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a:t>Pam - Thank you, Matt, for that great session!</a:t>
            </a:r>
          </a:p>
          <a:p>
            <a:pPr>
              <a:buNone/>
            </a:pPr>
            <a:r>
              <a:rPr lang="en-US" sz="1200"/>
              <a:t>I’m excited to introduce our panel on </a:t>
            </a:r>
            <a:r>
              <a:rPr lang="en-US" sz="1200" b="1"/>
              <a:t>Unlocking Opportunities and Becoming a Supplier at DEN</a:t>
            </a:r>
            <a:r>
              <a:rPr lang="en-US" sz="1200"/>
              <a:t>. We’ve gathered a group of experienced operators from the concessions industry, including leaders in F&amp;B, Retail, and the Kiosk Program.</a:t>
            </a:r>
          </a:p>
          <a:p>
            <a:pPr>
              <a:buNone/>
            </a:pPr>
            <a:r>
              <a:rPr lang="en-US" sz="1200" b="1"/>
              <a:t>Panelists:</a:t>
            </a:r>
            <a:endParaRPr lang="en-US" sz="1200"/>
          </a:p>
          <a:p>
            <a:pPr marL="0" marR="0">
              <a:lnSpc>
                <a:spcPct val="115000"/>
              </a:lnSpc>
              <a:spcAft>
                <a:spcPts val="800"/>
              </a:spcAft>
              <a:buNone/>
            </a:pPr>
            <a:endParaRPr lang="en-US" sz="1200"/>
          </a:p>
          <a:p>
            <a:pPr marL="171450" marR="0" lvl="0" indent="-1714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200"/>
              <a:t>Cord Rauba, Provenzano Resources Inc</a:t>
            </a:r>
          </a:p>
          <a:p>
            <a:pPr marL="171450" marR="0" lvl="0" indent="-1714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200"/>
              <a:t>Jill Wright, Executive Shine</a:t>
            </a:r>
          </a:p>
          <a:p>
            <a:pPr marL="171450" marR="0" lvl="0" indent="-1714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200"/>
              <a:t>Alea LaRocque, WH Smith</a:t>
            </a:r>
          </a:p>
          <a:p>
            <a:pPr marL="171450" marR="0" lvl="0" indent="-1714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200"/>
              <a:t>Mark Fletcher, Paradies Lagardère</a:t>
            </a:r>
          </a:p>
          <a:p>
            <a:pPr marL="0" marR="0">
              <a:lnSpc>
                <a:spcPct val="115000"/>
              </a:lnSpc>
              <a:spcAft>
                <a:spcPts val="800"/>
              </a:spcAft>
              <a:buNone/>
            </a:pPr>
            <a:endParaRPr lang="en-US" sz="1200"/>
          </a:p>
          <a:p>
            <a:pPr marL="0" marR="0">
              <a:lnSpc>
                <a:spcPct val="115000"/>
              </a:lnSpc>
              <a:spcAft>
                <a:spcPts val="800"/>
              </a:spcAft>
              <a:buNone/>
            </a:pPr>
            <a:r>
              <a:rPr lang="en-US" sz="1200"/>
              <a:t>Let’s hear from these experts on unlocking opportunities and becoming a supplier at DEN!</a:t>
            </a:r>
            <a:br>
              <a:rPr lang="en-US" sz="1200"/>
            </a:br>
            <a:br>
              <a:rPr lang="en-US" sz="1200" b="1"/>
            </a:br>
            <a:r>
              <a:rPr lang="en-US" sz="1200" b="1"/>
              <a:t>Questions to ask </a:t>
            </a:r>
            <a:br>
              <a:rPr lang="en-US" sz="1200"/>
            </a:br>
            <a:r>
              <a:rPr lang="en-US" sz="1200" kern="100">
                <a:effectLst/>
                <a:latin typeface="Calibri" panose="020F0502020204030204" pitchFamily="34" charset="0"/>
                <a:ea typeface="Calibri" panose="020F0502020204030204" pitchFamily="34" charset="0"/>
                <a:cs typeface="Arial" panose="020B0604020202020204" pitchFamily="34" charset="0"/>
              </a:rPr>
              <a:t>Below are some areas that we’d like to cover, but we are also open to other suggestions. </a:t>
            </a:r>
          </a:p>
          <a:p>
            <a:pPr marL="342900" marR="0" lvl="0" indent="-342900">
              <a:lnSpc>
                <a:spcPct val="115000"/>
              </a:lnSpc>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How to do Business with…?</a:t>
            </a:r>
          </a:p>
          <a:p>
            <a:pPr marL="342900" marR="0" lvl="0" indent="-342900">
              <a:lnSpc>
                <a:spcPct val="115000"/>
              </a:lnSpc>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Airport badging and security</a:t>
            </a:r>
          </a:p>
          <a:p>
            <a:pPr marL="342900" marR="0" lvl="0" indent="-342900">
              <a:lnSpc>
                <a:spcPct val="115000"/>
              </a:lnSpc>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Insurance Requirements</a:t>
            </a:r>
          </a:p>
          <a:p>
            <a:pPr marL="342900" marR="0" lvl="0" indent="-342900">
              <a:lnSpc>
                <a:spcPct val="115000"/>
              </a:lnSpc>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Certifications and compliance </a:t>
            </a:r>
          </a:p>
          <a:p>
            <a:pPr marL="342900" marR="0" lvl="0" indent="-342900">
              <a:lnSpc>
                <a:spcPct val="115000"/>
              </a:lnSpc>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Delivery logistics and accessing secured areas</a:t>
            </a:r>
          </a:p>
          <a:p>
            <a:pPr marL="342900" marR="0" lvl="0" indent="-342900">
              <a:lnSpc>
                <a:spcPct val="115000"/>
              </a:lnSpc>
              <a:spcAft>
                <a:spcPts val="800"/>
              </a:spcAft>
              <a:buFont typeface="Symbol" panose="05050102010706020507" pitchFamily="18" charset="2"/>
              <a:buChar char=""/>
            </a:pPr>
            <a:r>
              <a:rPr lang="en-US" sz="1200" kern="100">
                <a:effectLst/>
                <a:latin typeface="Calibri" panose="020F0502020204030204" pitchFamily="34" charset="0"/>
                <a:ea typeface="Calibri" panose="020F0502020204030204" pitchFamily="34" charset="0"/>
                <a:cs typeface="Arial" panose="020B0604020202020204" pitchFamily="34" charset="0"/>
              </a:rPr>
              <a:t>Success stories and lessons learned from working with new suppliers</a:t>
            </a:r>
          </a:p>
          <a:p>
            <a:pPr marL="0" marR="0">
              <a:lnSpc>
                <a:spcPct val="115000"/>
              </a:lnSpc>
              <a:spcAft>
                <a:spcPts val="800"/>
              </a:spcAft>
              <a:buNone/>
            </a:pPr>
            <a:r>
              <a:rPr lang="en-US" sz="1200" kern="100">
                <a:effectLst/>
                <a:latin typeface="Calibri" panose="020F0502020204030204" pitchFamily="34" charset="0"/>
                <a:ea typeface="Calibri" panose="020F0502020204030204" pitchFamily="34" charset="0"/>
                <a:cs typeface="Arial" panose="020B0604020202020204" pitchFamily="34" charset="0"/>
              </a:rPr>
              <a:t> </a:t>
            </a:r>
          </a:p>
          <a:p>
            <a:pPr marL="342900" marR="0" lvl="0" indent="-342900">
              <a:lnSpc>
                <a:spcPct val="115000"/>
              </a:lnSpc>
              <a:spcAft>
                <a:spcPts val="800"/>
              </a:spcAft>
              <a:buFont typeface="+mj-lt"/>
              <a:buAutoNum type="arabicPeriod"/>
              <a:tabLst>
                <a:tab pos="457200" algn="l"/>
              </a:tabLst>
            </a:pPr>
            <a:r>
              <a:rPr lang="en-US" sz="1200" kern="100">
                <a:effectLst/>
                <a:latin typeface="Calibri" panose="020F0502020204030204" pitchFamily="34" charset="0"/>
                <a:ea typeface="Calibri" panose="020F0502020204030204" pitchFamily="34" charset="0"/>
                <a:cs typeface="Arial" panose="020B0604020202020204" pitchFamily="34" charset="0"/>
              </a:rPr>
              <a:t>How do deliveries work in the airport environment? Would I deliver directly to you or to a warehouse/distribution center?</a:t>
            </a:r>
          </a:p>
          <a:p>
            <a:pPr marL="342900" marR="0" lvl="0" indent="-342900">
              <a:lnSpc>
                <a:spcPct val="115000"/>
              </a:lnSpc>
              <a:spcAft>
                <a:spcPts val="800"/>
              </a:spcAft>
              <a:buFont typeface="+mj-lt"/>
              <a:buAutoNum type="arabicPeriod"/>
              <a:tabLst>
                <a:tab pos="457200" algn="l"/>
              </a:tabLst>
            </a:pPr>
            <a:r>
              <a:rPr lang="en-US" sz="1200" kern="100">
                <a:effectLst/>
                <a:latin typeface="Calibri" panose="020F0502020204030204" pitchFamily="34" charset="0"/>
                <a:ea typeface="Calibri" panose="020F0502020204030204" pitchFamily="34" charset="0"/>
                <a:cs typeface="Arial" panose="020B0604020202020204" pitchFamily="34" charset="0"/>
              </a:rPr>
              <a:t>Do you require vendors to carry certain liability insurance or certifications?</a:t>
            </a:r>
          </a:p>
          <a:p>
            <a:pPr marL="342900" marR="0" lvl="0" indent="-342900">
              <a:lnSpc>
                <a:spcPct val="115000"/>
              </a:lnSpc>
              <a:spcAft>
                <a:spcPts val="800"/>
              </a:spcAft>
              <a:buFont typeface="+mj-lt"/>
              <a:buAutoNum type="arabicPeriod"/>
              <a:tabLst>
                <a:tab pos="457200" algn="l"/>
              </a:tabLst>
            </a:pPr>
            <a:r>
              <a:rPr lang="en-US" sz="1200" kern="100">
                <a:effectLst/>
                <a:latin typeface="Calibri" panose="020F0502020204030204" pitchFamily="34" charset="0"/>
                <a:ea typeface="Calibri" panose="020F0502020204030204" pitchFamily="34" charset="0"/>
                <a:cs typeface="Arial" panose="020B0604020202020204" pitchFamily="34" charset="0"/>
              </a:rPr>
              <a:t>What kind of volume or sales performance do you expect from new products?</a:t>
            </a:r>
          </a:p>
          <a:p>
            <a:pPr marL="342900" marR="0" lvl="0" indent="-342900">
              <a:lnSpc>
                <a:spcPct val="115000"/>
              </a:lnSpc>
              <a:spcAft>
                <a:spcPts val="800"/>
              </a:spcAft>
              <a:buFont typeface="+mj-lt"/>
              <a:buAutoNum type="arabicPeriod"/>
              <a:tabLst>
                <a:tab pos="457200" algn="l"/>
              </a:tabLst>
            </a:pPr>
            <a:r>
              <a:rPr lang="en-US" sz="1200" kern="100">
                <a:effectLst/>
                <a:latin typeface="Calibri" panose="020F0502020204030204" pitchFamily="34" charset="0"/>
                <a:ea typeface="Calibri" panose="020F0502020204030204" pitchFamily="34" charset="0"/>
                <a:cs typeface="Arial" panose="020B0604020202020204" pitchFamily="34" charset="0"/>
              </a:rPr>
              <a:t>What is your process for onboarding new suppliers?</a:t>
            </a:r>
          </a:p>
          <a:p>
            <a:pPr marL="342900" marR="0" lvl="0" indent="-342900">
              <a:lnSpc>
                <a:spcPct val="115000"/>
              </a:lnSpc>
              <a:spcAft>
                <a:spcPts val="800"/>
              </a:spcAft>
              <a:buFont typeface="+mj-lt"/>
              <a:buAutoNum type="arabicPeriod"/>
              <a:tabLst>
                <a:tab pos="457200" algn="l"/>
              </a:tabLst>
            </a:pPr>
            <a:r>
              <a:rPr lang="en-US" sz="1200" kern="100">
                <a:effectLst/>
                <a:latin typeface="Calibri" panose="020F0502020204030204" pitchFamily="34" charset="0"/>
                <a:ea typeface="Calibri" panose="020F0502020204030204" pitchFamily="34" charset="0"/>
                <a:cs typeface="Arial" panose="020B0604020202020204" pitchFamily="34" charset="0"/>
              </a:rPr>
              <a:t>Are you looking for new product lines or local brands to add to your offerings?</a:t>
            </a:r>
          </a:p>
          <a:p>
            <a:pPr marL="342900" marR="0" lvl="0" indent="-342900">
              <a:lnSpc>
                <a:spcPct val="115000"/>
              </a:lnSpc>
              <a:spcAft>
                <a:spcPts val="800"/>
              </a:spcAft>
              <a:buFont typeface="+mj-lt"/>
              <a:buAutoNum type="arabicPeriod"/>
              <a:tabLst>
                <a:tab pos="457200" algn="l"/>
              </a:tabLst>
            </a:pPr>
            <a:r>
              <a:rPr lang="en-US" sz="1200" kern="100">
                <a:effectLst/>
                <a:latin typeface="Calibri" panose="020F0502020204030204" pitchFamily="34" charset="0"/>
                <a:ea typeface="Calibri" panose="020F0502020204030204" pitchFamily="34" charset="0"/>
                <a:cs typeface="Arial" panose="020B0604020202020204" pitchFamily="34" charset="0"/>
              </a:rPr>
              <a:t>Do you purchase products outright, or do you typically work on consignment?</a:t>
            </a:r>
          </a:p>
          <a:p>
            <a:pPr marL="342900" marR="0" lvl="0" indent="-342900">
              <a:lnSpc>
                <a:spcPct val="115000"/>
              </a:lnSpc>
              <a:spcAft>
                <a:spcPts val="800"/>
              </a:spcAft>
              <a:buFont typeface="+mj-lt"/>
              <a:buAutoNum type="arabicPeriod"/>
              <a:tabLst>
                <a:tab pos="457200" algn="l"/>
              </a:tabLst>
            </a:pPr>
            <a:r>
              <a:rPr lang="en-US" sz="1200" kern="100">
                <a:effectLst/>
                <a:latin typeface="Calibri" panose="020F0502020204030204" pitchFamily="34" charset="0"/>
                <a:ea typeface="Calibri" panose="020F0502020204030204" pitchFamily="34" charset="0"/>
                <a:cs typeface="Arial" panose="020B0604020202020204" pitchFamily="34" charset="0"/>
              </a:rPr>
              <a:t>Are there any packaging, labeling, or compliance requirements specific to your company retail/food sales?</a:t>
            </a:r>
          </a:p>
          <a:p>
            <a:pPr marL="342900" marR="0" lvl="0" indent="-342900">
              <a:lnSpc>
                <a:spcPct val="115000"/>
              </a:lnSpc>
              <a:spcAft>
                <a:spcPts val="800"/>
              </a:spcAft>
              <a:buFont typeface="+mj-lt"/>
              <a:buAutoNum type="arabicPeriod"/>
              <a:tabLst>
                <a:tab pos="457200" algn="l"/>
              </a:tabLst>
            </a:pPr>
            <a:r>
              <a:rPr lang="en-US" sz="1200" kern="100">
                <a:effectLst/>
                <a:latin typeface="Calibri" panose="020F0502020204030204" pitchFamily="34" charset="0"/>
                <a:ea typeface="Calibri" panose="020F0502020204030204" pitchFamily="34" charset="0"/>
                <a:cs typeface="Arial" panose="020B0604020202020204" pitchFamily="34" charset="0"/>
              </a:rPr>
              <a:t>Are you looking for new product lines or local brands to add to your offerings?</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45</a:t>
            </a:fld>
            <a:endParaRPr lang="en-US"/>
          </a:p>
        </p:txBody>
      </p:sp>
    </p:spTree>
    <p:extLst>
      <p:ext uri="{BB962C8B-B14F-4D97-AF65-F5344CB8AC3E}">
        <p14:creationId xmlns:p14="http://schemas.microsoft.com/office/powerpoint/2010/main" val="4072276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ECD1E-458A-F710-3C4C-A716108C6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BAC37-788E-5395-3744-EBF4A73A66E5}"/>
              </a:ext>
            </a:extLst>
          </p:cNvPr>
          <p:cNvSpPr>
            <a:spLocks noGrp="1" noRot="1" noChangeAspect="1"/>
          </p:cNvSpPr>
          <p:nvPr>
            <p:ph type="sldImg"/>
          </p:nvPr>
        </p:nvSpPr>
        <p:spPr>
          <a:xfrm>
            <a:off x="2047875" y="360363"/>
            <a:ext cx="2638425" cy="1484312"/>
          </a:xfrm>
        </p:spPr>
      </p:sp>
      <p:sp>
        <p:nvSpPr>
          <p:cNvPr id="3" name="Notes Placeholder 2">
            <a:extLst>
              <a:ext uri="{FF2B5EF4-FFF2-40B4-BE49-F238E27FC236}">
                <a16:creationId xmlns:a16="http://schemas.microsoft.com/office/drawing/2014/main" id="{36F4ABBF-A42D-F759-833F-246C7E6A751C}"/>
              </a:ext>
            </a:extLst>
          </p:cNvPr>
          <p:cNvSpPr>
            <a:spLocks noGrp="1"/>
          </p:cNvSpPr>
          <p:nvPr>
            <p:ph type="body" idx="1"/>
          </p:nvPr>
        </p:nvSpPr>
        <p:spPr>
          <a:xfrm>
            <a:off x="557621" y="2315092"/>
            <a:ext cx="5618480" cy="3665459"/>
          </a:xfrm>
        </p:spPr>
        <p:txBody>
          <a:bodyPr/>
          <a:lstStyle/>
          <a:p>
            <a:pPr>
              <a:buNone/>
            </a:pPr>
            <a:r>
              <a:rPr lang="en-US" sz="1800" b="1"/>
              <a:t>Pam - A Big Thank You to Our Speakers!</a:t>
            </a:r>
            <a:br>
              <a:rPr lang="en-US" sz="1800"/>
            </a:br>
            <a:r>
              <a:rPr lang="en-US" sz="1800"/>
              <a:t>We’d like to extend a heartfelt thank you to all of our incredible speakers today for sharing their expertise and insights. Your contributions have been invaluable in making this event a success.</a:t>
            </a:r>
          </a:p>
          <a:p>
            <a:pPr>
              <a:buNone/>
            </a:pPr>
            <a:r>
              <a:rPr lang="en-US" sz="1800" b="1"/>
              <a:t>Next, Let’s Network!</a:t>
            </a:r>
            <a:br>
              <a:rPr lang="en-US" sz="1800" b="1"/>
            </a:br>
            <a:br>
              <a:rPr lang="en-US" sz="1800"/>
            </a:br>
            <a:r>
              <a:rPr lang="en-US" sz="1800"/>
              <a:t>We now encourage you all to go out and network with our exhibitors, who represent various buyers doing business in the aviation industry—both here at DEN and beyond. Also, take the opportunity to connect with our Industry and Resource Partners, who can help you navigate the complexities of doing business at DEN.</a:t>
            </a:r>
            <a:br>
              <a:rPr lang="en-US" sz="1800"/>
            </a:br>
            <a:endParaRPr lang="en-US" sz="1800"/>
          </a:p>
          <a:p>
            <a:pPr>
              <a:buNone/>
            </a:pPr>
            <a:r>
              <a:rPr lang="en-US" sz="1800" b="1"/>
              <a:t>Reminder for Merchants:</a:t>
            </a:r>
            <a:br>
              <a:rPr lang="en-US" sz="1800"/>
            </a:br>
            <a:r>
              <a:rPr lang="en-US" sz="1800"/>
              <a:t>Before you go, we ask all merchants to please complete the survey in the Whova app. Your feedback is extremely important to us and helps improve future events.</a:t>
            </a:r>
          </a:p>
          <a:p>
            <a:r>
              <a:rPr lang="en-US" sz="1800"/>
              <a:t>Thank you again for being part of today’s event, and we hope you enjoy the rest of your time here. Let’s make the most of the networking opportunities ahead!</a:t>
            </a:r>
          </a:p>
        </p:txBody>
      </p:sp>
      <p:sp>
        <p:nvSpPr>
          <p:cNvPr id="4" name="Slide Number Placeholder 3">
            <a:extLst>
              <a:ext uri="{FF2B5EF4-FFF2-40B4-BE49-F238E27FC236}">
                <a16:creationId xmlns:a16="http://schemas.microsoft.com/office/drawing/2014/main" id="{FD0B9E93-6840-E1F2-6E59-99802743AF4F}"/>
              </a:ext>
            </a:extLst>
          </p:cNvPr>
          <p:cNvSpPr>
            <a:spLocks noGrp="1"/>
          </p:cNvSpPr>
          <p:nvPr>
            <p:ph type="sldNum" sz="quarter" idx="5"/>
          </p:nvPr>
        </p:nvSpPr>
        <p:spPr/>
        <p:txBody>
          <a:bodyPr/>
          <a:lstStyle/>
          <a:p>
            <a:fld id="{A399344F-1846-964E-A23F-F797EB56DD37}" type="slidenum">
              <a:rPr lang="en-US" smtClean="0"/>
              <a:t>46</a:t>
            </a:fld>
            <a:endParaRPr lang="en-US"/>
          </a:p>
        </p:txBody>
      </p:sp>
    </p:spTree>
    <p:extLst>
      <p:ext uri="{BB962C8B-B14F-4D97-AF65-F5344CB8AC3E}">
        <p14:creationId xmlns:p14="http://schemas.microsoft.com/office/powerpoint/2010/main" val="1900689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A9056-3B47-DDD0-8B88-A669674D4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6742E-DD10-AFB2-B951-6750DBAF9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361E0-C950-6314-32EB-8C8AEC7B7F86}"/>
              </a:ext>
            </a:extLst>
          </p:cNvPr>
          <p:cNvSpPr>
            <a:spLocks noGrp="1"/>
          </p:cNvSpPr>
          <p:nvPr>
            <p:ph type="body" idx="1"/>
          </p:nvPr>
        </p:nvSpPr>
        <p:spPr/>
        <p:txBody>
          <a:bodyPr/>
          <a:lstStyle/>
          <a:p>
            <a:pPr>
              <a:buNone/>
            </a:pPr>
            <a:r>
              <a:rPr lang="en-US" sz="3000" dirty="0"/>
              <a:t>Thank you to our Buyers, Resource partners, DEN Teams Volunteers, and special shoutout to Team members &amp;   that spent a year in planning: Nicole &amp; Desiree, Lindsey &amp; Miles</a:t>
            </a:r>
          </a:p>
        </p:txBody>
      </p:sp>
      <p:sp>
        <p:nvSpPr>
          <p:cNvPr id="4" name="Slide Number Placeholder 3">
            <a:extLst>
              <a:ext uri="{FF2B5EF4-FFF2-40B4-BE49-F238E27FC236}">
                <a16:creationId xmlns:a16="http://schemas.microsoft.com/office/drawing/2014/main" id="{8646E880-E9B0-7D81-43E9-0B77FA83A4B3}"/>
              </a:ext>
            </a:extLst>
          </p:cNvPr>
          <p:cNvSpPr>
            <a:spLocks noGrp="1"/>
          </p:cNvSpPr>
          <p:nvPr>
            <p:ph type="sldNum" sz="quarter" idx="5"/>
          </p:nvPr>
        </p:nvSpPr>
        <p:spPr/>
        <p:txBody>
          <a:bodyPr/>
          <a:lstStyle/>
          <a:p>
            <a:fld id="{A399344F-1846-964E-A23F-F797EB56DD37}" type="slidenum">
              <a:rPr lang="en-US" smtClean="0"/>
              <a:t>47</a:t>
            </a:fld>
            <a:endParaRPr lang="en-US"/>
          </a:p>
        </p:txBody>
      </p:sp>
    </p:spTree>
    <p:extLst>
      <p:ext uri="{BB962C8B-B14F-4D97-AF65-F5344CB8AC3E}">
        <p14:creationId xmlns:p14="http://schemas.microsoft.com/office/powerpoint/2010/main" val="113859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a:t>Michelle</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5</a:t>
            </a:fld>
            <a:endParaRPr lang="en-US"/>
          </a:p>
        </p:txBody>
      </p:sp>
    </p:spTree>
    <p:extLst>
      <p:ext uri="{BB962C8B-B14F-4D97-AF65-F5344CB8AC3E}">
        <p14:creationId xmlns:p14="http://schemas.microsoft.com/office/powerpoint/2010/main" val="174260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a:t>Michelle</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6</a:t>
            </a:fld>
            <a:endParaRPr lang="en-US"/>
          </a:p>
        </p:txBody>
      </p:sp>
    </p:spTree>
    <p:extLst>
      <p:ext uri="{BB962C8B-B14F-4D97-AF65-F5344CB8AC3E}">
        <p14:creationId xmlns:p14="http://schemas.microsoft.com/office/powerpoint/2010/main" val="3831981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7</a:t>
            </a:fld>
            <a:endParaRPr lang="en-US"/>
          </a:p>
        </p:txBody>
      </p:sp>
    </p:spTree>
    <p:extLst>
      <p:ext uri="{BB962C8B-B14F-4D97-AF65-F5344CB8AC3E}">
        <p14:creationId xmlns:p14="http://schemas.microsoft.com/office/powerpoint/2010/main" val="336162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8</a:t>
            </a:fld>
            <a:endParaRPr lang="en-US"/>
          </a:p>
        </p:txBody>
      </p:sp>
    </p:spTree>
    <p:extLst>
      <p:ext uri="{BB962C8B-B14F-4D97-AF65-F5344CB8AC3E}">
        <p14:creationId xmlns:p14="http://schemas.microsoft.com/office/powerpoint/2010/main" val="1081033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85738"/>
            <a:ext cx="4867275" cy="2738437"/>
          </a:xfrm>
        </p:spPr>
      </p:sp>
      <p:sp>
        <p:nvSpPr>
          <p:cNvPr id="3" name="Notes Placeholder 2"/>
          <p:cNvSpPr>
            <a:spLocks noGrp="1"/>
          </p:cNvSpPr>
          <p:nvPr>
            <p:ph type="body" idx="1"/>
          </p:nvPr>
        </p:nvSpPr>
        <p:spPr>
          <a:xfrm>
            <a:off x="360160" y="3012029"/>
            <a:ext cx="6158718" cy="3665459"/>
          </a:xfrm>
        </p:spPr>
        <p:txBody>
          <a:bodyPr/>
          <a:lstStyle/>
          <a:p>
            <a:r>
              <a:rPr lang="en-US" sz="1600" b="1"/>
              <a:t>Michelle</a:t>
            </a:r>
          </a:p>
          <a:p>
            <a:pPr>
              <a:buNone/>
            </a:pPr>
            <a:br>
              <a:rPr lang="en-US" sz="1600"/>
            </a:br>
            <a:r>
              <a:rPr lang="en-US" sz="1600"/>
              <a:t>We offer three recurring virtual events to connect businesses with opportunities at DEN:</a:t>
            </a:r>
            <a:br>
              <a:rPr lang="en-US" sz="1600"/>
            </a:br>
            <a:endParaRPr lang="en-US" sz="1600"/>
          </a:p>
          <a:p>
            <a:pPr>
              <a:buFont typeface="+mj-lt"/>
              <a:buAutoNum type="arabicPeriod"/>
            </a:pPr>
            <a:r>
              <a:rPr lang="en-US" sz="1600" b="1"/>
              <a:t>Taking Flight at DEN</a:t>
            </a:r>
            <a:br>
              <a:rPr lang="en-US" sz="1600"/>
            </a:br>
            <a:r>
              <a:rPr lang="en-US" sz="1600" i="1"/>
              <a:t>When</a:t>
            </a:r>
            <a:r>
              <a:rPr lang="en-US" sz="1600"/>
              <a:t>: Monthly, second Thursday, 1–2:15 p.m.</a:t>
            </a:r>
            <a:br>
              <a:rPr lang="en-US" sz="1600"/>
            </a:br>
            <a:r>
              <a:rPr lang="en-US" sz="1600"/>
              <a:t>A high-level update on upcoming DEN business opportunities, ideal for new and long-time vendors. Learn about DEN’s latest initiatives.</a:t>
            </a:r>
            <a:br>
              <a:rPr lang="en-US" sz="1600"/>
            </a:br>
            <a:endParaRPr lang="en-US" sz="1600"/>
          </a:p>
          <a:p>
            <a:pPr>
              <a:buFont typeface="+mj-lt"/>
              <a:buAutoNum type="arabicPeriod"/>
            </a:pPr>
            <a:r>
              <a:rPr lang="en-US" sz="1600" b="1"/>
              <a:t>Meet the Primes</a:t>
            </a:r>
            <a:br>
              <a:rPr lang="en-US" sz="1600"/>
            </a:br>
            <a:r>
              <a:rPr lang="en-US" sz="1600" i="1"/>
              <a:t>When</a:t>
            </a:r>
            <a:r>
              <a:rPr lang="en-US" sz="1600"/>
              <a:t>: Bimonthly, third Thursday, 1–2:15 p.m.</a:t>
            </a:r>
            <a:br>
              <a:rPr lang="en-US" sz="1600"/>
            </a:br>
            <a:r>
              <a:rPr lang="en-US" sz="1600"/>
              <a:t>Connect with prime contractors across sectors like construction, concessions, rental cars, airlines, and more. Learn about active and upcoming procurement opportunities.</a:t>
            </a:r>
            <a:br>
              <a:rPr lang="en-US" sz="1600"/>
            </a:br>
            <a:endParaRPr lang="en-US" sz="1600"/>
          </a:p>
          <a:p>
            <a:pPr>
              <a:buFont typeface="+mj-lt"/>
              <a:buAutoNum type="arabicPeriod"/>
            </a:pPr>
            <a:r>
              <a:rPr lang="en-US" sz="1600" b="1"/>
              <a:t>Navigating the ACDBE Program Series</a:t>
            </a:r>
            <a:br>
              <a:rPr lang="en-US" sz="1600"/>
            </a:br>
            <a:r>
              <a:rPr lang="en-US" sz="1600" i="1"/>
              <a:t>When</a:t>
            </a:r>
            <a:r>
              <a:rPr lang="en-US" sz="1600"/>
              <a:t>: Bimonthly, third Thursday, 1–2:15 p.m. (alternates with Meet the Primes)</a:t>
            </a:r>
            <a:br>
              <a:rPr lang="en-US" sz="1600"/>
            </a:br>
            <a:r>
              <a:rPr lang="en-US" sz="1600"/>
              <a:t>Provides guidance for small businesses in food, beverage, retail, and traveler services on qualifying for and thriving in the ACDBE program.</a:t>
            </a:r>
            <a:br>
              <a:rPr lang="en-US" sz="1600"/>
            </a:br>
            <a:endParaRPr lang="en-US" sz="1600"/>
          </a:p>
          <a:p>
            <a:r>
              <a:rPr lang="en-US" sz="1600" b="1"/>
              <a:t>Register for all events on our website.</a:t>
            </a:r>
            <a:r>
              <a:rPr lang="en-US" sz="1600"/>
              <a:t> These sessions are free, virtual, and a great way to stay connected with DEN.</a:t>
            </a:r>
          </a:p>
        </p:txBody>
      </p:sp>
      <p:sp>
        <p:nvSpPr>
          <p:cNvPr id="4" name="Slide Number Placeholder 3"/>
          <p:cNvSpPr>
            <a:spLocks noGrp="1"/>
          </p:cNvSpPr>
          <p:nvPr>
            <p:ph type="sldNum" sz="quarter" idx="5"/>
          </p:nvPr>
        </p:nvSpPr>
        <p:spPr/>
        <p:txBody>
          <a:bodyPr/>
          <a:lstStyle/>
          <a:p>
            <a:fld id="{A399344F-1846-964E-A23F-F797EB56DD37}" type="slidenum">
              <a:rPr lang="en-US" smtClean="0"/>
              <a:t>9</a:t>
            </a:fld>
            <a:endParaRPr lang="en-US"/>
          </a:p>
        </p:txBody>
      </p:sp>
    </p:spTree>
    <p:extLst>
      <p:ext uri="{BB962C8B-B14F-4D97-AF65-F5344CB8AC3E}">
        <p14:creationId xmlns:p14="http://schemas.microsoft.com/office/powerpoint/2010/main" val="2458806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Master" Target="../slideMasters/slideMaster6.xml"/><Relationship Id="rId5" Type="http://schemas.openxmlformats.org/officeDocument/2006/relationships/image" Target="../media/image17.svg"/><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2" name="TextBox 1">
            <a:extLst>
              <a:ext uri="{FF2B5EF4-FFF2-40B4-BE49-F238E27FC236}">
                <a16:creationId xmlns:a16="http://schemas.microsoft.com/office/drawing/2014/main" id="{BB045489-A0DE-0B47-558C-74293EF7C39A}"/>
              </a:ext>
            </a:extLst>
          </p:cNvPr>
          <p:cNvSpPr txBox="1"/>
          <p:nvPr userDrawn="1"/>
        </p:nvSpPr>
        <p:spPr>
          <a:xfrm>
            <a:off x="9970477" y="2497015"/>
            <a:ext cx="2221523" cy="4360985"/>
          </a:xfrm>
          <a:prstGeom prst="rect">
            <a:avLst/>
          </a:prstGeom>
          <a:solidFill>
            <a:schemeClr val="bg1"/>
          </a:solidFill>
          <a:ln>
            <a:solidFill>
              <a:schemeClr val="bg1"/>
            </a:solidFill>
          </a:ln>
        </p:spPr>
        <p:txBody>
          <a:bodyPr wrap="square" rtlCol="0">
            <a:spAutoFit/>
          </a:bodyPr>
          <a:lstStyle/>
          <a:p>
            <a:endParaRPr lang="en-US"/>
          </a:p>
        </p:txBody>
      </p:sp>
    </p:spTree>
    <p:extLst>
      <p:ext uri="{BB962C8B-B14F-4D97-AF65-F5344CB8AC3E}">
        <p14:creationId xmlns:p14="http://schemas.microsoft.com/office/powerpoint/2010/main" val="304953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99414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5/28/2026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414345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7" y="-16563"/>
            <a:ext cx="565288" cy="565288"/>
          </a:xfrm>
          <a:prstGeom prst="rect">
            <a:avLst/>
          </a:prstGeom>
        </p:spPr>
      </p:pic>
    </p:spTree>
    <p:extLst>
      <p:ext uri="{BB962C8B-B14F-4D97-AF65-F5344CB8AC3E}">
        <p14:creationId xmlns:p14="http://schemas.microsoft.com/office/powerpoint/2010/main" val="2386784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rgbClr val="440099"/>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rgbClr val="440099"/>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94701559-9DC2-89A3-B92F-C3EC3D5B8025}"/>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029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1" y="496505"/>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3" y="6320589"/>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1" y="1555751"/>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6" y="2021560"/>
            <a:ext cx="6400883" cy="3930649"/>
          </a:xfrm>
          <a:prstGeom prst="rect">
            <a:avLst/>
          </a:prstGeom>
        </p:spPr>
        <p:txBody>
          <a:bodyPr/>
          <a:lstStyle>
            <a:lvl1pPr marL="285737" indent="-285737">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5"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7" y="-16563"/>
            <a:ext cx="565288" cy="565288"/>
          </a:xfrm>
          <a:prstGeom prst="rect">
            <a:avLst/>
          </a:prstGeom>
        </p:spPr>
      </p:pic>
    </p:spTree>
    <p:extLst>
      <p:ext uri="{BB962C8B-B14F-4D97-AF65-F5344CB8AC3E}">
        <p14:creationId xmlns:p14="http://schemas.microsoft.com/office/powerpoint/2010/main" val="194276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2668519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4" name="Picture 13" descr="A blue line art of a badge with a check mark&#10;&#10;Description automatically generated">
            <a:extLst>
              <a:ext uri="{FF2B5EF4-FFF2-40B4-BE49-F238E27FC236}">
                <a16:creationId xmlns:a16="http://schemas.microsoft.com/office/drawing/2014/main" id="{A8F3666C-CB92-1517-82C5-695E86E614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7" y="2368960"/>
            <a:ext cx="1695632" cy="1695632"/>
          </a:xfrm>
          <a:prstGeom prst="rect">
            <a:avLst/>
          </a:prstGeom>
        </p:spPr>
      </p:pic>
      <p:pic>
        <p:nvPicPr>
          <p:cNvPr id="15" name="Picture 14">
            <a:extLst>
              <a:ext uri="{FF2B5EF4-FFF2-40B4-BE49-F238E27FC236}">
                <a16:creationId xmlns:a16="http://schemas.microsoft.com/office/drawing/2014/main" id="{3581B456-29C1-EF58-3A56-3C9C721F452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6" name="Picture 15">
            <a:extLst>
              <a:ext uri="{FF2B5EF4-FFF2-40B4-BE49-F238E27FC236}">
                <a16:creationId xmlns:a16="http://schemas.microsoft.com/office/drawing/2014/main" id="{7E20579C-11EA-EE02-1259-3731BFC62FB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3" y="2394171"/>
            <a:ext cx="1695632" cy="1695632"/>
          </a:xfrm>
          <a:prstGeom prst="rect">
            <a:avLst/>
          </a:prstGeom>
        </p:spPr>
      </p:pic>
      <p:pic>
        <p:nvPicPr>
          <p:cNvPr id="17" name="Picture 16">
            <a:extLst>
              <a:ext uri="{FF2B5EF4-FFF2-40B4-BE49-F238E27FC236}">
                <a16:creationId xmlns:a16="http://schemas.microsoft.com/office/drawing/2014/main" id="{2691021C-896E-C116-7DF7-A82D31BBCF4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2304399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2581412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DEN’s ACDBE Team</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11" name="Text Placeholder 4">
            <a:extLst>
              <a:ext uri="{FF2B5EF4-FFF2-40B4-BE49-F238E27FC236}">
                <a16:creationId xmlns:a16="http://schemas.microsoft.com/office/drawing/2014/main" id="{760D9066-3FBE-AE53-B52B-CABA86FD735E}"/>
              </a:ext>
              <a:ext uri="{C183D7F6-B498-43B3-948B-1728B52AA6E4}">
                <adec:decorative xmlns:adec="http://schemas.microsoft.com/office/drawing/2017/decorative" val="1"/>
              </a:ext>
            </a:extLst>
          </p:cNvPr>
          <p:cNvSpPr txBox="1">
            <a:spLocks/>
          </p:cNvSpPr>
          <p:nvPr userDrawn="1"/>
        </p:nvSpPr>
        <p:spPr>
          <a:xfrm>
            <a:off x="3160073" y="2952218"/>
            <a:ext cx="2408418" cy="2822033"/>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3D831"/>
              </a:buClr>
              <a:buSzPct val="110000"/>
              <a:buFont typeface="Arial" panose="020B0604020202020204" pitchFamily="34" charset="0"/>
              <a:buNone/>
              <a:tabLst/>
              <a:defRPr/>
            </a:pPr>
            <a:r>
              <a:rPr kumimoji="0" lang="en-US" sz="2400" b="1" i="0" u="sng" strike="noStrike" kern="1200" cap="none" spc="0" normalizeH="0" baseline="0" noProof="0">
                <a:ln>
                  <a:noFill/>
                </a:ln>
                <a:solidFill>
                  <a:srgbClr val="E7E6E6">
                    <a:lumMod val="10000"/>
                  </a:srgbClr>
                </a:solidFill>
                <a:effectLst/>
                <a:uLnTx/>
                <a:uFillTx/>
                <a:latin typeface="Calibri" panose="020F0502020204030204"/>
                <a:ea typeface="+mn-ea"/>
                <a:cs typeface="+mn-cs"/>
              </a:rPr>
              <a:t>Certification</a:t>
            </a:r>
          </a:p>
          <a:p>
            <a:pPr marL="285750" marR="0" lvl="0" indent="-285750" algn="l" defTabSz="914400" rtl="0" eaLnBrk="1" fontAlgn="auto" latinLnBrk="0" hangingPunct="1">
              <a:lnSpc>
                <a:spcPct val="100000"/>
              </a:lnSpc>
              <a:spcBef>
                <a:spcPts val="1000"/>
              </a:spcBef>
              <a:spcAft>
                <a:spcPts val="0"/>
              </a:spcAft>
              <a:buClr>
                <a:schemeClr val="tx1"/>
              </a:buClr>
              <a:buSzPct val="110000"/>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New Certification</a:t>
            </a:r>
          </a:p>
          <a:p>
            <a:pPr marL="285750" marR="0" lvl="0" indent="-285750" algn="l" defTabSz="914400" rtl="0" eaLnBrk="1" fontAlgn="auto" latinLnBrk="0" hangingPunct="1">
              <a:lnSpc>
                <a:spcPct val="100000"/>
              </a:lnSpc>
              <a:spcBef>
                <a:spcPts val="1000"/>
              </a:spcBef>
              <a:spcAft>
                <a:spcPts val="0"/>
              </a:spcAft>
              <a:buClr>
                <a:schemeClr val="tx1"/>
              </a:buClr>
              <a:buSzPct val="110000"/>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rPr>
              <a:t>Interstate</a:t>
            </a:r>
          </a:p>
          <a:p>
            <a:pPr marL="285750" marR="0" lvl="0" indent="-285750" algn="l" defTabSz="914400" rtl="0" eaLnBrk="1" fontAlgn="auto" latinLnBrk="0" hangingPunct="1">
              <a:lnSpc>
                <a:spcPct val="100000"/>
              </a:lnSpc>
              <a:spcBef>
                <a:spcPts val="1000"/>
              </a:spcBef>
              <a:spcAft>
                <a:spcPts val="0"/>
              </a:spcAft>
              <a:buClr>
                <a:schemeClr val="tx1"/>
              </a:buClr>
              <a:buSzPct val="110000"/>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Annual DOEs</a:t>
            </a:r>
            <a:endPar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1000"/>
              </a:spcBef>
              <a:spcAft>
                <a:spcPts val="0"/>
              </a:spcAft>
              <a:buClr>
                <a:schemeClr val="tx1"/>
              </a:buClr>
              <a:buSzPct val="110000"/>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3-Year Reviews</a:t>
            </a:r>
            <a:endPar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endParaRPr>
          </a:p>
        </p:txBody>
      </p:sp>
      <p:sp>
        <p:nvSpPr>
          <p:cNvPr id="18" name="Text Placeholder 4">
            <a:extLst>
              <a:ext uri="{FF2B5EF4-FFF2-40B4-BE49-F238E27FC236}">
                <a16:creationId xmlns:a16="http://schemas.microsoft.com/office/drawing/2014/main" id="{A95277FF-5BB1-617D-D9DC-D19A5538E60F}"/>
              </a:ext>
              <a:ext uri="{C183D7F6-B498-43B3-948B-1728B52AA6E4}">
                <adec:decorative xmlns:adec="http://schemas.microsoft.com/office/drawing/2017/decorative" val="1"/>
              </a:ext>
            </a:extLst>
          </p:cNvPr>
          <p:cNvSpPr txBox="1">
            <a:spLocks/>
          </p:cNvSpPr>
          <p:nvPr userDrawn="1"/>
        </p:nvSpPr>
        <p:spPr>
          <a:xfrm>
            <a:off x="5529508" y="2952218"/>
            <a:ext cx="2173714" cy="2822033"/>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3D831"/>
              </a:buClr>
              <a:buSzPct val="110000"/>
              <a:buFont typeface="Arial" panose="020B0604020202020204" pitchFamily="34" charset="0"/>
              <a:buNone/>
              <a:tabLst/>
              <a:defRPr/>
            </a:pPr>
            <a:r>
              <a:rPr kumimoji="0" lang="en-US" sz="2400" b="1" i="0" u="sng" strike="noStrike" kern="1200" cap="none" spc="0" normalizeH="0" baseline="0" noProof="0">
                <a:ln>
                  <a:noFill/>
                </a:ln>
                <a:solidFill>
                  <a:schemeClr val="tx1"/>
                </a:solidFill>
                <a:effectLst/>
                <a:uLnTx/>
                <a:uFillTx/>
                <a:latin typeface="Calibri" panose="020F0502020204030204"/>
                <a:ea typeface="+mn-ea"/>
                <a:cs typeface="+mn-cs"/>
              </a:rPr>
              <a:t>Compliance</a:t>
            </a:r>
          </a:p>
          <a:p>
            <a:pPr marL="285750" marR="0" lvl="0" indent="-285750" algn="l" defTabSz="914400" rtl="0" eaLnBrk="1" fontAlgn="auto" latinLnBrk="0" hangingPunct="1">
              <a:lnSpc>
                <a:spcPct val="100000"/>
              </a:lnSpc>
              <a:spcBef>
                <a:spcPts val="1000"/>
              </a:spcBef>
              <a:spcAft>
                <a:spcPts val="0"/>
              </a:spcAft>
              <a:buClr>
                <a:schemeClr val="tx1"/>
              </a:buClr>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Pre-Award</a:t>
            </a:r>
            <a:endPar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1000"/>
              </a:spcBef>
              <a:spcAft>
                <a:spcPts val="0"/>
              </a:spcAft>
              <a:buClr>
                <a:schemeClr val="tx1"/>
              </a:buClr>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Post-Award</a:t>
            </a:r>
          </a:p>
          <a:p>
            <a:pPr marL="285750" marR="0" lvl="0" indent="-285750" algn="l" defTabSz="914400" rtl="0" eaLnBrk="1" fontAlgn="auto" latinLnBrk="0" hangingPunct="1">
              <a:lnSpc>
                <a:spcPct val="100000"/>
              </a:lnSpc>
              <a:spcBef>
                <a:spcPts val="1000"/>
              </a:spcBef>
              <a:spcAft>
                <a:spcPts val="0"/>
              </a:spcAft>
              <a:buClr>
                <a:schemeClr val="tx1"/>
              </a:buClr>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rPr>
              <a:t>JV Reviews</a:t>
            </a:r>
          </a:p>
          <a:p>
            <a:pPr marL="285750" marR="0" lvl="0" indent="-285750" algn="l" defTabSz="914400" rtl="0" eaLnBrk="1" fontAlgn="auto" latinLnBrk="0" hangingPunct="1">
              <a:lnSpc>
                <a:spcPct val="100000"/>
              </a:lnSpc>
              <a:spcBef>
                <a:spcPts val="1000"/>
              </a:spcBef>
              <a:spcAft>
                <a:spcPts val="0"/>
              </a:spcAft>
              <a:buClr>
                <a:schemeClr val="tx1"/>
              </a:buClr>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rPr>
              <a:t>Site Visits</a:t>
            </a:r>
          </a:p>
        </p:txBody>
      </p:sp>
      <p:sp>
        <p:nvSpPr>
          <p:cNvPr id="19" name="Text Placeholder 4">
            <a:extLst>
              <a:ext uri="{FF2B5EF4-FFF2-40B4-BE49-F238E27FC236}">
                <a16:creationId xmlns:a16="http://schemas.microsoft.com/office/drawing/2014/main" id="{B3595211-B17A-46AC-9916-2BA0CB4F3185}"/>
              </a:ext>
              <a:ext uri="{C183D7F6-B498-43B3-948B-1728B52AA6E4}">
                <adec:decorative xmlns:adec="http://schemas.microsoft.com/office/drawing/2017/decorative" val="1"/>
              </a:ext>
            </a:extLst>
          </p:cNvPr>
          <p:cNvSpPr txBox="1">
            <a:spLocks/>
          </p:cNvSpPr>
          <p:nvPr userDrawn="1"/>
        </p:nvSpPr>
        <p:spPr>
          <a:xfrm>
            <a:off x="1060704" y="2962656"/>
            <a:ext cx="2172356" cy="2822033"/>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3D831"/>
              </a:buClr>
              <a:buSzPct val="110000"/>
              <a:buFont typeface="Arial" panose="020B0604020202020204" pitchFamily="34" charset="0"/>
              <a:buNone/>
              <a:tabLst/>
              <a:defRPr/>
            </a:pPr>
            <a:r>
              <a:rPr kumimoji="0" lang="en-US" sz="2400" b="1" i="0" u="sng" strike="noStrike" kern="1200" cap="none" spc="0" normalizeH="0" baseline="0" noProof="0">
                <a:ln>
                  <a:noFill/>
                </a:ln>
                <a:solidFill>
                  <a:srgbClr val="E7E6E6">
                    <a:lumMod val="10000"/>
                  </a:srgbClr>
                </a:solidFill>
                <a:effectLst/>
                <a:uLnTx/>
                <a:uFillTx/>
                <a:latin typeface="Calibri" panose="020F0502020204030204"/>
                <a:ea typeface="+mn-ea"/>
                <a:cs typeface="+mn-cs"/>
              </a:rPr>
              <a:t>Goal Setting</a:t>
            </a:r>
          </a:p>
          <a:p>
            <a:pPr marL="285750" marR="0" lvl="0" indent="-285750" algn="l" defTabSz="914400" rtl="0" eaLnBrk="1" fontAlgn="auto" latinLnBrk="0" hangingPunct="1">
              <a:lnSpc>
                <a:spcPct val="100000"/>
              </a:lnSpc>
              <a:spcBef>
                <a:spcPts val="1000"/>
              </a:spcBef>
              <a:spcAft>
                <a:spcPts val="0"/>
              </a:spcAft>
              <a:buClrTx/>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Triennial FAA Goals</a:t>
            </a:r>
            <a:endPar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1000"/>
              </a:spcBef>
              <a:spcAft>
                <a:spcPts val="0"/>
              </a:spcAft>
              <a:buClrTx/>
              <a:buSzPct val="110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Concession-Specific Goals</a:t>
            </a:r>
            <a:endParaRPr kumimoji="0" lang="en-US" sz="2000" b="0" i="0" u="none" strike="noStrike" kern="1200" cap="none" spc="0" normalizeH="0" baseline="0" noProof="0">
              <a:ln>
                <a:noFill/>
              </a:ln>
              <a:solidFill>
                <a:schemeClr val="tx1"/>
              </a:solidFill>
              <a:effectLst/>
              <a:uLnTx/>
              <a:uFillTx/>
              <a:latin typeface="Calibri" panose="020F0502020204030204"/>
              <a:ea typeface="Calibri"/>
              <a:cs typeface="Calibri"/>
            </a:endParaRPr>
          </a:p>
        </p:txBody>
      </p:sp>
      <p:pic>
        <p:nvPicPr>
          <p:cNvPr id="20" name="Graphic 19">
            <a:extLst>
              <a:ext uri="{FF2B5EF4-FFF2-40B4-BE49-F238E27FC236}">
                <a16:creationId xmlns:a16="http://schemas.microsoft.com/office/drawing/2014/main" id="{361BE83E-1FC6-8510-8A87-4BCB043BE132}"/>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643519" y="1947733"/>
            <a:ext cx="1042526" cy="1042526"/>
          </a:xfrm>
          <a:prstGeom prst="rect">
            <a:avLst/>
          </a:prstGeom>
        </p:spPr>
      </p:pic>
      <p:pic>
        <p:nvPicPr>
          <p:cNvPr id="21" name="Graphic 20">
            <a:extLst>
              <a:ext uri="{FF2B5EF4-FFF2-40B4-BE49-F238E27FC236}">
                <a16:creationId xmlns:a16="http://schemas.microsoft.com/office/drawing/2014/main" id="{FC5A4227-F0EF-8CB3-E03A-FEB713DBA3D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12431" y="1937295"/>
            <a:ext cx="1042526" cy="1042526"/>
          </a:xfrm>
          <a:prstGeom prst="rect">
            <a:avLst/>
          </a:prstGeom>
        </p:spPr>
      </p:pic>
      <p:pic>
        <p:nvPicPr>
          <p:cNvPr id="22" name="Graphic 21">
            <a:extLst>
              <a:ext uri="{FF2B5EF4-FFF2-40B4-BE49-F238E27FC236}">
                <a16:creationId xmlns:a16="http://schemas.microsoft.com/office/drawing/2014/main" id="{237A4A1A-2BDA-F46B-EAC1-353995E0E268}"/>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042519" y="1947733"/>
            <a:ext cx="1042526" cy="1042526"/>
          </a:xfrm>
          <a:prstGeom prst="rect">
            <a:avLst/>
          </a:prstGeom>
        </p:spPr>
      </p:pic>
      <p:pic>
        <p:nvPicPr>
          <p:cNvPr id="23" name="Graphic 22">
            <a:extLst>
              <a:ext uri="{FF2B5EF4-FFF2-40B4-BE49-F238E27FC236}">
                <a16:creationId xmlns:a16="http://schemas.microsoft.com/office/drawing/2014/main" id="{DF1BD01C-7CB6-ACD5-442D-97F0394A517C}"/>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8360784" y="1937295"/>
            <a:ext cx="1042526" cy="1042526"/>
          </a:xfrm>
          <a:prstGeom prst="rect">
            <a:avLst/>
          </a:prstGeom>
        </p:spPr>
      </p:pic>
      <p:sp>
        <p:nvSpPr>
          <p:cNvPr id="24" name="Text Placeholder 4">
            <a:extLst>
              <a:ext uri="{FF2B5EF4-FFF2-40B4-BE49-F238E27FC236}">
                <a16:creationId xmlns:a16="http://schemas.microsoft.com/office/drawing/2014/main" id="{D06CD3F2-3D02-7EFD-FDBF-84931DEB21CD}"/>
              </a:ext>
              <a:ext uri="{C183D7F6-B498-43B3-948B-1728B52AA6E4}">
                <adec:decorative xmlns:adec="http://schemas.microsoft.com/office/drawing/2017/decorative" val="1"/>
              </a:ext>
            </a:extLst>
          </p:cNvPr>
          <p:cNvSpPr txBox="1">
            <a:spLocks/>
          </p:cNvSpPr>
          <p:nvPr userDrawn="1"/>
        </p:nvSpPr>
        <p:spPr>
          <a:xfrm>
            <a:off x="7557459" y="2962655"/>
            <a:ext cx="2932145" cy="2822033"/>
          </a:xfrm>
          <a:prstGeom prst="rect">
            <a:avLst/>
          </a:prstGeom>
        </p:spPr>
        <p:txBody>
          <a:bodyPr lIns="91440" tIns="45720" rIns="91440" bIns="45720" anchor="t"/>
          <a:lstStyle>
            <a:lvl1pPr marL="285750" indent="-285750" algn="l" defTabSz="914400" rtl="0" eaLnBrk="1" latinLnBrk="0" hangingPunct="1">
              <a:lnSpc>
                <a:spcPct val="100000"/>
              </a:lnSpc>
              <a:spcBef>
                <a:spcPts val="1000"/>
              </a:spcBef>
              <a:buClr>
                <a:srgbClr val="E35B2A"/>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u="sng">
                <a:solidFill>
                  <a:schemeClr val="tx1"/>
                </a:solidFill>
              </a:rPr>
              <a:t>Outreach</a:t>
            </a:r>
          </a:p>
          <a:p>
            <a:pPr>
              <a:buClr>
                <a:schemeClr val="tx1"/>
              </a:buClr>
            </a:pPr>
            <a:r>
              <a:rPr lang="en-US" sz="2000">
                <a:solidFill>
                  <a:schemeClr val="tx1"/>
                </a:solidFill>
              </a:rPr>
              <a:t>Volunteering</a:t>
            </a:r>
            <a:endParaRPr lang="en-US" sz="2000">
              <a:solidFill>
                <a:schemeClr val="tx1"/>
              </a:solidFill>
              <a:ea typeface="Calibri"/>
              <a:cs typeface="Calibri"/>
            </a:endParaRPr>
          </a:p>
          <a:p>
            <a:pPr>
              <a:buClr>
                <a:schemeClr val="tx1"/>
              </a:buClr>
            </a:pPr>
            <a:r>
              <a:rPr lang="en-US" sz="2000">
                <a:solidFill>
                  <a:schemeClr val="tx1"/>
                </a:solidFill>
              </a:rPr>
              <a:t>Networking</a:t>
            </a:r>
            <a:endParaRPr lang="en-US" sz="2000">
              <a:solidFill>
                <a:schemeClr val="tx1"/>
              </a:solidFill>
              <a:ea typeface="Calibri"/>
              <a:cs typeface="Calibri"/>
            </a:endParaRPr>
          </a:p>
          <a:p>
            <a:pPr>
              <a:buClr>
                <a:schemeClr val="tx1"/>
              </a:buClr>
            </a:pPr>
            <a:r>
              <a:rPr lang="en-US" sz="2000">
                <a:solidFill>
                  <a:schemeClr val="tx1"/>
                </a:solidFill>
              </a:rPr>
              <a:t>Engagement</a:t>
            </a:r>
            <a:endParaRPr lang="en-US" sz="2000">
              <a:solidFill>
                <a:schemeClr val="tx1"/>
              </a:solidFill>
              <a:ea typeface="Calibri"/>
              <a:cs typeface="Calibri"/>
            </a:endParaRPr>
          </a:p>
          <a:p>
            <a:pPr>
              <a:buClr>
                <a:schemeClr val="tx1"/>
              </a:buClr>
            </a:pPr>
            <a:r>
              <a:rPr lang="en-US" sz="2000">
                <a:solidFill>
                  <a:schemeClr val="tx1"/>
                </a:solidFill>
              </a:rPr>
              <a:t>Education and training</a:t>
            </a:r>
            <a:endParaRPr lang="en-US" sz="2000">
              <a:solidFill>
                <a:schemeClr val="tx1"/>
              </a:solidFill>
              <a:ea typeface="Calibri"/>
              <a:cs typeface="Calibri"/>
            </a:endParaRPr>
          </a:p>
        </p:txBody>
      </p:sp>
    </p:spTree>
    <p:extLst>
      <p:ext uri="{BB962C8B-B14F-4D97-AF65-F5344CB8AC3E}">
        <p14:creationId xmlns:p14="http://schemas.microsoft.com/office/powerpoint/2010/main" val="4210399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487840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8" name="Picture 7" descr="A blue line art of a badge with a check mark&#10;&#10;Description automatically generated">
            <a:extLst>
              <a:ext uri="{FF2B5EF4-FFF2-40B4-BE49-F238E27FC236}">
                <a16:creationId xmlns:a16="http://schemas.microsoft.com/office/drawing/2014/main" id="{23083A25-1EA9-A75A-8E82-43467225F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6" y="2368960"/>
            <a:ext cx="1695632" cy="1695632"/>
          </a:xfrm>
          <a:prstGeom prst="rect">
            <a:avLst/>
          </a:prstGeom>
        </p:spPr>
      </p:pic>
      <p:pic>
        <p:nvPicPr>
          <p:cNvPr id="11" name="Picture 10">
            <a:extLst>
              <a:ext uri="{FF2B5EF4-FFF2-40B4-BE49-F238E27FC236}">
                <a16:creationId xmlns:a16="http://schemas.microsoft.com/office/drawing/2014/main" id="{95C5EED1-165E-C785-BE18-45D7D797A2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4" name="Picture 13">
            <a:extLst>
              <a:ext uri="{FF2B5EF4-FFF2-40B4-BE49-F238E27FC236}">
                <a16:creationId xmlns:a16="http://schemas.microsoft.com/office/drawing/2014/main" id="{032C9C03-1918-66D0-B509-F0C14C8FAD0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2" y="2394171"/>
            <a:ext cx="1695632" cy="1695632"/>
          </a:xfrm>
          <a:prstGeom prst="rect">
            <a:avLst/>
          </a:prstGeom>
        </p:spPr>
      </p:pic>
      <p:pic>
        <p:nvPicPr>
          <p:cNvPr id="15" name="Picture 14">
            <a:extLst>
              <a:ext uri="{FF2B5EF4-FFF2-40B4-BE49-F238E27FC236}">
                <a16:creationId xmlns:a16="http://schemas.microsoft.com/office/drawing/2014/main" id="{7FFA9DE4-AD66-1904-34D4-9985EBC26C6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2437075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541729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90396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26834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2207351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73425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686616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181225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7" y="-16563"/>
            <a:ext cx="565288" cy="565288"/>
          </a:xfrm>
          <a:prstGeom prst="rect">
            <a:avLst/>
          </a:prstGeom>
        </p:spPr>
      </p:pic>
    </p:spTree>
    <p:extLst>
      <p:ext uri="{BB962C8B-B14F-4D97-AF65-F5344CB8AC3E}">
        <p14:creationId xmlns:p14="http://schemas.microsoft.com/office/powerpoint/2010/main" val="1768808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rgbClr val="440099"/>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rgbClr val="440099"/>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94701559-9DC2-89A3-B92F-C3EC3D5B8025}"/>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6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1" y="496505"/>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3" y="6320589"/>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1" y="1555751"/>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6" y="2021560"/>
            <a:ext cx="6400883" cy="3930649"/>
          </a:xfrm>
          <a:prstGeom prst="rect">
            <a:avLst/>
          </a:prstGeom>
        </p:spPr>
        <p:txBody>
          <a:bodyPr/>
          <a:lstStyle>
            <a:lvl1pPr marL="285737" indent="-285737">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5"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7" y="-16563"/>
            <a:ext cx="565288" cy="565288"/>
          </a:xfrm>
          <a:prstGeom prst="rect">
            <a:avLst/>
          </a:prstGeom>
        </p:spPr>
      </p:pic>
    </p:spTree>
    <p:extLst>
      <p:ext uri="{BB962C8B-B14F-4D97-AF65-F5344CB8AC3E}">
        <p14:creationId xmlns:p14="http://schemas.microsoft.com/office/powerpoint/2010/main" val="836262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3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9" name="Text Placeholder 8">
            <a:extLst>
              <a:ext uri="{FF2B5EF4-FFF2-40B4-BE49-F238E27FC236}">
                <a16:creationId xmlns:a16="http://schemas.microsoft.com/office/drawing/2014/main" id="{2F2CF3DD-E6A1-D5FD-6AD7-1CEACB960C74}"/>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1" name="Text Placeholder 8">
            <a:extLst>
              <a:ext uri="{FF2B5EF4-FFF2-40B4-BE49-F238E27FC236}">
                <a16:creationId xmlns:a16="http://schemas.microsoft.com/office/drawing/2014/main" id="{A71B3546-4853-13F0-915E-04D2AE6BCAAD}"/>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2" name="Text Placeholder 8">
            <a:extLst>
              <a:ext uri="{FF2B5EF4-FFF2-40B4-BE49-F238E27FC236}">
                <a16:creationId xmlns:a16="http://schemas.microsoft.com/office/drawing/2014/main" id="{37CB67EA-C701-1A5A-ADB8-6ED82E4D72CF}"/>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3" name="Text Placeholder 8">
            <a:extLst>
              <a:ext uri="{FF2B5EF4-FFF2-40B4-BE49-F238E27FC236}">
                <a16:creationId xmlns:a16="http://schemas.microsoft.com/office/drawing/2014/main" id="{F93065F5-30E0-279F-C0D1-36F199E87B2E}"/>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4" name="Text Placeholder 8">
            <a:extLst>
              <a:ext uri="{FF2B5EF4-FFF2-40B4-BE49-F238E27FC236}">
                <a16:creationId xmlns:a16="http://schemas.microsoft.com/office/drawing/2014/main" id="{BECCE9BF-8F9B-FDBB-AAC0-A8D0F8D1FEDE}"/>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5" name="Text Placeholder 8">
            <a:extLst>
              <a:ext uri="{FF2B5EF4-FFF2-40B4-BE49-F238E27FC236}">
                <a16:creationId xmlns:a16="http://schemas.microsoft.com/office/drawing/2014/main" id="{7CCD067C-6C43-4B01-41B3-F17602EE4944}"/>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6" name="Text Placeholder 8">
            <a:extLst>
              <a:ext uri="{FF2B5EF4-FFF2-40B4-BE49-F238E27FC236}">
                <a16:creationId xmlns:a16="http://schemas.microsoft.com/office/drawing/2014/main" id="{7F79615E-C75F-4B06-D7A0-73250F3EA7F7}"/>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7" name="Text Placeholder 8">
            <a:extLst>
              <a:ext uri="{FF2B5EF4-FFF2-40B4-BE49-F238E27FC236}">
                <a16:creationId xmlns:a16="http://schemas.microsoft.com/office/drawing/2014/main" id="{57312E63-8041-8A34-0FA6-384E01616B26}"/>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591986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CC9CD-AC0B-024F-F84B-9D27FCA4B3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9AE75-BC3F-EFAE-9D63-6D970B0A3E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FD995-B313-4ECF-730F-5DF5B90EA04D}"/>
              </a:ext>
            </a:extLst>
          </p:cNvPr>
          <p:cNvSpPr>
            <a:spLocks noGrp="1"/>
          </p:cNvSpPr>
          <p:nvPr>
            <p:ph type="dt" sz="half" idx="10"/>
          </p:nvPr>
        </p:nvSpPr>
        <p:spPr/>
        <p:txBody>
          <a:bodyPr/>
          <a:lstStyle/>
          <a:p>
            <a:fld id="{3694C737-D606-4BB6-B2D3-0795D6F0FFF4}" type="datetimeFigureOut">
              <a:rPr lang="en-US" smtClean="0"/>
              <a:t>5/28/2026</a:t>
            </a:fld>
            <a:endParaRPr lang="en-US"/>
          </a:p>
        </p:txBody>
      </p:sp>
      <p:sp>
        <p:nvSpPr>
          <p:cNvPr id="5" name="Footer Placeholder 4">
            <a:extLst>
              <a:ext uri="{FF2B5EF4-FFF2-40B4-BE49-F238E27FC236}">
                <a16:creationId xmlns:a16="http://schemas.microsoft.com/office/drawing/2014/main" id="{2644F449-0838-50CD-D8CA-A68D8D5EF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9C9E1-AC8A-3D5A-2B92-EFC9EBCDD2DE}"/>
              </a:ext>
            </a:extLst>
          </p:cNvPr>
          <p:cNvSpPr>
            <a:spLocks noGrp="1"/>
          </p:cNvSpPr>
          <p:nvPr>
            <p:ph type="sldNum" sz="quarter" idx="12"/>
          </p:nvPr>
        </p:nvSpPr>
        <p:spPr/>
        <p:txBody>
          <a:bodyPr/>
          <a:lstStyle/>
          <a:p>
            <a:fld id="{064EED68-54FC-4034-B158-77A486E2C348}" type="slidenum">
              <a:rPr lang="en-US" smtClean="0"/>
              <a:t>‹#›</a:t>
            </a:fld>
            <a:endParaRPr lang="en-US"/>
          </a:p>
        </p:txBody>
      </p:sp>
    </p:spTree>
    <p:extLst>
      <p:ext uri="{BB962C8B-B14F-4D97-AF65-F5344CB8AC3E}">
        <p14:creationId xmlns:p14="http://schemas.microsoft.com/office/powerpoint/2010/main" val="4224119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595491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965461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8" name="Picture 7" descr="A blue line art of a badge with a check mark&#10;&#10;Description automatically generated">
            <a:extLst>
              <a:ext uri="{FF2B5EF4-FFF2-40B4-BE49-F238E27FC236}">
                <a16:creationId xmlns:a16="http://schemas.microsoft.com/office/drawing/2014/main" id="{23083A25-1EA9-A75A-8E82-43467225F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6" y="2368960"/>
            <a:ext cx="1695632" cy="1695632"/>
          </a:xfrm>
          <a:prstGeom prst="rect">
            <a:avLst/>
          </a:prstGeom>
        </p:spPr>
      </p:pic>
      <p:pic>
        <p:nvPicPr>
          <p:cNvPr id="11" name="Picture 10">
            <a:extLst>
              <a:ext uri="{FF2B5EF4-FFF2-40B4-BE49-F238E27FC236}">
                <a16:creationId xmlns:a16="http://schemas.microsoft.com/office/drawing/2014/main" id="{95C5EED1-165E-C785-BE18-45D7D797A2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4" name="Picture 13">
            <a:extLst>
              <a:ext uri="{FF2B5EF4-FFF2-40B4-BE49-F238E27FC236}">
                <a16:creationId xmlns:a16="http://schemas.microsoft.com/office/drawing/2014/main" id="{032C9C03-1918-66D0-B509-F0C14C8FAD0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2" y="2394171"/>
            <a:ext cx="1695632" cy="1695632"/>
          </a:xfrm>
          <a:prstGeom prst="rect">
            <a:avLst/>
          </a:prstGeom>
        </p:spPr>
      </p:pic>
      <p:pic>
        <p:nvPicPr>
          <p:cNvPr id="15" name="Picture 14">
            <a:extLst>
              <a:ext uri="{FF2B5EF4-FFF2-40B4-BE49-F238E27FC236}">
                <a16:creationId xmlns:a16="http://schemas.microsoft.com/office/drawing/2014/main" id="{7FFA9DE4-AD66-1904-34D4-9985EBC26C6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1970786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859684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518185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8" name="Picture 7" descr="A blue line art of a badge with a check mark&#10;&#10;Description automatically generated">
            <a:extLst>
              <a:ext uri="{FF2B5EF4-FFF2-40B4-BE49-F238E27FC236}">
                <a16:creationId xmlns:a16="http://schemas.microsoft.com/office/drawing/2014/main" id="{23083A25-1EA9-A75A-8E82-43467225F8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0066" y="2368960"/>
            <a:ext cx="1695632" cy="1695632"/>
          </a:xfrm>
          <a:prstGeom prst="rect">
            <a:avLst/>
          </a:prstGeom>
        </p:spPr>
      </p:pic>
      <p:pic>
        <p:nvPicPr>
          <p:cNvPr id="11" name="Picture 10">
            <a:extLst>
              <a:ext uri="{FF2B5EF4-FFF2-40B4-BE49-F238E27FC236}">
                <a16:creationId xmlns:a16="http://schemas.microsoft.com/office/drawing/2014/main" id="{95C5EED1-165E-C785-BE18-45D7D797A2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25788" y="2368960"/>
            <a:ext cx="1695632" cy="1695632"/>
          </a:xfrm>
          <a:prstGeom prst="rect">
            <a:avLst/>
          </a:prstGeom>
        </p:spPr>
      </p:pic>
      <p:pic>
        <p:nvPicPr>
          <p:cNvPr id="14" name="Picture 13">
            <a:extLst>
              <a:ext uri="{FF2B5EF4-FFF2-40B4-BE49-F238E27FC236}">
                <a16:creationId xmlns:a16="http://schemas.microsoft.com/office/drawing/2014/main" id="{032C9C03-1918-66D0-B509-F0C14C8FAD0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62562" y="2394171"/>
            <a:ext cx="1695632" cy="1695632"/>
          </a:xfrm>
          <a:prstGeom prst="rect">
            <a:avLst/>
          </a:prstGeom>
        </p:spPr>
      </p:pic>
      <p:pic>
        <p:nvPicPr>
          <p:cNvPr id="15" name="Picture 14">
            <a:extLst>
              <a:ext uri="{FF2B5EF4-FFF2-40B4-BE49-F238E27FC236}">
                <a16:creationId xmlns:a16="http://schemas.microsoft.com/office/drawing/2014/main" id="{7FFA9DE4-AD66-1904-34D4-9985EBC26C6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699336" y="2443363"/>
            <a:ext cx="1695632" cy="1695632"/>
          </a:xfrm>
          <a:prstGeom prst="rect">
            <a:avLst/>
          </a:prstGeom>
        </p:spPr>
      </p:pic>
    </p:spTree>
    <p:extLst>
      <p:ext uri="{BB962C8B-B14F-4D97-AF65-F5344CB8AC3E}">
        <p14:creationId xmlns:p14="http://schemas.microsoft.com/office/powerpoint/2010/main" val="2332724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1715823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Tree>
    <p:extLst>
      <p:ext uri="{BB962C8B-B14F-4D97-AF65-F5344CB8AC3E}">
        <p14:creationId xmlns:p14="http://schemas.microsoft.com/office/powerpoint/2010/main" val="2095906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3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9" name="Text Placeholder 8">
            <a:extLst>
              <a:ext uri="{FF2B5EF4-FFF2-40B4-BE49-F238E27FC236}">
                <a16:creationId xmlns:a16="http://schemas.microsoft.com/office/drawing/2014/main" id="{2F2CF3DD-E6A1-D5FD-6AD7-1CEACB960C74}"/>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1" name="Text Placeholder 8">
            <a:extLst>
              <a:ext uri="{FF2B5EF4-FFF2-40B4-BE49-F238E27FC236}">
                <a16:creationId xmlns:a16="http://schemas.microsoft.com/office/drawing/2014/main" id="{A71B3546-4853-13F0-915E-04D2AE6BCAAD}"/>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2" name="Text Placeholder 8">
            <a:extLst>
              <a:ext uri="{FF2B5EF4-FFF2-40B4-BE49-F238E27FC236}">
                <a16:creationId xmlns:a16="http://schemas.microsoft.com/office/drawing/2014/main" id="{37CB67EA-C701-1A5A-ADB8-6ED82E4D72CF}"/>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3" name="Text Placeholder 8">
            <a:extLst>
              <a:ext uri="{FF2B5EF4-FFF2-40B4-BE49-F238E27FC236}">
                <a16:creationId xmlns:a16="http://schemas.microsoft.com/office/drawing/2014/main" id="{F93065F5-30E0-279F-C0D1-36F199E87B2E}"/>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4" name="Text Placeholder 8">
            <a:extLst>
              <a:ext uri="{FF2B5EF4-FFF2-40B4-BE49-F238E27FC236}">
                <a16:creationId xmlns:a16="http://schemas.microsoft.com/office/drawing/2014/main" id="{BECCE9BF-8F9B-FDBB-AAC0-A8D0F8D1FEDE}"/>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5" name="Text Placeholder 8">
            <a:extLst>
              <a:ext uri="{FF2B5EF4-FFF2-40B4-BE49-F238E27FC236}">
                <a16:creationId xmlns:a16="http://schemas.microsoft.com/office/drawing/2014/main" id="{7CCD067C-6C43-4B01-41B3-F17602EE4944}"/>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6" name="Text Placeholder 8">
            <a:extLst>
              <a:ext uri="{FF2B5EF4-FFF2-40B4-BE49-F238E27FC236}">
                <a16:creationId xmlns:a16="http://schemas.microsoft.com/office/drawing/2014/main" id="{7F79615E-C75F-4B06-D7A0-73250F3EA7F7}"/>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7" name="Text Placeholder 8">
            <a:extLst>
              <a:ext uri="{FF2B5EF4-FFF2-40B4-BE49-F238E27FC236}">
                <a16:creationId xmlns:a16="http://schemas.microsoft.com/office/drawing/2014/main" id="{57312E63-8041-8A34-0FA6-384E01616B26}"/>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1966773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709848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134533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3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9" name="Text Placeholder 8">
            <a:extLst>
              <a:ext uri="{FF2B5EF4-FFF2-40B4-BE49-F238E27FC236}">
                <a16:creationId xmlns:a16="http://schemas.microsoft.com/office/drawing/2014/main" id="{2F2CF3DD-E6A1-D5FD-6AD7-1CEACB960C74}"/>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1" name="Text Placeholder 8">
            <a:extLst>
              <a:ext uri="{FF2B5EF4-FFF2-40B4-BE49-F238E27FC236}">
                <a16:creationId xmlns:a16="http://schemas.microsoft.com/office/drawing/2014/main" id="{A71B3546-4853-13F0-915E-04D2AE6BCAAD}"/>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2" name="Text Placeholder 8">
            <a:extLst>
              <a:ext uri="{FF2B5EF4-FFF2-40B4-BE49-F238E27FC236}">
                <a16:creationId xmlns:a16="http://schemas.microsoft.com/office/drawing/2014/main" id="{37CB67EA-C701-1A5A-ADB8-6ED82E4D72CF}"/>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3" name="Text Placeholder 8">
            <a:extLst>
              <a:ext uri="{FF2B5EF4-FFF2-40B4-BE49-F238E27FC236}">
                <a16:creationId xmlns:a16="http://schemas.microsoft.com/office/drawing/2014/main" id="{F93065F5-30E0-279F-C0D1-36F199E87B2E}"/>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4" name="Text Placeholder 8">
            <a:extLst>
              <a:ext uri="{FF2B5EF4-FFF2-40B4-BE49-F238E27FC236}">
                <a16:creationId xmlns:a16="http://schemas.microsoft.com/office/drawing/2014/main" id="{BECCE9BF-8F9B-FDBB-AAC0-A8D0F8D1FEDE}"/>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5" name="Text Placeholder 8">
            <a:extLst>
              <a:ext uri="{FF2B5EF4-FFF2-40B4-BE49-F238E27FC236}">
                <a16:creationId xmlns:a16="http://schemas.microsoft.com/office/drawing/2014/main" id="{7CCD067C-6C43-4B01-41B3-F17602EE4944}"/>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6" name="Text Placeholder 8">
            <a:extLst>
              <a:ext uri="{FF2B5EF4-FFF2-40B4-BE49-F238E27FC236}">
                <a16:creationId xmlns:a16="http://schemas.microsoft.com/office/drawing/2014/main" id="{7F79615E-C75F-4B06-D7A0-73250F3EA7F7}"/>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7" name="Text Placeholder 8">
            <a:extLst>
              <a:ext uri="{FF2B5EF4-FFF2-40B4-BE49-F238E27FC236}">
                <a16:creationId xmlns:a16="http://schemas.microsoft.com/office/drawing/2014/main" id="{57312E63-8041-8A34-0FA6-384E01616B2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2536342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943203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no tents - 1">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8F344B21-1ABB-87D8-72C5-9A19DAB00490}"/>
              </a:ext>
            </a:extLst>
          </p:cNvPr>
          <p:cNvSpPr>
            <a:spLocks noGrp="1"/>
          </p:cNvSpPr>
          <p:nvPr>
            <p:ph type="body" sz="quarter" idx="11" hasCustomPrompt="1"/>
          </p:nvPr>
        </p:nvSpPr>
        <p:spPr>
          <a:xfrm>
            <a:off x="1137684" y="1095817"/>
            <a:ext cx="9877645" cy="360843"/>
          </a:xfrm>
          <a:prstGeom prst="rect">
            <a:avLst/>
          </a:prstGeom>
        </p:spPr>
        <p:txBody>
          <a:bodyPr/>
          <a:lstStyle>
            <a:lvl1pPr marL="0" indent="0" algn="ctr">
              <a:buFontTx/>
              <a:buNone/>
              <a:defRPr b="1">
                <a:solidFill>
                  <a:srgbClr val="440099"/>
                </a:solidFill>
              </a:defRPr>
            </a:lvl1pPr>
          </a:lstStyle>
          <a:p>
            <a:pPr lvl="0"/>
            <a:r>
              <a:rPr lang="en-US"/>
              <a:t>SLIDE TITLE 18-26pt SIZE</a:t>
            </a:r>
          </a:p>
        </p:txBody>
      </p:sp>
      <p:sp>
        <p:nvSpPr>
          <p:cNvPr id="3" name="Text Placeholder 14">
            <a:extLst>
              <a:ext uri="{FF2B5EF4-FFF2-40B4-BE49-F238E27FC236}">
                <a16:creationId xmlns:a16="http://schemas.microsoft.com/office/drawing/2014/main" id="{381270E9-35B8-FE3D-A796-E57C663477DF}"/>
              </a:ext>
            </a:extLst>
          </p:cNvPr>
          <p:cNvSpPr>
            <a:spLocks noGrp="1"/>
          </p:cNvSpPr>
          <p:nvPr>
            <p:ph type="body" sz="quarter" idx="12" hasCustomPrompt="1"/>
          </p:nvPr>
        </p:nvSpPr>
        <p:spPr>
          <a:xfrm>
            <a:off x="1137683" y="688792"/>
            <a:ext cx="9877645" cy="360843"/>
          </a:xfrm>
          <a:prstGeom prst="rect">
            <a:avLst/>
          </a:prstGeom>
        </p:spPr>
        <p:txBody>
          <a:bodyPr/>
          <a:lstStyle>
            <a:lvl1pPr marL="0" indent="0" algn="ctr">
              <a:buFontTx/>
              <a:buNone/>
              <a:defRPr sz="1400" b="0" spc="150" baseline="0">
                <a:solidFill>
                  <a:srgbClr val="E35B2A"/>
                </a:solidFill>
              </a:defRPr>
            </a:lvl1pPr>
          </a:lstStyle>
          <a:p>
            <a:pPr lvl="0"/>
            <a:r>
              <a:rPr lang="en-US"/>
              <a:t>Section Name 14-18pt Size</a:t>
            </a:r>
          </a:p>
        </p:txBody>
      </p:sp>
      <p:sp>
        <p:nvSpPr>
          <p:cNvPr id="4" name="Text Placeholder 4">
            <a:extLst>
              <a:ext uri="{FF2B5EF4-FFF2-40B4-BE49-F238E27FC236}">
                <a16:creationId xmlns:a16="http://schemas.microsoft.com/office/drawing/2014/main" id="{441CEA4D-FBD1-5E6D-A09D-A8AB2E456794}"/>
              </a:ext>
            </a:extLst>
          </p:cNvPr>
          <p:cNvSpPr>
            <a:spLocks noGrp="1"/>
          </p:cNvSpPr>
          <p:nvPr>
            <p:ph type="body" sz="quarter" idx="13" hasCustomPrompt="1"/>
          </p:nvPr>
        </p:nvSpPr>
        <p:spPr>
          <a:xfrm>
            <a:off x="1137683" y="1978422"/>
            <a:ext cx="9877645" cy="360843"/>
          </a:xfrm>
          <a:prstGeom prst="rect">
            <a:avLst/>
          </a:prstGeom>
        </p:spPr>
        <p:txBody>
          <a:bodyPr/>
          <a:lstStyle>
            <a:lvl1pPr marL="0" indent="0" algn="ctr">
              <a:buNone/>
              <a:defRPr sz="1800" b="1"/>
            </a:lvl1pPr>
          </a:lstStyle>
          <a:p>
            <a:pPr lvl="0"/>
            <a:r>
              <a:rPr lang="en-US"/>
              <a:t>Sample sub head here and 18pt size</a:t>
            </a:r>
          </a:p>
        </p:txBody>
      </p:sp>
      <p:sp>
        <p:nvSpPr>
          <p:cNvPr id="6" name="Text Placeholder 5">
            <a:extLst>
              <a:ext uri="{FF2B5EF4-FFF2-40B4-BE49-F238E27FC236}">
                <a16:creationId xmlns:a16="http://schemas.microsoft.com/office/drawing/2014/main" id="{384BC7A1-38E3-C11A-AA22-F4B7155F55FF}"/>
              </a:ext>
            </a:extLst>
          </p:cNvPr>
          <p:cNvSpPr>
            <a:spLocks noGrp="1"/>
          </p:cNvSpPr>
          <p:nvPr>
            <p:ph type="body" sz="quarter" idx="14" hasCustomPrompt="1"/>
          </p:nvPr>
        </p:nvSpPr>
        <p:spPr>
          <a:xfrm>
            <a:off x="1138238" y="2487613"/>
            <a:ext cx="9877425" cy="1744662"/>
          </a:xfrm>
          <a:prstGeom prst="rect">
            <a:avLst/>
          </a:prstGeom>
        </p:spPr>
        <p:txBody>
          <a:bodyPr/>
          <a:lstStyle>
            <a:lvl1pPr marL="0" indent="0" algn="ctr">
              <a:buNone/>
              <a:defRPr sz="1400"/>
            </a:lvl1pPr>
          </a:lstStyle>
          <a:p>
            <a:pPr lvl="0"/>
            <a:r>
              <a:rPr lang="en-US"/>
              <a:t>Placeholder copy here, 14-16pt size</a:t>
            </a:r>
          </a:p>
        </p:txBody>
      </p:sp>
      <p:sp>
        <p:nvSpPr>
          <p:cNvPr id="7" name="Slide Number Placeholder 2">
            <a:extLst>
              <a:ext uri="{FF2B5EF4-FFF2-40B4-BE49-F238E27FC236}">
                <a16:creationId xmlns:a16="http://schemas.microsoft.com/office/drawing/2014/main" id="{C8408C58-B4A3-6CB2-A08E-0DCB2DF38ECC}"/>
              </a:ext>
            </a:extLst>
          </p:cNvPr>
          <p:cNvSpPr>
            <a:spLocks noGrp="1"/>
          </p:cNvSpPr>
          <p:nvPr>
            <p:ph type="sldNum" sz="quarter" idx="4"/>
          </p:nvPr>
        </p:nvSpPr>
        <p:spPr>
          <a:xfrm>
            <a:off x="9009066" y="6253691"/>
            <a:ext cx="2743200" cy="365125"/>
          </a:xfrm>
          <a:prstGeom prst="rect">
            <a:avLst/>
          </a:prstGeom>
        </p:spPr>
        <p:txBody>
          <a:bodyPr vert="horz" lIns="91440" tIns="45720" rIns="91440" bIns="45720" rtlCol="0" anchor="ctr"/>
          <a:lstStyle>
            <a:lvl1pPr algn="r">
              <a:defRPr sz="1200">
                <a:solidFill>
                  <a:srgbClr val="440099"/>
                </a:solidFill>
              </a:defRPr>
            </a:lvl1pPr>
          </a:lstStyle>
          <a:p>
            <a:fld id="{A0C0DC58-A445-C343-8F88-378ECD56E0F4}" type="slidenum">
              <a:rPr lang="en-US" smtClean="0"/>
              <a:pPr/>
              <a:t>‹#›</a:t>
            </a:fld>
            <a:endParaRPr lang="en-US"/>
          </a:p>
        </p:txBody>
      </p:sp>
    </p:spTree>
    <p:extLst>
      <p:ext uri="{BB962C8B-B14F-4D97-AF65-F5344CB8AC3E}">
        <p14:creationId xmlns:p14="http://schemas.microsoft.com/office/powerpoint/2010/main" val="1055804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731346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8" name="Picture 7" descr="A blue line art of a badge with a check mark&#10;&#10;Description automatically generated">
            <a:extLst>
              <a:ext uri="{FF2B5EF4-FFF2-40B4-BE49-F238E27FC236}">
                <a16:creationId xmlns:a16="http://schemas.microsoft.com/office/drawing/2014/main" id="{23083A25-1EA9-A75A-8E82-43467225F8E9}"/>
              </a:ext>
            </a:extLst>
          </p:cNvPr>
          <p:cNvPicPr>
            <a:picLocks noChangeAspect="1"/>
          </p:cNvPicPr>
          <p:nvPr userDrawn="1"/>
        </p:nvPicPr>
        <p:blipFill>
          <a:blip r:embed="rId2"/>
          <a:stretch>
            <a:fillRect/>
          </a:stretch>
        </p:blipFill>
        <p:spPr>
          <a:xfrm>
            <a:off x="1060066" y="2368960"/>
            <a:ext cx="1695632" cy="1695632"/>
          </a:xfrm>
          <a:prstGeom prst="rect">
            <a:avLst/>
          </a:prstGeom>
        </p:spPr>
      </p:pic>
      <p:pic>
        <p:nvPicPr>
          <p:cNvPr id="11" name="Picture 10">
            <a:extLst>
              <a:ext uri="{FF2B5EF4-FFF2-40B4-BE49-F238E27FC236}">
                <a16:creationId xmlns:a16="http://schemas.microsoft.com/office/drawing/2014/main" id="{95C5EED1-165E-C785-BE18-45D7D797A2BC}"/>
              </a:ext>
            </a:extLst>
          </p:cNvPr>
          <p:cNvPicPr>
            <a:picLocks noChangeAspect="1"/>
          </p:cNvPicPr>
          <p:nvPr userDrawn="1"/>
        </p:nvPicPr>
        <p:blipFill>
          <a:blip r:embed="rId3"/>
          <a:srcRect/>
          <a:stretch/>
        </p:blipFill>
        <p:spPr>
          <a:xfrm>
            <a:off x="3625788" y="2368960"/>
            <a:ext cx="1695632" cy="1695632"/>
          </a:xfrm>
          <a:prstGeom prst="rect">
            <a:avLst/>
          </a:prstGeom>
        </p:spPr>
      </p:pic>
      <p:pic>
        <p:nvPicPr>
          <p:cNvPr id="14" name="Picture 13">
            <a:extLst>
              <a:ext uri="{FF2B5EF4-FFF2-40B4-BE49-F238E27FC236}">
                <a16:creationId xmlns:a16="http://schemas.microsoft.com/office/drawing/2014/main" id="{032C9C03-1918-66D0-B509-F0C14C8FAD05}"/>
              </a:ext>
            </a:extLst>
          </p:cNvPr>
          <p:cNvPicPr>
            <a:picLocks noChangeAspect="1"/>
          </p:cNvPicPr>
          <p:nvPr userDrawn="1"/>
        </p:nvPicPr>
        <p:blipFill>
          <a:blip r:embed="rId4"/>
          <a:srcRect/>
          <a:stretch/>
        </p:blipFill>
        <p:spPr>
          <a:xfrm>
            <a:off x="6162562" y="2394171"/>
            <a:ext cx="1695632" cy="1695632"/>
          </a:xfrm>
          <a:prstGeom prst="rect">
            <a:avLst/>
          </a:prstGeom>
        </p:spPr>
      </p:pic>
      <p:pic>
        <p:nvPicPr>
          <p:cNvPr id="15" name="Picture 14">
            <a:extLst>
              <a:ext uri="{FF2B5EF4-FFF2-40B4-BE49-F238E27FC236}">
                <a16:creationId xmlns:a16="http://schemas.microsoft.com/office/drawing/2014/main" id="{7FFA9DE4-AD66-1904-34D4-9985EBC26C6E}"/>
              </a:ext>
            </a:extLst>
          </p:cNvPr>
          <p:cNvPicPr>
            <a:picLocks noChangeAspect="1"/>
          </p:cNvPicPr>
          <p:nvPr userDrawn="1"/>
        </p:nvPicPr>
        <p:blipFill>
          <a:blip r:embed="rId5"/>
          <a:srcRect/>
          <a:stretch/>
        </p:blipFill>
        <p:spPr>
          <a:xfrm>
            <a:off x="8699336" y="2443363"/>
            <a:ext cx="1695632" cy="1695632"/>
          </a:xfrm>
          <a:prstGeom prst="rect">
            <a:avLst/>
          </a:prstGeom>
        </p:spPr>
      </p:pic>
    </p:spTree>
    <p:extLst>
      <p:ext uri="{BB962C8B-B14F-4D97-AF65-F5344CB8AC3E}">
        <p14:creationId xmlns:p14="http://schemas.microsoft.com/office/powerpoint/2010/main" val="554330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9773387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1150266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257559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3486604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FULL BLEED IMAGE">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0DAEB417-E45A-4D01-9660-B7E94FDD5AEB}"/>
              </a:ext>
            </a:extLst>
          </p:cNvPr>
          <p:cNvSpPr>
            <a:spLocks noGrp="1"/>
          </p:cNvSpPr>
          <p:nvPr>
            <p:ph type="body" sz="quarter" idx="10"/>
          </p:nvPr>
        </p:nvSpPr>
        <p:spPr>
          <a:xfrm>
            <a:off x="299295" y="307530"/>
            <a:ext cx="6409153" cy="914400"/>
          </a:xfrm>
          <a:prstGeom prst="rect">
            <a:avLst/>
          </a:prstGeom>
        </p:spPr>
        <p:txBody>
          <a:bodyPr/>
          <a:lstStyle>
            <a:lvl1pPr marL="0" indent="0">
              <a:buNone/>
              <a:defRPr sz="2800" cap="all" baseline="0">
                <a:latin typeface="Franklin Gothic Medium Cond" panose="020B0606030402020204" pitchFamily="34" charset="0"/>
              </a:defRPr>
            </a:lvl1pPr>
          </a:lstStyle>
          <a:p>
            <a:pPr lvl="0"/>
            <a:endParaRPr lang="en-US"/>
          </a:p>
        </p:txBody>
      </p:sp>
      <p:sp>
        <p:nvSpPr>
          <p:cNvPr id="15" name="Text Placeholder 8">
            <a:extLst>
              <a:ext uri="{FF2B5EF4-FFF2-40B4-BE49-F238E27FC236}">
                <a16:creationId xmlns:a16="http://schemas.microsoft.com/office/drawing/2014/main" id="{4ED52B99-5985-4100-AB11-40E7DA5B77F9}"/>
              </a:ext>
            </a:extLst>
          </p:cNvPr>
          <p:cNvSpPr>
            <a:spLocks noGrp="1"/>
          </p:cNvSpPr>
          <p:nvPr>
            <p:ph type="body" sz="quarter" idx="11" hasCustomPrompt="1"/>
          </p:nvPr>
        </p:nvSpPr>
        <p:spPr>
          <a:xfrm>
            <a:off x="404811" y="121445"/>
            <a:ext cx="1693069" cy="219075"/>
          </a:xfrm>
          <a:prstGeom prst="rect">
            <a:avLst/>
          </a:prstGeom>
          <a:blipFill>
            <a:blip r:embed="rId2"/>
            <a:stretch>
              <a:fillRect/>
            </a:stretch>
          </a:blipFill>
        </p:spPr>
        <p:txBody>
          <a:bodyPr/>
          <a:lstStyle>
            <a:lvl1pPr marL="0" indent="0">
              <a:buNone/>
              <a:defRPr sz="2800" cap="all" baseline="0">
                <a:latin typeface="Franklin Gothic Medium Cond" panose="020B0606030402020204" pitchFamily="34" charset="0"/>
              </a:defRPr>
            </a:lvl1pPr>
          </a:lstStyle>
          <a:p>
            <a:pPr lvl="0"/>
            <a:r>
              <a:rPr lang="en-US"/>
              <a:t> </a:t>
            </a:r>
          </a:p>
        </p:txBody>
      </p:sp>
    </p:spTree>
    <p:extLst>
      <p:ext uri="{BB962C8B-B14F-4D97-AF65-F5344CB8AC3E}">
        <p14:creationId xmlns:p14="http://schemas.microsoft.com/office/powerpoint/2010/main" val="33917738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1461023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1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5D3D5285-C750-0B8C-C190-9F256E70419C}"/>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363482A3-1F2A-ACF2-51F2-B83E08F1BFB6}"/>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4" name="Picture 13" descr="A blue line art of a badge with a check mark&#10;&#10;Description automatically generated">
            <a:extLst>
              <a:ext uri="{FF2B5EF4-FFF2-40B4-BE49-F238E27FC236}">
                <a16:creationId xmlns:a16="http://schemas.microsoft.com/office/drawing/2014/main" id="{4423BE8E-D7E1-394C-CD19-11F06D1FCE35}"/>
              </a:ext>
            </a:extLst>
          </p:cNvPr>
          <p:cNvPicPr>
            <a:picLocks noChangeAspect="1"/>
          </p:cNvPicPr>
          <p:nvPr userDrawn="1"/>
        </p:nvPicPr>
        <p:blipFill>
          <a:blip r:embed="rId2"/>
          <a:stretch>
            <a:fillRect/>
          </a:stretch>
        </p:blipFill>
        <p:spPr>
          <a:xfrm>
            <a:off x="1060067" y="2368960"/>
            <a:ext cx="1695632" cy="1695632"/>
          </a:xfrm>
          <a:prstGeom prst="rect">
            <a:avLst/>
          </a:prstGeom>
        </p:spPr>
      </p:pic>
      <p:pic>
        <p:nvPicPr>
          <p:cNvPr id="15" name="Picture 14">
            <a:extLst>
              <a:ext uri="{FF2B5EF4-FFF2-40B4-BE49-F238E27FC236}">
                <a16:creationId xmlns:a16="http://schemas.microsoft.com/office/drawing/2014/main" id="{446E2FBC-B4A1-660A-4E8E-8B294E8FCB71}"/>
              </a:ext>
            </a:extLst>
          </p:cNvPr>
          <p:cNvPicPr>
            <a:picLocks noChangeAspect="1"/>
          </p:cNvPicPr>
          <p:nvPr userDrawn="1"/>
        </p:nvPicPr>
        <p:blipFill>
          <a:blip r:embed="rId3"/>
          <a:srcRect/>
          <a:stretch/>
        </p:blipFill>
        <p:spPr>
          <a:xfrm>
            <a:off x="3625788" y="2368960"/>
            <a:ext cx="1695632" cy="1695632"/>
          </a:xfrm>
          <a:prstGeom prst="rect">
            <a:avLst/>
          </a:prstGeom>
        </p:spPr>
      </p:pic>
      <p:pic>
        <p:nvPicPr>
          <p:cNvPr id="16" name="Picture 15">
            <a:extLst>
              <a:ext uri="{FF2B5EF4-FFF2-40B4-BE49-F238E27FC236}">
                <a16:creationId xmlns:a16="http://schemas.microsoft.com/office/drawing/2014/main" id="{353857A6-3C51-88DF-FD61-AAE3FF99E16B}"/>
              </a:ext>
            </a:extLst>
          </p:cNvPr>
          <p:cNvPicPr>
            <a:picLocks noChangeAspect="1"/>
          </p:cNvPicPr>
          <p:nvPr userDrawn="1"/>
        </p:nvPicPr>
        <p:blipFill>
          <a:blip r:embed="rId4"/>
          <a:srcRect/>
          <a:stretch/>
        </p:blipFill>
        <p:spPr>
          <a:xfrm>
            <a:off x="6162563" y="2394171"/>
            <a:ext cx="1695632" cy="1695632"/>
          </a:xfrm>
          <a:prstGeom prst="rect">
            <a:avLst/>
          </a:prstGeom>
        </p:spPr>
      </p:pic>
      <p:pic>
        <p:nvPicPr>
          <p:cNvPr id="17" name="Picture 16">
            <a:extLst>
              <a:ext uri="{FF2B5EF4-FFF2-40B4-BE49-F238E27FC236}">
                <a16:creationId xmlns:a16="http://schemas.microsoft.com/office/drawing/2014/main" id="{4BBD4EAF-7D54-9C61-1C6E-476305E61CA2}"/>
              </a:ext>
            </a:extLst>
          </p:cNvPr>
          <p:cNvPicPr>
            <a:picLocks noChangeAspect="1"/>
          </p:cNvPicPr>
          <p:nvPr userDrawn="1"/>
        </p:nvPicPr>
        <p:blipFill>
          <a:blip r:embed="rId5"/>
          <a:srcRect/>
          <a:stretch/>
        </p:blipFill>
        <p:spPr>
          <a:xfrm>
            <a:off x="8699336" y="2443363"/>
            <a:ext cx="1695632" cy="1695632"/>
          </a:xfrm>
          <a:prstGeom prst="rect">
            <a:avLst/>
          </a:prstGeom>
        </p:spPr>
      </p:pic>
    </p:spTree>
    <p:extLst>
      <p:ext uri="{BB962C8B-B14F-4D97-AF65-F5344CB8AC3E}">
        <p14:creationId xmlns:p14="http://schemas.microsoft.com/office/powerpoint/2010/main" val="32629456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375F-B569-FB18-7C79-FD7C3E3AD9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7AEFEA-296C-82B7-29D8-CB307720ED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D5A9A7-F92D-93CE-48E0-4794CA1A1408}"/>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5" name="Footer Placeholder 4">
            <a:extLst>
              <a:ext uri="{FF2B5EF4-FFF2-40B4-BE49-F238E27FC236}">
                <a16:creationId xmlns:a16="http://schemas.microsoft.com/office/drawing/2014/main" id="{ACE3E975-0B37-807B-060A-49D9F041C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66670-7A93-BC8E-CE3C-E68BA01C2754}"/>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1630447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0BE85-CD79-0CB1-531B-F73DEDE892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FFC229-AC34-A0CD-F6B4-107DD952E0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A4CBA-B488-CAE7-AB12-5CE7C0D63AFD}"/>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5" name="Footer Placeholder 4">
            <a:extLst>
              <a:ext uri="{FF2B5EF4-FFF2-40B4-BE49-F238E27FC236}">
                <a16:creationId xmlns:a16="http://schemas.microsoft.com/office/drawing/2014/main" id="{CC9EEBA5-B785-5D3E-6892-2633746A6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22698-6FD6-E238-06C7-37122E742F6C}"/>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10528516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29B7-F949-8E66-A5B4-7A74E6C336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342EE0-2707-DE4D-DDCA-A2D77E1111A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A3E626-809A-D6CF-1247-0886E7806235}"/>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5" name="Footer Placeholder 4">
            <a:extLst>
              <a:ext uri="{FF2B5EF4-FFF2-40B4-BE49-F238E27FC236}">
                <a16:creationId xmlns:a16="http://schemas.microsoft.com/office/drawing/2014/main" id="{545D9B2A-DD76-0B3F-1E73-FAEE4618C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E8F258-B5CF-796C-D10A-5D76B37690E5}"/>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875371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pic>
        <p:nvPicPr>
          <p:cNvPr id="5" name="Picture 4" descr="A group of objects on a table&#10;&#10;AI-generated content may be incorrect.">
            <a:extLst>
              <a:ext uri="{FF2B5EF4-FFF2-40B4-BE49-F238E27FC236}">
                <a16:creationId xmlns:a16="http://schemas.microsoft.com/office/drawing/2014/main" id="{D06F9CB8-B685-E8FC-05B8-0B7D4B9FF5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6042"/>
            <a:ext cx="12367647" cy="7107810"/>
          </a:xfrm>
          <a:prstGeom prst="rect">
            <a:avLst/>
          </a:prstGeom>
        </p:spPr>
      </p:pic>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551203" y="780048"/>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550868" y="1984122"/>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070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C55E-EDDE-4431-EB3B-0BE0EF62D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EB62F-46CD-CBA5-CC11-F97D3AFE9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69CB6-2B0F-054A-3ACC-E41E49740B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8976B0-0806-4FDD-8C0C-F710C16A518F}"/>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6" name="Footer Placeholder 5">
            <a:extLst>
              <a:ext uri="{FF2B5EF4-FFF2-40B4-BE49-F238E27FC236}">
                <a16:creationId xmlns:a16="http://schemas.microsoft.com/office/drawing/2014/main" id="{59C90A15-800E-AE8E-959A-47338730F8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CD02E-B327-B070-0863-1D5627691D61}"/>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35485901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0463-86DE-5BC7-4F16-436C73F8A6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BEDB5F-928F-486B-9129-B42573B5C4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2519BA-58F2-7424-4307-4AC2BA2661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FA90C4-278E-7220-8F3C-F33C10F789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3ED322-7DE6-EB03-CC45-94DD3034D6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E1E03C-EAE7-2855-7142-8AD31118F67D}"/>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8" name="Footer Placeholder 7">
            <a:extLst>
              <a:ext uri="{FF2B5EF4-FFF2-40B4-BE49-F238E27FC236}">
                <a16:creationId xmlns:a16="http://schemas.microsoft.com/office/drawing/2014/main" id="{73F5D8DD-EBDE-6AEE-63F2-D61FF8B493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DA33F-00B2-7ACF-5B0B-84F611868C24}"/>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34861602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7F7C-0F53-E2C2-D881-110D870291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0EA78A-0212-8F71-3140-8A9BE85B3AFF}"/>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4" name="Footer Placeholder 3">
            <a:extLst>
              <a:ext uri="{FF2B5EF4-FFF2-40B4-BE49-F238E27FC236}">
                <a16:creationId xmlns:a16="http://schemas.microsoft.com/office/drawing/2014/main" id="{48A6C18C-0211-EEF6-0135-5F58A1D2F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6F20E0-92FA-D79E-1474-FF2F37A49E69}"/>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33019562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9DBB7A-DA7B-57D5-EDAD-D1DC349AD535}"/>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3" name="Footer Placeholder 2">
            <a:extLst>
              <a:ext uri="{FF2B5EF4-FFF2-40B4-BE49-F238E27FC236}">
                <a16:creationId xmlns:a16="http://schemas.microsoft.com/office/drawing/2014/main" id="{2B4DFBE0-9EE8-2698-DB71-132CA688E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082513-E504-EDFF-2D34-3CE3AFC62197}"/>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34892165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9C2A3-0B8D-2998-1154-ABD3CC833C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0DED4-2EF5-2EFB-FC50-843E2A20A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B8F9C8-ECCC-E42A-D9EC-1D8BFDB837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437D25-DEB2-A65F-E151-176DDF2750A0}"/>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6" name="Footer Placeholder 5">
            <a:extLst>
              <a:ext uri="{FF2B5EF4-FFF2-40B4-BE49-F238E27FC236}">
                <a16:creationId xmlns:a16="http://schemas.microsoft.com/office/drawing/2014/main" id="{7239F36C-93AA-CAFD-2140-8290309528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15D5A-442D-7707-CBEE-125BBDEFB7FC}"/>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3687133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69042-BF86-33BE-EE9E-A33CD57464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EF6972-3AF3-20DD-C7DB-12C8053E10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CD6C3D-546C-AAD8-C6C7-6ADC8450D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81079B-67C2-A678-56BF-51FF83F8167C}"/>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6" name="Footer Placeholder 5">
            <a:extLst>
              <a:ext uri="{FF2B5EF4-FFF2-40B4-BE49-F238E27FC236}">
                <a16:creationId xmlns:a16="http://schemas.microsoft.com/office/drawing/2014/main" id="{762CF03E-1A81-6FCD-A145-71FF666AE7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CE8792-B0D8-290F-BD9F-5EE6DEA72B4B}"/>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1420281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318B-ADA2-EECB-4061-D547F27EDB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F1CB20-799A-A357-28C9-252DBBD371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B3916-18D5-29C2-4467-C84E1B28A46E}"/>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5" name="Footer Placeholder 4">
            <a:extLst>
              <a:ext uri="{FF2B5EF4-FFF2-40B4-BE49-F238E27FC236}">
                <a16:creationId xmlns:a16="http://schemas.microsoft.com/office/drawing/2014/main" id="{0A6D4354-76B8-A4B6-16E5-4124437FE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73034-53FB-D0F0-A737-3202655FDBEC}"/>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3176392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E7EA19-E42E-178A-421D-E625260091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5E5736-5186-B1E5-CF71-387B371CDD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3BDEB-C0A1-8F34-AF39-D9873120DC0C}"/>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5" name="Footer Placeholder 4">
            <a:extLst>
              <a:ext uri="{FF2B5EF4-FFF2-40B4-BE49-F238E27FC236}">
                <a16:creationId xmlns:a16="http://schemas.microsoft.com/office/drawing/2014/main" id="{2F6587C0-C36E-EC76-6505-155A5DBA2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2CDB0-0EF2-D160-4B12-3196E7A9E20D}"/>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16362531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2132315" cy="246349"/>
          </a:xfrm>
          <a:prstGeom prst="rect">
            <a:avLst/>
          </a:prstGeom>
          <a:noFill/>
        </p:spPr>
        <p:txBody>
          <a:bodyPr wrap="none" rtlCol="0">
            <a:spAutoFit/>
          </a:bodyPr>
          <a:lstStyle/>
          <a:p>
            <a:r>
              <a:rPr lang="en-US" sz="1001">
                <a:solidFill>
                  <a:srgbClr val="440099"/>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440099"/>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440099"/>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5897"/>
            <a:ext cx="12192000" cy="839223"/>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8195215"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0022" y="5896"/>
            <a:ext cx="660791" cy="617696"/>
          </a:xfrm>
          <a:prstGeom prst="rect">
            <a:avLst/>
          </a:prstGeom>
        </p:spPr>
      </p:pic>
    </p:spTree>
    <p:extLst>
      <p:ext uri="{BB962C8B-B14F-4D97-AF65-F5344CB8AC3E}">
        <p14:creationId xmlns:p14="http://schemas.microsoft.com/office/powerpoint/2010/main" val="3513605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3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1" y="496505"/>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3" y="6320589"/>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9" name="Text Placeholder 8">
            <a:extLst>
              <a:ext uri="{FF2B5EF4-FFF2-40B4-BE49-F238E27FC236}">
                <a16:creationId xmlns:a16="http://schemas.microsoft.com/office/drawing/2014/main" id="{2F2CF3DD-E6A1-D5FD-6AD7-1CEACB960C74}"/>
              </a:ext>
            </a:extLst>
          </p:cNvPr>
          <p:cNvSpPr>
            <a:spLocks noGrp="1"/>
          </p:cNvSpPr>
          <p:nvPr>
            <p:ph type="body" sz="quarter" idx="17" hasCustomPrompt="1"/>
          </p:nvPr>
        </p:nvSpPr>
        <p:spPr>
          <a:xfrm>
            <a:off x="770440" y="408108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1" name="Text Placeholder 8">
            <a:extLst>
              <a:ext uri="{FF2B5EF4-FFF2-40B4-BE49-F238E27FC236}">
                <a16:creationId xmlns:a16="http://schemas.microsoft.com/office/drawing/2014/main" id="{A71B3546-4853-13F0-915E-04D2AE6BCAAD}"/>
              </a:ext>
            </a:extLst>
          </p:cNvPr>
          <p:cNvSpPr>
            <a:spLocks noGrp="1"/>
          </p:cNvSpPr>
          <p:nvPr>
            <p:ph type="body" sz="quarter" idx="18" hasCustomPrompt="1"/>
          </p:nvPr>
        </p:nvSpPr>
        <p:spPr>
          <a:xfrm>
            <a:off x="3341951" y="4089806"/>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2" name="Text Placeholder 8">
            <a:extLst>
              <a:ext uri="{FF2B5EF4-FFF2-40B4-BE49-F238E27FC236}">
                <a16:creationId xmlns:a16="http://schemas.microsoft.com/office/drawing/2014/main" id="{37CB67EA-C701-1A5A-ADB8-6ED82E4D72CF}"/>
              </a:ext>
            </a:extLst>
          </p:cNvPr>
          <p:cNvSpPr>
            <a:spLocks noGrp="1"/>
          </p:cNvSpPr>
          <p:nvPr>
            <p:ph type="body" sz="quarter" idx="19" hasCustomPrompt="1"/>
          </p:nvPr>
        </p:nvSpPr>
        <p:spPr>
          <a:xfrm>
            <a:off x="5913459" y="408108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3" name="Text Placeholder 8">
            <a:extLst>
              <a:ext uri="{FF2B5EF4-FFF2-40B4-BE49-F238E27FC236}">
                <a16:creationId xmlns:a16="http://schemas.microsoft.com/office/drawing/2014/main" id="{F93065F5-30E0-279F-C0D1-36F199E87B2E}"/>
              </a:ext>
            </a:extLst>
          </p:cNvPr>
          <p:cNvSpPr>
            <a:spLocks noGrp="1"/>
          </p:cNvSpPr>
          <p:nvPr>
            <p:ph type="body" sz="quarter" idx="20" hasCustomPrompt="1"/>
          </p:nvPr>
        </p:nvSpPr>
        <p:spPr>
          <a:xfrm>
            <a:off x="8484969" y="4089806"/>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4" name="Text Placeholder 8">
            <a:extLst>
              <a:ext uri="{FF2B5EF4-FFF2-40B4-BE49-F238E27FC236}">
                <a16:creationId xmlns:a16="http://schemas.microsoft.com/office/drawing/2014/main" id="{BECCE9BF-8F9B-FDBB-AAC0-A8D0F8D1FEDE}"/>
              </a:ext>
            </a:extLst>
          </p:cNvPr>
          <p:cNvSpPr>
            <a:spLocks noGrp="1"/>
          </p:cNvSpPr>
          <p:nvPr>
            <p:ph type="body" sz="quarter" idx="21" hasCustomPrompt="1"/>
          </p:nvPr>
        </p:nvSpPr>
        <p:spPr>
          <a:xfrm>
            <a:off x="770442" y="4587099"/>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5" name="Text Placeholder 8">
            <a:extLst>
              <a:ext uri="{FF2B5EF4-FFF2-40B4-BE49-F238E27FC236}">
                <a16:creationId xmlns:a16="http://schemas.microsoft.com/office/drawing/2014/main" id="{7CCD067C-6C43-4B01-41B3-F17602EE4944}"/>
              </a:ext>
            </a:extLst>
          </p:cNvPr>
          <p:cNvSpPr>
            <a:spLocks noGrp="1"/>
          </p:cNvSpPr>
          <p:nvPr>
            <p:ph type="body" sz="quarter" idx="22" hasCustomPrompt="1"/>
          </p:nvPr>
        </p:nvSpPr>
        <p:spPr>
          <a:xfrm>
            <a:off x="3330375" y="4604126"/>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6" name="Text Placeholder 8">
            <a:extLst>
              <a:ext uri="{FF2B5EF4-FFF2-40B4-BE49-F238E27FC236}">
                <a16:creationId xmlns:a16="http://schemas.microsoft.com/office/drawing/2014/main" id="{7F79615E-C75F-4B06-D7A0-73250F3EA7F7}"/>
              </a:ext>
            </a:extLst>
          </p:cNvPr>
          <p:cNvSpPr>
            <a:spLocks noGrp="1"/>
          </p:cNvSpPr>
          <p:nvPr>
            <p:ph type="body" sz="quarter" idx="23" hasCustomPrompt="1"/>
          </p:nvPr>
        </p:nvSpPr>
        <p:spPr>
          <a:xfrm>
            <a:off x="5913459"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7" name="Text Placeholder 8">
            <a:extLst>
              <a:ext uri="{FF2B5EF4-FFF2-40B4-BE49-F238E27FC236}">
                <a16:creationId xmlns:a16="http://schemas.microsoft.com/office/drawing/2014/main" id="{57312E63-8041-8A34-0FA6-384E01616B26}"/>
              </a:ext>
            </a:extLst>
          </p:cNvPr>
          <p:cNvSpPr>
            <a:spLocks noGrp="1"/>
          </p:cNvSpPr>
          <p:nvPr>
            <p:ph type="body" sz="quarter" idx="24" hasCustomPrompt="1"/>
          </p:nvPr>
        </p:nvSpPr>
        <p:spPr>
          <a:xfrm>
            <a:off x="8473393" y="4587098"/>
            <a:ext cx="2286463"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276427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68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solidFill>
                  <a:schemeClr val="tx1">
                    <a:lumMod val="65000"/>
                    <a:lumOff val="35000"/>
                  </a:schemeClr>
                </a:solidFill>
              </a:defRPr>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tx1">
                    <a:lumMod val="65000"/>
                    <a:lumOff val="35000"/>
                  </a:schemeClr>
                </a:solidFill>
                <a:latin typeface="+mn-lt"/>
              </a:defRPr>
            </a:lvl1pPr>
            <a:lvl2pPr marL="685783" indent="-228594">
              <a:buFont typeface="Arial" panose="020B0604020202020204" pitchFamily="34" charset="0"/>
              <a:buChar char="•"/>
              <a:defRPr sz="1400">
                <a:solidFill>
                  <a:schemeClr val="tx1">
                    <a:lumMod val="65000"/>
                    <a:lumOff val="35000"/>
                  </a:schemeClr>
                </a:solidFill>
              </a:defRPr>
            </a:lvl2pPr>
            <a:lvl3pPr>
              <a:buClr>
                <a:schemeClr val="bg2">
                  <a:lumMod val="75000"/>
                </a:schemeClr>
              </a:buClr>
              <a:defRPr sz="1400">
                <a:solidFill>
                  <a:schemeClr val="tx1">
                    <a:lumMod val="65000"/>
                    <a:lumOff val="35000"/>
                  </a:schemeClr>
                </a:solidFill>
              </a:defRPr>
            </a:lvl3pPr>
            <a:lvl4pPr>
              <a:buClr>
                <a:schemeClr val="bg2">
                  <a:lumMod val="75000"/>
                </a:schemeClr>
              </a:buClr>
              <a:defRPr sz="1400">
                <a:solidFill>
                  <a:schemeClr val="tx1">
                    <a:lumMod val="65000"/>
                    <a:lumOff val="35000"/>
                  </a:schemeClr>
                </a:solidFill>
              </a:defRPr>
            </a:lvl4pPr>
            <a:lvl5pPr marL="1828754" indent="0">
              <a:buClr>
                <a:schemeClr val="bg2">
                  <a:lumMod val="75000"/>
                </a:schemeClr>
              </a:buClr>
              <a:buNone/>
              <a:defRPr sz="1400"/>
            </a:lvl5pPr>
            <a:lvl6pPr marL="2514537" indent="0">
              <a:buNone/>
              <a:defRPr sz="1400">
                <a:solidFill>
                  <a:schemeClr val="tx1">
                    <a:lumMod val="65000"/>
                    <a:lumOff val="35000"/>
                  </a:schemeClr>
                </a:solidFill>
              </a:defRPr>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7913986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Tree>
    <p:extLst>
      <p:ext uri="{BB962C8B-B14F-4D97-AF65-F5344CB8AC3E}">
        <p14:creationId xmlns:p14="http://schemas.microsoft.com/office/powerpoint/2010/main" val="7080585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solidFill>
                  <a:schemeClr val="tx1">
                    <a:lumMod val="65000"/>
                    <a:lumOff val="35000"/>
                  </a:schemeClr>
                </a:solidFill>
              </a:defRPr>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tx1">
                    <a:lumMod val="65000"/>
                    <a:lumOff val="35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spTree>
    <p:extLst>
      <p:ext uri="{BB962C8B-B14F-4D97-AF65-F5344CB8AC3E}">
        <p14:creationId xmlns:p14="http://schemas.microsoft.com/office/powerpoint/2010/main" val="3443214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5"/>
            <a:ext cx="1984839" cy="246349"/>
          </a:xfrm>
          <a:prstGeom prst="rect">
            <a:avLst/>
          </a:prstGeom>
          <a:noFill/>
        </p:spPr>
        <p:txBody>
          <a:bodyPr wrap="none" rtlCol="0">
            <a:spAutoFit/>
          </a:bodyPr>
          <a:lstStyle/>
          <a:p>
            <a:r>
              <a:rPr lang="en-US" sz="1001">
                <a:solidFill>
                  <a:srgbClr val="440099"/>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1"/>
            <a:ext cx="102395" cy="104775"/>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00F2BE05-4EED-A042-B081-EB7C18132FF9}"/>
              </a:ext>
            </a:extLst>
          </p:cNvPr>
          <p:cNvSpPr>
            <a:spLocks noGrp="1"/>
          </p:cNvSpPr>
          <p:nvPr>
            <p:ph type="sldNum" sz="quarter" idx="4"/>
          </p:nvPr>
        </p:nvSpPr>
        <p:spPr>
          <a:xfrm>
            <a:off x="8675729" y="6356352"/>
            <a:ext cx="2844800" cy="365125"/>
          </a:xfrm>
          <a:prstGeom prst="rect">
            <a:avLst/>
          </a:prstGeom>
        </p:spPr>
        <p:txBody>
          <a:bodyPr vert="horz" lIns="91440" tIns="45720" rIns="91440" bIns="45720" rtlCol="0" anchor="ctr"/>
          <a:lstStyle>
            <a:lvl1pPr algn="r">
              <a:defRPr sz="1401">
                <a:solidFill>
                  <a:srgbClr val="440099"/>
                </a:solidFill>
              </a:defRPr>
            </a:lvl1pPr>
          </a:lstStyle>
          <a:p>
            <a:fld id="{07685F98-2219-074E-8E84-0DD860A51521}" type="slidenum">
              <a:rPr lang="en-US" smtClean="0"/>
              <a:pPr/>
              <a:t>‹#›</a:t>
            </a:fld>
            <a:endParaRPr lang="en-US"/>
          </a:p>
        </p:txBody>
      </p:sp>
      <p:sp>
        <p:nvSpPr>
          <p:cNvPr id="10" name="Rectangle 9">
            <a:extLst>
              <a:ext uri="{FF2B5EF4-FFF2-40B4-BE49-F238E27FC236}">
                <a16:creationId xmlns:a16="http://schemas.microsoft.com/office/drawing/2014/main" id="{660A5161-C4C6-D346-B861-82386203A699}"/>
              </a:ext>
            </a:extLst>
          </p:cNvPr>
          <p:cNvSpPr/>
          <p:nvPr userDrawn="1"/>
        </p:nvSpPr>
        <p:spPr>
          <a:xfrm>
            <a:off x="0" y="18"/>
            <a:ext cx="12192000" cy="839223"/>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8" name="Title 3">
            <a:extLst>
              <a:ext uri="{FF2B5EF4-FFF2-40B4-BE49-F238E27FC236}">
                <a16:creationId xmlns:a16="http://schemas.microsoft.com/office/drawing/2014/main" id="{EB0370C1-A9A1-AA4A-B2D3-6507DFCBD3B0}"/>
              </a:ext>
            </a:extLst>
          </p:cNvPr>
          <p:cNvSpPr>
            <a:spLocks noGrp="1"/>
          </p:cNvSpPr>
          <p:nvPr>
            <p:ph type="title"/>
          </p:nvPr>
        </p:nvSpPr>
        <p:spPr>
          <a:xfrm>
            <a:off x="831241" y="85897"/>
            <a:ext cx="10515600" cy="839223"/>
          </a:xfrm>
        </p:spPr>
        <p:txBody>
          <a:bodyPr>
            <a:normAutofit/>
          </a:bodyPr>
          <a:lstStyle>
            <a:lvl1pPr>
              <a:defRPr sz="4267">
                <a:solidFill>
                  <a:schemeClr val="bg1"/>
                </a:solidFill>
              </a:defRPr>
            </a:lvl1pPr>
          </a:lstStyle>
          <a:p>
            <a:r>
              <a:rPr lang="en-US"/>
              <a:t>Click to edit Master title style</a:t>
            </a:r>
          </a:p>
        </p:txBody>
      </p:sp>
      <p:pic>
        <p:nvPicPr>
          <p:cNvPr id="20" name="Picture 19" descr="A picture containing drawing&#10;&#10;Description automatically generated">
            <a:extLst>
              <a:ext uri="{FF2B5EF4-FFF2-40B4-BE49-F238E27FC236}">
                <a16:creationId xmlns:a16="http://schemas.microsoft.com/office/drawing/2014/main" id="{1E3C4491-D9A3-E445-98DC-88DE25B4D6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0023" y="5896"/>
            <a:ext cx="660791" cy="617696"/>
          </a:xfrm>
          <a:prstGeom prst="rect">
            <a:avLst/>
          </a:prstGeom>
        </p:spPr>
      </p:pic>
    </p:spTree>
    <p:extLst>
      <p:ext uri="{BB962C8B-B14F-4D97-AF65-F5344CB8AC3E}">
        <p14:creationId xmlns:p14="http://schemas.microsoft.com/office/powerpoint/2010/main" val="29470200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a:srcRect/>
          <a:stretch/>
        </p:blipFill>
        <p:spPr>
          <a:xfrm>
            <a:off x="11017287" y="-16563"/>
            <a:ext cx="565288" cy="565288"/>
          </a:xfrm>
          <a:prstGeom prst="rect">
            <a:avLst/>
          </a:prstGeom>
        </p:spPr>
      </p:pic>
    </p:spTree>
    <p:extLst>
      <p:ext uri="{BB962C8B-B14F-4D97-AF65-F5344CB8AC3E}">
        <p14:creationId xmlns:p14="http://schemas.microsoft.com/office/powerpoint/2010/main" val="2973739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1" y="496507"/>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6" y="6320589"/>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4" y="1555754"/>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7" y="2021562"/>
            <a:ext cx="6400883" cy="3930649"/>
          </a:xfrm>
          <a:prstGeom prst="rect">
            <a:avLst/>
          </a:prstGeom>
        </p:spPr>
        <p:txBody>
          <a:bodyPr/>
          <a:lstStyle>
            <a:lvl1pPr marL="285724" indent="-28572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32942432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12457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solidFill>
                  <a:schemeClr val="tx1">
                    <a:lumMod val="65000"/>
                    <a:lumOff val="35000"/>
                  </a:schemeClr>
                </a:solidFill>
              </a:defRPr>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tx1">
                    <a:lumMod val="65000"/>
                    <a:lumOff val="35000"/>
                  </a:schemeClr>
                </a:solidFill>
                <a:latin typeface="+mn-lt"/>
              </a:defRPr>
            </a:lvl1pPr>
            <a:lvl2pPr marL="685800" indent="-228600">
              <a:buFont typeface="Arial" panose="020B0604020202020204" pitchFamily="34" charset="0"/>
              <a:buChar char="•"/>
              <a:defRPr sz="1400">
                <a:solidFill>
                  <a:schemeClr val="tx1">
                    <a:lumMod val="65000"/>
                    <a:lumOff val="35000"/>
                  </a:schemeClr>
                </a:solidFill>
              </a:defRPr>
            </a:lvl2pPr>
            <a:lvl3pPr>
              <a:buClr>
                <a:schemeClr val="bg2">
                  <a:lumMod val="75000"/>
                </a:schemeClr>
              </a:buClr>
              <a:defRPr sz="1400">
                <a:solidFill>
                  <a:schemeClr val="tx1">
                    <a:lumMod val="65000"/>
                    <a:lumOff val="35000"/>
                  </a:schemeClr>
                </a:solidFill>
              </a:defRPr>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9088047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1" y="496505"/>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3" y="6320589"/>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1" y="1555751"/>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6" y="2021560"/>
            <a:ext cx="6400883" cy="3930649"/>
          </a:xfrm>
          <a:prstGeom prst="rect">
            <a:avLst/>
          </a:prstGeom>
        </p:spPr>
        <p:txBody>
          <a:bodyPr/>
          <a:lstStyle>
            <a:lvl1pPr marL="285737" indent="-285737">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3511478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3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1" y="496505"/>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3" y="6320589"/>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9" name="Text Placeholder 8">
            <a:extLst>
              <a:ext uri="{FF2B5EF4-FFF2-40B4-BE49-F238E27FC236}">
                <a16:creationId xmlns:a16="http://schemas.microsoft.com/office/drawing/2014/main" id="{2F2CF3DD-E6A1-D5FD-6AD7-1CEACB960C74}"/>
              </a:ext>
            </a:extLst>
          </p:cNvPr>
          <p:cNvSpPr>
            <a:spLocks noGrp="1"/>
          </p:cNvSpPr>
          <p:nvPr>
            <p:ph type="body" sz="quarter" idx="17" hasCustomPrompt="1"/>
          </p:nvPr>
        </p:nvSpPr>
        <p:spPr>
          <a:xfrm>
            <a:off x="770440" y="408108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1" name="Text Placeholder 8">
            <a:extLst>
              <a:ext uri="{FF2B5EF4-FFF2-40B4-BE49-F238E27FC236}">
                <a16:creationId xmlns:a16="http://schemas.microsoft.com/office/drawing/2014/main" id="{A71B3546-4853-13F0-915E-04D2AE6BCAAD}"/>
              </a:ext>
            </a:extLst>
          </p:cNvPr>
          <p:cNvSpPr>
            <a:spLocks noGrp="1"/>
          </p:cNvSpPr>
          <p:nvPr>
            <p:ph type="body" sz="quarter" idx="18" hasCustomPrompt="1"/>
          </p:nvPr>
        </p:nvSpPr>
        <p:spPr>
          <a:xfrm>
            <a:off x="3341951" y="4089806"/>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2" name="Text Placeholder 8">
            <a:extLst>
              <a:ext uri="{FF2B5EF4-FFF2-40B4-BE49-F238E27FC236}">
                <a16:creationId xmlns:a16="http://schemas.microsoft.com/office/drawing/2014/main" id="{37CB67EA-C701-1A5A-ADB8-6ED82E4D72CF}"/>
              </a:ext>
            </a:extLst>
          </p:cNvPr>
          <p:cNvSpPr>
            <a:spLocks noGrp="1"/>
          </p:cNvSpPr>
          <p:nvPr>
            <p:ph type="body" sz="quarter" idx="19" hasCustomPrompt="1"/>
          </p:nvPr>
        </p:nvSpPr>
        <p:spPr>
          <a:xfrm>
            <a:off x="5913459" y="408108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3" name="Text Placeholder 8">
            <a:extLst>
              <a:ext uri="{FF2B5EF4-FFF2-40B4-BE49-F238E27FC236}">
                <a16:creationId xmlns:a16="http://schemas.microsoft.com/office/drawing/2014/main" id="{F93065F5-30E0-279F-C0D1-36F199E87B2E}"/>
              </a:ext>
            </a:extLst>
          </p:cNvPr>
          <p:cNvSpPr>
            <a:spLocks noGrp="1"/>
          </p:cNvSpPr>
          <p:nvPr>
            <p:ph type="body" sz="quarter" idx="20" hasCustomPrompt="1"/>
          </p:nvPr>
        </p:nvSpPr>
        <p:spPr>
          <a:xfrm>
            <a:off x="8484969" y="4089806"/>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14" name="Text Placeholder 8">
            <a:extLst>
              <a:ext uri="{FF2B5EF4-FFF2-40B4-BE49-F238E27FC236}">
                <a16:creationId xmlns:a16="http://schemas.microsoft.com/office/drawing/2014/main" id="{BECCE9BF-8F9B-FDBB-AAC0-A8D0F8D1FEDE}"/>
              </a:ext>
            </a:extLst>
          </p:cNvPr>
          <p:cNvSpPr>
            <a:spLocks noGrp="1"/>
          </p:cNvSpPr>
          <p:nvPr>
            <p:ph type="body" sz="quarter" idx="21" hasCustomPrompt="1"/>
          </p:nvPr>
        </p:nvSpPr>
        <p:spPr>
          <a:xfrm>
            <a:off x="770442" y="4587099"/>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5" name="Text Placeholder 8">
            <a:extLst>
              <a:ext uri="{FF2B5EF4-FFF2-40B4-BE49-F238E27FC236}">
                <a16:creationId xmlns:a16="http://schemas.microsoft.com/office/drawing/2014/main" id="{7CCD067C-6C43-4B01-41B3-F17602EE4944}"/>
              </a:ext>
            </a:extLst>
          </p:cNvPr>
          <p:cNvSpPr>
            <a:spLocks noGrp="1"/>
          </p:cNvSpPr>
          <p:nvPr>
            <p:ph type="body" sz="quarter" idx="22" hasCustomPrompt="1"/>
          </p:nvPr>
        </p:nvSpPr>
        <p:spPr>
          <a:xfrm>
            <a:off x="3330375" y="4604126"/>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6" name="Text Placeholder 8">
            <a:extLst>
              <a:ext uri="{FF2B5EF4-FFF2-40B4-BE49-F238E27FC236}">
                <a16:creationId xmlns:a16="http://schemas.microsoft.com/office/drawing/2014/main" id="{7F79615E-C75F-4B06-D7A0-73250F3EA7F7}"/>
              </a:ext>
            </a:extLst>
          </p:cNvPr>
          <p:cNvSpPr>
            <a:spLocks noGrp="1"/>
          </p:cNvSpPr>
          <p:nvPr>
            <p:ph type="body" sz="quarter" idx="23" hasCustomPrompt="1"/>
          </p:nvPr>
        </p:nvSpPr>
        <p:spPr>
          <a:xfrm>
            <a:off x="5913459"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7" name="Text Placeholder 8">
            <a:extLst>
              <a:ext uri="{FF2B5EF4-FFF2-40B4-BE49-F238E27FC236}">
                <a16:creationId xmlns:a16="http://schemas.microsoft.com/office/drawing/2014/main" id="{57312E63-8041-8A34-0FA6-384E01616B26}"/>
              </a:ext>
            </a:extLst>
          </p:cNvPr>
          <p:cNvSpPr>
            <a:spLocks noGrp="1"/>
          </p:cNvSpPr>
          <p:nvPr>
            <p:ph type="body" sz="quarter" idx="24" hasCustomPrompt="1"/>
          </p:nvPr>
        </p:nvSpPr>
        <p:spPr>
          <a:xfrm>
            <a:off x="8473393" y="4587098"/>
            <a:ext cx="2286463"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2150615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395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9DBB7A-DA7B-57D5-EDAD-D1DC349AD535}"/>
              </a:ext>
            </a:extLst>
          </p:cNvPr>
          <p:cNvSpPr>
            <a:spLocks noGrp="1"/>
          </p:cNvSpPr>
          <p:nvPr>
            <p:ph type="dt" sz="half" idx="10"/>
          </p:nvPr>
        </p:nvSpPr>
        <p:spPr/>
        <p:txBody>
          <a:bodyPr/>
          <a:lstStyle/>
          <a:p>
            <a:fld id="{2DE81B80-A467-496A-B250-074B5FDC8B21}" type="datetimeFigureOut">
              <a:rPr lang="en-US" smtClean="0"/>
              <a:t>5/28/2026</a:t>
            </a:fld>
            <a:endParaRPr lang="en-US"/>
          </a:p>
        </p:txBody>
      </p:sp>
      <p:sp>
        <p:nvSpPr>
          <p:cNvPr id="3" name="Footer Placeholder 2">
            <a:extLst>
              <a:ext uri="{FF2B5EF4-FFF2-40B4-BE49-F238E27FC236}">
                <a16:creationId xmlns:a16="http://schemas.microsoft.com/office/drawing/2014/main" id="{2B4DFBE0-9EE8-2698-DB71-132CA688E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082513-E504-EDFF-2D34-3CE3AFC62197}"/>
              </a:ext>
            </a:extLst>
          </p:cNvPr>
          <p:cNvSpPr>
            <a:spLocks noGrp="1"/>
          </p:cNvSpPr>
          <p:nvPr>
            <p:ph type="sldNum" sz="quarter" idx="12"/>
          </p:nvPr>
        </p:nvSpPr>
        <p:spPr/>
        <p:txBody>
          <a:bodyPr/>
          <a:lstStyle/>
          <a:p>
            <a:fld id="{DD329C1E-71DB-4CEE-B8CE-C998E988C14E}" type="slidenum">
              <a:rPr lang="en-US" smtClean="0"/>
              <a:t>‹#›</a:t>
            </a:fld>
            <a:endParaRPr lang="en-US"/>
          </a:p>
        </p:txBody>
      </p:sp>
    </p:spTree>
    <p:extLst>
      <p:ext uri="{BB962C8B-B14F-4D97-AF65-F5344CB8AC3E}">
        <p14:creationId xmlns:p14="http://schemas.microsoft.com/office/powerpoint/2010/main" val="39194956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 2 -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1" y="496505"/>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3" y="6320589"/>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3"/>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1" y="4089806"/>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9" y="4081083"/>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9" y="4089806"/>
            <a:ext cx="2274887" cy="578319"/>
          </a:xfrm>
          <a:prstGeom prst="rect">
            <a:avLst/>
          </a:prstGeom>
        </p:spPr>
        <p:txBody>
          <a:bodyPr/>
          <a:lstStyle>
            <a:lvl1pPr marL="0" indent="0" algn="ctr">
              <a:buNone/>
              <a:defRPr sz="1400" b="1">
                <a:solidFill>
                  <a:schemeClr val="tx1">
                    <a:lumMod val="65000"/>
                    <a:lumOff val="35000"/>
                  </a:schemeClr>
                </a:solidFill>
              </a:defRPr>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2" y="4587099"/>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5" y="4604126"/>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9" y="4587098"/>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3" y="4587098"/>
            <a:ext cx="2286463" cy="578319"/>
          </a:xfrm>
          <a:prstGeom prst="rect">
            <a:avLst/>
          </a:prstGeom>
        </p:spPr>
        <p:txBody>
          <a:bodyPr/>
          <a:lstStyle>
            <a:lvl1pPr marL="0" indent="0" algn="ctr">
              <a:buNone/>
              <a:defRPr sz="1400" b="0">
                <a:solidFill>
                  <a:schemeClr val="tx1">
                    <a:lumMod val="65000"/>
                    <a:lumOff val="35000"/>
                  </a:schemeClr>
                </a:solidFill>
              </a:defRPr>
            </a:lvl1pPr>
          </a:lstStyle>
          <a:p>
            <a:pPr lvl="0"/>
            <a:r>
              <a:rPr lang="en-US"/>
              <a:t>Body copy sentence case and 14pt size</a:t>
            </a:r>
          </a:p>
        </p:txBody>
      </p:sp>
    </p:spTree>
    <p:extLst>
      <p:ext uri="{BB962C8B-B14F-4D97-AF65-F5344CB8AC3E}">
        <p14:creationId xmlns:p14="http://schemas.microsoft.com/office/powerpoint/2010/main" val="18499309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184731" cy="461793"/>
          </a:xfrm>
          <a:prstGeom prst="rect">
            <a:avLst/>
          </a:prstGeom>
          <a:noFill/>
        </p:spPr>
        <p:txBody>
          <a:bodyPr wrap="none" rtlCol="0">
            <a:spAutoFit/>
          </a:bodyPr>
          <a:lstStyle/>
          <a:p>
            <a:endParaRPr lang="en-US" sz="2401"/>
          </a:p>
        </p:txBody>
      </p:sp>
    </p:spTree>
    <p:extLst>
      <p:ext uri="{BB962C8B-B14F-4D97-AF65-F5344CB8AC3E}">
        <p14:creationId xmlns:p14="http://schemas.microsoft.com/office/powerpoint/2010/main" val="4130875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440099"/>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00F2BE05-4EED-A042-B081-EB7C18132FF9}"/>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440099"/>
                </a:solidFill>
              </a:defRPr>
            </a:lvl1pPr>
          </a:lstStyle>
          <a:p>
            <a:fld id="{07685F98-2219-074E-8E84-0DD860A51521}" type="slidenum">
              <a:rPr lang="en-US" smtClean="0"/>
              <a:pPr/>
              <a:t>‹#›</a:t>
            </a:fld>
            <a:endParaRPr lang="en-US"/>
          </a:p>
        </p:txBody>
      </p:sp>
      <p:sp>
        <p:nvSpPr>
          <p:cNvPr id="10" name="Rectangle 9">
            <a:extLst>
              <a:ext uri="{FF2B5EF4-FFF2-40B4-BE49-F238E27FC236}">
                <a16:creationId xmlns:a16="http://schemas.microsoft.com/office/drawing/2014/main" id="{660A5161-C4C6-D346-B861-82386203A699}"/>
              </a:ext>
            </a:extLst>
          </p:cNvPr>
          <p:cNvSpPr/>
          <p:nvPr userDrawn="1"/>
        </p:nvSpPr>
        <p:spPr>
          <a:xfrm>
            <a:off x="0" y="17"/>
            <a:ext cx="12192000" cy="839223"/>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8" name="Title 3">
            <a:extLst>
              <a:ext uri="{FF2B5EF4-FFF2-40B4-BE49-F238E27FC236}">
                <a16:creationId xmlns:a16="http://schemas.microsoft.com/office/drawing/2014/main" id="{EB0370C1-A9A1-AA4A-B2D3-6507DFCBD3B0}"/>
              </a:ext>
            </a:extLst>
          </p:cNvPr>
          <p:cNvSpPr>
            <a:spLocks noGrp="1"/>
          </p:cNvSpPr>
          <p:nvPr>
            <p:ph type="title"/>
          </p:nvPr>
        </p:nvSpPr>
        <p:spPr>
          <a:xfrm>
            <a:off x="83124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0" name="Picture 19" descr="A picture containing drawing&#10;&#10;Description automatically generated">
            <a:extLst>
              <a:ext uri="{FF2B5EF4-FFF2-40B4-BE49-F238E27FC236}">
                <a16:creationId xmlns:a16="http://schemas.microsoft.com/office/drawing/2014/main" id="{1E3C4491-D9A3-E445-98DC-88DE25B4D6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0022" y="5896"/>
            <a:ext cx="660791" cy="617696"/>
          </a:xfrm>
          <a:prstGeom prst="rect">
            <a:avLst/>
          </a:prstGeom>
        </p:spPr>
      </p:pic>
    </p:spTree>
    <p:extLst>
      <p:ext uri="{BB962C8B-B14F-4D97-AF65-F5344CB8AC3E}">
        <p14:creationId xmlns:p14="http://schemas.microsoft.com/office/powerpoint/2010/main" val="26828982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440099"/>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440099"/>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440099"/>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5897"/>
            <a:ext cx="12192000" cy="839223"/>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8195215"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0022" y="5896"/>
            <a:ext cx="660791" cy="617696"/>
          </a:xfrm>
          <a:prstGeom prst="rect">
            <a:avLst/>
          </a:prstGeom>
        </p:spPr>
      </p:pic>
    </p:spTree>
    <p:extLst>
      <p:ext uri="{BB962C8B-B14F-4D97-AF65-F5344CB8AC3E}">
        <p14:creationId xmlns:p14="http://schemas.microsoft.com/office/powerpoint/2010/main" val="28701450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32"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42831" y="85895"/>
            <a:ext cx="10515600" cy="839223"/>
          </a:xfrm>
        </p:spPr>
        <p:txBody>
          <a:bodyPr>
            <a:normAutofit/>
          </a:bodyPr>
          <a:lstStyle>
            <a:lvl1pPr>
              <a:defRPr sz="4267">
                <a:solidFill>
                  <a:srgbClr val="3B1D85"/>
                </a:solidFill>
              </a:defRPr>
            </a:lvl1pPr>
          </a:lstStyle>
          <a:p>
            <a:r>
              <a:rPr lang="en-US"/>
              <a:t>Click to edit Master title style</a:t>
            </a:r>
          </a:p>
        </p:txBody>
      </p:sp>
      <p:pic>
        <p:nvPicPr>
          <p:cNvPr id="17" name="Picture 16" descr="A close up of a sign&#10;&#10;Description automatically generated">
            <a:extLst>
              <a:ext uri="{FF2B5EF4-FFF2-40B4-BE49-F238E27FC236}">
                <a16:creationId xmlns:a16="http://schemas.microsoft.com/office/drawing/2014/main" id="{DF3269F0-5647-4C44-9611-26FE1A5831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74397" y="17"/>
            <a:ext cx="660793" cy="617697"/>
          </a:xfrm>
          <a:prstGeom prst="rect">
            <a:avLst/>
          </a:prstGeom>
        </p:spPr>
      </p:pic>
      <p:pic>
        <p:nvPicPr>
          <p:cNvPr id="18" name="Picture 17">
            <a:extLst>
              <a:ext uri="{FF2B5EF4-FFF2-40B4-BE49-F238E27FC236}">
                <a16:creationId xmlns:a16="http://schemas.microsoft.com/office/drawing/2014/main" id="{78E930F3-3B75-0A4D-8C76-CC142DCF6524}"/>
              </a:ext>
            </a:extLst>
          </p:cNvPr>
          <p:cNvPicPr>
            <a:picLocks noChangeAspect="1"/>
          </p:cNvPicPr>
          <p:nvPr userDrawn="1"/>
        </p:nvPicPr>
        <p:blipFill>
          <a:blip r:embed="rId3"/>
          <a:stretch>
            <a:fillRect/>
          </a:stretch>
        </p:blipFill>
        <p:spPr>
          <a:xfrm>
            <a:off x="0" y="997499"/>
            <a:ext cx="12192000" cy="5344997"/>
          </a:xfrm>
          <a:prstGeom prst="rect">
            <a:avLst/>
          </a:prstGeom>
          <a:solidFill>
            <a:srgbClr val="440099"/>
          </a:solidFill>
        </p:spPr>
      </p:pic>
    </p:spTree>
    <p:extLst>
      <p:ext uri="{BB962C8B-B14F-4D97-AF65-F5344CB8AC3E}">
        <p14:creationId xmlns:p14="http://schemas.microsoft.com/office/powerpoint/2010/main" val="929013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0"/>
            <a:endParaRPr lang="en-US"/>
          </a:p>
        </p:txBody>
      </p:sp>
    </p:spTree>
    <p:extLst>
      <p:ext uri="{BB962C8B-B14F-4D97-AF65-F5344CB8AC3E}">
        <p14:creationId xmlns:p14="http://schemas.microsoft.com/office/powerpoint/2010/main" val="1613341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10.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9.png"/><Relationship Id="rId5" Type="http://schemas.openxmlformats.org/officeDocument/2006/relationships/theme" Target="../theme/theme11.xml"/><Relationship Id="rId4"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image" Target="../media/image25.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image" Target="../media/image9.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theme" Target="../theme/theme15.xml"/><Relationship Id="rId4" Type="http://schemas.openxmlformats.org/officeDocument/2006/relationships/slideLayout" Target="../slideLayouts/slideLayout73.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25.png"/><Relationship Id="rId5" Type="http://schemas.openxmlformats.org/officeDocument/2006/relationships/theme" Target="../theme/theme16.xml"/><Relationship Id="rId4" Type="http://schemas.openxmlformats.org/officeDocument/2006/relationships/slideLayout" Target="../slideLayouts/slideLayout77.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25.png"/><Relationship Id="rId5" Type="http://schemas.openxmlformats.org/officeDocument/2006/relationships/theme" Target="../theme/theme17.xml"/><Relationship Id="rId4" Type="http://schemas.openxmlformats.org/officeDocument/2006/relationships/slideLayout" Target="../slideLayouts/slideLayout81.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28.png"/><Relationship Id="rId5" Type="http://schemas.openxmlformats.org/officeDocument/2006/relationships/theme" Target="../theme/theme18.xml"/><Relationship Id="rId4" Type="http://schemas.openxmlformats.org/officeDocument/2006/relationships/slideLayout" Target="../slideLayouts/slideLayout8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6.png"/><Relationship Id="rId5" Type="http://schemas.openxmlformats.org/officeDocument/2006/relationships/slideLayout" Target="../slideLayouts/slideLayout24.xml"/><Relationship Id="rId10" Type="http://schemas.openxmlformats.org/officeDocument/2006/relationships/theme" Target="../theme/theme7.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1.xml"/><Relationship Id="rId7"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4.png"/><Relationship Id="rId4" Type="http://schemas.openxmlformats.org/officeDocument/2006/relationships/slideLayout" Target="../slideLayouts/slideLayout3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7E2BC0-6C07-ABD8-151D-A2AB90931869}"/>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Tree>
    <p:extLst>
      <p:ext uri="{BB962C8B-B14F-4D97-AF65-F5344CB8AC3E}">
        <p14:creationId xmlns:p14="http://schemas.microsoft.com/office/powerpoint/2010/main" val="12077854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6"/>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6"/>
          <a:stretch>
            <a:fillRect/>
          </a:stretch>
        </p:blipFill>
        <p:spPr>
          <a:xfrm>
            <a:off x="11028955" y="-5513"/>
            <a:ext cx="565288" cy="565288"/>
          </a:xfrm>
          <a:prstGeom prst="rect">
            <a:avLst/>
          </a:prstGeom>
        </p:spPr>
      </p:pic>
    </p:spTree>
    <p:extLst>
      <p:ext uri="{BB962C8B-B14F-4D97-AF65-F5344CB8AC3E}">
        <p14:creationId xmlns:p14="http://schemas.microsoft.com/office/powerpoint/2010/main" val="54006282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20"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7E2BC0-6C07-ABD8-151D-A2AB90931869}"/>
              </a:ext>
            </a:extLst>
          </p:cNvPr>
          <p:cNvPicPr>
            <a:picLocks noChangeAspect="1"/>
          </p:cNvPicPr>
          <p:nvPr userDrawn="1"/>
        </p:nvPicPr>
        <p:blipFill>
          <a:blip r:embed="rId5"/>
          <a:srcRect/>
          <a:stretch/>
        </p:blipFill>
        <p:spPr>
          <a:xfrm>
            <a:off x="11026464" y="0"/>
            <a:ext cx="565288" cy="565288"/>
          </a:xfrm>
          <a:prstGeom prst="rect">
            <a:avLst/>
          </a:prstGeom>
        </p:spPr>
      </p:pic>
    </p:spTree>
    <p:extLst>
      <p:ext uri="{BB962C8B-B14F-4D97-AF65-F5344CB8AC3E}">
        <p14:creationId xmlns:p14="http://schemas.microsoft.com/office/powerpoint/2010/main" val="598591421"/>
      </p:ext>
    </p:extLst>
  </p:cSld>
  <p:clrMap bg1="lt1" tx1="dk1" bg2="lt2" tx2="dk2" accent1="accent1" accent2="accent2" accent3="accent3" accent4="accent4" accent5="accent5" accent6="accent6" hlink="hlink" folHlink="folHlink"/>
  <p:sldLayoutIdLst>
    <p:sldLayoutId id="2147483826" r:id="rId1"/>
    <p:sldLayoutId id="2147483828" r:id="rId2"/>
    <p:sldLayoutId id="2147483829"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rapezoid 6">
            <a:extLst>
              <a:ext uri="{FF2B5EF4-FFF2-40B4-BE49-F238E27FC236}">
                <a16:creationId xmlns:a16="http://schemas.microsoft.com/office/drawing/2014/main" id="{B4794184-1130-B7F4-CD93-1A354961B9B2}"/>
              </a:ext>
            </a:extLst>
          </p:cNvPr>
          <p:cNvSpPr/>
          <p:nvPr userDrawn="1"/>
        </p:nvSpPr>
        <p:spPr>
          <a:xfrm rot="10800000">
            <a:off x="10038669" y="-5511"/>
            <a:ext cx="2188891"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6D023106-F5B8-E098-CD74-868C68CD11D5}"/>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black and white logo&#10;&#10;Description automatically generated">
            <a:extLst>
              <a:ext uri="{FF2B5EF4-FFF2-40B4-BE49-F238E27FC236}">
                <a16:creationId xmlns:a16="http://schemas.microsoft.com/office/drawing/2014/main" id="{C68A2AA7-ED14-7ACC-8C5F-56BFFFBD04DD}"/>
              </a:ext>
            </a:extLst>
          </p:cNvPr>
          <p:cNvPicPr>
            <a:picLocks noChangeAspect="1"/>
          </p:cNvPicPr>
          <p:nvPr userDrawn="1"/>
        </p:nvPicPr>
        <p:blipFill>
          <a:blip r:embed="rId4"/>
          <a:stretch>
            <a:fillRect/>
          </a:stretch>
        </p:blipFill>
        <p:spPr>
          <a:xfrm>
            <a:off x="11028955" y="-5513"/>
            <a:ext cx="565288" cy="565288"/>
          </a:xfrm>
          <a:prstGeom prst="rect">
            <a:avLst/>
          </a:prstGeom>
        </p:spPr>
      </p:pic>
    </p:spTree>
    <p:extLst>
      <p:ext uri="{BB962C8B-B14F-4D97-AF65-F5344CB8AC3E}">
        <p14:creationId xmlns:p14="http://schemas.microsoft.com/office/powerpoint/2010/main" val="2359710085"/>
      </p:ext>
    </p:extLst>
  </p:cSld>
  <p:clrMap bg1="lt1" tx1="dk1" bg2="lt2" tx2="dk2" accent1="accent1" accent2="accent2" accent3="accent3" accent4="accent4" accent5="accent5" accent6="accent6" hlink="hlink" folHlink="folHlink"/>
  <p:sldLayoutIdLst>
    <p:sldLayoutId id="2147483845" r:id="rId1"/>
    <p:sldLayoutId id="2147483846"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EFF89-E829-4DAC-3D26-8676D36390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98D2A6-8AAF-C8E6-CB94-58EBC1245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18D29-0309-1AE1-513B-C631C97C28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E81B80-A467-496A-B250-074B5FDC8B21}" type="datetimeFigureOut">
              <a:rPr lang="en-US" smtClean="0"/>
              <a:t>5/28/2026</a:t>
            </a:fld>
            <a:endParaRPr lang="en-US"/>
          </a:p>
        </p:txBody>
      </p:sp>
      <p:sp>
        <p:nvSpPr>
          <p:cNvPr id="5" name="Footer Placeholder 4">
            <a:extLst>
              <a:ext uri="{FF2B5EF4-FFF2-40B4-BE49-F238E27FC236}">
                <a16:creationId xmlns:a16="http://schemas.microsoft.com/office/drawing/2014/main" id="{A5C3C156-0E6F-37D0-C8C6-E2937FB406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F3E34B0-29ED-412A-C858-EB4864A16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329C1E-71DB-4CEE-B8CE-C998E988C14E}" type="slidenum">
              <a:rPr lang="en-US" smtClean="0"/>
              <a:t>‹#›</a:t>
            </a:fld>
            <a:endParaRPr lang="en-US"/>
          </a:p>
        </p:txBody>
      </p:sp>
    </p:spTree>
    <p:extLst>
      <p:ext uri="{BB962C8B-B14F-4D97-AF65-F5344CB8AC3E}">
        <p14:creationId xmlns:p14="http://schemas.microsoft.com/office/powerpoint/2010/main" val="189346446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3" name="Right Triangle 2">
            <a:extLst>
              <a:ext uri="{FF2B5EF4-FFF2-40B4-BE49-F238E27FC236}">
                <a16:creationId xmlns:a16="http://schemas.microsoft.com/office/drawing/2014/main" id="{0354B914-E76E-3B97-2E35-7D568556DA42}"/>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1D497C82-B3DC-31C4-DEE4-65F87F967E50}"/>
              </a:ext>
            </a:extLst>
          </p:cNvPr>
          <p:cNvPicPr>
            <a:picLocks noChangeAspect="1"/>
          </p:cNvPicPr>
          <p:nvPr userDrawn="1"/>
        </p:nvPicPr>
        <p:blipFill>
          <a:blip r:embed="rId6"/>
          <a:srcRect/>
          <a:stretch/>
        </p:blipFill>
        <p:spPr>
          <a:xfrm>
            <a:off x="11026464" y="0"/>
            <a:ext cx="565288" cy="565288"/>
          </a:xfrm>
          <a:prstGeom prst="rect">
            <a:avLst/>
          </a:prstGeom>
        </p:spPr>
      </p:pic>
    </p:spTree>
    <p:extLst>
      <p:ext uri="{BB962C8B-B14F-4D97-AF65-F5344CB8AC3E}">
        <p14:creationId xmlns:p14="http://schemas.microsoft.com/office/powerpoint/2010/main" val="359327804"/>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7E2BC0-6C07-ABD8-151D-A2AB90931869}"/>
              </a:ext>
            </a:extLst>
          </p:cNvPr>
          <p:cNvPicPr>
            <a:picLocks noChangeAspect="1"/>
          </p:cNvPicPr>
          <p:nvPr userDrawn="1"/>
        </p:nvPicPr>
        <p:blipFill>
          <a:blip r:embed="rId6"/>
          <a:srcRect/>
          <a:stretch/>
        </p:blipFill>
        <p:spPr>
          <a:xfrm>
            <a:off x="11026464" y="0"/>
            <a:ext cx="565288" cy="565288"/>
          </a:xfrm>
          <a:prstGeom prst="rect">
            <a:avLst/>
          </a:prstGeom>
        </p:spPr>
      </p:pic>
    </p:spTree>
    <p:extLst>
      <p:ext uri="{BB962C8B-B14F-4D97-AF65-F5344CB8AC3E}">
        <p14:creationId xmlns:p14="http://schemas.microsoft.com/office/powerpoint/2010/main" val="104789314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04D07847-1CA9-792D-B249-E18586B33CFC}"/>
              </a:ext>
            </a:extLst>
          </p:cNvPr>
          <p:cNvSpPr/>
          <p:nvPr userDrawn="1"/>
        </p:nvSpPr>
        <p:spPr>
          <a:xfrm flipH="1">
            <a:off x="10778078" y="3012314"/>
            <a:ext cx="1413924" cy="3845689"/>
          </a:xfrm>
          <a:prstGeom prst="rtTriangle">
            <a:avLst/>
          </a:prstGeom>
          <a:solidFill>
            <a:srgbClr val="C3D8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6D023106-F5B8-E098-CD74-868C68CD11D5}"/>
              </a:ext>
            </a:extLst>
          </p:cNvPr>
          <p:cNvSpPr/>
          <p:nvPr userDrawn="1"/>
        </p:nvSpPr>
        <p:spPr>
          <a:xfrm rot="10800000" flipV="1">
            <a:off x="10266948" y="4872941"/>
            <a:ext cx="1925053" cy="1985059"/>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59F11A2A-D9B3-0A81-8487-FB9B757FA668}"/>
              </a:ext>
            </a:extLst>
          </p:cNvPr>
          <p:cNvPicPr>
            <a:picLocks noChangeAspect="1"/>
          </p:cNvPicPr>
          <p:nvPr userDrawn="1"/>
        </p:nvPicPr>
        <p:blipFill>
          <a:blip r:embed="rId6"/>
          <a:srcRect/>
          <a:stretch/>
        </p:blipFill>
        <p:spPr>
          <a:xfrm>
            <a:off x="11026464" y="0"/>
            <a:ext cx="565288" cy="565288"/>
          </a:xfrm>
          <a:prstGeom prst="rect">
            <a:avLst/>
          </a:prstGeom>
        </p:spPr>
      </p:pic>
    </p:spTree>
    <p:extLst>
      <p:ext uri="{BB962C8B-B14F-4D97-AF65-F5344CB8AC3E}">
        <p14:creationId xmlns:p14="http://schemas.microsoft.com/office/powerpoint/2010/main" val="52256641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kumimoji="0" lang="en-US" sz="2667" b="0" i="0" u="none" strike="noStrike" kern="1200" cap="none" spc="0" normalizeH="0" baseline="0" noProof="0">
              <a:ln>
                <a:noFill/>
              </a:ln>
              <a:solidFill>
                <a:srgbClr val="3A2E79"/>
              </a:solidFill>
              <a:effectLst/>
              <a:uLnTx/>
              <a:uFillTx/>
              <a:latin typeface="+mn-lt"/>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78A5BAFA-A40E-7941-9942-7E87096809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2489" y="359"/>
            <a:ext cx="311447" cy="322731"/>
          </a:xfrm>
          <a:prstGeom prst="rect">
            <a:avLst/>
          </a:prstGeom>
        </p:spPr>
      </p:pic>
      <p:sp>
        <p:nvSpPr>
          <p:cNvPr id="10" name="Date Placeholder 3">
            <a:extLst>
              <a:ext uri="{FF2B5EF4-FFF2-40B4-BE49-F238E27FC236}">
                <a16:creationId xmlns:a16="http://schemas.microsoft.com/office/drawing/2014/main" id="{9F1A969C-B9F7-5D40-AC9D-48B127C733FB}"/>
              </a:ext>
            </a:extLst>
          </p:cNvPr>
          <p:cNvSpPr>
            <a:spLocks noGrp="1"/>
          </p:cNvSpPr>
          <p:nvPr>
            <p:ph type="dt" sz="half" idx="2"/>
          </p:nvPr>
        </p:nvSpPr>
        <p:spPr>
          <a:xfrm>
            <a:off x="838201" y="6356351"/>
            <a:ext cx="2844800" cy="365125"/>
          </a:xfrm>
          <a:prstGeom prst="rect">
            <a:avLst/>
          </a:prstGeom>
        </p:spPr>
        <p:txBody>
          <a:bodyPr vert="horz" lIns="91440" tIns="45720" rIns="91440" bIns="45720" rtlCol="0" anchor="ctr"/>
          <a:lstStyle>
            <a:lvl1pPr algn="l">
              <a:defRPr sz="1335">
                <a:solidFill>
                  <a:srgbClr val="440099"/>
                </a:solidFill>
              </a:defRPr>
            </a:lvl1pPr>
          </a:lstStyle>
          <a:p>
            <a:endParaRPr lang="en-US"/>
          </a:p>
        </p:txBody>
      </p:sp>
      <p:sp>
        <p:nvSpPr>
          <p:cNvPr id="11" name="Footer Placeholder 4">
            <a:extLst>
              <a:ext uri="{FF2B5EF4-FFF2-40B4-BE49-F238E27FC236}">
                <a16:creationId xmlns:a16="http://schemas.microsoft.com/office/drawing/2014/main" id="{D329A564-24C4-8549-8208-216E4406FB4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335">
                <a:solidFill>
                  <a:srgbClr val="440099"/>
                </a:solidFill>
              </a:defRPr>
            </a:lvl1pPr>
          </a:lstStyle>
          <a:p>
            <a:endParaRPr lang="en-US"/>
          </a:p>
        </p:txBody>
      </p:sp>
      <p:sp>
        <p:nvSpPr>
          <p:cNvPr id="12" name="Slide Number Placeholder 5">
            <a:extLst>
              <a:ext uri="{FF2B5EF4-FFF2-40B4-BE49-F238E27FC236}">
                <a16:creationId xmlns:a16="http://schemas.microsoft.com/office/drawing/2014/main" id="{A07760CA-15F5-B74A-9772-E89845C0EE47}"/>
              </a:ext>
            </a:extLst>
          </p:cNvPr>
          <p:cNvSpPr>
            <a:spLocks noGrp="1"/>
          </p:cNvSpPr>
          <p:nvPr>
            <p:ph type="sldNum" sz="quarter" idx="4"/>
          </p:nvPr>
        </p:nvSpPr>
        <p:spPr>
          <a:xfrm>
            <a:off x="8509001" y="6356351"/>
            <a:ext cx="2844800" cy="365125"/>
          </a:xfrm>
          <a:prstGeom prst="rect">
            <a:avLst/>
          </a:prstGeom>
        </p:spPr>
        <p:txBody>
          <a:bodyPr vert="horz" lIns="91440" tIns="45720" rIns="91440" bIns="45720" rtlCol="0" anchor="ctr"/>
          <a:lstStyle>
            <a:lvl1pPr algn="r">
              <a:defRPr sz="1401">
                <a:solidFill>
                  <a:srgbClr val="440099"/>
                </a:solidFill>
              </a:defRPr>
            </a:lvl1pPr>
          </a:lstStyle>
          <a:p>
            <a:fld id="{07685F98-2219-074E-8E84-0DD860A51521}" type="slidenum">
              <a:rPr lang="en-US" smtClean="0"/>
              <a:pPr/>
              <a:t>‹#›</a:t>
            </a:fld>
            <a:endParaRPr lang="en-US"/>
          </a:p>
        </p:txBody>
      </p:sp>
    </p:spTree>
    <p:extLst>
      <p:ext uri="{BB962C8B-B14F-4D97-AF65-F5344CB8AC3E}">
        <p14:creationId xmlns:p14="http://schemas.microsoft.com/office/powerpoint/2010/main" val="326935603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Lst>
  <p:hf hdr="0" dt="0"/>
  <p:txStyles>
    <p:titleStyle>
      <a:lvl1pPr algn="l" defTabSz="914285" rtl="0" eaLnBrk="1" latinLnBrk="0" hangingPunct="1">
        <a:lnSpc>
          <a:spcPct val="90000"/>
        </a:lnSpc>
        <a:spcBef>
          <a:spcPct val="0"/>
        </a:spcBef>
        <a:buNone/>
        <a:defRPr sz="4800" kern="1200">
          <a:solidFill>
            <a:srgbClr val="440099"/>
          </a:solidFill>
          <a:latin typeface="+mj-lt"/>
          <a:ea typeface="+mj-ea"/>
          <a:cs typeface="+mj-cs"/>
        </a:defRPr>
      </a:lvl1pPr>
    </p:titleStyle>
    <p:bodyStyle>
      <a:lvl1pPr marL="228573" indent="-228573" algn="l" defTabSz="914285" rtl="0" eaLnBrk="1" latinLnBrk="0" hangingPunct="1">
        <a:lnSpc>
          <a:spcPct val="90000"/>
        </a:lnSpc>
        <a:spcBef>
          <a:spcPts val="1001"/>
        </a:spcBef>
        <a:buFont typeface="Arial" panose="020B0604020202020204" pitchFamily="34" charset="0"/>
        <a:buChar char="•"/>
        <a:defRPr sz="4267" kern="1200">
          <a:solidFill>
            <a:srgbClr val="440099"/>
          </a:solidFill>
          <a:latin typeface="+mn-lt"/>
          <a:ea typeface="+mn-ea"/>
          <a:cs typeface="+mn-cs"/>
        </a:defRPr>
      </a:lvl1pPr>
      <a:lvl2pPr marL="990477" marR="0" indent="-380953" algn="l" defTabSz="609523" rtl="0" eaLnBrk="1" fontAlgn="auto" latinLnBrk="0" hangingPunct="1">
        <a:lnSpc>
          <a:spcPct val="100000"/>
        </a:lnSpc>
        <a:spcBef>
          <a:spcPct val="20000"/>
        </a:spcBef>
        <a:spcAft>
          <a:spcPts val="0"/>
        </a:spcAft>
        <a:buClrTx/>
        <a:buSzTx/>
        <a:buFont typeface="Arial"/>
        <a:buChar char="–"/>
        <a:tabLst/>
        <a:defRPr sz="2401" kern="1200">
          <a:solidFill>
            <a:srgbClr val="D7501C"/>
          </a:solidFill>
          <a:latin typeface="+mn-lt"/>
          <a:ea typeface="+mn-ea"/>
          <a:cs typeface="+mn-cs"/>
        </a:defRPr>
      </a:lvl2pPr>
      <a:lvl3pPr marL="1523809" marR="0" indent="-304763" algn="l" defTabSz="609523" rtl="0" eaLnBrk="1" fontAlgn="auto" latinLnBrk="0" hangingPunct="1">
        <a:lnSpc>
          <a:spcPct val="100000"/>
        </a:lnSpc>
        <a:spcBef>
          <a:spcPct val="20000"/>
        </a:spcBef>
        <a:spcAft>
          <a:spcPts val="0"/>
        </a:spcAft>
        <a:buClrTx/>
        <a:buSzTx/>
        <a:buFont typeface="Arial"/>
        <a:buChar char="•"/>
        <a:tabLst/>
        <a:defRPr sz="2000" kern="1200">
          <a:solidFill>
            <a:srgbClr val="D7501C"/>
          </a:solidFill>
          <a:latin typeface="+mn-lt"/>
          <a:ea typeface="+mn-ea"/>
          <a:cs typeface="+mn-cs"/>
        </a:defRPr>
      </a:lvl3pPr>
      <a:lvl4pPr marL="2133335" marR="0" indent="-304763" algn="l" defTabSz="609523" rtl="0" eaLnBrk="1" fontAlgn="auto" latinLnBrk="0" hangingPunct="1">
        <a:lnSpc>
          <a:spcPct val="100000"/>
        </a:lnSpc>
        <a:spcBef>
          <a:spcPct val="20000"/>
        </a:spcBef>
        <a:spcAft>
          <a:spcPts val="0"/>
        </a:spcAft>
        <a:buClrTx/>
        <a:buSzTx/>
        <a:buFont typeface="Arial"/>
        <a:buChar char="–"/>
        <a:tabLst/>
        <a:defRPr sz="1801" kern="1200">
          <a:solidFill>
            <a:srgbClr val="440099"/>
          </a:solidFill>
          <a:latin typeface="+mn-lt"/>
          <a:ea typeface="+mn-ea"/>
          <a:cs typeface="+mn-cs"/>
        </a:defRPr>
      </a:lvl4pPr>
      <a:lvl5pPr marL="2742858" marR="0" indent="-304763" algn="l" defTabSz="609523" rtl="0" eaLnBrk="1" fontAlgn="auto" latinLnBrk="0" hangingPunct="1">
        <a:lnSpc>
          <a:spcPct val="100000"/>
        </a:lnSpc>
        <a:spcBef>
          <a:spcPct val="20000"/>
        </a:spcBef>
        <a:spcAft>
          <a:spcPts val="0"/>
        </a:spcAft>
        <a:buClrTx/>
        <a:buSzTx/>
        <a:buFont typeface="Arial"/>
        <a:buChar char="»"/>
        <a:tabLst/>
        <a:defRPr sz="1801" kern="1200">
          <a:solidFill>
            <a:srgbClr val="440099"/>
          </a:solidFill>
          <a:latin typeface="+mn-lt"/>
          <a:ea typeface="+mn-ea"/>
          <a:cs typeface="+mn-cs"/>
        </a:defRPr>
      </a:lvl5pPr>
      <a:lvl6pPr marL="2514289" indent="-228573" algn="l" defTabSz="91428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430" indent="-228573" algn="l" defTabSz="91428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573" indent="-228573" algn="l" defTabSz="91428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5716" indent="-228573" algn="l" defTabSz="914285"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85" rtl="0" eaLnBrk="1" latinLnBrk="0" hangingPunct="1">
        <a:defRPr sz="1801" kern="1200">
          <a:solidFill>
            <a:schemeClr val="tx1"/>
          </a:solidFill>
          <a:latin typeface="+mn-lt"/>
          <a:ea typeface="+mn-ea"/>
          <a:cs typeface="+mn-cs"/>
        </a:defRPr>
      </a:lvl1pPr>
      <a:lvl2pPr marL="457143" algn="l" defTabSz="914285" rtl="0" eaLnBrk="1" latinLnBrk="0" hangingPunct="1">
        <a:defRPr sz="1801" kern="1200">
          <a:solidFill>
            <a:schemeClr val="tx1"/>
          </a:solidFill>
          <a:latin typeface="+mn-lt"/>
          <a:ea typeface="+mn-ea"/>
          <a:cs typeface="+mn-cs"/>
        </a:defRPr>
      </a:lvl2pPr>
      <a:lvl3pPr marL="914285" algn="l" defTabSz="914285" rtl="0" eaLnBrk="1" latinLnBrk="0" hangingPunct="1">
        <a:defRPr sz="1801" kern="1200">
          <a:solidFill>
            <a:schemeClr val="tx1"/>
          </a:solidFill>
          <a:latin typeface="+mn-lt"/>
          <a:ea typeface="+mn-ea"/>
          <a:cs typeface="+mn-cs"/>
        </a:defRPr>
      </a:lvl3pPr>
      <a:lvl4pPr marL="1371428" algn="l" defTabSz="914285" rtl="0" eaLnBrk="1" latinLnBrk="0" hangingPunct="1">
        <a:defRPr sz="1801" kern="1200">
          <a:solidFill>
            <a:schemeClr val="tx1"/>
          </a:solidFill>
          <a:latin typeface="+mn-lt"/>
          <a:ea typeface="+mn-ea"/>
          <a:cs typeface="+mn-cs"/>
        </a:defRPr>
      </a:lvl4pPr>
      <a:lvl5pPr marL="1828573" algn="l" defTabSz="914285" rtl="0" eaLnBrk="1" latinLnBrk="0" hangingPunct="1">
        <a:defRPr sz="1801" kern="1200">
          <a:solidFill>
            <a:schemeClr val="tx1"/>
          </a:solidFill>
          <a:latin typeface="+mn-lt"/>
          <a:ea typeface="+mn-ea"/>
          <a:cs typeface="+mn-cs"/>
        </a:defRPr>
      </a:lvl5pPr>
      <a:lvl6pPr marL="2285715" algn="l" defTabSz="914285" rtl="0" eaLnBrk="1" latinLnBrk="0" hangingPunct="1">
        <a:defRPr sz="1801" kern="1200">
          <a:solidFill>
            <a:schemeClr val="tx1"/>
          </a:solidFill>
          <a:latin typeface="+mn-lt"/>
          <a:ea typeface="+mn-ea"/>
          <a:cs typeface="+mn-cs"/>
        </a:defRPr>
      </a:lvl6pPr>
      <a:lvl7pPr marL="2742858" algn="l" defTabSz="914285" rtl="0" eaLnBrk="1" latinLnBrk="0" hangingPunct="1">
        <a:defRPr sz="1801" kern="1200">
          <a:solidFill>
            <a:schemeClr val="tx1"/>
          </a:solidFill>
          <a:latin typeface="+mn-lt"/>
          <a:ea typeface="+mn-ea"/>
          <a:cs typeface="+mn-cs"/>
        </a:defRPr>
      </a:lvl7pPr>
      <a:lvl8pPr marL="3200000" algn="l" defTabSz="914285" rtl="0" eaLnBrk="1" latinLnBrk="0" hangingPunct="1">
        <a:defRPr sz="1801" kern="1200">
          <a:solidFill>
            <a:schemeClr val="tx1"/>
          </a:solidFill>
          <a:latin typeface="+mn-lt"/>
          <a:ea typeface="+mn-ea"/>
          <a:cs typeface="+mn-cs"/>
        </a:defRPr>
      </a:lvl8pPr>
      <a:lvl9pPr marL="3657143" algn="l" defTabSz="914285"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5"/>
          <a:srcRect l="7079" t="5333" r="34233" b="-53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7214313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04D07847-1CA9-792D-B249-E18586B33CFC}"/>
              </a:ext>
            </a:extLst>
          </p:cNvPr>
          <p:cNvSpPr/>
          <p:nvPr userDrawn="1"/>
        </p:nvSpPr>
        <p:spPr>
          <a:xfrm flipH="1">
            <a:off x="10778077" y="3012313"/>
            <a:ext cx="1413924" cy="3845689"/>
          </a:xfrm>
          <a:prstGeom prst="rtTriangle">
            <a:avLst/>
          </a:prstGeom>
          <a:solidFill>
            <a:srgbClr val="C3D8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6D023106-F5B8-E098-CD74-868C68CD11D5}"/>
              </a:ext>
            </a:extLst>
          </p:cNvPr>
          <p:cNvSpPr/>
          <p:nvPr userDrawn="1"/>
        </p:nvSpPr>
        <p:spPr>
          <a:xfrm rot="10800000" flipV="1">
            <a:off x="10266948" y="4872941"/>
            <a:ext cx="1925053" cy="1985059"/>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59F11A2A-D9B3-0A81-8487-FB9B757FA668}"/>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Tree>
    <p:extLst>
      <p:ext uri="{BB962C8B-B14F-4D97-AF65-F5344CB8AC3E}">
        <p14:creationId xmlns:p14="http://schemas.microsoft.com/office/powerpoint/2010/main" val="138462863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839" r:id="rId3"/>
    <p:sldLayoutId id="2147483891" r:id="rId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7E2BC0-6C07-ABD8-151D-A2AB9093186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Tree>
    <p:extLst>
      <p:ext uri="{BB962C8B-B14F-4D97-AF65-F5344CB8AC3E}">
        <p14:creationId xmlns:p14="http://schemas.microsoft.com/office/powerpoint/2010/main" val="212321561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55"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497C82-B3DC-31C4-DEE4-65F87F967E5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3" name="Right Triangle 2">
            <a:extLst>
              <a:ext uri="{FF2B5EF4-FFF2-40B4-BE49-F238E27FC236}">
                <a16:creationId xmlns:a16="http://schemas.microsoft.com/office/drawing/2014/main" id="{0354B914-E76E-3B97-2E35-7D568556DA42}"/>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5293057"/>
      </p:ext>
    </p:extLst>
  </p:cSld>
  <p:clrMap bg1="lt1" tx1="dk1" bg2="lt2" tx2="dk2" accent1="accent1" accent2="accent2" accent3="accent3" accent4="accent4" accent5="accent5" accent6="accent6" hlink="hlink" folHlink="folHlink"/>
  <p:sldLayoutIdLst>
    <p:sldLayoutId id="2147483751" r:id="rId1"/>
    <p:sldLayoutId id="2147483752"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rapezoid 6">
            <a:extLst>
              <a:ext uri="{FF2B5EF4-FFF2-40B4-BE49-F238E27FC236}">
                <a16:creationId xmlns:a16="http://schemas.microsoft.com/office/drawing/2014/main" id="{B4794184-1130-B7F4-CD93-1A354961B9B2}"/>
              </a:ext>
            </a:extLst>
          </p:cNvPr>
          <p:cNvSpPr/>
          <p:nvPr userDrawn="1"/>
        </p:nvSpPr>
        <p:spPr>
          <a:xfrm rot="10800000">
            <a:off x="10038669" y="-5511"/>
            <a:ext cx="2188891"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
        <p:nvSpPr>
          <p:cNvPr id="2" name="Right Triangle 1">
            <a:extLst>
              <a:ext uri="{FF2B5EF4-FFF2-40B4-BE49-F238E27FC236}">
                <a16:creationId xmlns:a16="http://schemas.microsoft.com/office/drawing/2014/main" id="{6D023106-F5B8-E098-CD74-868C68CD11D5}"/>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black and white logo&#10;&#10;Description automatically generated">
            <a:extLst>
              <a:ext uri="{FF2B5EF4-FFF2-40B4-BE49-F238E27FC236}">
                <a16:creationId xmlns:a16="http://schemas.microsoft.com/office/drawing/2014/main" id="{C68A2AA7-ED14-7ACC-8C5F-56BFFFBD04D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404755049"/>
      </p:ext>
    </p:extLst>
  </p:cSld>
  <p:clrMap bg1="lt1" tx1="dk1" bg2="lt2" tx2="dk2" accent1="accent1" accent2="accent2" accent3="accent3" accent4="accent4" accent5="accent5" accent6="accent6" hlink="hlink" folHlink="folHlink"/>
  <p:sldLayoutIdLst>
    <p:sldLayoutId id="2147483773" r:id="rId1"/>
    <p:sldLayoutId id="2147483774"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9086940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81" r:id="rId4"/>
    <p:sldLayoutId id="2147483799" r:id="rId5"/>
    <p:sldLayoutId id="2147483800" r:id="rId6"/>
    <p:sldLayoutId id="2147483801" r:id="rId7"/>
    <p:sldLayoutId id="2147483802" r:id="rId8"/>
    <p:sldLayoutId id="2147483804" r:id="rId9"/>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B7E2BC0-6C07-ABD8-151D-A2AB90931869}"/>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Tree>
    <p:extLst>
      <p:ext uri="{BB962C8B-B14F-4D97-AF65-F5344CB8AC3E}">
        <p14:creationId xmlns:p14="http://schemas.microsoft.com/office/powerpoint/2010/main" val="23154399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6" r:id="rId3"/>
    <p:sldLayoutId id="2147483787" r:id="rId4"/>
    <p:sldLayoutId id="2147483788" r:id="rId5"/>
    <p:sldLayoutId id="2147483861" r:id="rId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22587249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4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flyden.sharepoint.com/sites/AirportPlanningTeam/Shared%20Documents/DEN%20Facility%20Requirements/DEN%20Facility%20Requirements/AMP%20Executive%20Summary/20240115%20DEN%20Comments%20-%20Clean/REVISED_DEN_Terminal_COPY_2024-01-15_DEN_Comments%20-%20Final.docx?web=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4.xml"/><Relationship Id="rId1" Type="http://schemas.openxmlformats.org/officeDocument/2006/relationships/tags" Target="../tags/tag1.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1.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emf"/><Relationship Id="rId7"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75.xml"/><Relationship Id="rId6" Type="http://schemas.openxmlformats.org/officeDocument/2006/relationships/image" Target="../media/image65.jpeg"/><Relationship Id="rId5" Type="http://schemas.openxmlformats.org/officeDocument/2006/relationships/image" Target="../media/image64.emf"/><Relationship Id="rId4" Type="http://schemas.openxmlformats.org/officeDocument/2006/relationships/image" Target="../media/image63.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6.xml"/><Relationship Id="rId1" Type="http://schemas.openxmlformats.org/officeDocument/2006/relationships/tags" Target="../tags/tag2.xml"/><Relationship Id="rId4" Type="http://schemas.openxmlformats.org/officeDocument/2006/relationships/image" Target="../media/image68.emf"/></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notesSlide" Target="../notesSlides/notesSlide34.xml"/><Relationship Id="rId1" Type="http://schemas.openxmlformats.org/officeDocument/2006/relationships/slideLayout" Target="../slideLayouts/slideLayout8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47.xml"/><Relationship Id="rId5" Type="http://schemas.openxmlformats.org/officeDocument/2006/relationships/image" Target="../media/image85.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5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pn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54.xml"/><Relationship Id="rId6" Type="http://schemas.openxmlformats.org/officeDocument/2006/relationships/image" Target="../media/image95.pn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png"/><Relationship Id="rId4" Type="http://schemas.openxmlformats.org/officeDocument/2006/relationships/image" Target="../media/image93.jpeg"/><Relationship Id="rId9" Type="http://schemas.openxmlformats.org/officeDocument/2006/relationships/image" Target="../media/image9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38.jpe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760A2E9-C406-48A1-265F-82370999688C}"/>
              </a:ext>
            </a:extLst>
          </p:cNvPr>
          <p:cNvSpPr>
            <a:spLocks noGrp="1"/>
          </p:cNvSpPr>
          <p:nvPr>
            <p:ph type="title" idx="4294967295"/>
          </p:nvPr>
        </p:nvSpPr>
        <p:spPr>
          <a:xfrm>
            <a:off x="551203" y="780048"/>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a:ln>
                  <a:noFill/>
                </a:ln>
                <a:solidFill>
                  <a:schemeClr val="bg1"/>
                </a:solidFill>
                <a:effectLst/>
                <a:uLnTx/>
                <a:uFillTx/>
                <a:latin typeface="+mn-lt"/>
                <a:ea typeface="+mn-ea"/>
                <a:cs typeface="+mn-cs"/>
              </a:rPr>
              <a:t>Snack &amp; </a:t>
            </a:r>
            <a:br>
              <a:rPr kumimoji="0" lang="en-US" sz="8000" b="1" i="0" u="none" strike="noStrike" kern="1200" cap="none" spc="0" normalizeH="0" baseline="0" noProof="0">
                <a:ln>
                  <a:noFill/>
                </a:ln>
                <a:solidFill>
                  <a:schemeClr val="bg1"/>
                </a:solidFill>
                <a:effectLst/>
                <a:uLnTx/>
                <a:uFillTx/>
                <a:latin typeface="+mn-lt"/>
                <a:ea typeface="+mn-ea"/>
                <a:cs typeface="+mn-cs"/>
              </a:rPr>
            </a:br>
            <a:r>
              <a:rPr kumimoji="0" lang="en-US" sz="8000" b="1" i="0" u="none" strike="noStrike" kern="1200" cap="none" spc="0" normalizeH="0" baseline="0" noProof="0">
                <a:ln>
                  <a:noFill/>
                </a:ln>
                <a:solidFill>
                  <a:schemeClr val="bg1"/>
                </a:solidFill>
                <a:effectLst/>
                <a:uLnTx/>
                <a:uFillTx/>
                <a:latin typeface="+mn-lt"/>
                <a:ea typeface="+mn-ea"/>
                <a:cs typeface="+mn-cs"/>
              </a:rPr>
              <a:t>Souvenir Expo</a:t>
            </a:r>
          </a:p>
        </p:txBody>
      </p:sp>
      <p:sp>
        <p:nvSpPr>
          <p:cNvPr id="16" name="Text Placeholder 15">
            <a:extLst>
              <a:ext uri="{FF2B5EF4-FFF2-40B4-BE49-F238E27FC236}">
                <a16:creationId xmlns:a16="http://schemas.microsoft.com/office/drawing/2014/main" id="{965FF4F4-24D4-814F-D24A-42623A71C0DC}"/>
              </a:ext>
            </a:extLst>
          </p:cNvPr>
          <p:cNvSpPr>
            <a:spLocks noGrp="1"/>
          </p:cNvSpPr>
          <p:nvPr>
            <p:ph type="body" sz="quarter" idx="14"/>
          </p:nvPr>
        </p:nvSpPr>
        <p:spPr>
          <a:xfrm>
            <a:off x="550868" y="3133327"/>
            <a:ext cx="8694738" cy="1074737"/>
          </a:xfrm>
        </p:spPr>
        <p:txBody>
          <a:bodyPr/>
          <a:lstStyle/>
          <a:p>
            <a:r>
              <a:rPr lang="en-US" sz="6000">
                <a:solidFill>
                  <a:srgbClr val="C3D831"/>
                </a:solidFill>
              </a:rPr>
              <a:t>May 19, 2026</a:t>
            </a:r>
          </a:p>
        </p:txBody>
      </p:sp>
    </p:spTree>
    <p:extLst>
      <p:ext uri="{BB962C8B-B14F-4D97-AF65-F5344CB8AC3E}">
        <p14:creationId xmlns:p14="http://schemas.microsoft.com/office/powerpoint/2010/main" val="3120854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descr="PROCUREMENT TRADESHOW&#10;Save the Date&#10;August 28&#10;Westin Denver International Airport&#10;&#10;The Exhibitor Showcase is an event to foster business partnerships between the DEN, the City and County of Denver,  prime contractors, small businesses, and resource partners. &#10;&#10;Go to  https://lp.constantcontactpages.com/sl/FbEFT4d to receive information related to the exhibitor opportunities.  Booth applications open Summer of 2025.">
            <a:extLst>
              <a:ext uri="{FF2B5EF4-FFF2-40B4-BE49-F238E27FC236}">
                <a16:creationId xmlns:a16="http://schemas.microsoft.com/office/drawing/2014/main" id="{7B8D648C-5353-CE59-8240-F47012656DF6}"/>
              </a:ext>
            </a:extLst>
          </p:cNvPr>
          <p:cNvSpPr>
            <a:spLocks noGrp="1"/>
          </p:cNvSpPr>
          <p:nvPr>
            <p:ph type="title" idx="4294967295"/>
          </p:nvPr>
        </p:nvSpPr>
        <p:spPr>
          <a:xfrm>
            <a:off x="847725" y="373519"/>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700">
                <a:solidFill>
                  <a:srgbClr val="440099"/>
                </a:solidFill>
                <a:latin typeface="+mn-lt"/>
                <a:ea typeface="+mn-ea"/>
                <a:cs typeface="+mn-cs"/>
              </a:rPr>
              <a:t>PROCUREMENT TRADESHOW</a:t>
            </a:r>
          </a:p>
        </p:txBody>
      </p:sp>
      <p:sp>
        <p:nvSpPr>
          <p:cNvPr id="8" name="Text Placeholder 8" descr="Save the Date – August 28 Procurement Tradeshow&#10;Join us on August 28 at the Westin Denver International Airport for our next major business engagement event.&#10;This tradeshow is designed to build connections between:&#10;Denver International Airport&#10;The City and County of Denver&#10;Prime contractors&#10;Small businesses&#10;Resource partners&#10;A key opportunity to explore upcoming projects, meet decision-makers, and grow your network.&#10;Sign up for our newsletter to receive information and updates.&#10;General registration opens summer 2025—don’t miss it!&#10;">
            <a:extLst>
              <a:ext uri="{FF2B5EF4-FFF2-40B4-BE49-F238E27FC236}">
                <a16:creationId xmlns:a16="http://schemas.microsoft.com/office/drawing/2014/main" id="{67FB390B-886F-7BD5-304C-D663A613B525}"/>
              </a:ext>
              <a:ext uri="{C183D7F6-B498-43B3-948B-1728B52AA6E4}">
                <adec:decorative xmlns:adec="http://schemas.microsoft.com/office/drawing/2017/decorative" val="0"/>
              </a:ext>
            </a:extLst>
          </p:cNvPr>
          <p:cNvSpPr txBox="1">
            <a:spLocks/>
          </p:cNvSpPr>
          <p:nvPr/>
        </p:nvSpPr>
        <p:spPr>
          <a:xfrm>
            <a:off x="770442" y="1386114"/>
            <a:ext cx="5106484" cy="5338535"/>
          </a:xfrm>
          <a:prstGeom prst="rect">
            <a:avLst/>
          </a:prstGeom>
        </p:spPr>
        <p:txBody>
          <a:bodyPr/>
          <a:lstStyle>
            <a:lvl1pPr marL="285750" indent="-285750" algn="l" defTabSz="914400" rtl="0" eaLnBrk="1" latinLnBrk="0" hangingPunct="1">
              <a:lnSpc>
                <a:spcPct val="100000"/>
              </a:lnSpc>
              <a:spcBef>
                <a:spcPts val="1000"/>
              </a:spcBef>
              <a:buClr>
                <a:srgbClr val="C3D831"/>
              </a:buClr>
              <a:buSzPct val="110000"/>
              <a:buFont typeface="Arial" panose="020B0604020202020204" pitchFamily="34" charset="0"/>
              <a:buChar char="•"/>
              <a:defRPr sz="14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lumMod val="75000"/>
                </a:schemeClr>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bg2">
                  <a:lumMod val="75000"/>
                </a:schemeClr>
              </a:buClr>
              <a:buFont typeface="Arial" panose="020B0604020202020204" pitchFamily="34" charset="0"/>
              <a:buNone/>
              <a:defRPr sz="1400" kern="1200">
                <a:solidFill>
                  <a:schemeClr val="tx1"/>
                </a:solidFill>
                <a:latin typeface="+mn-lt"/>
                <a:ea typeface="+mn-ea"/>
                <a:cs typeface="+mn-cs"/>
              </a:defRPr>
            </a:lvl5pPr>
            <a:lvl6pPr marL="2514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E35B2A"/>
              </a:buClr>
              <a:buSzPct val="110000"/>
              <a:buFont typeface="Arial" panose="020B0604020202020204" pitchFamily="34" charset="0"/>
              <a:buNone/>
              <a:tabLst>
                <a:tab pos="457200" algn="l"/>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August 20, 2026</a:t>
            </a:r>
          </a:p>
          <a:p>
            <a:pPr marL="0" marR="0" lvl="0" indent="0" algn="l" defTabSz="914400" rtl="0" eaLnBrk="1" fontAlgn="auto" latinLnBrk="0" hangingPunct="1">
              <a:lnSpc>
                <a:spcPct val="100000"/>
              </a:lnSpc>
              <a:spcBef>
                <a:spcPts val="1000"/>
              </a:spcBef>
              <a:spcAft>
                <a:spcPts val="0"/>
              </a:spcAft>
              <a:buClr>
                <a:srgbClr val="C3D831"/>
              </a:buClr>
              <a:buSzPct val="110000"/>
              <a:buFont typeface="Arial" panose="020B0604020202020204" pitchFamily="34" charset="0"/>
              <a:buNone/>
              <a:tabLst/>
              <a:defRPr/>
            </a:pPr>
            <a:r>
              <a:rPr kumimoji="0" lang="en-US" sz="360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Hotel Transit Center - Level 4, CEEA Facility</a:t>
            </a:r>
          </a:p>
          <a:p>
            <a:pPr marL="0" indent="0">
              <a:spcBef>
                <a:spcPts val="1200"/>
              </a:spcBef>
              <a:buNone/>
              <a:defRPr/>
            </a:pPr>
            <a:r>
              <a:rPr lang="en-US" sz="3600" b="1">
                <a:solidFill>
                  <a:srgbClr val="440099"/>
                </a:solidFill>
                <a:latin typeface="Calibri" panose="020F0502020204030204"/>
              </a:rPr>
              <a:t>Meet with prime firms in: </a:t>
            </a:r>
          </a:p>
          <a:p>
            <a:pPr marL="514350" indent="-457200">
              <a:spcBef>
                <a:spcPts val="1200"/>
              </a:spcBef>
              <a:defRPr/>
            </a:pPr>
            <a:r>
              <a:rPr lang="en-US" sz="3000">
                <a:solidFill>
                  <a:prstClr val="black"/>
                </a:solidFill>
                <a:latin typeface="Calibri" panose="020F0502020204030204"/>
              </a:rPr>
              <a:t>Concessions, Architecture, Engineering, Construction, Airlines and more</a:t>
            </a:r>
          </a:p>
          <a:p>
            <a:pPr marL="514350" indent="-457200">
              <a:spcBef>
                <a:spcPts val="1200"/>
              </a:spcBef>
              <a:defRPr/>
            </a:pPr>
            <a:r>
              <a:rPr lang="en-US" sz="3000">
                <a:solidFill>
                  <a:prstClr val="black"/>
                </a:solidFill>
                <a:latin typeface="Calibri" panose="020F0502020204030204"/>
              </a:rPr>
              <a:t>DEN Project Managers</a:t>
            </a:r>
            <a:endParaRPr lang="en-US" sz="2800">
              <a:solidFill>
                <a:prstClr val="black"/>
              </a:solidFill>
              <a:latin typeface="Calibri" panose="020F0502020204030204"/>
            </a:endParaRPr>
          </a:p>
        </p:txBody>
      </p:sp>
      <p:pic>
        <p:nvPicPr>
          <p:cNvPr id="14" name="Picture 13">
            <a:extLst>
              <a:ext uri="{FF2B5EF4-FFF2-40B4-BE49-F238E27FC236}">
                <a16:creationId xmlns:a16="http://schemas.microsoft.com/office/drawing/2014/main" id="{B09DCA5F-F02F-B906-2811-609A5863B0B2}"/>
              </a:ext>
              <a:ext uri="{C183D7F6-B498-43B3-948B-1728B52AA6E4}">
                <adec:decorative xmlns:adec="http://schemas.microsoft.com/office/drawing/2017/decorative" val="1"/>
              </a:ext>
            </a:extLst>
          </p:cNvPr>
          <p:cNvPicPr>
            <a:picLocks noChangeAspect="1"/>
          </p:cNvPicPr>
          <p:nvPr/>
        </p:nvPicPr>
        <p:blipFill>
          <a:blip r:embed="rId3"/>
          <a:srcRect t="5228" b="5228"/>
          <a:stretch/>
        </p:blipFill>
        <p:spPr>
          <a:xfrm>
            <a:off x="6611369" y="1628775"/>
            <a:ext cx="5206538" cy="3108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Qr code https://www.eventbrite.com/e/procurement-trade-show-tickets-1981872558172?aff=oddtdtcreator">
            <a:extLst>
              <a:ext uri="{FF2B5EF4-FFF2-40B4-BE49-F238E27FC236}">
                <a16:creationId xmlns:a16="http://schemas.microsoft.com/office/drawing/2014/main" id="{B4665384-AA90-7293-9481-00B7FBDC1F7F}"/>
              </a:ext>
            </a:extLst>
          </p:cNvPr>
          <p:cNvPicPr>
            <a:picLocks noChangeAspect="1"/>
          </p:cNvPicPr>
          <p:nvPr/>
        </p:nvPicPr>
        <p:blipFill>
          <a:blip r:embed="rId4"/>
          <a:stretch>
            <a:fillRect/>
          </a:stretch>
        </p:blipFill>
        <p:spPr>
          <a:xfrm>
            <a:off x="8386948" y="4936340"/>
            <a:ext cx="1655379" cy="1655379"/>
          </a:xfrm>
          <a:prstGeom prst="rect">
            <a:avLst/>
          </a:prstGeom>
        </p:spPr>
      </p:pic>
    </p:spTree>
    <p:extLst>
      <p:ext uri="{BB962C8B-B14F-4D97-AF65-F5344CB8AC3E}">
        <p14:creationId xmlns:p14="http://schemas.microsoft.com/office/powerpoint/2010/main" val="2944146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Stay Connected with DEN">
            <a:extLst>
              <a:ext uri="{FF2B5EF4-FFF2-40B4-BE49-F238E27FC236}">
                <a16:creationId xmlns:a16="http://schemas.microsoft.com/office/drawing/2014/main" id="{97E08970-5B6F-F0EC-4756-621BEF7E0AF7}"/>
              </a:ext>
            </a:extLst>
          </p:cNvPr>
          <p:cNvSpPr>
            <a:spLocks noGrp="1"/>
          </p:cNvSpPr>
          <p:nvPr>
            <p:ph type="title" idx="4294967295"/>
          </p:nvPr>
        </p:nvSpPr>
        <p:spPr>
          <a:xfrm>
            <a:off x="770441" y="496505"/>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8" name="Text Placeholder 7" descr="Great experience for potential primes&#10;Attain an understanding of the evaluation process &#10;Become familiar with DEN’s values &#10;Gain experience with DEN’s interview format&#10;">
            <a:extLst>
              <a:ext uri="{FF2B5EF4-FFF2-40B4-BE49-F238E27FC236}">
                <a16:creationId xmlns:a16="http://schemas.microsoft.com/office/drawing/2014/main" id="{9F4AF085-AA31-E952-48A0-C5208C95F98A}"/>
              </a:ext>
              <a:ext uri="{C183D7F6-B498-43B3-948B-1728B52AA6E4}">
                <adec:decorative xmlns:adec="http://schemas.microsoft.com/office/drawing/2017/decorative" val="0"/>
              </a:ext>
            </a:extLst>
          </p:cNvPr>
          <p:cNvSpPr>
            <a:spLocks noGrp="1"/>
          </p:cNvSpPr>
          <p:nvPr>
            <p:ph type="body" sz="quarter" idx="13"/>
          </p:nvPr>
        </p:nvSpPr>
        <p:spPr>
          <a:xfrm>
            <a:off x="769942" y="1555751"/>
            <a:ext cx="7877174" cy="4130674"/>
          </a:xfrm>
        </p:spPr>
        <p:txBody>
          <a:bodyPr/>
          <a:lstStyle/>
          <a:p>
            <a:pPr marL="285750" indent="-285750">
              <a:buClr>
                <a:srgbClr val="C3D831"/>
              </a:buClr>
              <a:buFont typeface="Arial" panose="020B0604020202020204" pitchFamily="34" charset="0"/>
              <a:buChar char="•"/>
            </a:pPr>
            <a:r>
              <a:rPr lang="en-US" sz="4000"/>
              <a:t>Prime Experience</a:t>
            </a:r>
          </a:p>
          <a:p>
            <a:pPr marL="285750" indent="-285750">
              <a:buClr>
                <a:srgbClr val="C3D831"/>
              </a:buClr>
              <a:buFont typeface="Arial" panose="020B0604020202020204" pitchFamily="34" charset="0"/>
              <a:buChar char="•"/>
            </a:pPr>
            <a:r>
              <a:rPr lang="en-US" sz="4000"/>
              <a:t>Evaluation Insight</a:t>
            </a:r>
          </a:p>
          <a:p>
            <a:pPr marL="285750" indent="-285750">
              <a:buClr>
                <a:srgbClr val="C3D831"/>
              </a:buClr>
              <a:buFont typeface="Arial" panose="020B0604020202020204" pitchFamily="34" charset="0"/>
              <a:buChar char="•"/>
            </a:pPr>
            <a:r>
              <a:rPr lang="en-US" sz="4000"/>
              <a:t>DEN Values</a:t>
            </a:r>
          </a:p>
          <a:p>
            <a:pPr marL="285750" indent="-285750">
              <a:buClr>
                <a:srgbClr val="C3D831"/>
              </a:buClr>
              <a:buFont typeface="Arial" panose="020B0604020202020204" pitchFamily="34" charset="0"/>
              <a:buChar char="•"/>
            </a:pPr>
            <a:r>
              <a:rPr lang="en-US" sz="4000"/>
              <a:t>Interview Practice</a:t>
            </a:r>
          </a:p>
          <a:p>
            <a:pPr marL="285750" indent="-285750">
              <a:buClr>
                <a:srgbClr val="C3D831"/>
              </a:buClr>
              <a:buFont typeface="Arial" panose="020B0604020202020204" pitchFamily="34" charset="0"/>
              <a:buChar char="•"/>
            </a:pPr>
            <a:r>
              <a:rPr lang="en-US" sz="4000"/>
              <a:t>Scan QR Code</a:t>
            </a:r>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l="35583" r="35583"/>
          <a:stretch/>
        </p:blipFill>
        <p:spPr/>
      </p:pic>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11</a:t>
            </a:fld>
            <a:endParaRPr lang="en-US"/>
          </a:p>
        </p:txBody>
      </p:sp>
      <p:pic>
        <p:nvPicPr>
          <p:cNvPr id="12" name="Picture 11">
            <a:extLst>
              <a:ext uri="{FF2B5EF4-FFF2-40B4-BE49-F238E27FC236}">
                <a16:creationId xmlns:a16="http://schemas.microsoft.com/office/drawing/2014/main" id="{FB8F6921-F9F6-2F5A-9B44-46AF9E5282E5}"/>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4874" t="35318" r="25111" b="13956"/>
          <a:stretch/>
        </p:blipFill>
        <p:spPr>
          <a:xfrm>
            <a:off x="5984879" y="4161244"/>
            <a:ext cx="1977983" cy="2006108"/>
          </a:xfrm>
          <a:prstGeom prst="rect">
            <a:avLst/>
          </a:prstGeom>
        </p:spPr>
      </p:pic>
      <p:sp>
        <p:nvSpPr>
          <p:cNvPr id="3" name="Text Placeholder 2">
            <a:extLst>
              <a:ext uri="{FF2B5EF4-FFF2-40B4-BE49-F238E27FC236}">
                <a16:creationId xmlns:a16="http://schemas.microsoft.com/office/drawing/2014/main" id="{E4535B7B-7AE8-6045-F70E-8324EC47428C}"/>
              </a:ext>
            </a:extLst>
          </p:cNvPr>
          <p:cNvSpPr>
            <a:spLocks noGrp="1"/>
          </p:cNvSpPr>
          <p:nvPr>
            <p:ph type="body"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descr="Stay Connected with DEN">
            <a:extLst>
              <a:ext uri="{FF2B5EF4-FFF2-40B4-BE49-F238E27FC236}">
                <a16:creationId xmlns:a16="http://schemas.microsoft.com/office/drawing/2014/main" id="{062F89B3-54E6-2FE6-7500-03EFFC800B11}"/>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fontAlgn="auto">
              <a:spcBef>
                <a:spcPts val="1000"/>
              </a:spcBef>
              <a:spcAft>
                <a:spcPts val="0"/>
              </a:spcAft>
              <a:buClrTx/>
              <a:buSzTx/>
              <a:tabLst/>
              <a:defRPr/>
            </a:pPr>
            <a:r>
              <a:rPr lang="en-US" sz="3700">
                <a:solidFill>
                  <a:srgbClr val="440099"/>
                </a:solidFill>
                <a:latin typeface="+mn-lt"/>
                <a:ea typeface="+mn-ea"/>
                <a:cs typeface="+mn-cs"/>
              </a:rPr>
              <a:t>STAY CONNECTED WITH DEN</a:t>
            </a:r>
          </a:p>
        </p:txBody>
      </p:sp>
      <p:sp>
        <p:nvSpPr>
          <p:cNvPr id="6" name="Text Placeholder 5" descr="DEN provides a range of equitable types of engagement and communications&#10;">
            <a:extLst>
              <a:ext uri="{FF2B5EF4-FFF2-40B4-BE49-F238E27FC236}">
                <a16:creationId xmlns:a16="http://schemas.microsoft.com/office/drawing/2014/main" id="{7C8F1A84-FB35-53AF-54D7-77EF57DD9E67}"/>
              </a:ext>
            </a:extLst>
          </p:cNvPr>
          <p:cNvSpPr>
            <a:spLocks noGrp="1"/>
          </p:cNvSpPr>
          <p:nvPr>
            <p:ph type="body" sz="quarter" idx="13"/>
          </p:nvPr>
        </p:nvSpPr>
        <p:spPr>
          <a:xfrm>
            <a:off x="770441" y="1519354"/>
            <a:ext cx="4356195" cy="4634108"/>
          </a:xfrm>
        </p:spPr>
        <p:txBody>
          <a:bodyPr/>
          <a:lstStyle/>
          <a:p>
            <a:pPr marL="571500" indent="-571500">
              <a:spcBef>
                <a:spcPts val="0"/>
              </a:spcBef>
              <a:spcAft>
                <a:spcPts val="1200"/>
              </a:spcAft>
              <a:buClr>
                <a:srgbClr val="C3D831"/>
              </a:buClr>
              <a:buFont typeface="Arial" panose="020B0604020202020204" pitchFamily="34" charset="0"/>
              <a:buChar char="•"/>
            </a:pPr>
            <a:r>
              <a:rPr lang="en-US" sz="3000"/>
              <a:t>Follow us on our socials</a:t>
            </a:r>
          </a:p>
          <a:p>
            <a:pPr marL="571500" indent="-571500">
              <a:spcBef>
                <a:spcPts val="0"/>
              </a:spcBef>
              <a:spcAft>
                <a:spcPts val="1200"/>
              </a:spcAft>
              <a:buClr>
                <a:srgbClr val="C3D831"/>
              </a:buClr>
              <a:buFont typeface="Arial" panose="020B0604020202020204" pitchFamily="34" charset="0"/>
              <a:buChar char="•"/>
            </a:pPr>
            <a:r>
              <a:rPr lang="en-US" sz="3000"/>
              <a:t>Share your photos with us</a:t>
            </a:r>
          </a:p>
          <a:p>
            <a:pPr marL="571500" indent="-571500">
              <a:spcBef>
                <a:spcPts val="0"/>
              </a:spcBef>
              <a:spcAft>
                <a:spcPts val="1200"/>
              </a:spcAft>
              <a:buClr>
                <a:srgbClr val="C3D831"/>
              </a:buClr>
              <a:buFont typeface="Arial" panose="020B0604020202020204" pitchFamily="34" charset="0"/>
              <a:buChar char="•"/>
            </a:pPr>
            <a:r>
              <a:rPr lang="en-US" sz="3000"/>
              <a:t>Scan the QR Codes to signup for: </a:t>
            </a:r>
          </a:p>
          <a:p>
            <a:pPr marL="801688" lvl="1" indent="-457200">
              <a:spcBef>
                <a:spcPts val="0"/>
              </a:spcBef>
              <a:spcAft>
                <a:spcPts val="1200"/>
              </a:spcAft>
              <a:buClr>
                <a:srgbClr val="C3D831"/>
              </a:buClr>
              <a:buFont typeface="Wingdings" panose="05000000000000000000" pitchFamily="2" charset="2"/>
              <a:buChar char="ü"/>
            </a:pPr>
            <a:r>
              <a:rPr lang="en-US" sz="3000"/>
              <a:t>Business Connect newsletter</a:t>
            </a:r>
          </a:p>
          <a:p>
            <a:pPr marL="801688" lvl="1" indent="-457200">
              <a:spcBef>
                <a:spcPts val="0"/>
              </a:spcBef>
              <a:spcAft>
                <a:spcPts val="1200"/>
              </a:spcAft>
              <a:buClr>
                <a:srgbClr val="C3D831"/>
              </a:buClr>
              <a:buFont typeface="Wingdings" panose="05000000000000000000" pitchFamily="2" charset="2"/>
              <a:buChar char="ü"/>
            </a:pPr>
            <a:r>
              <a:rPr lang="en-US" sz="3000"/>
              <a:t>Do Business With DEN database</a:t>
            </a:r>
          </a:p>
        </p:txBody>
      </p:sp>
      <p:grpSp>
        <p:nvGrpSpPr>
          <p:cNvPr id="15" name="Group 14">
            <a:extLst>
              <a:ext uri="{FF2B5EF4-FFF2-40B4-BE49-F238E27FC236}">
                <a16:creationId xmlns:a16="http://schemas.microsoft.com/office/drawing/2014/main" id="{35C34CF0-D28C-930E-AEF2-9644C2E012B0}"/>
              </a:ext>
              <a:ext uri="{C183D7F6-B498-43B3-948B-1728B52AA6E4}">
                <adec:decorative xmlns:adec="http://schemas.microsoft.com/office/drawing/2017/decorative" val="1"/>
              </a:ext>
            </a:extLst>
          </p:cNvPr>
          <p:cNvGrpSpPr/>
          <p:nvPr/>
        </p:nvGrpSpPr>
        <p:grpSpPr>
          <a:xfrm>
            <a:off x="5656265" y="1408653"/>
            <a:ext cx="5609290" cy="2631490"/>
            <a:chOff x="385204" y="2825170"/>
            <a:chExt cx="5609290" cy="2631490"/>
          </a:xfrm>
        </p:grpSpPr>
        <p:sp>
          <p:nvSpPr>
            <p:cNvPr id="8" name="TextBox 7" descr="Follow Us on Social Media&#10;Instagram: https://www.linkedin.com/company/city-&amp;-county-of-denver---department-of-aviation  &#10;(Twitter): https://twitter.com/DENAirport&#10;Facebook: facebook.com/denverinternationalairport&#10;LinkedIn: linkedin.com/company/city-&amp;-county-of-denver---department-of-aviation&#10;">
              <a:extLst>
                <a:ext uri="{FF2B5EF4-FFF2-40B4-BE49-F238E27FC236}">
                  <a16:creationId xmlns:a16="http://schemas.microsoft.com/office/drawing/2014/main" id="{C7301328-BAF0-F35C-8472-8D616EBAFE8F}"/>
                </a:ext>
              </a:extLst>
            </p:cNvPr>
            <p:cNvSpPr txBox="1"/>
            <p:nvPr/>
          </p:nvSpPr>
          <p:spPr>
            <a:xfrm>
              <a:off x="838270" y="2825170"/>
              <a:ext cx="5156224" cy="2631490"/>
            </a:xfrm>
            <a:prstGeom prst="rect">
              <a:avLst/>
            </a:prstGeom>
            <a:noFill/>
          </p:spPr>
          <p:txBody>
            <a:bodyPr wrap="square" rtlCol="0">
              <a:spAutoFit/>
            </a:bodyPr>
            <a:lstStyle/>
            <a:p>
              <a:pPr>
                <a:spcAft>
                  <a:spcPts val="1800"/>
                </a:spcAft>
                <a:buClr>
                  <a:srgbClr val="C3D831"/>
                </a:buClr>
              </a:pPr>
              <a:r>
                <a:rPr lang="en-US" sz="3000" err="1"/>
                <a:t>DENAirport</a:t>
              </a:r>
              <a:endParaRPr lang="en-US" sz="3000"/>
            </a:p>
            <a:p>
              <a:pPr>
                <a:spcAft>
                  <a:spcPts val="1800"/>
                </a:spcAft>
                <a:buClr>
                  <a:srgbClr val="C3D831"/>
                </a:buClr>
              </a:pPr>
              <a:r>
                <a:rPr lang="en-US" sz="3000" err="1"/>
                <a:t>DENAirport</a:t>
              </a:r>
              <a:endParaRPr lang="en-US" sz="3000"/>
            </a:p>
            <a:p>
              <a:pPr>
                <a:spcAft>
                  <a:spcPts val="1800"/>
                </a:spcAft>
                <a:buClr>
                  <a:srgbClr val="C3D831"/>
                </a:buClr>
              </a:pPr>
              <a:r>
                <a:rPr lang="en-US" sz="3000" err="1"/>
                <a:t>denverinternationalairport</a:t>
              </a:r>
              <a:endParaRPr lang="en-US" sz="3000"/>
            </a:p>
            <a:p>
              <a:pPr>
                <a:spcAft>
                  <a:spcPts val="1800"/>
                </a:spcAft>
                <a:buClr>
                  <a:srgbClr val="C3D831"/>
                </a:buClr>
              </a:pPr>
              <a:r>
                <a:rPr lang="en-US" sz="3000"/>
                <a:t>DEN Department of Aviation</a:t>
              </a:r>
            </a:p>
          </p:txBody>
        </p:sp>
        <p:pic>
          <p:nvPicPr>
            <p:cNvPr id="10" name="Picture 9">
              <a:extLst>
                <a:ext uri="{FF2B5EF4-FFF2-40B4-BE49-F238E27FC236}">
                  <a16:creationId xmlns:a16="http://schemas.microsoft.com/office/drawing/2014/main" id="{90730E73-65B5-34FC-F07F-B459E8094CFC}"/>
                </a:ext>
              </a:extLst>
            </p:cNvPr>
            <p:cNvPicPr>
              <a:picLocks noChangeAspect="1"/>
            </p:cNvPicPr>
            <p:nvPr/>
          </p:nvPicPr>
          <p:blipFill>
            <a:blip r:embed="rId3"/>
            <a:srcRect l="59257" t="11271" r="25828" b="6163"/>
            <a:stretch>
              <a:fillRect/>
            </a:stretch>
          </p:blipFill>
          <p:spPr>
            <a:xfrm>
              <a:off x="388862" y="2839594"/>
              <a:ext cx="497433" cy="538155"/>
            </a:xfrm>
            <a:prstGeom prst="rect">
              <a:avLst/>
            </a:prstGeom>
          </p:spPr>
        </p:pic>
        <p:pic>
          <p:nvPicPr>
            <p:cNvPr id="12" name="Picture 11">
              <a:extLst>
                <a:ext uri="{FF2B5EF4-FFF2-40B4-BE49-F238E27FC236}">
                  <a16:creationId xmlns:a16="http://schemas.microsoft.com/office/drawing/2014/main" id="{715FF266-1EE0-F91B-ACB2-83D2FDF81749}"/>
                </a:ext>
              </a:extLst>
            </p:cNvPr>
            <p:cNvPicPr>
              <a:picLocks noChangeAspect="1"/>
            </p:cNvPicPr>
            <p:nvPr/>
          </p:nvPicPr>
          <p:blipFill>
            <a:blip r:embed="rId3"/>
            <a:srcRect l="21842" t="11271" r="63024"/>
            <a:stretch>
              <a:fillRect/>
            </a:stretch>
          </p:blipFill>
          <p:spPr>
            <a:xfrm>
              <a:off x="385204" y="3529557"/>
              <a:ext cx="504749" cy="578320"/>
            </a:xfrm>
            <a:prstGeom prst="rect">
              <a:avLst/>
            </a:prstGeom>
          </p:spPr>
        </p:pic>
        <p:pic>
          <p:nvPicPr>
            <p:cNvPr id="13" name="Picture 12">
              <a:extLst>
                <a:ext uri="{FF2B5EF4-FFF2-40B4-BE49-F238E27FC236}">
                  <a16:creationId xmlns:a16="http://schemas.microsoft.com/office/drawing/2014/main" id="{CB7E041D-9A37-A402-A7E5-05819208D69F}"/>
                </a:ext>
              </a:extLst>
            </p:cNvPr>
            <p:cNvPicPr>
              <a:picLocks noChangeAspect="1"/>
            </p:cNvPicPr>
            <p:nvPr/>
          </p:nvPicPr>
          <p:blipFill>
            <a:blip r:embed="rId3"/>
            <a:srcRect l="40347" t="11271" r="44957" b="8186"/>
            <a:stretch>
              <a:fillRect/>
            </a:stretch>
          </p:blipFill>
          <p:spPr>
            <a:xfrm>
              <a:off x="392519" y="4908940"/>
              <a:ext cx="490118" cy="524967"/>
            </a:xfrm>
            <a:prstGeom prst="rect">
              <a:avLst/>
            </a:prstGeom>
          </p:spPr>
        </p:pic>
        <p:pic>
          <p:nvPicPr>
            <p:cNvPr id="14" name="Picture 13">
              <a:extLst>
                <a:ext uri="{FF2B5EF4-FFF2-40B4-BE49-F238E27FC236}">
                  <a16:creationId xmlns:a16="http://schemas.microsoft.com/office/drawing/2014/main" id="{8F8F457F-8856-B911-A80E-46ACF0385628}"/>
                </a:ext>
              </a:extLst>
            </p:cNvPr>
            <p:cNvPicPr>
              <a:picLocks noChangeAspect="1"/>
            </p:cNvPicPr>
            <p:nvPr/>
          </p:nvPicPr>
          <p:blipFill>
            <a:blip r:embed="rId3"/>
            <a:srcRect l="3117" t="16288" r="82648" b="12675"/>
            <a:stretch>
              <a:fillRect/>
            </a:stretch>
          </p:blipFill>
          <p:spPr>
            <a:xfrm>
              <a:off x="400204" y="4291897"/>
              <a:ext cx="474748" cy="463002"/>
            </a:xfrm>
            <a:prstGeom prst="rect">
              <a:avLst/>
            </a:prstGeom>
          </p:spPr>
        </p:pic>
      </p:grpSp>
      <p:grpSp>
        <p:nvGrpSpPr>
          <p:cNvPr id="17" name="Group 16">
            <a:extLst>
              <a:ext uri="{FF2B5EF4-FFF2-40B4-BE49-F238E27FC236}">
                <a16:creationId xmlns:a16="http://schemas.microsoft.com/office/drawing/2014/main" id="{EF138140-4160-5516-3D39-F336502CF694}"/>
              </a:ext>
              <a:ext uri="{C183D7F6-B498-43B3-948B-1728B52AA6E4}">
                <adec:decorative xmlns:adec="http://schemas.microsoft.com/office/drawing/2017/decorative" val="1"/>
              </a:ext>
            </a:extLst>
          </p:cNvPr>
          <p:cNvGrpSpPr/>
          <p:nvPr/>
        </p:nvGrpSpPr>
        <p:grpSpPr>
          <a:xfrm>
            <a:off x="5751230" y="4426439"/>
            <a:ext cx="1746558" cy="1954222"/>
            <a:chOff x="6096000" y="4431958"/>
            <a:chExt cx="1746558" cy="1954222"/>
          </a:xfrm>
        </p:grpSpPr>
        <p:pic>
          <p:nvPicPr>
            <p:cNvPr id="3" name="Picture 2">
              <a:extLst>
                <a:ext uri="{FF2B5EF4-FFF2-40B4-BE49-F238E27FC236}">
                  <a16:creationId xmlns:a16="http://schemas.microsoft.com/office/drawing/2014/main" id="{65563AF0-52B8-B8CB-A113-34EBAC65D28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4431958"/>
              <a:ext cx="1555571" cy="1555571"/>
            </a:xfrm>
            <a:prstGeom prst="rect">
              <a:avLst/>
            </a:prstGeom>
          </p:spPr>
        </p:pic>
        <p:sp>
          <p:nvSpPr>
            <p:cNvPr id="16" name="Text Placeholder 5" descr="DEN provides a range of equitable types of engagement and communications&#10;">
              <a:extLst>
                <a:ext uri="{FF2B5EF4-FFF2-40B4-BE49-F238E27FC236}">
                  <a16:creationId xmlns:a16="http://schemas.microsoft.com/office/drawing/2014/main" id="{8C5259FC-79D4-4E7E-1A03-738AA66ADE89}"/>
                </a:ext>
              </a:extLst>
            </p:cNvPr>
            <p:cNvSpPr txBox="1">
              <a:spLocks/>
            </p:cNvSpPr>
            <p:nvPr/>
          </p:nvSpPr>
          <p:spPr>
            <a:xfrm>
              <a:off x="6096000" y="5932084"/>
              <a:ext cx="1746558" cy="45409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3D831"/>
                </a:buClr>
              </a:pPr>
              <a:r>
                <a:rPr lang="en-US" sz="1500" b="1"/>
                <a:t>Business Connect Newsletter</a:t>
              </a:r>
            </a:p>
          </p:txBody>
        </p:sp>
      </p:grpSp>
      <p:pic>
        <p:nvPicPr>
          <p:cNvPr id="20" name="Picture 19">
            <a:extLst>
              <a:ext uri="{FF2B5EF4-FFF2-40B4-BE49-F238E27FC236}">
                <a16:creationId xmlns:a16="http://schemas.microsoft.com/office/drawing/2014/main" id="{139D7819-56A3-2C04-A978-2E1EB22636EC}"/>
              </a:ext>
              <a:ext uri="{C183D7F6-B498-43B3-948B-1728B52AA6E4}">
                <adec:decorative xmlns:adec="http://schemas.microsoft.com/office/drawing/2017/decorative" val="1"/>
              </a:ext>
            </a:extLst>
          </p:cNvPr>
          <p:cNvPicPr>
            <a:picLocks noChangeAspect="1"/>
          </p:cNvPicPr>
          <p:nvPr/>
        </p:nvPicPr>
        <p:blipFill>
          <a:blip r:embed="rId5"/>
          <a:srcRect b="13995"/>
          <a:stretch>
            <a:fillRect/>
          </a:stretch>
        </p:blipFill>
        <p:spPr>
          <a:xfrm>
            <a:off x="8236363" y="4535290"/>
            <a:ext cx="1555571" cy="1337867"/>
          </a:xfrm>
          <a:prstGeom prst="rect">
            <a:avLst/>
          </a:prstGeom>
        </p:spPr>
      </p:pic>
      <p:sp>
        <p:nvSpPr>
          <p:cNvPr id="21" name="Text Placeholder 5" descr="DEN provides a range of equitable types of engagement and communications&#10;">
            <a:extLst>
              <a:ext uri="{FF2B5EF4-FFF2-40B4-BE49-F238E27FC236}">
                <a16:creationId xmlns:a16="http://schemas.microsoft.com/office/drawing/2014/main" id="{FEBFF53B-4AA8-338B-BE74-79A8F7EBD078}"/>
              </a:ext>
            </a:extLst>
          </p:cNvPr>
          <p:cNvSpPr txBox="1">
            <a:spLocks/>
          </p:cNvSpPr>
          <p:nvPr/>
        </p:nvSpPr>
        <p:spPr>
          <a:xfrm>
            <a:off x="8317046" y="5926565"/>
            <a:ext cx="1746558" cy="45409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3D831"/>
              </a:buClr>
            </a:pPr>
            <a:r>
              <a:rPr lang="en-US" sz="1500" b="1"/>
              <a:t>Do Business With DEN</a:t>
            </a:r>
          </a:p>
        </p:txBody>
      </p:sp>
    </p:spTree>
    <p:extLst>
      <p:ext uri="{BB962C8B-B14F-4D97-AF65-F5344CB8AC3E}">
        <p14:creationId xmlns:p14="http://schemas.microsoft.com/office/powerpoint/2010/main" val="1283233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1120E-8B27-CB49-1F3F-00E969A41636}"/>
            </a:ext>
          </a:extLst>
        </p:cNvPr>
        <p:cNvGrpSpPr/>
        <p:nvPr/>
      </p:nvGrpSpPr>
      <p:grpSpPr>
        <a:xfrm>
          <a:off x="0" y="0"/>
          <a:ext cx="0" cy="0"/>
          <a:chOff x="0" y="0"/>
          <a:chExt cx="0" cy="0"/>
        </a:xfrm>
      </p:grpSpPr>
      <p:sp>
        <p:nvSpPr>
          <p:cNvPr id="4" name="Text Placeholder 3" descr="Blueprint for the Future: Exploring the Concessions Masterplan &#10;">
            <a:extLst>
              <a:ext uri="{FF2B5EF4-FFF2-40B4-BE49-F238E27FC236}">
                <a16:creationId xmlns:a16="http://schemas.microsoft.com/office/drawing/2014/main" id="{6468F439-ADD1-5B92-EA25-8B3D263A4B81}"/>
              </a:ext>
            </a:extLst>
          </p:cNvPr>
          <p:cNvSpPr>
            <a:spLocks noGrp="1"/>
          </p:cNvSpPr>
          <p:nvPr>
            <p:ph type="body" sz="quarter" idx="13"/>
          </p:nvPr>
        </p:nvSpPr>
        <p:spPr>
          <a:xfrm>
            <a:off x="551203" y="941125"/>
            <a:ext cx="10694974" cy="3191877"/>
          </a:xfrm>
        </p:spPr>
        <p:txBody>
          <a:bodyPr/>
          <a:lstStyle/>
          <a:p>
            <a:r>
              <a:rPr lang="en-US" sz="8000" b="1"/>
              <a:t>Small Business Spotlight</a:t>
            </a:r>
          </a:p>
          <a:p>
            <a:endParaRPr lang="en-US"/>
          </a:p>
        </p:txBody>
      </p:sp>
      <p:sp>
        <p:nvSpPr>
          <p:cNvPr id="5" name="Text Placeholder 4">
            <a:extLst>
              <a:ext uri="{FF2B5EF4-FFF2-40B4-BE49-F238E27FC236}">
                <a16:creationId xmlns:a16="http://schemas.microsoft.com/office/drawing/2014/main" id="{E4B90406-4F19-9D60-C754-C735F3130CFE}"/>
              </a:ext>
            </a:extLst>
          </p:cNvPr>
          <p:cNvSpPr>
            <a:spLocks noGrp="1"/>
          </p:cNvSpPr>
          <p:nvPr>
            <p:ph type="title" idx="4294967295"/>
          </p:nvPr>
        </p:nvSpPr>
        <p:spPr>
          <a:xfrm>
            <a:off x="551203" y="1999696"/>
            <a:ext cx="8694738" cy="1074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a:solidFill>
                  <a:schemeClr val="bg1"/>
                </a:solidFill>
              </a:rPr>
              <a:t>George’s Gourmet Pound Cakes</a:t>
            </a:r>
            <a:endParaRPr kumimoji="0" lang="en-US" sz="3600" b="0" i="0" u="none" strike="noStrike" kern="1200" cap="none" spc="0" normalizeH="0" baseline="0" noProof="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1283493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F135D1-D0D6-52CE-58A3-88B6B62CB891}"/>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solidFill>
                  <a:srgbClr val="440099"/>
                </a:solidFill>
                <a:latin typeface="Calibri"/>
                <a:ea typeface="Calibri"/>
                <a:cs typeface="Calibri"/>
              </a:rPr>
              <a:t>SMALL BUSINESS SPOTLIGHT </a:t>
            </a:r>
            <a:br>
              <a:rPr lang="en-US" sz="4000">
                <a:solidFill>
                  <a:srgbClr val="440099"/>
                </a:solidFill>
                <a:latin typeface="Calibri"/>
                <a:ea typeface="Calibri"/>
                <a:cs typeface="Calibri"/>
              </a:rPr>
            </a:br>
            <a:endParaRPr kumimoji="0" lang="en-US" sz="3733" b="0" i="0" u="none" strike="noStrike" kern="1200" cap="none" spc="0" normalizeH="0" baseline="0" noProof="0">
              <a:ln>
                <a:noFill/>
              </a:ln>
              <a:solidFill>
                <a:srgbClr val="440099"/>
              </a:solidFill>
              <a:effectLst/>
              <a:uLnTx/>
              <a:uFillTx/>
              <a:latin typeface="+mn-lt"/>
              <a:ea typeface="+mn-ea"/>
              <a:cs typeface="+mn-cs"/>
            </a:endParaRPr>
          </a:p>
        </p:txBody>
      </p:sp>
      <p:sp>
        <p:nvSpPr>
          <p:cNvPr id="8" name="TextBox 7">
            <a:extLst>
              <a:ext uri="{FF2B5EF4-FFF2-40B4-BE49-F238E27FC236}">
                <a16:creationId xmlns:a16="http://schemas.microsoft.com/office/drawing/2014/main" id="{6E01F64C-A937-41F5-0485-113224C3D232}"/>
              </a:ext>
            </a:extLst>
          </p:cNvPr>
          <p:cNvSpPr txBox="1"/>
          <p:nvPr/>
        </p:nvSpPr>
        <p:spPr>
          <a:xfrm>
            <a:off x="4461151" y="1837941"/>
            <a:ext cx="5416274" cy="2554545"/>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George Baines</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4000">
                <a:solidFill>
                  <a:prstClr val="black"/>
                </a:solidFill>
                <a:latin typeface="Calibri" panose="020F0502020204030204"/>
              </a:rPr>
              <a:t>Founder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prstClr val="black"/>
                </a:solidFill>
                <a:effectLst/>
                <a:uLnTx/>
                <a:uFillTx/>
                <a:latin typeface="Calibri" panose="020F0502020204030204"/>
                <a:ea typeface="Calibri"/>
                <a:cs typeface="Calibri"/>
              </a:rPr>
              <a:t>George’s Gourmet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prstClr val="black"/>
                </a:solidFill>
                <a:effectLst/>
                <a:uLnTx/>
                <a:uFillTx/>
                <a:latin typeface="Calibri" panose="020F0502020204030204"/>
                <a:ea typeface="Calibri"/>
                <a:cs typeface="Calibri"/>
              </a:rPr>
              <a:t>Poundcakes</a:t>
            </a:r>
          </a:p>
        </p:txBody>
      </p:sp>
      <p:pic>
        <p:nvPicPr>
          <p:cNvPr id="6" name="Picture 5">
            <a:extLst>
              <a:ext uri="{FF2B5EF4-FFF2-40B4-BE49-F238E27FC236}">
                <a16:creationId xmlns:a16="http://schemas.microsoft.com/office/drawing/2014/main" id="{CBCE450C-3053-1A8B-53A0-8BF5C01034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2735" y="1837941"/>
            <a:ext cx="3319279" cy="3182118"/>
          </a:xfrm>
          <a:prstGeom prst="rect">
            <a:avLst/>
          </a:prstGeom>
        </p:spPr>
      </p:pic>
    </p:spTree>
    <p:extLst>
      <p:ext uri="{BB962C8B-B14F-4D97-AF65-F5344CB8AC3E}">
        <p14:creationId xmlns:p14="http://schemas.microsoft.com/office/powerpoint/2010/main" val="2085881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72AC7-4BFC-D028-0098-3AB4B8E08FC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1D21FE5-C9B8-0420-019D-4A63FC20E769}"/>
              </a:ext>
            </a:extLst>
          </p:cNvPr>
          <p:cNvSpPr>
            <a:spLocks noGrp="1"/>
          </p:cNvSpPr>
          <p:nvPr>
            <p:ph type="title" idx="4294967295"/>
          </p:nvPr>
        </p:nvSpPr>
        <p:spPr>
          <a:xfrm>
            <a:off x="551203" y="4230278"/>
            <a:ext cx="8694738" cy="10747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chemeClr val="bg1"/>
                </a:solidFill>
                <a:effectLst/>
                <a:uLnTx/>
                <a:uFillTx/>
                <a:latin typeface="+mj-lt"/>
                <a:ea typeface="+mn-ea"/>
                <a:cs typeface="+mn-cs"/>
              </a:rPr>
              <a:t>DEN Concessions</a:t>
            </a:r>
          </a:p>
        </p:txBody>
      </p:sp>
      <p:sp>
        <p:nvSpPr>
          <p:cNvPr id="4" name="Text Placeholder 3" descr="Blueprint for the Future: Exploring the Concessions Masterplan &#10;">
            <a:extLst>
              <a:ext uri="{FF2B5EF4-FFF2-40B4-BE49-F238E27FC236}">
                <a16:creationId xmlns:a16="http://schemas.microsoft.com/office/drawing/2014/main" id="{D9460FD7-F0D6-0B9D-5433-B12451B857D8}"/>
              </a:ext>
            </a:extLst>
          </p:cNvPr>
          <p:cNvSpPr>
            <a:spLocks noGrp="1"/>
          </p:cNvSpPr>
          <p:nvPr>
            <p:ph type="body" sz="quarter" idx="13"/>
          </p:nvPr>
        </p:nvSpPr>
        <p:spPr>
          <a:xfrm>
            <a:off x="551203" y="780047"/>
            <a:ext cx="10694974" cy="3191877"/>
          </a:xfrm>
        </p:spPr>
        <p:txBody>
          <a:bodyPr/>
          <a:lstStyle/>
          <a:p>
            <a:r>
              <a:rPr lang="en-US" sz="8000" b="1"/>
              <a:t>Blueprint for the Future: Exploring the Concessions Masterplan </a:t>
            </a:r>
          </a:p>
          <a:p>
            <a:endParaRPr lang="en-US"/>
          </a:p>
        </p:txBody>
      </p:sp>
    </p:spTree>
    <p:extLst>
      <p:ext uri="{BB962C8B-B14F-4D97-AF65-F5344CB8AC3E}">
        <p14:creationId xmlns:p14="http://schemas.microsoft.com/office/powerpoint/2010/main" val="1576611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7BC41-613D-AAB0-7977-C6426B86CDD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4240B67-802B-BDDB-3E29-F969ECD011DC}"/>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33" b="0" i="0" u="none" strike="noStrike" kern="1200" cap="none" spc="0" normalizeH="0" baseline="0" noProof="0">
                <a:ln>
                  <a:noFill/>
                </a:ln>
                <a:solidFill>
                  <a:srgbClr val="440099"/>
                </a:solidFill>
                <a:effectLst/>
                <a:uLnTx/>
                <a:uFillTx/>
                <a:latin typeface="+mn-lt"/>
                <a:ea typeface="+mn-ea"/>
                <a:cs typeface="+mn-cs"/>
              </a:rPr>
              <a:t>CONCESSIONS MASTERPLAN</a:t>
            </a:r>
          </a:p>
        </p:txBody>
      </p:sp>
      <p:sp>
        <p:nvSpPr>
          <p:cNvPr id="8" name="TextBox 7">
            <a:extLst>
              <a:ext uri="{FF2B5EF4-FFF2-40B4-BE49-F238E27FC236}">
                <a16:creationId xmlns:a16="http://schemas.microsoft.com/office/drawing/2014/main" id="{0260B89D-B9CE-0F50-9EB1-D1013C332D33}"/>
              </a:ext>
            </a:extLst>
          </p:cNvPr>
          <p:cNvSpPr txBox="1"/>
          <p:nvPr/>
        </p:nvSpPr>
        <p:spPr>
          <a:xfrm>
            <a:off x="4238813" y="1946091"/>
            <a:ext cx="5504071" cy="1938992"/>
          </a:xfrm>
          <a:prstGeom prst="rect">
            <a:avLst/>
          </a:prstGeom>
          <a:noFill/>
        </p:spPr>
        <p:txBody>
          <a:bodyPr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Christopher Herndon</a:t>
            </a:r>
          </a:p>
          <a:p>
            <a:pPr lvl="0" defTabSz="609585">
              <a:defRPr/>
            </a:pPr>
            <a:r>
              <a:rPr lang="en-US" sz="4000" dirty="0"/>
              <a:t>Chief Commercial Officer </a:t>
            </a:r>
          </a:p>
          <a:p>
            <a:pPr lvl="0" defTabSz="609585">
              <a:defRPr/>
            </a:pPr>
            <a:r>
              <a:rPr kumimoji="0" lang="en-US" sz="4000" i="0" u="none" strike="noStrike" kern="1200" cap="none" spc="0" normalizeH="0" baseline="0" noProof="0" dirty="0">
                <a:ln>
                  <a:noFill/>
                </a:ln>
                <a:solidFill>
                  <a:prstClr val="black"/>
                </a:solidFill>
                <a:effectLst/>
                <a:uLnTx/>
                <a:uFillTx/>
                <a:latin typeface="Calibri" panose="020F0502020204030204"/>
                <a:ea typeface="Calibri"/>
                <a:cs typeface="Calibri"/>
              </a:rPr>
              <a:t>DEN Concessions</a:t>
            </a:r>
          </a:p>
        </p:txBody>
      </p:sp>
      <p:pic>
        <p:nvPicPr>
          <p:cNvPr id="4" name="Picture 3">
            <a:extLst>
              <a:ext uri="{FF2B5EF4-FFF2-40B4-BE49-F238E27FC236}">
                <a16:creationId xmlns:a16="http://schemas.microsoft.com/office/drawing/2014/main" id="{EC3DAE4C-292E-67C7-FB51-6E3F16DA1D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0440" y="2047880"/>
            <a:ext cx="3319279" cy="3182118"/>
          </a:xfrm>
          <a:prstGeom prst="rect">
            <a:avLst/>
          </a:prstGeom>
        </p:spPr>
      </p:pic>
    </p:spTree>
    <p:extLst>
      <p:ext uri="{BB962C8B-B14F-4D97-AF65-F5344CB8AC3E}">
        <p14:creationId xmlns:p14="http://schemas.microsoft.com/office/powerpoint/2010/main" val="2045438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F738F-D510-796A-861B-FFFEB0290F4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a:t>Den by the numbers</a:t>
            </a:r>
          </a:p>
        </p:txBody>
      </p:sp>
      <p:pic>
        <p:nvPicPr>
          <p:cNvPr id="5" name="Picture 4" descr="DEN scale overview: 4th busiest in North America, 10th worldwide, with 27 airlines, 233 nonstop destinations, 82.4 million expected passengers in 2025 and major economic impact in Colorado.&#10;">
            <a:extLst>
              <a:ext uri="{FF2B5EF4-FFF2-40B4-BE49-F238E27FC236}">
                <a16:creationId xmlns:a16="http://schemas.microsoft.com/office/drawing/2014/main" id="{7FFA28A1-7FDA-2DF5-4123-BF8E31F75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2507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3F483C-D6CB-04C0-1EEB-567BCAC45B6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Title 1">
            <a:extLst>
              <a:ext uri="{FF2B5EF4-FFF2-40B4-BE49-F238E27FC236}">
                <a16:creationId xmlns:a16="http://schemas.microsoft.com/office/drawing/2014/main" id="{2B854DF5-4DB7-4F15-CBC2-AA64193B7E39}"/>
              </a:ext>
            </a:extLst>
          </p:cNvPr>
          <p:cNvSpPr>
            <a:spLocks noGrp="1"/>
          </p:cNvSpPr>
          <p:nvPr>
            <p:ph type="title" idx="4294967295"/>
          </p:nvPr>
        </p:nvSpPr>
        <p:spPr>
          <a:xfrm>
            <a:off x="838200" y="-1325563"/>
            <a:ext cx="10515600" cy="1325563"/>
          </a:xfrm>
          <a:prstGeom prst="rect">
            <a:avLst/>
          </a:prstGeom>
        </p:spPr>
        <p:txBody>
          <a:bodyPr anchor="b"/>
          <a:lstStyle/>
          <a:p>
            <a:r>
              <a:rPr lang="en-US"/>
              <a:t>DEN Vision 100</a:t>
            </a:r>
          </a:p>
        </p:txBody>
      </p:sp>
      <p:pic>
        <p:nvPicPr>
          <p:cNvPr id="5" name="Picture 4" descr="Overview of Vision 100 strategy to prepare DEN for 100 million annual passengers, guided by principles and four key operational pillars for improvement.">
            <a:extLst>
              <a:ext uri="{FF2B5EF4-FFF2-40B4-BE49-F238E27FC236}">
                <a16:creationId xmlns:a16="http://schemas.microsoft.com/office/drawing/2014/main" id="{AC330066-AFD7-9CBD-0C6D-051B4C9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
            <a:ext cx="12192000" cy="6857786"/>
          </a:xfrm>
          <a:prstGeom prst="rect">
            <a:avLst/>
          </a:prstGeom>
        </p:spPr>
      </p:pic>
    </p:spTree>
    <p:extLst>
      <p:ext uri="{BB962C8B-B14F-4D97-AF65-F5344CB8AC3E}">
        <p14:creationId xmlns:p14="http://schemas.microsoft.com/office/powerpoint/2010/main" val="3496211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90401CBD-F2E8-F7C4-C158-091F4C4D7A8A}"/>
              </a:ext>
              <a:ext uri="{C183D7F6-B498-43B3-948B-1728B52AA6E4}">
                <adec:decorative xmlns:adec="http://schemas.microsoft.com/office/drawing/2017/decorative" val="1"/>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6982" y="859633"/>
            <a:ext cx="12176572" cy="6012880"/>
          </a:xfrm>
          <a:prstGeom prst="rect">
            <a:avLst/>
          </a:prstGeom>
        </p:spPr>
      </p:pic>
      <p:sp>
        <p:nvSpPr>
          <p:cNvPr id="41" name="Rectangle 40">
            <a:hlinkClick r:id="rId4"/>
            <a:extLst>
              <a:ext uri="{FF2B5EF4-FFF2-40B4-BE49-F238E27FC236}">
                <a16:creationId xmlns:a16="http://schemas.microsoft.com/office/drawing/2014/main" id="{A8D9DD07-2F70-6B3A-783B-6B62953CFA70}"/>
              </a:ext>
              <a:ext uri="{C183D7F6-B498-43B3-948B-1728B52AA6E4}">
                <adec:decorative xmlns:adec="http://schemas.microsoft.com/office/drawing/2017/decorative" val="1"/>
              </a:ext>
            </a:extLst>
          </p:cNvPr>
          <p:cNvSpPr/>
          <p:nvPr/>
        </p:nvSpPr>
        <p:spPr>
          <a:xfrm>
            <a:off x="282636" y="942323"/>
            <a:ext cx="11626731" cy="5515628"/>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440899"/>
              </a:solidFill>
              <a:effectLst/>
              <a:uLnTx/>
              <a:uFillTx/>
              <a:latin typeface="Calibri" panose="020F0502020204030204"/>
              <a:ea typeface="+mn-ea"/>
              <a:cs typeface="+mn-cs"/>
            </a:endParaRPr>
          </a:p>
        </p:txBody>
      </p:sp>
      <p:sp>
        <p:nvSpPr>
          <p:cNvPr id="29" name="Text Placeholder 28">
            <a:extLst>
              <a:ext uri="{FF2B5EF4-FFF2-40B4-BE49-F238E27FC236}">
                <a16:creationId xmlns:a16="http://schemas.microsoft.com/office/drawing/2014/main" id="{9CD1946B-D098-40B7-AEC5-877331C33533}"/>
              </a:ext>
              <a:ext uri="{C183D7F6-B498-43B3-948B-1728B52AA6E4}">
                <adec:decorative xmlns:adec="http://schemas.microsoft.com/office/drawing/2017/decorative" val="1"/>
              </a:ext>
            </a:extLst>
          </p:cNvPr>
          <p:cNvSpPr>
            <a:spLocks noGrp="1"/>
          </p:cNvSpPr>
          <p:nvPr>
            <p:ph type="title" idx="4294967295"/>
          </p:nvPr>
        </p:nvSpPr>
        <p:spPr>
          <a:xfrm>
            <a:off x="770441" y="249102"/>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VISION 100 AND OPERATION 2045 </a:t>
            </a:r>
          </a:p>
        </p:txBody>
      </p:sp>
      <p:sp>
        <p:nvSpPr>
          <p:cNvPr id="31" name="Text Placeholder 30">
            <a:extLst>
              <a:ext uri="{FF2B5EF4-FFF2-40B4-BE49-F238E27FC236}">
                <a16:creationId xmlns:a16="http://schemas.microsoft.com/office/drawing/2014/main" id="{187738E7-B0E9-6E78-ABB5-04F6AC030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0C08BA93-3A13-5540-BFAF-DB118C60E510}"/>
              </a:ext>
              <a:ext uri="{C183D7F6-B498-43B3-948B-1728B52AA6E4}">
                <adec:decorative xmlns:adec="http://schemas.microsoft.com/office/drawing/2017/decorative" val="1"/>
              </a:ext>
            </a:extLst>
          </p:cNvPr>
          <p:cNvSpPr>
            <a:spLocks noGrp="1"/>
          </p:cNvSpPr>
          <p:nvPr>
            <p:ph type="sldNum" sz="quarter" idx="4294967295"/>
          </p:nvPr>
        </p:nvSpPr>
        <p:spPr>
          <a:xfrm>
            <a:off x="9347200" y="6457953"/>
            <a:ext cx="2844800" cy="366183"/>
          </a:xfrm>
          <a:prstGeom prst="rect">
            <a:avLst/>
          </a:prstGeom>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fld id="{07685F98-2219-074E-8E84-0DD860A51521}" type="slidenum">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609570" rtl="0" eaLnBrk="1" fontAlgn="auto" latinLnBrk="0" hangingPunct="1">
                <a:lnSpc>
                  <a:spcPct val="100000"/>
                </a:lnSpc>
                <a:spcBef>
                  <a:spcPts val="0"/>
                </a:spcBef>
                <a:spcAft>
                  <a:spcPts val="0"/>
                </a:spcAft>
                <a:buClrTx/>
                <a:buSzTx/>
                <a:buFontTx/>
                <a:buNone/>
                <a:tabLst/>
                <a:defRPr/>
              </a:pPr>
              <a:t>19</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63F67A9C-22A2-B916-E091-2D9909BB3177}"/>
              </a:ext>
              <a:ext uri="{C183D7F6-B498-43B3-948B-1728B52AA6E4}">
                <adec:decorative xmlns:adec="http://schemas.microsoft.com/office/drawing/2017/decorative" val="1"/>
              </a:ext>
            </a:extLst>
          </p:cNvPr>
          <p:cNvCxnSpPr>
            <a:cxnSpLocks/>
          </p:cNvCxnSpPr>
          <p:nvPr/>
        </p:nvCxnSpPr>
        <p:spPr>
          <a:xfrm flipH="1">
            <a:off x="6028921" y="1045275"/>
            <a:ext cx="27753" cy="4167877"/>
          </a:xfrm>
          <a:prstGeom prst="line">
            <a:avLst/>
          </a:prstGeom>
          <a:ln w="31750">
            <a:solidFill>
              <a:srgbClr val="D7501C"/>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A80F00F-CDDA-4A17-A0A1-D5D87451621A}"/>
              </a:ext>
              <a:ext uri="{C183D7F6-B498-43B3-948B-1728B52AA6E4}">
                <adec:decorative xmlns:adec="http://schemas.microsoft.com/office/drawing/2017/decorative" val="1"/>
              </a:ext>
            </a:extLst>
          </p:cNvPr>
          <p:cNvSpPr txBox="1"/>
          <p:nvPr/>
        </p:nvSpPr>
        <p:spPr>
          <a:xfrm>
            <a:off x="712515" y="3206467"/>
            <a:ext cx="5070120"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3B1D85"/>
                </a:solidFill>
                <a:effectLst/>
                <a:uLnTx/>
                <a:uFillTx/>
                <a:latin typeface="Calibri" panose="020F0502020204030204"/>
                <a:ea typeface="+mn-ea"/>
                <a:cs typeface="+mn-cs"/>
              </a:rPr>
              <a:t>DEN’s strategic plan to effectively serve 100 million passengers</a:t>
            </a:r>
          </a:p>
        </p:txBody>
      </p:sp>
      <p:sp>
        <p:nvSpPr>
          <p:cNvPr id="30" name="TextBox 29">
            <a:extLst>
              <a:ext uri="{FF2B5EF4-FFF2-40B4-BE49-F238E27FC236}">
                <a16:creationId xmlns:a16="http://schemas.microsoft.com/office/drawing/2014/main" id="{0F39B1BC-82B0-0DB9-2D33-540D4A98B854}"/>
              </a:ext>
              <a:ext uri="{C183D7F6-B498-43B3-948B-1728B52AA6E4}">
                <adec:decorative xmlns:adec="http://schemas.microsoft.com/office/drawing/2017/decorative" val="1"/>
              </a:ext>
            </a:extLst>
          </p:cNvPr>
          <p:cNvSpPr txBox="1"/>
          <p:nvPr/>
        </p:nvSpPr>
        <p:spPr>
          <a:xfrm>
            <a:off x="6289143" y="3201388"/>
            <a:ext cx="5381064" cy="954300"/>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3B1D85"/>
                </a:solidFill>
                <a:effectLst/>
                <a:uLnTx/>
                <a:uFillTx/>
                <a:latin typeface="Calibri" panose="020F0502020204030204"/>
                <a:ea typeface="+mn-ea"/>
                <a:cs typeface="+mn-cs"/>
              </a:rPr>
              <a:t>DEN will turn 50  years old requiring an even greater emphasis on maintenance and expanded infrastructure to serve 120+ million passengers</a:t>
            </a:r>
          </a:p>
        </p:txBody>
      </p:sp>
      <p:cxnSp>
        <p:nvCxnSpPr>
          <p:cNvPr id="6" name="Straight Connector 5">
            <a:extLst>
              <a:ext uri="{FF2B5EF4-FFF2-40B4-BE49-F238E27FC236}">
                <a16:creationId xmlns:a16="http://schemas.microsoft.com/office/drawing/2014/main" id="{47AA83FD-C873-5B81-5EA4-93E8712E5A32}"/>
              </a:ext>
              <a:ext uri="{C183D7F6-B498-43B3-948B-1728B52AA6E4}">
                <adec:decorative xmlns:adec="http://schemas.microsoft.com/office/drawing/2017/decorative" val="1"/>
              </a:ext>
            </a:extLst>
          </p:cNvPr>
          <p:cNvCxnSpPr>
            <a:cxnSpLocks/>
          </p:cNvCxnSpPr>
          <p:nvPr/>
        </p:nvCxnSpPr>
        <p:spPr>
          <a:xfrm>
            <a:off x="524833" y="1715899"/>
            <a:ext cx="11213027" cy="0"/>
          </a:xfrm>
          <a:prstGeom prst="line">
            <a:avLst/>
          </a:prstGeom>
          <a:ln w="31750">
            <a:solidFill>
              <a:srgbClr val="899BBA"/>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127230E-26EF-9334-2185-DBD789CC55BC}"/>
              </a:ext>
              <a:ext uri="{C183D7F6-B498-43B3-948B-1728B52AA6E4}">
                <adec:decorative xmlns:adec="http://schemas.microsoft.com/office/drawing/2017/decorative" val="1"/>
              </a:ext>
            </a:extLst>
          </p:cNvPr>
          <p:cNvCxnSpPr>
            <a:cxnSpLocks/>
          </p:cNvCxnSpPr>
          <p:nvPr/>
        </p:nvCxnSpPr>
        <p:spPr>
          <a:xfrm>
            <a:off x="457181" y="5352184"/>
            <a:ext cx="11213027" cy="0"/>
          </a:xfrm>
          <a:prstGeom prst="line">
            <a:avLst/>
          </a:prstGeom>
          <a:ln w="31750">
            <a:solidFill>
              <a:srgbClr val="899BBA"/>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0C95356-0583-3567-7941-5D2FD63121D3}"/>
              </a:ext>
              <a:ext uri="{C183D7F6-B498-43B3-948B-1728B52AA6E4}">
                <adec:decorative xmlns:adec="http://schemas.microsoft.com/office/drawing/2017/decorative" val="1"/>
              </a:ext>
            </a:extLst>
          </p:cNvPr>
          <p:cNvSpPr txBox="1"/>
          <p:nvPr/>
        </p:nvSpPr>
        <p:spPr>
          <a:xfrm>
            <a:off x="-138048" y="5305399"/>
            <a:ext cx="2534367" cy="83099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2022</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69.3M </a:t>
            </a:r>
          </a:p>
        </p:txBody>
      </p:sp>
      <p:sp>
        <p:nvSpPr>
          <p:cNvPr id="36" name="TextBox 35">
            <a:extLst>
              <a:ext uri="{FF2B5EF4-FFF2-40B4-BE49-F238E27FC236}">
                <a16:creationId xmlns:a16="http://schemas.microsoft.com/office/drawing/2014/main" id="{2FBC9AD4-1759-0210-A4A7-C153AFDEC0BD}"/>
              </a:ext>
              <a:ext uri="{C183D7F6-B498-43B3-948B-1728B52AA6E4}">
                <adec:decorative xmlns:adec="http://schemas.microsoft.com/office/drawing/2017/decorative" val="1"/>
              </a:ext>
            </a:extLst>
          </p:cNvPr>
          <p:cNvSpPr txBox="1"/>
          <p:nvPr/>
        </p:nvSpPr>
        <p:spPr>
          <a:xfrm>
            <a:off x="4806972" y="5316103"/>
            <a:ext cx="2471645" cy="83099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2032</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100M* </a:t>
            </a:r>
          </a:p>
        </p:txBody>
      </p:sp>
      <p:sp>
        <p:nvSpPr>
          <p:cNvPr id="38" name="TextBox 37">
            <a:extLst>
              <a:ext uri="{FF2B5EF4-FFF2-40B4-BE49-F238E27FC236}">
                <a16:creationId xmlns:a16="http://schemas.microsoft.com/office/drawing/2014/main" id="{4E098624-0251-7932-1E55-5F9391D8A5D2}"/>
              </a:ext>
              <a:ext uri="{C183D7F6-B498-43B3-948B-1728B52AA6E4}">
                <adec:decorative xmlns:adec="http://schemas.microsoft.com/office/drawing/2017/decorative" val="1"/>
              </a:ext>
            </a:extLst>
          </p:cNvPr>
          <p:cNvSpPr txBox="1"/>
          <p:nvPr/>
        </p:nvSpPr>
        <p:spPr>
          <a:xfrm>
            <a:off x="10088760" y="5279563"/>
            <a:ext cx="1950717" cy="83099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2045</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B1D85"/>
                </a:solidFill>
                <a:effectLst/>
                <a:uLnTx/>
                <a:uFillTx/>
                <a:latin typeface="Calibri" panose="020F0502020204030204"/>
                <a:ea typeface="+mn-ea"/>
                <a:cs typeface="+mn-cs"/>
              </a:rPr>
              <a:t>120+M</a:t>
            </a:r>
          </a:p>
        </p:txBody>
      </p:sp>
      <p:pic>
        <p:nvPicPr>
          <p:cNvPr id="7" name="Picture 6">
            <a:extLst>
              <a:ext uri="{FF2B5EF4-FFF2-40B4-BE49-F238E27FC236}">
                <a16:creationId xmlns:a16="http://schemas.microsoft.com/office/drawing/2014/main" id="{88E7DF5F-631C-F714-4E95-A6195ABC117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01367" y="1506445"/>
            <a:ext cx="1655164" cy="2141976"/>
          </a:xfrm>
          <a:prstGeom prst="rect">
            <a:avLst/>
          </a:prstGeom>
        </p:spPr>
      </p:pic>
      <p:sp>
        <p:nvSpPr>
          <p:cNvPr id="11" name="TextBox 10">
            <a:extLst>
              <a:ext uri="{FF2B5EF4-FFF2-40B4-BE49-F238E27FC236}">
                <a16:creationId xmlns:a16="http://schemas.microsoft.com/office/drawing/2014/main" id="{8ED4B1D5-5EC1-82F9-EB2A-5FE6EAD2E0A1}"/>
              </a:ext>
              <a:ext uri="{C183D7F6-B498-43B3-948B-1728B52AA6E4}">
                <adec:decorative xmlns:adec="http://schemas.microsoft.com/office/drawing/2017/decorative" val="1"/>
              </a:ext>
            </a:extLst>
          </p:cNvPr>
          <p:cNvSpPr txBox="1"/>
          <p:nvPr/>
        </p:nvSpPr>
        <p:spPr>
          <a:xfrm>
            <a:off x="2580586" y="1097233"/>
            <a:ext cx="1095172" cy="461665"/>
          </a:xfrm>
          <a:prstGeom prst="rect">
            <a:avLst/>
          </a:prstGeom>
          <a:noFill/>
        </p:spPr>
        <p:txBody>
          <a:bodyPr wrap="non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0899"/>
                </a:solidFill>
                <a:effectLst/>
                <a:uLnTx/>
                <a:uFillTx/>
                <a:latin typeface="Calibri" panose="020F0502020204030204"/>
                <a:ea typeface="+mn-ea"/>
                <a:cs typeface="+mn-cs"/>
              </a:rPr>
              <a:t>Phase I</a:t>
            </a:r>
          </a:p>
        </p:txBody>
      </p:sp>
      <p:sp>
        <p:nvSpPr>
          <p:cNvPr id="13" name="TextBox 12">
            <a:extLst>
              <a:ext uri="{FF2B5EF4-FFF2-40B4-BE49-F238E27FC236}">
                <a16:creationId xmlns:a16="http://schemas.microsoft.com/office/drawing/2014/main" id="{C74B564F-835A-87DB-42B2-BD910A9CB403}"/>
              </a:ext>
              <a:ext uri="{C183D7F6-B498-43B3-948B-1728B52AA6E4}">
                <adec:decorative xmlns:adec="http://schemas.microsoft.com/office/drawing/2017/decorative" val="1"/>
              </a:ext>
            </a:extLst>
          </p:cNvPr>
          <p:cNvSpPr txBox="1"/>
          <p:nvPr/>
        </p:nvSpPr>
        <p:spPr>
          <a:xfrm>
            <a:off x="8440375" y="1045275"/>
            <a:ext cx="1279207" cy="461665"/>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0899"/>
                </a:solidFill>
                <a:effectLst/>
                <a:uLnTx/>
                <a:uFillTx/>
                <a:latin typeface="Calibri" panose="020F0502020204030204"/>
                <a:ea typeface="+mn-ea"/>
                <a:cs typeface="+mn-cs"/>
              </a:rPr>
              <a:t>Phase II</a:t>
            </a:r>
          </a:p>
        </p:txBody>
      </p:sp>
      <p:cxnSp>
        <p:nvCxnSpPr>
          <p:cNvPr id="9" name="Straight Connector 8">
            <a:extLst>
              <a:ext uri="{FF2B5EF4-FFF2-40B4-BE49-F238E27FC236}">
                <a16:creationId xmlns:a16="http://schemas.microsoft.com/office/drawing/2014/main" id="{65E51D72-ED4A-4580-F51D-8F0209E2F21C}"/>
              </a:ext>
              <a:ext uri="{C183D7F6-B498-43B3-948B-1728B52AA6E4}">
                <adec:decorative xmlns:adec="http://schemas.microsoft.com/office/drawing/2017/decorative" val="1"/>
              </a:ext>
            </a:extLst>
          </p:cNvPr>
          <p:cNvCxnSpPr>
            <a:cxnSpLocks/>
          </p:cNvCxnSpPr>
          <p:nvPr/>
        </p:nvCxnSpPr>
        <p:spPr>
          <a:xfrm>
            <a:off x="1971145" y="4728577"/>
            <a:ext cx="580753" cy="0"/>
          </a:xfrm>
          <a:prstGeom prst="line">
            <a:avLst/>
          </a:prstGeom>
          <a:ln w="38100">
            <a:solidFill>
              <a:srgbClr val="D7501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73E82A-9292-81CF-A3BA-9CC7D963E716}"/>
              </a:ext>
              <a:ext uri="{C183D7F6-B498-43B3-948B-1728B52AA6E4}">
                <adec:decorative xmlns:adec="http://schemas.microsoft.com/office/drawing/2017/decorative" val="1"/>
              </a:ext>
            </a:extLst>
          </p:cNvPr>
          <p:cNvCxnSpPr>
            <a:cxnSpLocks/>
          </p:cNvCxnSpPr>
          <p:nvPr/>
        </p:nvCxnSpPr>
        <p:spPr>
          <a:xfrm>
            <a:off x="7921302" y="4714233"/>
            <a:ext cx="1951543" cy="0"/>
          </a:xfrm>
          <a:prstGeom prst="line">
            <a:avLst/>
          </a:prstGeom>
          <a:ln w="38100">
            <a:solidFill>
              <a:srgbClr val="D7501C"/>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F2878A7-3066-B25A-A003-FD45DA31051B}"/>
              </a:ext>
              <a:ext uri="{C183D7F6-B498-43B3-948B-1728B52AA6E4}">
                <adec:decorative xmlns:adec="http://schemas.microsoft.com/office/drawing/2017/decorative" val="1"/>
              </a:ext>
            </a:extLst>
          </p:cNvPr>
          <p:cNvSpPr/>
          <p:nvPr/>
        </p:nvSpPr>
        <p:spPr>
          <a:xfrm>
            <a:off x="933979" y="4234695"/>
            <a:ext cx="964268" cy="903228"/>
          </a:xfrm>
          <a:prstGeom prst="rect">
            <a:avLst/>
          </a:prstGeom>
          <a:solidFill>
            <a:srgbClr val="3B1D85">
              <a:alpha val="60000"/>
            </a:srgbClr>
          </a:solidFill>
          <a:ln>
            <a:solidFill>
              <a:srgbClr val="3B1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D38FA21-1478-F610-64ED-DA7B8666B1E7}"/>
              </a:ext>
              <a:ext uri="{C183D7F6-B498-43B3-948B-1728B52AA6E4}">
                <adec:decorative xmlns:adec="http://schemas.microsoft.com/office/drawing/2017/decorative" val="1"/>
              </a:ext>
            </a:extLst>
          </p:cNvPr>
          <p:cNvSpPr txBox="1"/>
          <p:nvPr/>
        </p:nvSpPr>
        <p:spPr>
          <a:xfrm>
            <a:off x="152378" y="4314739"/>
            <a:ext cx="2534367"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1995</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50 MAP </a:t>
            </a:r>
          </a:p>
        </p:txBody>
      </p:sp>
      <p:sp>
        <p:nvSpPr>
          <p:cNvPr id="25" name="Rectangle 24">
            <a:extLst>
              <a:ext uri="{FF2B5EF4-FFF2-40B4-BE49-F238E27FC236}">
                <a16:creationId xmlns:a16="http://schemas.microsoft.com/office/drawing/2014/main" id="{93ECDB67-6BF3-A53E-0DE2-F34F19A7C214}"/>
              </a:ext>
              <a:ext uri="{C183D7F6-B498-43B3-948B-1728B52AA6E4}">
                <adec:decorative xmlns:adec="http://schemas.microsoft.com/office/drawing/2017/decorative" val="1"/>
              </a:ext>
            </a:extLst>
          </p:cNvPr>
          <p:cNvSpPr/>
          <p:nvPr/>
        </p:nvSpPr>
        <p:spPr>
          <a:xfrm>
            <a:off x="4482363" y="4256351"/>
            <a:ext cx="964268" cy="903228"/>
          </a:xfrm>
          <a:prstGeom prst="rect">
            <a:avLst/>
          </a:prstGeom>
          <a:solidFill>
            <a:srgbClr val="3B1D85">
              <a:alpha val="60000"/>
            </a:srgbClr>
          </a:solidFill>
          <a:ln>
            <a:solidFill>
              <a:srgbClr val="3B1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8998B7D-F412-C66E-5E5C-C06771F50481}"/>
              </a:ext>
              <a:ext uri="{C183D7F6-B498-43B3-948B-1728B52AA6E4}">
                <adec:decorative xmlns:adec="http://schemas.microsoft.com/office/drawing/2017/decorative" val="1"/>
              </a:ext>
            </a:extLst>
          </p:cNvPr>
          <p:cNvSpPr txBox="1"/>
          <p:nvPr/>
        </p:nvSpPr>
        <p:spPr>
          <a:xfrm>
            <a:off x="3705801" y="4296459"/>
            <a:ext cx="2534367"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2027</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100 MAP </a:t>
            </a:r>
          </a:p>
        </p:txBody>
      </p:sp>
      <p:sp>
        <p:nvSpPr>
          <p:cNvPr id="26" name="Rectangle 25">
            <a:extLst>
              <a:ext uri="{FF2B5EF4-FFF2-40B4-BE49-F238E27FC236}">
                <a16:creationId xmlns:a16="http://schemas.microsoft.com/office/drawing/2014/main" id="{D9F574E0-FB4B-6C6D-4BA4-6DCF61BD4FBE}"/>
              </a:ext>
              <a:ext uri="{C183D7F6-B498-43B3-948B-1728B52AA6E4}">
                <adec:decorative xmlns:adec="http://schemas.microsoft.com/office/drawing/2017/decorative" val="1"/>
              </a:ext>
            </a:extLst>
          </p:cNvPr>
          <p:cNvSpPr/>
          <p:nvPr/>
        </p:nvSpPr>
        <p:spPr>
          <a:xfrm>
            <a:off x="6814336" y="4231415"/>
            <a:ext cx="1051029" cy="944720"/>
          </a:xfrm>
          <a:prstGeom prst="rect">
            <a:avLst/>
          </a:prstGeom>
          <a:solidFill>
            <a:srgbClr val="3B1D85">
              <a:alpha val="60000"/>
            </a:srgbClr>
          </a:solidFill>
          <a:ln>
            <a:solidFill>
              <a:srgbClr val="3B1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4331EEA-1527-05EB-7C5E-BC84F2223451}"/>
              </a:ext>
              <a:ext uri="{C183D7F6-B498-43B3-948B-1728B52AA6E4}">
                <adec:decorative xmlns:adec="http://schemas.microsoft.com/office/drawing/2017/decorative" val="1"/>
              </a:ext>
            </a:extLst>
          </p:cNvPr>
          <p:cNvSpPr txBox="1"/>
          <p:nvPr/>
        </p:nvSpPr>
        <p:spPr>
          <a:xfrm>
            <a:off x="6080493" y="4273847"/>
            <a:ext cx="2534367"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2027</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100 MAP</a:t>
            </a:r>
          </a:p>
        </p:txBody>
      </p:sp>
      <p:sp>
        <p:nvSpPr>
          <p:cNvPr id="27" name="Rectangle 26">
            <a:extLst>
              <a:ext uri="{FF2B5EF4-FFF2-40B4-BE49-F238E27FC236}">
                <a16:creationId xmlns:a16="http://schemas.microsoft.com/office/drawing/2014/main" id="{4DC25C4B-8D85-DD9B-42D8-518A138CFB7D}"/>
              </a:ext>
              <a:ext uri="{C183D7F6-B498-43B3-948B-1728B52AA6E4}">
                <adec:decorative xmlns:adec="http://schemas.microsoft.com/office/drawing/2017/decorative" val="1"/>
              </a:ext>
            </a:extLst>
          </p:cNvPr>
          <p:cNvSpPr/>
          <p:nvPr/>
        </p:nvSpPr>
        <p:spPr>
          <a:xfrm>
            <a:off x="9965985" y="4194826"/>
            <a:ext cx="1074448" cy="984884"/>
          </a:xfrm>
          <a:prstGeom prst="rect">
            <a:avLst/>
          </a:prstGeom>
          <a:solidFill>
            <a:srgbClr val="3B1D85">
              <a:alpha val="60000"/>
            </a:srgbClr>
          </a:solidFill>
          <a:ln>
            <a:solidFill>
              <a:srgbClr val="3B1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61237CC-C613-995C-E1F7-02AED02F1820}"/>
              </a:ext>
              <a:ext uri="{C183D7F6-B498-43B3-948B-1728B52AA6E4}">
                <adec:decorative xmlns:adec="http://schemas.microsoft.com/office/drawing/2017/decorative" val="1"/>
              </a:ext>
            </a:extLst>
          </p:cNvPr>
          <p:cNvSpPr txBox="1"/>
          <p:nvPr/>
        </p:nvSpPr>
        <p:spPr>
          <a:xfrm>
            <a:off x="9235625" y="4265323"/>
            <a:ext cx="2534367"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2045</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120+ MAP </a:t>
            </a:r>
          </a:p>
        </p:txBody>
      </p:sp>
      <p:sp>
        <p:nvSpPr>
          <p:cNvPr id="33" name="TextBox 32">
            <a:extLst>
              <a:ext uri="{FF2B5EF4-FFF2-40B4-BE49-F238E27FC236}">
                <a16:creationId xmlns:a16="http://schemas.microsoft.com/office/drawing/2014/main" id="{1A95958A-9A4D-54A1-69A0-C039CCBD8092}"/>
              </a:ext>
              <a:ext uri="{C183D7F6-B498-43B3-948B-1728B52AA6E4}">
                <adec:decorative xmlns:adec="http://schemas.microsoft.com/office/drawing/2017/decorative" val="1"/>
              </a:ext>
            </a:extLst>
          </p:cNvPr>
          <p:cNvSpPr txBox="1"/>
          <p:nvPr/>
        </p:nvSpPr>
        <p:spPr>
          <a:xfrm>
            <a:off x="4937762" y="6076268"/>
            <a:ext cx="3677097" cy="338554"/>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*FAA approved projection</a:t>
            </a:r>
          </a:p>
        </p:txBody>
      </p:sp>
      <p:sp>
        <p:nvSpPr>
          <p:cNvPr id="3" name="Rectangle 2">
            <a:extLst>
              <a:ext uri="{FF2B5EF4-FFF2-40B4-BE49-F238E27FC236}">
                <a16:creationId xmlns:a16="http://schemas.microsoft.com/office/drawing/2014/main" id="{EC679E2C-7660-CF36-887C-786C551DEC45}"/>
              </a:ext>
              <a:ext uri="{C183D7F6-B498-43B3-948B-1728B52AA6E4}">
                <adec:decorative xmlns:adec="http://schemas.microsoft.com/office/drawing/2017/decorative" val="1"/>
              </a:ext>
            </a:extLst>
          </p:cNvPr>
          <p:cNvSpPr/>
          <p:nvPr/>
        </p:nvSpPr>
        <p:spPr>
          <a:xfrm>
            <a:off x="2628610" y="4238207"/>
            <a:ext cx="1106567" cy="903228"/>
          </a:xfrm>
          <a:prstGeom prst="rect">
            <a:avLst/>
          </a:prstGeom>
          <a:solidFill>
            <a:srgbClr val="3B1D85">
              <a:alpha val="60000"/>
            </a:srgbClr>
          </a:solidFill>
          <a:ln>
            <a:solidFill>
              <a:srgbClr val="3B1D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A550FAB-365D-9F0B-FFD4-3F6A603DCBFF}"/>
              </a:ext>
              <a:ext uri="{C183D7F6-B498-43B3-948B-1728B52AA6E4}">
                <adec:decorative xmlns:adec="http://schemas.microsoft.com/office/drawing/2017/decorative" val="1"/>
              </a:ext>
            </a:extLst>
          </p:cNvPr>
          <p:cNvSpPr txBox="1"/>
          <p:nvPr/>
        </p:nvSpPr>
        <p:spPr>
          <a:xfrm>
            <a:off x="1919266" y="4318251"/>
            <a:ext cx="2534367" cy="666977"/>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2023</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a:ea typeface="+mn-ea"/>
                <a:cs typeface="+mn-cs"/>
              </a:rPr>
              <a:t>77.8 MAP </a:t>
            </a:r>
          </a:p>
        </p:txBody>
      </p:sp>
      <p:cxnSp>
        <p:nvCxnSpPr>
          <p:cNvPr id="12" name="Straight Connector 11">
            <a:extLst>
              <a:ext uri="{FF2B5EF4-FFF2-40B4-BE49-F238E27FC236}">
                <a16:creationId xmlns:a16="http://schemas.microsoft.com/office/drawing/2014/main" id="{A46BF6FB-0E46-B8AD-791E-EE579D97DBE0}"/>
              </a:ext>
              <a:ext uri="{C183D7F6-B498-43B3-948B-1728B52AA6E4}">
                <adec:decorative xmlns:adec="http://schemas.microsoft.com/office/drawing/2017/decorative" val="1"/>
              </a:ext>
            </a:extLst>
          </p:cNvPr>
          <p:cNvCxnSpPr>
            <a:cxnSpLocks/>
          </p:cNvCxnSpPr>
          <p:nvPr/>
        </p:nvCxnSpPr>
        <p:spPr>
          <a:xfrm>
            <a:off x="3794844" y="4714233"/>
            <a:ext cx="580753" cy="0"/>
          </a:xfrm>
          <a:prstGeom prst="line">
            <a:avLst/>
          </a:prstGeom>
          <a:ln w="38100">
            <a:solidFill>
              <a:srgbClr val="D7501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3A0F4EC-C453-CE40-7E57-6887311D986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50416" y="1828892"/>
            <a:ext cx="1417320" cy="1417320"/>
          </a:xfrm>
          <a:prstGeom prst="rect">
            <a:avLst/>
          </a:prstGeom>
        </p:spPr>
      </p:pic>
    </p:spTree>
    <p:extLst>
      <p:ext uri="{BB962C8B-B14F-4D97-AF65-F5344CB8AC3E}">
        <p14:creationId xmlns:p14="http://schemas.microsoft.com/office/powerpoint/2010/main" val="215169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F135D1-D0D6-52CE-58A3-88B6B62CB891}"/>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WELCOME</a:t>
            </a:r>
          </a:p>
        </p:txBody>
      </p:sp>
      <p:sp>
        <p:nvSpPr>
          <p:cNvPr id="8" name="TextBox 7">
            <a:extLst>
              <a:ext uri="{FF2B5EF4-FFF2-40B4-BE49-F238E27FC236}">
                <a16:creationId xmlns:a16="http://schemas.microsoft.com/office/drawing/2014/main" id="{6E01F64C-A937-41F5-0485-113224C3D232}"/>
              </a:ext>
            </a:extLst>
          </p:cNvPr>
          <p:cNvSpPr txBox="1"/>
          <p:nvPr/>
        </p:nvSpPr>
        <p:spPr>
          <a:xfrm>
            <a:off x="4368142" y="2116304"/>
            <a:ext cx="5615613" cy="1938992"/>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Michelle Sandoval</a:t>
            </a:r>
          </a:p>
          <a:p>
            <a:pPr marL="0" marR="0" lvl="0" indent="0" algn="l" defTabSz="609585" rtl="0" eaLnBrk="1" fontAlgn="auto" latinLnBrk="0" hangingPunct="1">
              <a:lnSpc>
                <a:spcPct val="100000"/>
              </a:lnSpc>
              <a:spcBef>
                <a:spcPts val="0"/>
              </a:spcBef>
              <a:spcAft>
                <a:spcPts val="0"/>
              </a:spcAft>
              <a:buClrTx/>
              <a:buSzTx/>
              <a:buFontTx/>
              <a:buNone/>
              <a:tabLst/>
              <a:defRPr/>
            </a:pPr>
            <a:r>
              <a:rPr lang="en-US" sz="4000">
                <a:solidFill>
                  <a:prstClr val="black"/>
                </a:solidFill>
                <a:latin typeface="Calibri" panose="020F0502020204030204"/>
              </a:rPr>
              <a:t>Director of Strategic Outreach &amp; Engagement</a:t>
            </a:r>
            <a:endParaRPr kumimoji="0" lang="en-US" sz="400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pic>
        <p:nvPicPr>
          <p:cNvPr id="2" name="Picture 1">
            <a:extLst>
              <a:ext uri="{FF2B5EF4-FFF2-40B4-BE49-F238E27FC236}">
                <a16:creationId xmlns:a16="http://schemas.microsoft.com/office/drawing/2014/main" id="{DE280B20-D3EA-09FE-1F08-EDB9DAD9181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t="4965" b="4965"/>
          <a:stretch/>
        </p:blipFill>
        <p:spPr>
          <a:xfrm>
            <a:off x="954609" y="1978663"/>
            <a:ext cx="3181191" cy="3322270"/>
          </a:xfrm>
          <a:prstGeom prst="rect">
            <a:avLst/>
          </a:prstGeom>
        </p:spPr>
      </p:pic>
    </p:spTree>
    <p:extLst>
      <p:ext uri="{BB962C8B-B14F-4D97-AF65-F5344CB8AC3E}">
        <p14:creationId xmlns:p14="http://schemas.microsoft.com/office/powerpoint/2010/main" val="2588737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4BDA5-B522-8AB9-C326-10AF7C5EAE5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2F2E450-2526-9788-9E17-84A4967115F9}"/>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COMMITMENT TO SMALL BUSINESS</a:t>
            </a:r>
          </a:p>
        </p:txBody>
      </p:sp>
      <p:sp>
        <p:nvSpPr>
          <p:cNvPr id="7" name="Text Placeholder 6">
            <a:extLst>
              <a:ext uri="{FF2B5EF4-FFF2-40B4-BE49-F238E27FC236}">
                <a16:creationId xmlns:a16="http://schemas.microsoft.com/office/drawing/2014/main" id="{DDB2E4C5-E4D7-B467-EE75-4298C78F6E74}"/>
              </a:ext>
            </a:extLst>
          </p:cNvPr>
          <p:cNvSpPr>
            <a:spLocks noGrp="1"/>
          </p:cNvSpPr>
          <p:nvPr>
            <p:ph type="body" sz="quarter" idx="13"/>
          </p:nvPr>
        </p:nvSpPr>
        <p:spPr>
          <a:xfrm>
            <a:off x="323849" y="1180309"/>
            <a:ext cx="8694403" cy="5465040"/>
          </a:xfrm>
        </p:spPr>
        <p:txBody>
          <a:bodyPr/>
          <a:lstStyle/>
          <a:p>
            <a:pPr marL="628650" lvl="1" indent="-171450">
              <a:lnSpc>
                <a:spcPct val="150000"/>
              </a:lnSpc>
              <a:buClr>
                <a:srgbClr val="B74D13"/>
              </a:buClr>
              <a:buFont typeface="Arial" panose="020B0604020202020204" pitchFamily="34" charset="0"/>
              <a:buChar char="•"/>
            </a:pPr>
            <a:r>
              <a:rPr lang="en-US" altLang="en-US" sz="1800">
                <a:latin typeface="Calibri" panose="020F0502020204030204"/>
              </a:rPr>
              <a:t>Cap on RFP submittal and design size to promote a level playing field </a:t>
            </a:r>
            <a:endParaRPr kumimoji="0" lang="en-US" altLang="en-US" sz="1800" b="0" i="0" u="none" strike="noStrike" kern="1200" cap="none" spc="0" normalizeH="0" baseline="0" noProof="0">
              <a:ln>
                <a:noFill/>
              </a:ln>
              <a:effectLst/>
              <a:uLnTx/>
              <a:uFillTx/>
              <a:latin typeface="Calibri" panose="020F0502020204030204"/>
              <a:ea typeface="+mn-ea"/>
              <a:cs typeface="+mn-cs"/>
            </a:endParaRPr>
          </a:p>
          <a:p>
            <a:pPr marL="628650" lvl="1" indent="-171450">
              <a:lnSpc>
                <a:spcPct val="150000"/>
              </a:lnSpc>
              <a:buClr>
                <a:srgbClr val="B74D13"/>
              </a:buClr>
              <a:buFont typeface="Arial" panose="020B0604020202020204" pitchFamily="34" charset="0"/>
              <a:buChar char="•"/>
              <a:defRPr/>
            </a:pPr>
            <a:r>
              <a:rPr lang="en-US" altLang="en-US" sz="1800">
                <a:latin typeface="Calibri" panose="020F0502020204030204"/>
              </a:rPr>
              <a:t>N</a:t>
            </a:r>
            <a:r>
              <a:rPr kumimoji="0" lang="en-US" altLang="en-US" sz="1800" b="0" i="0" u="none" strike="noStrike" kern="1200" cap="none" spc="0" normalizeH="0" baseline="0" noProof="0" err="1">
                <a:ln>
                  <a:noFill/>
                </a:ln>
                <a:effectLst/>
                <a:uLnTx/>
                <a:uFillTx/>
                <a:latin typeface="Calibri" panose="020F0502020204030204"/>
                <a:ea typeface="+mn-ea"/>
                <a:cs typeface="+mn-cs"/>
              </a:rPr>
              <a:t>ew</a:t>
            </a:r>
            <a:r>
              <a:rPr kumimoji="0" lang="en-US" altLang="en-US" sz="1800" b="0" i="0" u="none" strike="noStrike" kern="1200" cap="none" spc="0" normalizeH="0" baseline="0" noProof="0">
                <a:ln>
                  <a:noFill/>
                </a:ln>
                <a:effectLst/>
                <a:uLnTx/>
                <a:uFillTx/>
                <a:latin typeface="Calibri" panose="020F0502020204030204"/>
                <a:ea typeface="+mn-ea"/>
                <a:cs typeface="+mn-cs"/>
              </a:rPr>
              <a:t> Small Business Enterprise Concessions (SBEC) opportunities to limit the competition pool to same-sized companies</a:t>
            </a:r>
          </a:p>
          <a:p>
            <a:pPr marL="628650" lvl="1" indent="-171450">
              <a:lnSpc>
                <a:spcPct val="150000"/>
              </a:lnSpc>
              <a:buClr>
                <a:srgbClr val="B74D13"/>
              </a:buClr>
              <a:buFont typeface="Arial" panose="020B0604020202020204" pitchFamily="34" charset="0"/>
              <a:buChar char="•"/>
              <a:defRPr/>
            </a:pPr>
            <a:r>
              <a:rPr lang="en-US" sz="1800">
                <a:latin typeface="Calibri" panose="020F0502020204030204"/>
              </a:rPr>
              <a:t>Added EDIA language to competitive solicitations </a:t>
            </a:r>
          </a:p>
          <a:p>
            <a:pPr marL="628650" lvl="1" indent="-171450">
              <a:lnSpc>
                <a:spcPct val="150000"/>
              </a:lnSpc>
              <a:buClr>
                <a:srgbClr val="B74D13"/>
              </a:buClr>
              <a:buFont typeface="Arial" panose="020B0604020202020204" pitchFamily="34" charset="0"/>
              <a:buChar char="•"/>
              <a:defRPr/>
            </a:pPr>
            <a:r>
              <a:rPr lang="en-US" sz="1800">
                <a:latin typeface="Calibri" panose="020F0502020204030204"/>
              </a:rPr>
              <a:t>A required EDIA Plan submission as part of proposals that will be scored and factored into each proposal’s final assessment </a:t>
            </a:r>
          </a:p>
          <a:p>
            <a:pPr lvl="2"/>
            <a:endParaRPr lang="en-US"/>
          </a:p>
        </p:txBody>
      </p:sp>
      <p:pic>
        <p:nvPicPr>
          <p:cNvPr id="8" name="Picture 7">
            <a:extLst>
              <a:ext uri="{FF2B5EF4-FFF2-40B4-BE49-F238E27FC236}">
                <a16:creationId xmlns:a16="http://schemas.microsoft.com/office/drawing/2014/main" id="{30C3BE8B-3071-C23C-8594-C34FB5ED86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13122" y="3696154"/>
            <a:ext cx="4964478" cy="2881275"/>
          </a:xfrm>
          <a:prstGeom prst="rect">
            <a:avLst/>
          </a:prstGeom>
        </p:spPr>
      </p:pic>
    </p:spTree>
    <p:custDataLst>
      <p:tags r:id="rId1"/>
    </p:custDataLst>
    <p:extLst>
      <p:ext uri="{BB962C8B-B14F-4D97-AF65-F5344CB8AC3E}">
        <p14:creationId xmlns:p14="http://schemas.microsoft.com/office/powerpoint/2010/main" val="4208304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0B749-606D-A9D1-9385-DB3DBBCDED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840DF4C-F854-F085-208C-77D11A350C74}"/>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sz="3600"/>
              <a:t>CONCESSIONS MASTERPLAN</a:t>
            </a:r>
            <a:endParaRPr lang="en-US" sz="3700"/>
          </a:p>
        </p:txBody>
      </p:sp>
      <p:sp>
        <p:nvSpPr>
          <p:cNvPr id="4" name="Title 3">
            <a:extLst>
              <a:ext uri="{FF2B5EF4-FFF2-40B4-BE49-F238E27FC236}">
                <a16:creationId xmlns:a16="http://schemas.microsoft.com/office/drawing/2014/main" id="{12E6C7CC-F857-5CB4-23DC-5EA5E9C8E9F1}"/>
              </a:ext>
              <a:ext uri="{C183D7F6-B498-43B3-948B-1728B52AA6E4}">
                <adec:decorative xmlns:adec="http://schemas.microsoft.com/office/drawing/2017/decorative" val="1"/>
              </a:ext>
            </a:extLst>
          </p:cNvPr>
          <p:cNvSpPr txBox="1">
            <a:spLocks noGrp="1"/>
          </p:cNvSpPr>
          <p:nvPr>
            <p:ph type="title" idx="4294967295"/>
          </p:nvPr>
        </p:nvSpPr>
        <p:spPr>
          <a:xfrm>
            <a:off x="4432293" y="1647118"/>
            <a:ext cx="4456669" cy="304698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Calibri"/>
                <a:cs typeface="Calibri"/>
              </a:rPr>
              <a:t>Branden Sowers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tx1"/>
                </a:solidFill>
                <a:effectLst/>
                <a:uLnTx/>
                <a:uFillTx/>
                <a:latin typeface="+mn-lt"/>
                <a:ea typeface="+mn-ea"/>
                <a:cs typeface="+mn-cs"/>
              </a:rPr>
              <a:t>Senior Director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tx1"/>
                </a:solidFill>
                <a:effectLst/>
                <a:uLnTx/>
                <a:uFillTx/>
                <a:latin typeface="+mn-lt"/>
                <a:ea typeface="+mn-ea"/>
                <a:cs typeface="+mn-cs"/>
              </a:rPr>
              <a:t>DEN Concessions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Calibri" panose="020F0502020204030204"/>
              <a:ea typeface="Calibri"/>
              <a:cs typeface="Calibri"/>
            </a:endParaRPr>
          </a:p>
        </p:txBody>
      </p:sp>
      <p:pic>
        <p:nvPicPr>
          <p:cNvPr id="6" name="Picture 5">
            <a:extLst>
              <a:ext uri="{FF2B5EF4-FFF2-40B4-BE49-F238E27FC236}">
                <a16:creationId xmlns:a16="http://schemas.microsoft.com/office/drawing/2014/main" id="{75041873-A4DC-35E3-0878-33BBC2F695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0440" y="1837941"/>
            <a:ext cx="3319279" cy="3182118"/>
          </a:xfrm>
          <a:prstGeom prst="rect">
            <a:avLst/>
          </a:prstGeom>
        </p:spPr>
      </p:pic>
    </p:spTree>
    <p:extLst>
      <p:ext uri="{BB962C8B-B14F-4D97-AF65-F5344CB8AC3E}">
        <p14:creationId xmlns:p14="http://schemas.microsoft.com/office/powerpoint/2010/main" val="2605757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2E69B637-6145-3456-FCD8-3C74828E7AC0}"/>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C57B6433-8777-920F-91AF-0C47FBF1BDA2}"/>
              </a:ext>
              <a:ext uri="{C183D7F6-B498-43B3-948B-1728B52AA6E4}">
                <adec:decorative xmlns:adec="http://schemas.microsoft.com/office/drawing/2017/decorative" val="1"/>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33" b="0" i="0" u="none" strike="noStrike" kern="1200" cap="none" spc="0" normalizeH="0" baseline="0" noProof="0">
                <a:ln>
                  <a:noFill/>
                </a:ln>
                <a:solidFill>
                  <a:srgbClr val="440099"/>
                </a:solidFill>
                <a:effectLst/>
                <a:uLnTx/>
                <a:uFillTx/>
                <a:latin typeface="+mn-lt"/>
                <a:ea typeface="+mn-ea"/>
                <a:cs typeface="+mn-cs"/>
              </a:rPr>
              <a:t>CONCESSIONS 2025</a:t>
            </a:r>
          </a:p>
        </p:txBody>
      </p:sp>
      <p:sp>
        <p:nvSpPr>
          <p:cNvPr id="16" name="Text Placeholder 15">
            <a:extLst>
              <a:ext uri="{FF2B5EF4-FFF2-40B4-BE49-F238E27FC236}">
                <a16:creationId xmlns:a16="http://schemas.microsoft.com/office/drawing/2014/main" id="{F34FAB50-9992-8C43-70B1-99F282F4CCF2}"/>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7" name="Text Placeholder 16">
            <a:extLst>
              <a:ext uri="{FF2B5EF4-FFF2-40B4-BE49-F238E27FC236}">
                <a16:creationId xmlns:a16="http://schemas.microsoft.com/office/drawing/2014/main" id="{40897674-C9CA-2D52-6BC7-4041B5CF288F}"/>
              </a:ext>
              <a:ext uri="{C183D7F6-B498-43B3-948B-1728B52AA6E4}">
                <adec:decorative xmlns:adec="http://schemas.microsoft.com/office/drawing/2017/decorative" val="1"/>
              </a:ext>
            </a:extLst>
          </p:cNvPr>
          <p:cNvSpPr>
            <a:spLocks noGrp="1"/>
          </p:cNvSpPr>
          <p:nvPr>
            <p:ph type="body" sz="quarter" idx="17"/>
          </p:nvPr>
        </p:nvSpPr>
        <p:spPr/>
        <p:txBody>
          <a:bodyPr/>
          <a:lstStyle/>
          <a:p>
            <a:endParaRPr lang="en-US"/>
          </a:p>
        </p:txBody>
      </p:sp>
      <p:sp>
        <p:nvSpPr>
          <p:cNvPr id="18" name="Text Placeholder 17">
            <a:extLst>
              <a:ext uri="{FF2B5EF4-FFF2-40B4-BE49-F238E27FC236}">
                <a16:creationId xmlns:a16="http://schemas.microsoft.com/office/drawing/2014/main" id="{ED9D212C-5092-5020-842F-C4F11281598C}"/>
              </a:ext>
              <a:ext uri="{C183D7F6-B498-43B3-948B-1728B52AA6E4}">
                <adec:decorative xmlns:adec="http://schemas.microsoft.com/office/drawing/2017/decorative" val="1"/>
              </a:ext>
            </a:extLst>
          </p:cNvPr>
          <p:cNvSpPr>
            <a:spLocks noGrp="1"/>
          </p:cNvSpPr>
          <p:nvPr>
            <p:ph type="body" sz="quarter" idx="18"/>
          </p:nvPr>
        </p:nvSpPr>
        <p:spPr/>
        <p:txBody>
          <a:bodyPr/>
          <a:lstStyle/>
          <a:p>
            <a:endParaRPr lang="en-US"/>
          </a:p>
        </p:txBody>
      </p:sp>
      <p:sp>
        <p:nvSpPr>
          <p:cNvPr id="19" name="Text Placeholder 18">
            <a:extLst>
              <a:ext uri="{FF2B5EF4-FFF2-40B4-BE49-F238E27FC236}">
                <a16:creationId xmlns:a16="http://schemas.microsoft.com/office/drawing/2014/main" id="{AA2FCD62-6610-AB51-BA70-3C29E71964A6}"/>
              </a:ext>
              <a:ext uri="{C183D7F6-B498-43B3-948B-1728B52AA6E4}">
                <adec:decorative xmlns:adec="http://schemas.microsoft.com/office/drawing/2017/decorative" val="1"/>
              </a:ext>
            </a:extLst>
          </p:cNvPr>
          <p:cNvSpPr>
            <a:spLocks noGrp="1"/>
          </p:cNvSpPr>
          <p:nvPr>
            <p:ph type="body" sz="quarter" idx="19"/>
          </p:nvPr>
        </p:nvSpPr>
        <p:spPr/>
        <p:txBody>
          <a:bodyPr/>
          <a:lstStyle/>
          <a:p>
            <a:endParaRPr lang="en-US"/>
          </a:p>
        </p:txBody>
      </p:sp>
      <p:sp>
        <p:nvSpPr>
          <p:cNvPr id="20" name="Text Placeholder 19">
            <a:extLst>
              <a:ext uri="{FF2B5EF4-FFF2-40B4-BE49-F238E27FC236}">
                <a16:creationId xmlns:a16="http://schemas.microsoft.com/office/drawing/2014/main" id="{D7DE745A-F385-0166-62A7-55B7EC01E7C5}"/>
              </a:ext>
              <a:ext uri="{C183D7F6-B498-43B3-948B-1728B52AA6E4}">
                <adec:decorative xmlns:adec="http://schemas.microsoft.com/office/drawing/2017/decorative" val="1"/>
              </a:ext>
            </a:extLst>
          </p:cNvPr>
          <p:cNvSpPr>
            <a:spLocks noGrp="1"/>
          </p:cNvSpPr>
          <p:nvPr>
            <p:ph type="body" sz="quarter" idx="20"/>
          </p:nvPr>
        </p:nvSpPr>
        <p:spPr/>
        <p:txBody>
          <a:bodyPr/>
          <a:lstStyle/>
          <a:p>
            <a:endParaRPr lang="en-US"/>
          </a:p>
        </p:txBody>
      </p:sp>
      <p:sp>
        <p:nvSpPr>
          <p:cNvPr id="21" name="Text Placeholder 20">
            <a:extLst>
              <a:ext uri="{FF2B5EF4-FFF2-40B4-BE49-F238E27FC236}">
                <a16:creationId xmlns:a16="http://schemas.microsoft.com/office/drawing/2014/main" id="{502F3956-D644-FC5D-FEF8-0266D05BAA38}"/>
              </a:ext>
              <a:ext uri="{C183D7F6-B498-43B3-948B-1728B52AA6E4}">
                <adec:decorative xmlns:adec="http://schemas.microsoft.com/office/drawing/2017/decorative" val="1"/>
              </a:ext>
            </a:extLst>
          </p:cNvPr>
          <p:cNvSpPr>
            <a:spLocks noGrp="1"/>
          </p:cNvSpPr>
          <p:nvPr>
            <p:ph type="body" sz="quarter" idx="21"/>
          </p:nvPr>
        </p:nvSpPr>
        <p:spPr/>
        <p:txBody>
          <a:bodyPr/>
          <a:lstStyle/>
          <a:p>
            <a:endParaRPr lang="en-US"/>
          </a:p>
        </p:txBody>
      </p:sp>
      <p:sp>
        <p:nvSpPr>
          <p:cNvPr id="22" name="Text Placeholder 21">
            <a:extLst>
              <a:ext uri="{FF2B5EF4-FFF2-40B4-BE49-F238E27FC236}">
                <a16:creationId xmlns:a16="http://schemas.microsoft.com/office/drawing/2014/main" id="{2D8333A7-50A3-9F11-34A6-E89E96B82FF3}"/>
              </a:ext>
              <a:ext uri="{C183D7F6-B498-43B3-948B-1728B52AA6E4}">
                <adec:decorative xmlns:adec="http://schemas.microsoft.com/office/drawing/2017/decorative" val="1"/>
              </a:ext>
            </a:extLst>
          </p:cNvPr>
          <p:cNvSpPr>
            <a:spLocks noGrp="1"/>
          </p:cNvSpPr>
          <p:nvPr>
            <p:ph type="body" sz="quarter" idx="22"/>
          </p:nvPr>
        </p:nvSpPr>
        <p:spPr/>
        <p:txBody>
          <a:bodyPr/>
          <a:lstStyle/>
          <a:p>
            <a:endParaRPr lang="en-US"/>
          </a:p>
        </p:txBody>
      </p:sp>
      <p:sp>
        <p:nvSpPr>
          <p:cNvPr id="23" name="Text Placeholder 22">
            <a:extLst>
              <a:ext uri="{FF2B5EF4-FFF2-40B4-BE49-F238E27FC236}">
                <a16:creationId xmlns:a16="http://schemas.microsoft.com/office/drawing/2014/main" id="{D8ACE652-61B7-8AB5-F3B8-7BF32BCCAC6B}"/>
              </a:ext>
              <a:ext uri="{C183D7F6-B498-43B3-948B-1728B52AA6E4}">
                <adec:decorative xmlns:adec="http://schemas.microsoft.com/office/drawing/2017/decorative" val="1"/>
              </a:ext>
            </a:extLst>
          </p:cNvPr>
          <p:cNvSpPr>
            <a:spLocks noGrp="1"/>
          </p:cNvSpPr>
          <p:nvPr>
            <p:ph type="body" sz="quarter" idx="23"/>
          </p:nvPr>
        </p:nvSpPr>
        <p:spPr/>
        <p:txBody>
          <a:bodyPr/>
          <a:lstStyle/>
          <a:p>
            <a:endParaRPr lang="en-US"/>
          </a:p>
        </p:txBody>
      </p:sp>
      <p:sp>
        <p:nvSpPr>
          <p:cNvPr id="24" name="Text Placeholder 23">
            <a:extLst>
              <a:ext uri="{FF2B5EF4-FFF2-40B4-BE49-F238E27FC236}">
                <a16:creationId xmlns:a16="http://schemas.microsoft.com/office/drawing/2014/main" id="{99BD0A27-7F17-0151-F4A0-8381EEBA9EE9}"/>
              </a:ext>
              <a:ext uri="{C183D7F6-B498-43B3-948B-1728B52AA6E4}">
                <adec:decorative xmlns:adec="http://schemas.microsoft.com/office/drawing/2017/decorative" val="1"/>
              </a:ext>
            </a:extLst>
          </p:cNvPr>
          <p:cNvSpPr>
            <a:spLocks noGrp="1"/>
          </p:cNvSpPr>
          <p:nvPr>
            <p:ph type="body" sz="quarter" idx="24"/>
          </p:nvPr>
        </p:nvSpPr>
        <p:spPr/>
        <p:txBody>
          <a:bodyPr/>
          <a:lstStyle/>
          <a:p>
            <a:endParaRPr lang="en-US"/>
          </a:p>
        </p:txBody>
      </p:sp>
      <p:sp>
        <p:nvSpPr>
          <p:cNvPr id="342" name="Google Shape;342;p41">
            <a:extLst>
              <a:ext uri="{FF2B5EF4-FFF2-40B4-BE49-F238E27FC236}">
                <a16:creationId xmlns:a16="http://schemas.microsoft.com/office/drawing/2014/main" id="{149525FA-3AE9-4FE1-DFA2-FB382FA530F4}"/>
              </a:ext>
              <a:ext uri="{C183D7F6-B498-43B3-948B-1728B52AA6E4}">
                <adec:decorative xmlns:adec="http://schemas.microsoft.com/office/drawing/2017/decorative" val="1"/>
              </a:ext>
            </a:extLst>
          </p:cNvPr>
          <p:cNvSpPr txBox="1">
            <a:spLocks noGrp="1"/>
          </p:cNvSpPr>
          <p:nvPr>
            <p:ph type="sldNum" sz="quarter" idx="4294967295"/>
          </p:nvPr>
        </p:nvSpPr>
        <p:spPr>
          <a:xfrm>
            <a:off x="9347200" y="6356351"/>
            <a:ext cx="2844800" cy="366183"/>
          </a:xfrm>
          <a:prstGeom prst="rect">
            <a:avLst/>
          </a:prstGeom>
          <a:noFill/>
          <a:ln>
            <a:noFill/>
          </a:ln>
        </p:spPr>
        <p:txBody>
          <a:bodyPr spcFirstLastPara="1" wrap="square" lIns="91425" tIns="45700" rIns="91425" bIns="45700" anchor="ctr" anchorCtr="0">
            <a:noAutofit/>
          </a:bodyPr>
          <a:lstStyle>
            <a:defPPr>
              <a:defRPr lang="en-US"/>
            </a:defPPr>
            <a:lvl1pPr marL="0" lvl="0" indent="0" algn="r" defTabSz="914377" rtl="0" eaLnBrk="1" latinLnBrk="0" hangingPunct="1">
              <a:spcBef>
                <a:spcPts val="0"/>
              </a:spcBef>
              <a:buNone/>
              <a:defRPr sz="1401" kern="1200">
                <a:solidFill>
                  <a:srgbClr val="3B1D85"/>
                </a:solidFill>
                <a:latin typeface="Calibri"/>
                <a:ea typeface="Calibri"/>
                <a:cs typeface="Calibri"/>
                <a:sym typeface="Calibri"/>
              </a:defRPr>
            </a:lvl1pPr>
            <a:lvl2pPr marL="0" lvl="1" indent="0" algn="r" defTabSz="914377" rtl="0" eaLnBrk="1" latinLnBrk="0" hangingPunct="1">
              <a:spcBef>
                <a:spcPts val="0"/>
              </a:spcBef>
              <a:buNone/>
              <a:defRPr sz="1401" kern="1200">
                <a:solidFill>
                  <a:srgbClr val="3B1D85"/>
                </a:solidFill>
                <a:latin typeface="Calibri"/>
                <a:ea typeface="Calibri"/>
                <a:cs typeface="Calibri"/>
                <a:sym typeface="Calibri"/>
              </a:defRPr>
            </a:lvl2pPr>
            <a:lvl3pPr marL="0" lvl="2" indent="0" algn="r" defTabSz="914377" rtl="0" eaLnBrk="1" latinLnBrk="0" hangingPunct="1">
              <a:spcBef>
                <a:spcPts val="0"/>
              </a:spcBef>
              <a:buNone/>
              <a:defRPr sz="1401" kern="1200">
                <a:solidFill>
                  <a:srgbClr val="3B1D85"/>
                </a:solidFill>
                <a:latin typeface="Calibri"/>
                <a:ea typeface="Calibri"/>
                <a:cs typeface="Calibri"/>
                <a:sym typeface="Calibri"/>
              </a:defRPr>
            </a:lvl3pPr>
            <a:lvl4pPr marL="0" lvl="3" indent="0" algn="r" defTabSz="914377" rtl="0" eaLnBrk="1" latinLnBrk="0" hangingPunct="1">
              <a:spcBef>
                <a:spcPts val="0"/>
              </a:spcBef>
              <a:buNone/>
              <a:defRPr sz="1401" kern="1200">
                <a:solidFill>
                  <a:srgbClr val="3B1D85"/>
                </a:solidFill>
                <a:latin typeface="Calibri"/>
                <a:ea typeface="Calibri"/>
                <a:cs typeface="Calibri"/>
                <a:sym typeface="Calibri"/>
              </a:defRPr>
            </a:lvl4pPr>
            <a:lvl5pPr marL="0" lvl="4" indent="0" algn="r" defTabSz="914377" rtl="0" eaLnBrk="1" latinLnBrk="0" hangingPunct="1">
              <a:spcBef>
                <a:spcPts val="0"/>
              </a:spcBef>
              <a:buNone/>
              <a:defRPr sz="1401" kern="1200">
                <a:solidFill>
                  <a:srgbClr val="3B1D85"/>
                </a:solidFill>
                <a:latin typeface="Calibri"/>
                <a:ea typeface="Calibri"/>
                <a:cs typeface="Calibri"/>
                <a:sym typeface="Calibri"/>
              </a:defRPr>
            </a:lvl5pPr>
            <a:lvl6pPr marL="0" lvl="5" indent="0" algn="r" defTabSz="914377" rtl="0" eaLnBrk="1" latinLnBrk="0" hangingPunct="1">
              <a:spcBef>
                <a:spcPts val="0"/>
              </a:spcBef>
              <a:buNone/>
              <a:defRPr sz="1401" kern="1200">
                <a:solidFill>
                  <a:srgbClr val="3B1D85"/>
                </a:solidFill>
                <a:latin typeface="Calibri"/>
                <a:ea typeface="Calibri"/>
                <a:cs typeface="Calibri"/>
                <a:sym typeface="Calibri"/>
              </a:defRPr>
            </a:lvl6pPr>
            <a:lvl7pPr marL="0" lvl="6" indent="0" algn="r" defTabSz="914377" rtl="0" eaLnBrk="1" latinLnBrk="0" hangingPunct="1">
              <a:spcBef>
                <a:spcPts val="0"/>
              </a:spcBef>
              <a:buNone/>
              <a:defRPr sz="1401" kern="1200">
                <a:solidFill>
                  <a:srgbClr val="3B1D85"/>
                </a:solidFill>
                <a:latin typeface="Calibri"/>
                <a:ea typeface="Calibri"/>
                <a:cs typeface="Calibri"/>
                <a:sym typeface="Calibri"/>
              </a:defRPr>
            </a:lvl7pPr>
            <a:lvl8pPr marL="0" lvl="7" indent="0" algn="r" defTabSz="914377" rtl="0" eaLnBrk="1" latinLnBrk="0" hangingPunct="1">
              <a:spcBef>
                <a:spcPts val="0"/>
              </a:spcBef>
              <a:buNone/>
              <a:defRPr sz="1401" kern="1200">
                <a:solidFill>
                  <a:srgbClr val="3B1D85"/>
                </a:solidFill>
                <a:latin typeface="Calibri"/>
                <a:ea typeface="Calibri"/>
                <a:cs typeface="Calibri"/>
                <a:sym typeface="Calibri"/>
              </a:defRPr>
            </a:lvl8pPr>
            <a:lvl9pPr marL="0" lvl="8" indent="0" algn="r" defTabSz="914377" rtl="0" eaLnBrk="1" latinLnBrk="0" hangingPunct="1">
              <a:spcBef>
                <a:spcPts val="0"/>
              </a:spcBef>
              <a:buNone/>
              <a:defRPr sz="1401" kern="1200">
                <a:solidFill>
                  <a:srgbClr val="3B1D85"/>
                </a:solidFill>
                <a:latin typeface="Calibri"/>
                <a:ea typeface="Calibri"/>
                <a:cs typeface="Calibri"/>
                <a:sym typeface="Calibri"/>
              </a:defRPr>
            </a:lvl9pPr>
          </a:lstStyle>
          <a:p>
            <a:pPr marL="0" marR="0" lvl="0" indent="0" algn="r" defTabSz="609555"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1" b="0" i="0" u="none" strike="noStrike" kern="1200" cap="none" spc="0" normalizeH="0" baseline="0" noProof="0">
                <a:ln>
                  <a:noFill/>
                </a:ln>
                <a:solidFill>
                  <a:srgbClr val="3B1D85"/>
                </a:solidFill>
                <a:effectLst/>
                <a:uLnTx/>
                <a:uFillTx/>
                <a:latin typeface="Calibri"/>
                <a:ea typeface="Calibri"/>
                <a:cs typeface="Calibri"/>
                <a:sym typeface="Calibri"/>
              </a:rPr>
              <a:pPr marL="0" marR="0" lvl="0" indent="0" algn="r" defTabSz="609555" rtl="0" eaLnBrk="1" fontAlgn="auto" latinLnBrk="0" hangingPunct="1">
                <a:lnSpc>
                  <a:spcPct val="100000"/>
                </a:lnSpc>
                <a:spcBef>
                  <a:spcPts val="0"/>
                </a:spcBef>
                <a:spcAft>
                  <a:spcPts val="0"/>
                </a:spcAft>
                <a:buClrTx/>
                <a:buSzTx/>
                <a:buFontTx/>
                <a:buNone/>
                <a:tabLst/>
                <a:defRPr/>
              </a:pPr>
              <a:t>22</a:t>
            </a:fld>
            <a:endParaRPr kumimoji="0" sz="1401"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347" name="Google Shape;347;p41">
            <a:extLst>
              <a:ext uri="{FF2B5EF4-FFF2-40B4-BE49-F238E27FC236}">
                <a16:creationId xmlns:a16="http://schemas.microsoft.com/office/drawing/2014/main" id="{C44D2A8B-2D06-AC56-46EF-A4E6879E47EC}"/>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 y="2926080"/>
            <a:ext cx="6252113" cy="3931341"/>
          </a:xfrm>
          <a:prstGeom prst="rect">
            <a:avLst/>
          </a:prstGeom>
          <a:noFill/>
          <a:ln>
            <a:noFill/>
          </a:ln>
        </p:spPr>
      </p:pic>
      <p:pic>
        <p:nvPicPr>
          <p:cNvPr id="348" name="Google Shape;348;p41">
            <a:extLst>
              <a:ext uri="{FF2B5EF4-FFF2-40B4-BE49-F238E27FC236}">
                <a16:creationId xmlns:a16="http://schemas.microsoft.com/office/drawing/2014/main" id="{9EBF0D54-12B0-3893-732A-C98465D173CE}"/>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252117" y="2926079"/>
            <a:ext cx="5939887" cy="3938016"/>
          </a:xfrm>
          <a:prstGeom prst="rect">
            <a:avLst/>
          </a:prstGeom>
          <a:noFill/>
          <a:ln>
            <a:noFill/>
          </a:ln>
        </p:spPr>
      </p:pic>
      <p:grpSp>
        <p:nvGrpSpPr>
          <p:cNvPr id="15" name="Group 14">
            <a:extLst>
              <a:ext uri="{FF2B5EF4-FFF2-40B4-BE49-F238E27FC236}">
                <a16:creationId xmlns:a16="http://schemas.microsoft.com/office/drawing/2014/main" id="{22923D96-B6C5-E10D-D6BB-5C17C3CABDEA}"/>
              </a:ext>
              <a:ext uri="{C183D7F6-B498-43B3-948B-1728B52AA6E4}">
                <adec:decorative xmlns:adec="http://schemas.microsoft.com/office/drawing/2017/decorative" val="1"/>
              </a:ext>
            </a:extLst>
          </p:cNvPr>
          <p:cNvGrpSpPr/>
          <p:nvPr/>
        </p:nvGrpSpPr>
        <p:grpSpPr>
          <a:xfrm>
            <a:off x="558800" y="1123316"/>
            <a:ext cx="10961728" cy="1493940"/>
            <a:chOff x="419100" y="874289"/>
            <a:chExt cx="8221296" cy="1120455"/>
          </a:xfrm>
        </p:grpSpPr>
        <p:sp>
          <p:nvSpPr>
            <p:cNvPr id="344" name="Google Shape;344;p41" descr="Key facts about DEN Concessions&#10;">
              <a:extLst>
                <a:ext uri="{FF2B5EF4-FFF2-40B4-BE49-F238E27FC236}">
                  <a16:creationId xmlns:a16="http://schemas.microsoft.com/office/drawing/2014/main" id="{824D2948-4190-A729-674C-2636EAD760A0}"/>
                </a:ext>
              </a:extLst>
            </p:cNvPr>
            <p:cNvSpPr txBox="1"/>
            <p:nvPr/>
          </p:nvSpPr>
          <p:spPr>
            <a:xfrm>
              <a:off x="419100" y="879294"/>
              <a:ext cx="1873837" cy="1115450"/>
            </a:xfrm>
            <a:prstGeom prst="rect">
              <a:avLst/>
            </a:prstGeom>
            <a:noFill/>
            <a:ln>
              <a:noFill/>
            </a:ln>
          </p:spPr>
          <p:txBody>
            <a:bodyPr spcFirstLastPara="1" wrap="square" lIns="0" tIns="0" rIns="0" bIns="0" anchor="t" anchorCtr="0">
              <a:spAutoFit/>
            </a:bodyPr>
            <a:lstStyle/>
            <a:p>
              <a:pPr marL="0" marR="0" lvl="0" indent="0" algn="ctr" defTabSz="609555" rtl="0" eaLnBrk="1" fontAlgn="auto" latinLnBrk="0" hangingPunct="1">
                <a:lnSpc>
                  <a:spcPct val="114000"/>
                </a:lnSpc>
                <a:spcBef>
                  <a:spcPts val="0"/>
                </a:spcBef>
                <a:spcAft>
                  <a:spcPts val="0"/>
                </a:spcAft>
                <a:buClr>
                  <a:srgbClr val="E0592A"/>
                </a:buClr>
                <a:buSzPts val="1800"/>
                <a:buFontTx/>
                <a:buNone/>
                <a:tabLst/>
                <a:defRPr/>
              </a:pPr>
              <a:r>
                <a:rPr kumimoji="0" lang="en-US" sz="4267" b="1" i="0" u="none" strike="noStrike" kern="1200" cap="none" spc="0" normalizeH="0" baseline="0" noProof="0">
                  <a:ln>
                    <a:noFill/>
                  </a:ln>
                  <a:solidFill>
                    <a:srgbClr val="E0592A"/>
                  </a:solidFill>
                  <a:effectLst/>
                  <a:uLnTx/>
                  <a:uFillTx/>
                  <a:latin typeface="Calibri"/>
                  <a:ea typeface="Calibri"/>
                  <a:cs typeface="Calibri"/>
                  <a:sym typeface="Calibri"/>
                </a:rPr>
                <a:t>200+</a:t>
              </a:r>
              <a:r>
                <a:rPr kumimoji="0" lang="en-US" sz="4267" b="1" i="0" u="none" strike="noStrike" kern="1200" cap="none" spc="0" normalizeH="0" baseline="0" noProof="0">
                  <a:ln>
                    <a:noFill/>
                  </a:ln>
                  <a:solidFill>
                    <a:srgbClr val="8D9EBC"/>
                  </a:solidFill>
                  <a:effectLst/>
                  <a:uLnTx/>
                  <a:uFillTx/>
                  <a:latin typeface="Calibri"/>
                  <a:ea typeface="Calibri"/>
                  <a:cs typeface="Calibri"/>
                  <a:sym typeface="Calibri"/>
                </a:rPr>
                <a:t> </a:t>
              </a:r>
            </a:p>
            <a:p>
              <a:pPr marL="0" marR="0" lvl="0" indent="0" algn="ctr" defTabSz="609555"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Shopping and </a:t>
              </a:r>
              <a:b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b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dining options</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3" name="Google Shape;344;p41">
              <a:extLst>
                <a:ext uri="{FF2B5EF4-FFF2-40B4-BE49-F238E27FC236}">
                  <a16:creationId xmlns:a16="http://schemas.microsoft.com/office/drawing/2014/main" id="{3FCCE812-4972-4FFE-B9B6-A64100976FB2}"/>
                </a:ext>
              </a:extLst>
            </p:cNvPr>
            <p:cNvSpPr txBox="1"/>
            <p:nvPr/>
          </p:nvSpPr>
          <p:spPr>
            <a:xfrm>
              <a:off x="2583354" y="874289"/>
              <a:ext cx="1703566" cy="838451"/>
            </a:xfrm>
            <a:prstGeom prst="rect">
              <a:avLst/>
            </a:prstGeom>
            <a:noFill/>
            <a:ln>
              <a:noFill/>
            </a:ln>
          </p:spPr>
          <p:txBody>
            <a:bodyPr spcFirstLastPara="1" wrap="square" lIns="0" tIns="0" rIns="0" bIns="0" anchor="t" anchorCtr="0">
              <a:spAutoFit/>
            </a:bodyPr>
            <a:lstStyle/>
            <a:p>
              <a:pPr marL="0" marR="0" lvl="0" indent="0" algn="ctr" defTabSz="609555" rtl="0" eaLnBrk="1" fontAlgn="auto" latinLnBrk="0" hangingPunct="1">
                <a:lnSpc>
                  <a:spcPct val="114000"/>
                </a:lnSpc>
                <a:spcBef>
                  <a:spcPts val="0"/>
                </a:spcBef>
                <a:spcAft>
                  <a:spcPts val="0"/>
                </a:spcAft>
                <a:buClr>
                  <a:srgbClr val="E0592A"/>
                </a:buClr>
                <a:buSzPts val="1800"/>
                <a:buFontTx/>
                <a:buNone/>
                <a:tabLst/>
                <a:defRPr/>
              </a:pPr>
              <a:r>
                <a:rPr kumimoji="0" lang="en-US" sz="4267" b="1" i="0" u="none" strike="noStrike" kern="1200" cap="none" spc="0" normalizeH="0" baseline="0" noProof="0">
                  <a:ln>
                    <a:noFill/>
                  </a:ln>
                  <a:solidFill>
                    <a:srgbClr val="E0592A"/>
                  </a:solidFill>
                  <a:effectLst/>
                  <a:uLnTx/>
                  <a:uFillTx/>
                  <a:latin typeface="Calibri"/>
                  <a:ea typeface="Calibri"/>
                  <a:cs typeface="Calibri"/>
                  <a:sym typeface="Calibri"/>
                </a:rPr>
                <a:t>~250k SF</a:t>
              </a:r>
            </a:p>
            <a:p>
              <a:pPr marL="0" marR="0" lvl="0" indent="0" algn="ctr" defTabSz="609555"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Concession space</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4" name="Google Shape;344;p41">
              <a:extLst>
                <a:ext uri="{FF2B5EF4-FFF2-40B4-BE49-F238E27FC236}">
                  <a16:creationId xmlns:a16="http://schemas.microsoft.com/office/drawing/2014/main" id="{79E20981-E5EB-06A6-3712-0C44F4B4667C}"/>
                </a:ext>
              </a:extLst>
            </p:cNvPr>
            <p:cNvSpPr txBox="1"/>
            <p:nvPr/>
          </p:nvSpPr>
          <p:spPr>
            <a:xfrm>
              <a:off x="4689085" y="879294"/>
              <a:ext cx="1873837" cy="1115450"/>
            </a:xfrm>
            <a:prstGeom prst="rect">
              <a:avLst/>
            </a:prstGeom>
            <a:noFill/>
            <a:ln>
              <a:noFill/>
            </a:ln>
          </p:spPr>
          <p:txBody>
            <a:bodyPr spcFirstLastPara="1" wrap="square" lIns="0" tIns="0" rIns="0" bIns="0" anchor="t" anchorCtr="0">
              <a:spAutoFit/>
            </a:bodyPr>
            <a:lstStyle/>
            <a:p>
              <a:pPr marL="0" marR="0" lvl="0" indent="0" algn="ctr" defTabSz="609555" rtl="0" eaLnBrk="1" fontAlgn="auto" latinLnBrk="0" hangingPunct="1">
                <a:lnSpc>
                  <a:spcPct val="114000"/>
                </a:lnSpc>
                <a:spcBef>
                  <a:spcPts val="0"/>
                </a:spcBef>
                <a:spcAft>
                  <a:spcPts val="0"/>
                </a:spcAft>
                <a:buClr>
                  <a:srgbClr val="E0592A"/>
                </a:buClr>
                <a:buSzPts val="1800"/>
                <a:buFontTx/>
                <a:buNone/>
                <a:tabLst/>
                <a:defRPr/>
              </a:pPr>
              <a:r>
                <a:rPr kumimoji="0" lang="en-US" sz="4267" b="1" i="0" u="none" strike="noStrike" kern="1200" cap="none" spc="0" normalizeH="0" baseline="0" noProof="0">
                  <a:ln>
                    <a:noFill/>
                  </a:ln>
                  <a:solidFill>
                    <a:srgbClr val="E0592A"/>
                  </a:solidFill>
                  <a:effectLst/>
                  <a:uLnTx/>
                  <a:uFillTx/>
                  <a:latin typeface="Calibri"/>
                  <a:ea typeface="Calibri"/>
                  <a:cs typeface="Calibri"/>
                  <a:sym typeface="Calibri"/>
                </a:rPr>
                <a:t>$665M</a:t>
              </a:r>
              <a:endParaRPr kumimoji="0" lang="en-US" sz="4267" b="1" i="0" u="none" strike="noStrike" kern="1200" cap="none" spc="0" normalizeH="0" baseline="0" noProof="0">
                <a:ln>
                  <a:noFill/>
                </a:ln>
                <a:solidFill>
                  <a:srgbClr val="3B1D85"/>
                </a:solidFill>
                <a:effectLst/>
                <a:uLnTx/>
                <a:uFillTx/>
                <a:latin typeface="Calibri"/>
                <a:ea typeface="Calibri"/>
                <a:cs typeface="Calibri"/>
                <a:sym typeface="Calibri"/>
              </a:endParaRPr>
            </a:p>
            <a:p>
              <a:pPr marL="0" marR="0" lvl="0" indent="0" algn="ctr" defTabSz="609555"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Gross</a:t>
              </a:r>
            </a:p>
            <a:p>
              <a:pPr marL="0" marR="0" lvl="0" indent="0" algn="ctr" defTabSz="609555"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sales in 2025</a:t>
              </a:r>
              <a:endParaRPr kumimoji="0" lang="en-US" sz="24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5" name="Google Shape;344;p41">
              <a:extLst>
                <a:ext uri="{FF2B5EF4-FFF2-40B4-BE49-F238E27FC236}">
                  <a16:creationId xmlns:a16="http://schemas.microsoft.com/office/drawing/2014/main" id="{24C648B7-2F07-5337-84A4-4F8F7E3E74E5}"/>
                </a:ext>
              </a:extLst>
            </p:cNvPr>
            <p:cNvSpPr txBox="1"/>
            <p:nvPr/>
          </p:nvSpPr>
          <p:spPr>
            <a:xfrm>
              <a:off x="6860715" y="880481"/>
              <a:ext cx="1779681" cy="838451"/>
            </a:xfrm>
            <a:prstGeom prst="rect">
              <a:avLst/>
            </a:prstGeom>
            <a:noFill/>
            <a:ln>
              <a:noFill/>
            </a:ln>
          </p:spPr>
          <p:txBody>
            <a:bodyPr spcFirstLastPara="1" wrap="square" lIns="0" tIns="0" rIns="0" bIns="0" anchor="t" anchorCtr="0">
              <a:spAutoFit/>
            </a:bodyPr>
            <a:lstStyle/>
            <a:p>
              <a:pPr marL="0" marR="0" lvl="0" indent="0" algn="ctr" defTabSz="609555" rtl="0" eaLnBrk="1" fontAlgn="auto" latinLnBrk="0" hangingPunct="1">
                <a:lnSpc>
                  <a:spcPct val="114000"/>
                </a:lnSpc>
                <a:spcBef>
                  <a:spcPts val="0"/>
                </a:spcBef>
                <a:spcAft>
                  <a:spcPts val="0"/>
                </a:spcAft>
                <a:buClr>
                  <a:srgbClr val="E0592A"/>
                </a:buClr>
                <a:buSzPts val="1800"/>
                <a:buFontTx/>
                <a:buNone/>
                <a:tabLst/>
                <a:defRPr/>
              </a:pPr>
              <a:r>
                <a:rPr kumimoji="0" lang="en-US" sz="4267" b="1" i="0" u="none" strike="noStrike" kern="1200" cap="none" spc="0" normalizeH="0" baseline="0" noProof="0">
                  <a:ln>
                    <a:noFill/>
                  </a:ln>
                  <a:solidFill>
                    <a:srgbClr val="E0592A"/>
                  </a:solidFill>
                  <a:effectLst/>
                  <a:uLnTx/>
                  <a:uFillTx/>
                  <a:latin typeface="Calibri"/>
                  <a:ea typeface="Calibri"/>
                  <a:cs typeface="Calibri"/>
                  <a:sym typeface="Calibri"/>
                </a:rPr>
                <a:t>$16.13 </a:t>
              </a:r>
            </a:p>
            <a:p>
              <a:pPr marL="0" marR="0" lvl="0" indent="0" algn="ctr" defTabSz="609555" rtl="0" eaLnBrk="1" fontAlgn="auto" latinLnBrk="0" hangingPunct="1">
                <a:lnSpc>
                  <a:spcPct val="100000"/>
                </a:lnSpc>
                <a:spcBef>
                  <a:spcPts val="0"/>
                </a:spcBef>
                <a:spcAft>
                  <a:spcPts val="0"/>
                </a:spcAft>
                <a:buClr>
                  <a:srgbClr val="E0592A"/>
                </a:buClr>
                <a:buSzPts val="1800"/>
                <a:buFontTx/>
                <a:buNone/>
                <a:tabLst/>
                <a:defRPr/>
              </a:pPr>
              <a:r>
                <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rPr>
                <a:t>SPE for 2025</a:t>
              </a:r>
            </a:p>
          </p:txBody>
        </p:sp>
        <p:cxnSp>
          <p:nvCxnSpPr>
            <p:cNvPr id="6" name="Straight Connector 5">
              <a:extLst>
                <a:ext uri="{FF2B5EF4-FFF2-40B4-BE49-F238E27FC236}">
                  <a16:creationId xmlns:a16="http://schemas.microsoft.com/office/drawing/2014/main" id="{B9B1BA30-4E39-2F2A-1B11-0A4D940D7418}"/>
                </a:ext>
              </a:extLst>
            </p:cNvPr>
            <p:cNvCxnSpPr>
              <a:cxnSpLocks/>
            </p:cNvCxnSpPr>
            <p:nvPr/>
          </p:nvCxnSpPr>
          <p:spPr>
            <a:xfrm>
              <a:off x="238125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8BD8582-C39D-24D1-A486-B166FF171B84}"/>
                </a:ext>
              </a:extLst>
            </p:cNvPr>
            <p:cNvCxnSpPr>
              <a:cxnSpLocks/>
            </p:cNvCxnSpPr>
            <p:nvPr/>
          </p:nvCxnSpPr>
          <p:spPr>
            <a:xfrm>
              <a:off x="451220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4FA72F1-030B-DCF9-B50F-51FB1BBC9AA8}"/>
                </a:ext>
              </a:extLst>
            </p:cNvPr>
            <p:cNvCxnSpPr>
              <a:cxnSpLocks/>
            </p:cNvCxnSpPr>
            <p:nvPr/>
          </p:nvCxnSpPr>
          <p:spPr>
            <a:xfrm>
              <a:off x="6671623" y="984278"/>
              <a:ext cx="0" cy="876664"/>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5630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3" name="Google Shape;211;p27">
            <a:extLst>
              <a:ext uri="{FF2B5EF4-FFF2-40B4-BE49-F238E27FC236}">
                <a16:creationId xmlns:a16="http://schemas.microsoft.com/office/drawing/2014/main" id="{927B3761-68B3-6F9D-0A17-6D3BE43571B5}"/>
              </a:ext>
              <a:ext uri="{C183D7F6-B498-43B3-948B-1728B52AA6E4}">
                <adec:decorative xmlns:adec="http://schemas.microsoft.com/office/drawing/2017/decorative" val="1"/>
              </a:ext>
            </a:extLst>
          </p:cNvPr>
          <p:cNvSpPr/>
          <p:nvPr/>
        </p:nvSpPr>
        <p:spPr>
          <a:xfrm>
            <a:off x="0" y="1536971"/>
            <a:ext cx="12192000" cy="3275590"/>
          </a:xfrm>
          <a:prstGeom prst="rect">
            <a:avLst/>
          </a:prstGeom>
          <a:solidFill>
            <a:srgbClr val="440099">
              <a:alpha val="85000"/>
            </a:srgbClr>
          </a:solid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1"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1" name="Text Placeholder 20">
            <a:extLst>
              <a:ext uri="{FF2B5EF4-FFF2-40B4-BE49-F238E27FC236}">
                <a16:creationId xmlns:a16="http://schemas.microsoft.com/office/drawing/2014/main" id="{7195B09D-6FEC-3931-2AE9-AA447DF0D33D}"/>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33" b="0" i="0" u="none" strike="noStrike" kern="1200" cap="none" spc="0" normalizeH="0" baseline="0" noProof="0">
                <a:ln>
                  <a:noFill/>
                </a:ln>
                <a:solidFill>
                  <a:srgbClr val="440099"/>
                </a:solidFill>
                <a:effectLst/>
                <a:uLnTx/>
                <a:uFillTx/>
                <a:latin typeface="+mn-lt"/>
                <a:ea typeface="+mn-ea"/>
                <a:cs typeface="+mn-cs"/>
              </a:rPr>
              <a:t>IMPACT OF GROWTH</a:t>
            </a:r>
          </a:p>
        </p:txBody>
      </p:sp>
      <p:sp>
        <p:nvSpPr>
          <p:cNvPr id="4" name="Google Shape;212;p27">
            <a:extLst>
              <a:ext uri="{FF2B5EF4-FFF2-40B4-BE49-F238E27FC236}">
                <a16:creationId xmlns:a16="http://schemas.microsoft.com/office/drawing/2014/main" id="{7089DE61-23C5-957A-8452-93A050E02964}"/>
              </a:ext>
            </a:extLst>
          </p:cNvPr>
          <p:cNvSpPr txBox="1"/>
          <p:nvPr/>
        </p:nvSpPr>
        <p:spPr>
          <a:xfrm>
            <a:off x="558800" y="1792806"/>
            <a:ext cx="11249744" cy="2763920"/>
          </a:xfrm>
          <a:prstGeom prst="rect">
            <a:avLst/>
          </a:prstGeom>
          <a:noFill/>
          <a:ln>
            <a:noFill/>
          </a:ln>
        </p:spPr>
        <p:txBody>
          <a:bodyPr spcFirstLastPara="1" wrap="square" lIns="0" tIns="0" rIns="0" bIns="0" anchor="t" anchorCtr="0">
            <a:noAutofit/>
          </a:bodyPr>
          <a:lstStyle/>
          <a:p>
            <a:pPr marL="243834" marR="0" lvl="0" indent="-243834" algn="l" defTabSz="914400" rtl="0" eaLnBrk="1" fontAlgn="auto" latinLnBrk="0" hangingPunct="1">
              <a:lnSpc>
                <a:spcPct val="100000"/>
              </a:lnSpc>
              <a:spcBef>
                <a:spcPts val="0"/>
              </a:spcBef>
              <a:spcAft>
                <a:spcPts val="1200"/>
              </a:spcAft>
              <a:buClr>
                <a:srgbClr val="C3D831"/>
              </a:buClr>
              <a:buSzPct val="100000"/>
              <a:buFont typeface="Arial"/>
              <a:buChar char="•"/>
              <a:tabLst/>
              <a:defRPr/>
            </a:pPr>
            <a:r>
              <a:rPr kumimoji="0" lang="en-US" altLang="en-US" sz="3000" b="0" i="0" u="none" strike="noStrike" kern="1200" cap="none" spc="0" normalizeH="0" baseline="0" noProof="0">
                <a:ln>
                  <a:noFill/>
                </a:ln>
                <a:solidFill>
                  <a:prstClr val="white"/>
                </a:solidFill>
                <a:effectLst/>
                <a:uLnTx/>
                <a:uFillTx/>
                <a:latin typeface="Calibri"/>
                <a:ea typeface="+mn-ea"/>
                <a:cs typeface="Calibri"/>
              </a:rPr>
              <a:t>Crowding, long lines and lack of options hurting revenue performance</a:t>
            </a:r>
          </a:p>
          <a:p>
            <a:pPr marL="243834" marR="0" lvl="0" indent="-243834" algn="l" defTabSz="914400" rtl="0" eaLnBrk="1" fontAlgn="auto" latinLnBrk="0" hangingPunct="1">
              <a:lnSpc>
                <a:spcPct val="100000"/>
              </a:lnSpc>
              <a:spcBef>
                <a:spcPts val="0"/>
              </a:spcBef>
              <a:spcAft>
                <a:spcPts val="1200"/>
              </a:spcAft>
              <a:buClr>
                <a:srgbClr val="C3D831"/>
              </a:buClr>
              <a:buSzPct val="100000"/>
              <a:buFont typeface="Arial"/>
              <a:buChar char="•"/>
              <a:tabLst/>
              <a:defRPr/>
            </a:pPr>
            <a:r>
              <a:rPr kumimoji="0" lang="en-US" sz="3000" b="0" i="0" u="none" strike="noStrike" kern="1200" cap="none" spc="0" normalizeH="0" baseline="0" noProof="0">
                <a:ln>
                  <a:noFill/>
                </a:ln>
                <a:solidFill>
                  <a:prstClr val="white"/>
                </a:solidFill>
                <a:effectLst/>
                <a:uLnTx/>
                <a:uFillTx/>
                <a:latin typeface="Calibri"/>
                <a:ea typeface="+mn-ea"/>
                <a:cs typeface="Calibri"/>
              </a:rPr>
              <a:t>Passenger movement becoming more difficult​</a:t>
            </a:r>
            <a:endParaRPr kumimoji="0" lang="en-US"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243834" marR="0" lvl="0" indent="-243834" algn="l" defTabSz="914400" rtl="0" eaLnBrk="1" fontAlgn="auto" latinLnBrk="0" hangingPunct="1">
              <a:lnSpc>
                <a:spcPct val="100000"/>
              </a:lnSpc>
              <a:spcBef>
                <a:spcPts val="0"/>
              </a:spcBef>
              <a:spcAft>
                <a:spcPts val="1200"/>
              </a:spcAft>
              <a:buClr>
                <a:srgbClr val="C3D831"/>
              </a:buClr>
              <a:buSzPct val="100000"/>
              <a:buFont typeface="Arial"/>
              <a:buChar char="•"/>
              <a:tabLst/>
              <a:defRPr/>
            </a:pPr>
            <a:r>
              <a:rPr kumimoji="0" lang="en-US" sz="3000" b="0" i="0" u="none" strike="noStrike" kern="1200" cap="none" spc="0" normalizeH="0" baseline="0" noProof="0">
                <a:ln>
                  <a:noFill/>
                </a:ln>
                <a:solidFill>
                  <a:prstClr val="white"/>
                </a:solidFill>
                <a:effectLst/>
                <a:uLnTx/>
                <a:uFillTx/>
                <a:latin typeface="Calibri"/>
                <a:ea typeface="+mn-ea"/>
                <a:cs typeface="Calibri"/>
              </a:rPr>
              <a:t>Concessions are undersized for passenger volumes​</a:t>
            </a:r>
            <a:endParaRPr kumimoji="0" sz="3000" b="0" i="0" u="none" strike="noStrike" kern="1200" cap="none" spc="0" normalizeH="0" baseline="0" noProof="0">
              <a:ln>
                <a:noFill/>
              </a:ln>
              <a:solidFill>
                <a:prstClr val="black"/>
              </a:solidFill>
              <a:effectLst/>
              <a:uLnTx/>
              <a:uFillTx/>
              <a:latin typeface="Calibri" panose="020F0502020204030204"/>
              <a:ea typeface="+mn-ea"/>
              <a:cs typeface="+mn-cs"/>
            </a:endParaRPr>
          </a:p>
          <a:p>
            <a:pPr marL="243834" marR="0" lvl="0" indent="-243834" algn="l" defTabSz="914400" rtl="0" eaLnBrk="1" fontAlgn="auto" latinLnBrk="0" hangingPunct="1">
              <a:lnSpc>
                <a:spcPct val="100000"/>
              </a:lnSpc>
              <a:spcBef>
                <a:spcPts val="0"/>
              </a:spcBef>
              <a:spcAft>
                <a:spcPts val="1200"/>
              </a:spcAft>
              <a:buClr>
                <a:srgbClr val="C3D831"/>
              </a:buClr>
              <a:buSzPct val="100000"/>
              <a:buFont typeface="Arial"/>
              <a:buChar char="•"/>
              <a:tabLst/>
              <a:defRPr/>
            </a:pPr>
            <a:r>
              <a:rPr kumimoji="0" lang="en-US" sz="3000" b="0" i="0" u="none" strike="noStrike" kern="1200" cap="none" spc="0" normalizeH="0" baseline="0" noProof="0">
                <a:ln>
                  <a:noFill/>
                </a:ln>
                <a:solidFill>
                  <a:prstClr val="white"/>
                </a:solidFill>
                <a:effectLst/>
                <a:uLnTx/>
                <a:uFillTx/>
                <a:latin typeface="Calibri"/>
                <a:ea typeface="+mn-ea"/>
                <a:cs typeface="Calibri"/>
              </a:rPr>
              <a:t>Decrease in customer satisfaction when our guests cannot get their needs met</a:t>
            </a:r>
            <a:endParaRPr kumimoji="0" sz="3000" b="0" i="0" u="none" strike="noStrike" kern="1200" cap="none" spc="0" normalizeH="0" baseline="0" noProof="0">
              <a:ln>
                <a:noFill/>
              </a:ln>
              <a:solidFill>
                <a:srgbClr val="F2F2F2"/>
              </a:solidFill>
              <a:effectLst/>
              <a:uLnTx/>
              <a:uFillTx/>
              <a:latin typeface="Calibri"/>
              <a:ea typeface="Calibri"/>
              <a:cs typeface="Calibri"/>
              <a:sym typeface="Calibri"/>
            </a:endParaRPr>
          </a:p>
        </p:txBody>
      </p:sp>
      <p:sp>
        <p:nvSpPr>
          <p:cNvPr id="22" name="Text Placeholder 21">
            <a:extLst>
              <a:ext uri="{FF2B5EF4-FFF2-40B4-BE49-F238E27FC236}">
                <a16:creationId xmlns:a16="http://schemas.microsoft.com/office/drawing/2014/main" id="{3E427C37-1DA8-7643-A880-03499223C0B6}"/>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02" name="Google Shape;202;p26">
            <a:extLst>
              <a:ext uri="{C183D7F6-B498-43B3-948B-1728B52AA6E4}">
                <adec:decorative xmlns:adec="http://schemas.microsoft.com/office/drawing/2017/decorative" val="1"/>
              </a:ext>
            </a:extLst>
          </p:cNvPr>
          <p:cNvSpPr txBox="1">
            <a:spLocks noGrp="1"/>
          </p:cNvSpPr>
          <p:nvPr>
            <p:ph type="sldNum" sz="quarter" idx="4294967295"/>
          </p:nvPr>
        </p:nvSpPr>
        <p:spPr>
          <a:xfrm>
            <a:off x="9347200" y="6356351"/>
            <a:ext cx="2844800" cy="366183"/>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1" b="0" i="0" u="none" strike="noStrike" kern="1200" cap="none" spc="0" normalizeH="0" baseline="0" noProof="0" smtClean="0">
                <a:ln>
                  <a:noFill/>
                </a:ln>
                <a:solidFill>
                  <a:srgbClr val="3B1D85"/>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1" b="0" i="0" u="none" strike="noStrike" kern="1200" cap="none" spc="0" normalizeH="0" baseline="0" noProof="0">
              <a:ln>
                <a:noFill/>
              </a:ln>
              <a:solidFill>
                <a:srgbClr val="3B1D85"/>
              </a:solidFill>
              <a:effectLst/>
              <a:uLnTx/>
              <a:uFillTx/>
              <a:latin typeface="Calibri"/>
              <a:ea typeface="Calibri"/>
              <a:cs typeface="Calibri"/>
              <a:sym typeface="Calibri"/>
            </a:endParaRPr>
          </a:p>
        </p:txBody>
      </p:sp>
      <p:pic>
        <p:nvPicPr>
          <p:cNvPr id="9" name="Picture 8">
            <a:extLst>
              <a:ext uri="{FF2B5EF4-FFF2-40B4-BE49-F238E27FC236}">
                <a16:creationId xmlns:a16="http://schemas.microsoft.com/office/drawing/2014/main" id="{C1DCEA4B-E81C-8D49-5B8F-4B4E20D582C3}"/>
              </a:ext>
              <a:ext uri="{C183D7F6-B498-43B3-948B-1728B52AA6E4}">
                <adec:decorative xmlns:adec="http://schemas.microsoft.com/office/drawing/2017/decorative" val="1"/>
              </a:ext>
            </a:extLst>
          </p:cNvPr>
          <p:cNvPicPr>
            <a:picLocks noChangeAspect="1"/>
          </p:cNvPicPr>
          <p:nvPr/>
        </p:nvPicPr>
        <p:blipFill rotWithShape="1">
          <a:blip r:embed="rId3"/>
          <a:srcRect l="12170" t="37611" r="12785" b="17979"/>
          <a:stretch/>
        </p:blipFill>
        <p:spPr>
          <a:xfrm>
            <a:off x="0" y="4791395"/>
            <a:ext cx="12192000" cy="3605712"/>
          </a:xfrm>
          <a:prstGeom prst="rect">
            <a:avLst/>
          </a:prstGeom>
        </p:spPr>
      </p:pic>
    </p:spTree>
    <p:extLst>
      <p:ext uri="{BB962C8B-B14F-4D97-AF65-F5344CB8AC3E}">
        <p14:creationId xmlns:p14="http://schemas.microsoft.com/office/powerpoint/2010/main" val="1070029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12" name="Rectangle 11">
            <a:extLst>
              <a:ext uri="{FF2B5EF4-FFF2-40B4-BE49-F238E27FC236}">
                <a16:creationId xmlns:a16="http://schemas.microsoft.com/office/drawing/2014/main" id="{991EE59C-F3FE-F7A2-3270-AA6684C93DA5}"/>
              </a:ext>
              <a:ext uri="{C183D7F6-B498-43B3-948B-1728B52AA6E4}">
                <adec:decorative xmlns:adec="http://schemas.microsoft.com/office/drawing/2017/decorative" val="1"/>
              </a:ext>
            </a:extLst>
          </p:cNvPr>
          <p:cNvSpPr/>
          <p:nvPr/>
        </p:nvSpPr>
        <p:spPr>
          <a:xfrm>
            <a:off x="-1" y="1299313"/>
            <a:ext cx="12231156" cy="840319"/>
          </a:xfrm>
          <a:prstGeom prst="rect">
            <a:avLst/>
          </a:prstGeom>
          <a:solidFill>
            <a:srgbClr val="E059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67E44643-D79A-3833-FE94-485EDD87FDCB}"/>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33" b="0" i="0" u="none" strike="noStrike" kern="1200" cap="none" spc="0" normalizeH="0" baseline="0" noProof="0">
                <a:ln>
                  <a:noFill/>
                </a:ln>
                <a:solidFill>
                  <a:srgbClr val="440099"/>
                </a:solidFill>
                <a:effectLst/>
                <a:uLnTx/>
                <a:uFillTx/>
                <a:latin typeface="+mn-lt"/>
                <a:ea typeface="+mn-ea"/>
                <a:cs typeface="+mn-cs"/>
              </a:rPr>
              <a:t>OUR SOLUTION: Concessions Master Plan</a:t>
            </a:r>
          </a:p>
        </p:txBody>
      </p:sp>
      <p:sp>
        <p:nvSpPr>
          <p:cNvPr id="228" name="Google Shape;228;p29">
            <a:extLst>
              <a:ext uri="{C183D7F6-B498-43B3-948B-1728B52AA6E4}">
                <adec:decorative xmlns:adec="http://schemas.microsoft.com/office/drawing/2017/decorative" val="1"/>
              </a:ext>
            </a:extLst>
          </p:cNvPr>
          <p:cNvSpPr txBox="1">
            <a:spLocks noGrp="1"/>
          </p:cNvSpPr>
          <p:nvPr>
            <p:ph type="sldNum" sz="quarter" idx="4294967295"/>
          </p:nvPr>
        </p:nvSpPr>
        <p:spPr>
          <a:xfrm>
            <a:off x="11891434" y="6447367"/>
            <a:ext cx="300567" cy="213784"/>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401" b="0" i="0" u="none" strike="noStrike" cap="none">
                <a:solidFill>
                  <a:schemeClr val="bg1">
                    <a:lumMod val="95000"/>
                  </a:schemeClr>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401" b="0" i="0" u="none" strike="noStrike" cap="none">
                <a:solidFill>
                  <a:srgbClr val="3B1D85"/>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1" b="0" i="0" u="none" strike="noStrike" kern="1200" cap="none" spc="0" normalizeH="0" baseline="0" noProof="0" smtClean="0">
                <a:ln>
                  <a:noFill/>
                </a:ln>
                <a:solidFill>
                  <a:prstClr val="white">
                    <a:lumMod val="95000"/>
                  </a:prstClr>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1"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30" name="Google Shape;230;p29"/>
          <p:cNvSpPr/>
          <p:nvPr/>
        </p:nvSpPr>
        <p:spPr>
          <a:xfrm>
            <a:off x="1" y="1482092"/>
            <a:ext cx="12231154" cy="444678"/>
          </a:xfrm>
          <a:prstGeom prst="rect">
            <a:avLst/>
          </a:prstGeom>
          <a:noFill/>
          <a:ln>
            <a:noFill/>
          </a:ln>
        </p:spPr>
        <p:txBody>
          <a:bodyPr spcFirstLastPara="1" wrap="square" lIns="0" tIns="0" rIns="0" bIns="0" anchor="t" anchorCtr="0">
            <a:noAutofit/>
          </a:bodyPr>
          <a:lstStyle/>
          <a:p>
            <a:pPr marL="25399" marR="0" lvl="0" indent="0" algn="ctr" defTabSz="914400" rtl="0" eaLnBrk="1" fontAlgn="auto" latinLnBrk="0" hangingPunct="1">
              <a:lnSpc>
                <a:spcPct val="100000"/>
              </a:lnSpc>
              <a:spcBef>
                <a:spcPts val="0"/>
              </a:spcBef>
              <a:spcAft>
                <a:spcPts val="0"/>
              </a:spcAft>
              <a:buClr>
                <a:srgbClr val="E0592A"/>
              </a:buClr>
              <a:buSzPts val="1400"/>
              <a:buFontTx/>
              <a:buNone/>
              <a:tabLst/>
              <a:defRPr/>
            </a:pPr>
            <a:r>
              <a:rPr kumimoji="0" lang="en-US" sz="2667" b="0" i="0" u="none" strike="noStrike" kern="1200" cap="none" spc="0" normalizeH="0" baseline="0" noProof="0">
                <a:ln>
                  <a:noFill/>
                </a:ln>
                <a:solidFill>
                  <a:prstClr val="white"/>
                </a:solidFill>
                <a:effectLst/>
                <a:uLnTx/>
                <a:uFillTx/>
                <a:latin typeface="Calibri"/>
                <a:ea typeface="Calibri"/>
                <a:cs typeface="Calibri"/>
                <a:sym typeface="Calibri"/>
              </a:rPr>
              <a:t>A road map to efficiently meet airport growth and serve 100 million passengers.</a:t>
            </a:r>
          </a:p>
        </p:txBody>
      </p:sp>
      <p:sp>
        <p:nvSpPr>
          <p:cNvPr id="13" name="Google Shape;230;p29">
            <a:extLst>
              <a:ext uri="{FF2B5EF4-FFF2-40B4-BE49-F238E27FC236}">
                <a16:creationId xmlns:a16="http://schemas.microsoft.com/office/drawing/2014/main" id="{8AC635F9-11EB-51B4-E534-0BDDF0A13A63}"/>
              </a:ext>
            </a:extLst>
          </p:cNvPr>
          <p:cNvSpPr/>
          <p:nvPr/>
        </p:nvSpPr>
        <p:spPr>
          <a:xfrm>
            <a:off x="273899" y="2342983"/>
            <a:ext cx="5457297" cy="4388647"/>
          </a:xfrm>
          <a:prstGeom prst="rect">
            <a:avLst/>
          </a:prstGeom>
          <a:noFill/>
          <a:ln>
            <a:noFill/>
          </a:ln>
        </p:spPr>
        <p:txBody>
          <a:bodyPr spcFirstLastPara="1" wrap="square" lIns="0" tIns="0" rIns="0" bIns="0" anchor="t" anchorCtr="0">
            <a:noAutofit/>
          </a:bodyPr>
          <a:lstStyle/>
          <a:p>
            <a:pPr marL="25399" marR="0" lvl="0" indent="0" algn="l" defTabSz="914400" rtl="0" eaLnBrk="1" fontAlgn="auto" latinLnBrk="0" hangingPunct="1">
              <a:lnSpc>
                <a:spcPct val="100000"/>
              </a:lnSpc>
              <a:spcBef>
                <a:spcPts val="0"/>
              </a:spcBef>
              <a:spcAft>
                <a:spcPts val="0"/>
              </a:spcAft>
              <a:buClr>
                <a:srgbClr val="E0592A"/>
              </a:buClr>
              <a:buSzPts val="1400"/>
              <a:buFontTx/>
              <a:buNone/>
              <a:tabLst/>
              <a:defRPr/>
            </a:pPr>
            <a:r>
              <a:rPr kumimoji="0" lang="en-US" sz="3200" b="1" i="0" u="none" strike="noStrike" kern="1200" cap="none" spc="0" normalizeH="0" baseline="0" noProof="0">
                <a:ln>
                  <a:noFill/>
                </a:ln>
                <a:solidFill>
                  <a:srgbClr val="3B1D85"/>
                </a:solidFill>
                <a:effectLst/>
                <a:uLnTx/>
                <a:uFillTx/>
                <a:latin typeface="Calibri"/>
                <a:ea typeface="Calibri"/>
                <a:cs typeface="Calibri"/>
                <a:sym typeface="Calibri"/>
              </a:rPr>
              <a:t>Master Plan Functions</a:t>
            </a:r>
          </a:p>
          <a:p>
            <a:pPr marL="243834" marR="0" lvl="0" indent="-243834" algn="l" defTabSz="914400" rtl="0" eaLnBrk="1" fontAlgn="auto" latinLnBrk="0" hangingPunct="1">
              <a:lnSpc>
                <a:spcPct val="100000"/>
              </a:lnSpc>
              <a:spcBef>
                <a:spcPts val="600"/>
              </a:spcBef>
              <a:spcAft>
                <a:spcPts val="600"/>
              </a:spcAft>
              <a:buClr>
                <a:srgbClr val="C3D831"/>
              </a:buClr>
              <a:buSzPts val="1400"/>
              <a:buFont typeface="Arial" panose="020B0604020202020204" pitchFamily="34" charset="0"/>
              <a:buChar char="•"/>
              <a:tabLst/>
              <a:defRPr/>
            </a:pPr>
            <a:r>
              <a:rPr kumimoji="0" lang="en-US" sz="3000" b="0" i="0" u="none" strike="noStrike" kern="1200" cap="none" spc="0" normalizeH="0" baseline="0" noProof="0">
                <a:ln>
                  <a:noFill/>
                </a:ln>
                <a:solidFill>
                  <a:srgbClr val="3B1D85"/>
                </a:solidFill>
                <a:effectLst/>
                <a:uLnTx/>
                <a:uFillTx/>
                <a:latin typeface="Calibri"/>
                <a:ea typeface="Calibri"/>
                <a:cs typeface="Calibri"/>
                <a:sym typeface="Calibri"/>
              </a:rPr>
              <a:t>Adding square footage </a:t>
            </a:r>
          </a:p>
          <a:p>
            <a:pPr marL="243834" marR="0" lvl="0" indent="-243834" algn="l" defTabSz="914400" rtl="0" eaLnBrk="1" fontAlgn="auto" latinLnBrk="0" hangingPunct="1">
              <a:lnSpc>
                <a:spcPct val="100000"/>
              </a:lnSpc>
              <a:spcBef>
                <a:spcPts val="600"/>
              </a:spcBef>
              <a:spcAft>
                <a:spcPts val="600"/>
              </a:spcAft>
              <a:buClr>
                <a:srgbClr val="C3D831"/>
              </a:buClr>
              <a:buSzPts val="1400"/>
              <a:buFont typeface="Arial" panose="020B0604020202020204" pitchFamily="34" charset="0"/>
              <a:buChar char="•"/>
              <a:tabLst/>
              <a:defRPr/>
            </a:pPr>
            <a:r>
              <a:rPr kumimoji="0" lang="en-US" sz="3000" b="0" i="0" u="none" strike="noStrike" kern="1200" cap="none" spc="0" normalizeH="0" baseline="0" noProof="0">
                <a:ln>
                  <a:noFill/>
                </a:ln>
                <a:solidFill>
                  <a:srgbClr val="3B1D85"/>
                </a:solidFill>
                <a:effectLst/>
                <a:uLnTx/>
                <a:uFillTx/>
                <a:latin typeface="Calibri"/>
                <a:ea typeface="Calibri"/>
                <a:cs typeface="Calibri"/>
                <a:sym typeface="Calibri"/>
              </a:rPr>
              <a:t>Transforming layout of current space</a:t>
            </a:r>
          </a:p>
          <a:p>
            <a:pPr marL="243834" marR="0" lvl="0" indent="-243834" algn="l" defTabSz="914400" rtl="0" eaLnBrk="1" fontAlgn="auto" latinLnBrk="0" hangingPunct="1">
              <a:lnSpc>
                <a:spcPct val="100000"/>
              </a:lnSpc>
              <a:spcBef>
                <a:spcPts val="600"/>
              </a:spcBef>
              <a:spcAft>
                <a:spcPts val="600"/>
              </a:spcAft>
              <a:buClr>
                <a:srgbClr val="C3D831"/>
              </a:buClr>
              <a:buSzPts val="1400"/>
              <a:buFont typeface="Arial" panose="020B0604020202020204" pitchFamily="34" charset="0"/>
              <a:buChar char="•"/>
              <a:tabLst/>
              <a:defRPr/>
            </a:pPr>
            <a:r>
              <a:rPr kumimoji="0" lang="en-US" sz="3000" b="0" i="0" u="none" strike="noStrike" kern="1200" cap="none" spc="0" normalizeH="0" baseline="0" noProof="0">
                <a:ln>
                  <a:noFill/>
                </a:ln>
                <a:solidFill>
                  <a:srgbClr val="3B1D85"/>
                </a:solidFill>
                <a:effectLst/>
                <a:uLnTx/>
                <a:uFillTx/>
                <a:latin typeface="Calibri"/>
                <a:ea typeface="Calibri"/>
                <a:cs typeface="Calibri"/>
                <a:sym typeface="Calibri"/>
              </a:rPr>
              <a:t>Outlines core commercial planning principles</a:t>
            </a:r>
          </a:p>
          <a:p>
            <a:pPr marL="243834" marR="0" lvl="0" indent="-243834" algn="l" defTabSz="914400" rtl="0" eaLnBrk="1" fontAlgn="auto" latinLnBrk="0" hangingPunct="1">
              <a:lnSpc>
                <a:spcPct val="100000"/>
              </a:lnSpc>
              <a:spcBef>
                <a:spcPts val="600"/>
              </a:spcBef>
              <a:spcAft>
                <a:spcPts val="600"/>
              </a:spcAft>
              <a:buClr>
                <a:srgbClr val="C3D831"/>
              </a:buClr>
              <a:buSzPts val="1400"/>
              <a:buFont typeface="Arial" panose="020B0604020202020204" pitchFamily="34" charset="0"/>
              <a:buChar char="•"/>
              <a:tabLst/>
              <a:defRPr/>
            </a:pPr>
            <a:r>
              <a:rPr kumimoji="0" lang="en-US" sz="3000" b="0" i="0" u="none" strike="noStrike" kern="1200" cap="none" spc="0" normalizeH="0" baseline="0" noProof="0">
                <a:ln>
                  <a:noFill/>
                </a:ln>
                <a:solidFill>
                  <a:srgbClr val="3B1D85"/>
                </a:solidFill>
                <a:effectLst/>
                <a:uLnTx/>
                <a:uFillTx/>
                <a:latin typeface="Calibri"/>
                <a:ea typeface="Calibri"/>
                <a:cs typeface="Calibri"/>
                <a:sym typeface="Calibri"/>
              </a:rPr>
              <a:t>Strategy for each category</a:t>
            </a:r>
          </a:p>
          <a:p>
            <a:pPr marL="243834" marR="0" lvl="0" indent="-243834" algn="l" defTabSz="914400" rtl="0" eaLnBrk="1" fontAlgn="auto" latinLnBrk="0" hangingPunct="1">
              <a:lnSpc>
                <a:spcPct val="100000"/>
              </a:lnSpc>
              <a:spcBef>
                <a:spcPts val="0"/>
              </a:spcBef>
              <a:spcAft>
                <a:spcPts val="0"/>
              </a:spcAft>
              <a:buClr>
                <a:srgbClr val="E0592A"/>
              </a:buClr>
              <a:buSzPts val="1400"/>
              <a:buFont typeface="Arial" panose="020B0604020202020204" pitchFamily="34" charset="0"/>
              <a:buChar char="•"/>
              <a:tabLst/>
              <a:defRPr/>
            </a:pPr>
            <a:endPar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14" name="Google Shape;230;p29">
            <a:extLst>
              <a:ext uri="{FF2B5EF4-FFF2-40B4-BE49-F238E27FC236}">
                <a16:creationId xmlns:a16="http://schemas.microsoft.com/office/drawing/2014/main" id="{77066C5F-476C-FB56-5DEF-390D4F359C13}"/>
              </a:ext>
            </a:extLst>
          </p:cNvPr>
          <p:cNvSpPr/>
          <p:nvPr/>
        </p:nvSpPr>
        <p:spPr>
          <a:xfrm>
            <a:off x="6115577" y="2342983"/>
            <a:ext cx="5833833" cy="4081825"/>
          </a:xfrm>
          <a:prstGeom prst="rect">
            <a:avLst/>
          </a:prstGeom>
          <a:noFill/>
          <a:ln>
            <a:noFill/>
          </a:ln>
        </p:spPr>
        <p:txBody>
          <a:bodyPr spcFirstLastPara="1" wrap="square" lIns="0" tIns="0" rIns="0" bIns="0" anchor="t" anchorCtr="0">
            <a:noAutofit/>
          </a:bodyPr>
          <a:lstStyle/>
          <a:p>
            <a:pPr marL="25399" marR="0" lvl="0" indent="0" algn="l" defTabSz="914400" rtl="0" eaLnBrk="1" fontAlgn="auto" latinLnBrk="0" hangingPunct="1">
              <a:lnSpc>
                <a:spcPct val="100000"/>
              </a:lnSpc>
              <a:spcBef>
                <a:spcPts val="0"/>
              </a:spcBef>
              <a:spcAft>
                <a:spcPts val="0"/>
              </a:spcAft>
              <a:buClr>
                <a:srgbClr val="E0592A"/>
              </a:buClr>
              <a:buSzPts val="1400"/>
              <a:buFontTx/>
              <a:buNone/>
              <a:tabLst/>
              <a:defRPr/>
            </a:pPr>
            <a:r>
              <a:rPr kumimoji="0" lang="en-US" sz="3200" b="1" i="0" u="none" strike="noStrike" kern="1200" cap="none" spc="0" normalizeH="0" baseline="0" noProof="0">
                <a:ln>
                  <a:noFill/>
                </a:ln>
                <a:solidFill>
                  <a:srgbClr val="3B1D85"/>
                </a:solidFill>
                <a:effectLst/>
                <a:uLnTx/>
                <a:uFillTx/>
                <a:latin typeface="Calibri" panose="020F0502020204030204"/>
                <a:ea typeface="Calibri"/>
                <a:cs typeface="Calibri"/>
                <a:sym typeface="Calibri"/>
              </a:rPr>
              <a:t>Master Plan Goals</a:t>
            </a:r>
          </a:p>
          <a:p>
            <a:pPr marL="243834" indent="-243834">
              <a:spcBef>
                <a:spcPts val="600"/>
              </a:spcBef>
              <a:spcAft>
                <a:spcPts val="600"/>
              </a:spcAft>
              <a:buClr>
                <a:srgbClr val="C3D831"/>
              </a:buClr>
              <a:buSzPts val="1400"/>
              <a:buFont typeface="Arial" panose="020B0604020202020204" pitchFamily="34" charset="0"/>
              <a:buChar char="•"/>
              <a:defRPr/>
            </a:pPr>
            <a:r>
              <a:rPr lang="en-US" sz="3000">
                <a:solidFill>
                  <a:srgbClr val="3B1D85"/>
                </a:solidFill>
                <a:latin typeface="Calibri"/>
                <a:ea typeface="Calibri"/>
                <a:cs typeface="Calibri"/>
                <a:sym typeface="Calibri"/>
              </a:rPr>
              <a:t>Create a true “DEN | Colorado Experience”</a:t>
            </a:r>
          </a:p>
          <a:p>
            <a:pPr marL="243834" indent="-243834">
              <a:spcBef>
                <a:spcPts val="600"/>
              </a:spcBef>
              <a:spcAft>
                <a:spcPts val="600"/>
              </a:spcAft>
              <a:buClr>
                <a:srgbClr val="C3D831"/>
              </a:buClr>
              <a:buSzPts val="1400"/>
              <a:buFont typeface="Arial" panose="020B0604020202020204" pitchFamily="34" charset="0"/>
              <a:buChar char="•"/>
              <a:defRPr/>
            </a:pPr>
            <a:r>
              <a:rPr lang="en-US" sz="3000">
                <a:solidFill>
                  <a:srgbClr val="3B1D85"/>
                </a:solidFill>
                <a:latin typeface="Calibri"/>
                <a:ea typeface="Calibri"/>
                <a:cs typeface="Calibri"/>
                <a:sym typeface="Calibri"/>
              </a:rPr>
              <a:t>Make Every Moment Count</a:t>
            </a:r>
          </a:p>
          <a:p>
            <a:pPr marL="243834" indent="-243834">
              <a:spcBef>
                <a:spcPts val="600"/>
              </a:spcBef>
              <a:spcAft>
                <a:spcPts val="600"/>
              </a:spcAft>
              <a:buClr>
                <a:srgbClr val="C3D831"/>
              </a:buClr>
              <a:buSzPts val="1400"/>
              <a:buFont typeface="Arial" panose="020B0604020202020204" pitchFamily="34" charset="0"/>
              <a:buChar char="•"/>
              <a:defRPr/>
            </a:pPr>
            <a:r>
              <a:rPr lang="en-US" sz="3000">
                <a:solidFill>
                  <a:srgbClr val="3B1D85"/>
                </a:solidFill>
                <a:latin typeface="Calibri"/>
                <a:ea typeface="Calibri"/>
                <a:cs typeface="Calibri"/>
                <a:sym typeface="Calibri"/>
              </a:rPr>
              <a:t>Operational Excellence</a:t>
            </a:r>
          </a:p>
          <a:p>
            <a:pPr marL="243834" indent="-243834">
              <a:spcBef>
                <a:spcPts val="600"/>
              </a:spcBef>
              <a:spcAft>
                <a:spcPts val="600"/>
              </a:spcAft>
              <a:buClr>
                <a:srgbClr val="C3D831"/>
              </a:buClr>
              <a:buSzPts val="1400"/>
              <a:buFont typeface="Arial" panose="020B0604020202020204" pitchFamily="34" charset="0"/>
              <a:buChar char="•"/>
              <a:defRPr/>
            </a:pPr>
            <a:r>
              <a:rPr lang="en-US" sz="3000">
                <a:solidFill>
                  <a:srgbClr val="3B1D85"/>
                </a:solidFill>
                <a:latin typeface="Calibri"/>
                <a:ea typeface="Calibri"/>
                <a:cs typeface="Calibri"/>
                <a:sym typeface="Calibri"/>
              </a:rPr>
              <a:t>Commercial plans that reflect and support small, local, and ACDBE businesses</a:t>
            </a:r>
          </a:p>
          <a:p>
            <a:pPr marL="243834" marR="0" lvl="0" indent="-218435" algn="l" defTabSz="914400" rtl="0" eaLnBrk="1" fontAlgn="auto" latinLnBrk="0" hangingPunct="1">
              <a:lnSpc>
                <a:spcPct val="100000"/>
              </a:lnSpc>
              <a:spcBef>
                <a:spcPts val="0"/>
              </a:spcBef>
              <a:spcAft>
                <a:spcPts val="0"/>
              </a:spcAft>
              <a:buClr>
                <a:srgbClr val="E0592A"/>
              </a:buClr>
              <a:buSzPts val="1400"/>
              <a:buFont typeface="Arial"/>
              <a:buChar char="•"/>
              <a:tabLst/>
              <a:defRPr/>
            </a:pPr>
            <a:endParaRPr kumimoji="0" lang="en-US" sz="2400" b="0" i="0" u="none" strike="noStrike" kern="1200" cap="none" spc="0" normalizeH="0" baseline="0" noProof="0">
              <a:ln>
                <a:noFill/>
              </a:ln>
              <a:solidFill>
                <a:srgbClr val="3B1D85"/>
              </a:solidFill>
              <a:effectLst/>
              <a:uLnTx/>
              <a:uFillTx/>
              <a:latin typeface="Calibri"/>
              <a:ea typeface="Calibri"/>
              <a:cs typeface="Calibri"/>
              <a:sym typeface="Calibri"/>
            </a:endParaRPr>
          </a:p>
          <a:p>
            <a:pPr marL="243834" marR="0" lvl="0" indent="-218435" algn="l" defTabSz="914400" rtl="0" eaLnBrk="1" fontAlgn="auto" latinLnBrk="0" hangingPunct="1">
              <a:lnSpc>
                <a:spcPct val="100000"/>
              </a:lnSpc>
              <a:spcBef>
                <a:spcPts val="0"/>
              </a:spcBef>
              <a:spcAft>
                <a:spcPts val="0"/>
              </a:spcAft>
              <a:buClr>
                <a:srgbClr val="E0592A"/>
              </a:buClr>
              <a:buSzPts val="1400"/>
              <a:buFont typeface="Arial"/>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 name="Straight Connector 1">
            <a:extLst>
              <a:ext uri="{FF2B5EF4-FFF2-40B4-BE49-F238E27FC236}">
                <a16:creationId xmlns:a16="http://schemas.microsoft.com/office/drawing/2014/main" id="{9EC48D42-E966-16FC-7D0C-866A255C86B3}"/>
              </a:ext>
              <a:ext uri="{C183D7F6-B498-43B3-948B-1728B52AA6E4}">
                <adec:decorative xmlns:adec="http://schemas.microsoft.com/office/drawing/2017/decorative" val="1"/>
              </a:ext>
            </a:extLst>
          </p:cNvPr>
          <p:cNvCxnSpPr>
            <a:cxnSpLocks/>
          </p:cNvCxnSpPr>
          <p:nvPr/>
        </p:nvCxnSpPr>
        <p:spPr>
          <a:xfrm flipV="1">
            <a:off x="5867400" y="2342983"/>
            <a:ext cx="0" cy="4195385"/>
          </a:xfrm>
          <a:prstGeom prst="line">
            <a:avLst/>
          </a:prstGeom>
          <a:ln>
            <a:solidFill>
              <a:srgbClr val="4400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grpSp>
        <p:nvGrpSpPr>
          <p:cNvPr id="215" name="Group 214" descr="“Core Planning Principles” with a circular diagram around “Concessions Master Plan.” Seven points: unique concourse identity; commercial zoning in core areas; more seating near concessions; design encourages dwell time; support small, local and ACDBE businesses; use views and natural light; intuitive passenger flow.">
            <a:extLst>
              <a:ext uri="{FF2B5EF4-FFF2-40B4-BE49-F238E27FC236}">
                <a16:creationId xmlns:a16="http://schemas.microsoft.com/office/drawing/2014/main" id="{973F95C4-9438-C9DD-19A7-F92B1CC4EC9E}"/>
              </a:ext>
            </a:extLst>
          </p:cNvPr>
          <p:cNvGrpSpPr/>
          <p:nvPr/>
        </p:nvGrpSpPr>
        <p:grpSpPr>
          <a:xfrm>
            <a:off x="1380836" y="-519705"/>
            <a:ext cx="9357548" cy="9273340"/>
            <a:chOff x="1380836" y="-519705"/>
            <a:chExt cx="9357548" cy="9273340"/>
          </a:xfrm>
        </p:grpSpPr>
        <p:sp>
          <p:nvSpPr>
            <p:cNvPr id="23" name="Oval 22">
              <a:extLst>
                <a:ext uri="{FF2B5EF4-FFF2-40B4-BE49-F238E27FC236}">
                  <a16:creationId xmlns:a16="http://schemas.microsoft.com/office/drawing/2014/main" id="{E2C7B235-4052-0426-C1E0-050B161F3AFC}"/>
                </a:ext>
              </a:extLst>
            </p:cNvPr>
            <p:cNvSpPr/>
            <p:nvPr/>
          </p:nvSpPr>
          <p:spPr>
            <a:xfrm flipH="1">
              <a:off x="1465041" y="-519705"/>
              <a:ext cx="9273343" cy="9273340"/>
            </a:xfrm>
            <a:prstGeom prst="ellipse">
              <a:avLst/>
            </a:prstGeom>
            <a:solidFill>
              <a:srgbClr val="8D9EBC">
                <a:alpha val="10000"/>
              </a:srgb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3" name="Straight Connector 202">
              <a:extLst>
                <a:ext uri="{FF2B5EF4-FFF2-40B4-BE49-F238E27FC236}">
                  <a16:creationId xmlns:a16="http://schemas.microsoft.com/office/drawing/2014/main" id="{AC8C1940-0379-44C4-581B-86A3B4CA2B29}"/>
                </a:ext>
              </a:extLst>
            </p:cNvPr>
            <p:cNvCxnSpPr>
              <a:cxnSpLocks/>
              <a:stCxn id="9" idx="6"/>
              <a:endCxn id="267" idx="3"/>
            </p:cNvCxnSpPr>
            <p:nvPr/>
          </p:nvCxnSpPr>
          <p:spPr>
            <a:xfrm flipH="1" flipV="1">
              <a:off x="3843883" y="2981348"/>
              <a:ext cx="365334" cy="3134"/>
            </a:xfrm>
            <a:prstGeom prst="line">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675AF836-D073-07ED-7776-46F8A8A418CD}"/>
                </a:ext>
              </a:extLst>
            </p:cNvPr>
            <p:cNvCxnSpPr>
              <a:cxnSpLocks/>
              <a:stCxn id="11" idx="2"/>
              <a:endCxn id="252" idx="1"/>
            </p:cNvCxnSpPr>
            <p:nvPr/>
          </p:nvCxnSpPr>
          <p:spPr>
            <a:xfrm flipV="1">
              <a:off x="7946133" y="2981348"/>
              <a:ext cx="350907" cy="3134"/>
            </a:xfrm>
            <a:prstGeom prst="line">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CE5CA3BF-E04F-7CC0-E54F-F4099C26EC81}"/>
                </a:ext>
              </a:extLst>
            </p:cNvPr>
            <p:cNvCxnSpPr>
              <a:cxnSpLocks/>
              <a:stCxn id="261" idx="0"/>
              <a:endCxn id="7" idx="6"/>
            </p:cNvCxnSpPr>
            <p:nvPr/>
          </p:nvCxnSpPr>
          <p:spPr>
            <a:xfrm rot="5400000" flipH="1" flipV="1">
              <a:off x="3813408" y="4916999"/>
              <a:ext cx="347555" cy="1552729"/>
            </a:xfrm>
            <a:prstGeom prst="bentConnector2">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EC7D30FB-B524-0657-81D1-FBA78CED48B1}"/>
                </a:ext>
              </a:extLst>
            </p:cNvPr>
            <p:cNvCxnSpPr>
              <a:cxnSpLocks/>
              <a:stCxn id="249" idx="2"/>
              <a:endCxn id="5" idx="0"/>
            </p:cNvCxnSpPr>
            <p:nvPr/>
          </p:nvCxnSpPr>
          <p:spPr>
            <a:xfrm rot="5400000">
              <a:off x="5986908" y="1663352"/>
              <a:ext cx="260811" cy="5183"/>
            </a:xfrm>
            <a:prstGeom prst="bentConnector3">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B1985B72-E3BB-5002-A0E2-0BEDF1F3DC1A}"/>
                </a:ext>
              </a:extLst>
            </p:cNvPr>
            <p:cNvCxnSpPr>
              <a:cxnSpLocks/>
              <a:stCxn id="255" idx="1"/>
              <a:endCxn id="10" idx="2"/>
            </p:cNvCxnSpPr>
            <p:nvPr/>
          </p:nvCxnSpPr>
          <p:spPr>
            <a:xfrm rot="10800000" flipV="1">
              <a:off x="8213683" y="4421758"/>
              <a:ext cx="344840" cy="1068"/>
            </a:xfrm>
            <a:prstGeom prst="bentConnector3">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ED1682E1-4C3B-7F71-9521-FE4C356D6EAA}"/>
                </a:ext>
              </a:extLst>
            </p:cNvPr>
            <p:cNvCxnSpPr>
              <a:cxnSpLocks/>
              <a:stCxn id="6" idx="2"/>
              <a:endCxn id="258" idx="0"/>
            </p:cNvCxnSpPr>
            <p:nvPr/>
          </p:nvCxnSpPr>
          <p:spPr>
            <a:xfrm>
              <a:off x="7401945" y="5519585"/>
              <a:ext cx="1347914" cy="347555"/>
            </a:xfrm>
            <a:prstGeom prst="bentConnector2">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322EC5C7-B57D-6EE1-8A96-72B40E984A3A}"/>
                </a:ext>
              </a:extLst>
            </p:cNvPr>
            <p:cNvCxnSpPr>
              <a:cxnSpLocks/>
              <a:stCxn id="264" idx="3"/>
              <a:endCxn id="8" idx="6"/>
            </p:cNvCxnSpPr>
            <p:nvPr/>
          </p:nvCxnSpPr>
          <p:spPr>
            <a:xfrm>
              <a:off x="3637389" y="4422825"/>
              <a:ext cx="268148" cy="1"/>
            </a:xfrm>
            <a:prstGeom prst="bentConnector3">
              <a:avLst/>
            </a:prstGeom>
            <a:ln w="28575">
              <a:solidFill>
                <a:srgbClr val="798DC0"/>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38AEDCD-8F5D-EAF8-5A86-AF40BF4D61F3}"/>
                </a:ext>
              </a:extLst>
            </p:cNvPr>
            <p:cNvSpPr/>
            <p:nvPr/>
          </p:nvSpPr>
          <p:spPr>
            <a:xfrm>
              <a:off x="4449127" y="2390309"/>
              <a:ext cx="3297658" cy="3283300"/>
            </a:xfrm>
            <a:prstGeom prst="ellipse">
              <a:avLst/>
            </a:prstGeom>
            <a:noFill/>
            <a:ln w="57150">
              <a:solidFill>
                <a:srgbClr val="798D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FFC6D2BC-E285-AC9C-60BF-FEBF1C9368DD}"/>
                </a:ext>
              </a:extLst>
            </p:cNvPr>
            <p:cNvSpPr/>
            <p:nvPr/>
          </p:nvSpPr>
          <p:spPr>
            <a:xfrm flipH="1">
              <a:off x="4466886" y="2403957"/>
              <a:ext cx="3269653" cy="3269652"/>
            </a:xfrm>
            <a:prstGeom prst="ellipse">
              <a:avLst/>
            </a:prstGeom>
            <a:solidFill>
              <a:srgbClr val="8D9EBC">
                <a:alpha val="39831"/>
              </a:srgbClr>
            </a:solidFill>
            <a:ln w="317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Google Shape;248;p31"/>
            <p:cNvSpPr/>
            <p:nvPr/>
          </p:nvSpPr>
          <p:spPr>
            <a:xfrm>
              <a:off x="5057566" y="970723"/>
              <a:ext cx="2211039" cy="1183243"/>
            </a:xfrm>
            <a:prstGeom prst="rect">
              <a:avLst/>
            </a:prstGeom>
            <a:noFill/>
            <a:ln>
              <a:noFill/>
            </a:ln>
          </p:spPr>
          <p:txBody>
            <a:bodyPr spcFirstLastPara="1" wrap="square" lIns="121900" tIns="121900" rIns="121900" bIns="121900"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249;p31"/>
            <p:cNvSpPr txBox="1"/>
            <p:nvPr/>
          </p:nvSpPr>
          <p:spPr>
            <a:xfrm>
              <a:off x="4356325" y="1001848"/>
              <a:ext cx="3527158" cy="533690"/>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stStyle>
            <a:p>
              <a:pPr marL="0" marR="0" lvl="0" indent="0" algn="ctr"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Each concourse should have its own personality and characteristics</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52" name="Google Shape;252;p31"/>
            <p:cNvSpPr txBox="1"/>
            <p:nvPr/>
          </p:nvSpPr>
          <p:spPr>
            <a:xfrm>
              <a:off x="8297040" y="2692188"/>
              <a:ext cx="1901060" cy="57831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609585" rtl="0" eaLnBrk="1" fontAlgn="auto" latinLnBrk="0" hangingPunct="1">
                <a:lnSpc>
                  <a:spcPct val="100000"/>
                </a:lnSpc>
                <a:spcBef>
                  <a:spcPts val="0"/>
                </a:spcBef>
                <a:spcAft>
                  <a:spcPts val="0"/>
                </a:spcAft>
                <a:buClr>
                  <a:prstClr val="black"/>
                </a:buClr>
                <a:buSzPts val="1500"/>
                <a:buFontTx/>
                <a:buNone/>
                <a:tabLst/>
                <a:defRPr/>
              </a:pPr>
              <a:endPar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endParaRPr>
            </a:p>
            <a:p>
              <a:pPr marL="0" marR="0" lvl="0" indent="0" algn="l"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Commercial zoning in the center cores and sub cores </a:t>
              </a:r>
            </a:p>
            <a:p>
              <a:pPr marL="0" marR="0" lvl="0" indent="0" algn="l" defTabSz="609585" rtl="0" eaLnBrk="1" fontAlgn="auto" latinLnBrk="0" hangingPunct="1">
                <a:lnSpc>
                  <a:spcPct val="100000"/>
                </a:lnSpc>
                <a:spcBef>
                  <a:spcPts val="0"/>
                </a:spcBef>
                <a:spcAft>
                  <a:spcPts val="0"/>
                </a:spcAft>
                <a:buClr>
                  <a:prstClr val="black"/>
                </a:buClr>
                <a:buSzPts val="1500"/>
                <a:buFontTx/>
                <a:buNone/>
                <a:tabLst/>
                <a:defRPr/>
              </a:pPr>
              <a:endPar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55" name="Google Shape;255;p31"/>
            <p:cNvSpPr txBox="1"/>
            <p:nvPr/>
          </p:nvSpPr>
          <p:spPr>
            <a:xfrm>
              <a:off x="8558523" y="4075357"/>
              <a:ext cx="2168436" cy="692802"/>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Plan should add more seating in and around the commercial areas</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58" name="Google Shape;258;p31"/>
            <p:cNvSpPr txBox="1"/>
            <p:nvPr/>
          </p:nvSpPr>
          <p:spPr>
            <a:xfrm>
              <a:off x="7542917" y="5867140"/>
              <a:ext cx="2413883" cy="76474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Design should encourage passengers to dwell in commercial spaces</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61" name="Google Shape;261;p31"/>
            <p:cNvSpPr txBox="1"/>
            <p:nvPr/>
          </p:nvSpPr>
          <p:spPr>
            <a:xfrm>
              <a:off x="1841500" y="5867140"/>
              <a:ext cx="2738641" cy="76474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Master Plan should support the needs of small, local, and ACDBE businesses</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64" name="Google Shape;264;p31"/>
            <p:cNvSpPr txBox="1"/>
            <p:nvPr/>
          </p:nvSpPr>
          <p:spPr>
            <a:xfrm>
              <a:off x="1380836" y="4076342"/>
              <a:ext cx="2256553" cy="692965"/>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Views and natural light should be leveraged wherever possible</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267" name="Google Shape;267;p31"/>
            <p:cNvSpPr txBox="1"/>
            <p:nvPr/>
          </p:nvSpPr>
          <p:spPr>
            <a:xfrm>
              <a:off x="1993900" y="2692188"/>
              <a:ext cx="1849983" cy="57831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defPPr>
                <a:defRPr lang="en-US"/>
              </a:defPPr>
              <a:lvl1pPr algn="ctr" defTabSz="609585">
                <a:buClr>
                  <a:prstClr val="black"/>
                </a:buClr>
                <a:buSzPts val="1500"/>
                <a:defRPr sz="1467">
                  <a:solidFill>
                    <a:srgbClr val="3B1D85"/>
                  </a:solidFill>
                  <a:latin typeface="Calibri"/>
                  <a:ea typeface="Calibri"/>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r" defTabSz="609585" rtl="0" eaLnBrk="1" fontAlgn="auto" latinLnBrk="0" hangingPunct="1">
                <a:lnSpc>
                  <a:spcPct val="100000"/>
                </a:lnSpc>
                <a:spcBef>
                  <a:spcPts val="0"/>
                </a:spcBef>
                <a:spcAft>
                  <a:spcPts val="0"/>
                </a:spcAft>
                <a:buClr>
                  <a:prstClr val="black"/>
                </a:buClr>
                <a:buSzPts val="1500"/>
                <a:buFontTx/>
                <a:buNone/>
                <a:tabLst/>
                <a:defRPr/>
              </a:pPr>
              <a:r>
                <a:rPr kumimoji="0" lang="en-US" sz="1800" b="0" i="0" u="none" strike="noStrike" kern="1200" cap="none" spc="0" normalizeH="0" baseline="0" noProof="0">
                  <a:ln>
                    <a:noFill/>
                  </a:ln>
                  <a:solidFill>
                    <a:srgbClr val="3B1D85"/>
                  </a:solidFill>
                  <a:effectLst/>
                  <a:uLnTx/>
                  <a:uFillTx/>
                  <a:latin typeface="Calibri"/>
                  <a:ea typeface="Calibri"/>
                  <a:cs typeface="Calibri"/>
                  <a:sym typeface="Calibri"/>
                </a:rPr>
                <a:t>Passenger flow &amp; journey should be intuitive</a:t>
              </a:r>
              <a:endParaRPr kumimoji="0" sz="1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3" name="Google Shape;252;p31">
              <a:extLst>
                <a:ext uri="{FF2B5EF4-FFF2-40B4-BE49-F238E27FC236}">
                  <a16:creationId xmlns:a16="http://schemas.microsoft.com/office/drawing/2014/main" id="{5DB47AE1-99DF-DA58-FC3E-971F734BA8D8}"/>
                </a:ext>
              </a:extLst>
            </p:cNvPr>
            <p:cNvSpPr txBox="1"/>
            <p:nvPr/>
          </p:nvSpPr>
          <p:spPr>
            <a:xfrm>
              <a:off x="5009807" y="3676314"/>
              <a:ext cx="2172387" cy="128991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3200" b="1" i="0" u="none" strike="noStrike" kern="1200" cap="none" spc="0" normalizeH="0" baseline="0" noProof="0">
                  <a:ln>
                    <a:noFill/>
                  </a:ln>
                  <a:solidFill>
                    <a:srgbClr val="3B1D85"/>
                  </a:solidFill>
                  <a:effectLst/>
                  <a:uLnTx/>
                  <a:uFillTx/>
                  <a:latin typeface="Calibri"/>
                  <a:ea typeface="Calibri"/>
                  <a:cs typeface="Calibri"/>
                  <a:sym typeface="Calibri"/>
                </a:rPr>
                <a:t>Concessions Master </a:t>
              </a:r>
            </a:p>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3200" b="1" i="0" u="none" strike="noStrike" kern="1200" cap="none" spc="0" normalizeH="0" baseline="0" noProof="0">
                  <a:ln>
                    <a:noFill/>
                  </a:ln>
                  <a:solidFill>
                    <a:srgbClr val="3B1D85"/>
                  </a:solidFill>
                  <a:effectLst/>
                  <a:uLnTx/>
                  <a:uFillTx/>
                  <a:latin typeface="Calibri"/>
                  <a:ea typeface="Calibri"/>
                  <a:cs typeface="Calibri"/>
                  <a:sym typeface="Calibri"/>
                </a:rPr>
                <a:t>Plan</a:t>
              </a:r>
              <a:endParaRPr kumimoji="0" sz="3200" b="1"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5" name="Oval 4">
              <a:extLst>
                <a:ext uri="{FF2B5EF4-FFF2-40B4-BE49-F238E27FC236}">
                  <a16:creationId xmlns:a16="http://schemas.microsoft.com/office/drawing/2014/main" id="{C385B33A-7EAB-E466-64CF-0A0D6CCF1AA8}"/>
                </a:ext>
              </a:extLst>
            </p:cNvPr>
            <p:cNvSpPr/>
            <p:nvPr/>
          </p:nvSpPr>
          <p:spPr>
            <a:xfrm flipH="1">
              <a:off x="5520549" y="1796349"/>
              <a:ext cx="1188345" cy="1188345"/>
            </a:xfrm>
            <a:prstGeom prst="ellipse">
              <a:avLst/>
            </a:prstGeom>
            <a:solidFill>
              <a:schemeClr val="bg1"/>
            </a:solidFill>
            <a:ln w="57150">
              <a:solidFill>
                <a:srgbClr val="3B1D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6C2994E-FE14-1A6A-606D-17B8DC80E01A}"/>
                </a:ext>
              </a:extLst>
            </p:cNvPr>
            <p:cNvSpPr/>
            <p:nvPr/>
          </p:nvSpPr>
          <p:spPr>
            <a:xfrm flipH="1">
              <a:off x="6213600" y="4925412"/>
              <a:ext cx="1188345" cy="1188345"/>
            </a:xfrm>
            <a:prstGeom prst="ellipse">
              <a:avLst/>
            </a:prstGeom>
            <a:solidFill>
              <a:schemeClr val="bg1"/>
            </a:solidFill>
            <a:ln w="57150">
              <a:solidFill>
                <a:srgbClr val="4D52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EFF488F-6684-A506-5A0A-DDE7217FFDB0}"/>
                </a:ext>
              </a:extLst>
            </p:cNvPr>
            <p:cNvSpPr/>
            <p:nvPr/>
          </p:nvSpPr>
          <p:spPr>
            <a:xfrm flipH="1">
              <a:off x="4763550" y="4925412"/>
              <a:ext cx="1188345" cy="1188345"/>
            </a:xfrm>
            <a:prstGeom prst="ellipse">
              <a:avLst/>
            </a:prstGeom>
            <a:solidFill>
              <a:schemeClr val="bg1"/>
            </a:solidFill>
            <a:ln w="57150">
              <a:solidFill>
                <a:srgbClr val="8D9E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8415AFD-AF2B-FADE-8438-7E83D78095A8}"/>
                </a:ext>
              </a:extLst>
            </p:cNvPr>
            <p:cNvSpPr/>
            <p:nvPr/>
          </p:nvSpPr>
          <p:spPr>
            <a:xfrm flipH="1">
              <a:off x="3905537" y="3828653"/>
              <a:ext cx="1188345" cy="1188345"/>
            </a:xfrm>
            <a:prstGeom prst="ellipse">
              <a:avLst/>
            </a:prstGeom>
            <a:solidFill>
              <a:schemeClr val="bg1"/>
            </a:solidFill>
            <a:ln w="57150">
              <a:solidFill>
                <a:srgbClr val="E059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FEC6732E-5207-1194-784C-7885704F5ED3}"/>
                </a:ext>
              </a:extLst>
            </p:cNvPr>
            <p:cNvSpPr/>
            <p:nvPr/>
          </p:nvSpPr>
          <p:spPr>
            <a:xfrm flipH="1">
              <a:off x="4209217" y="2390309"/>
              <a:ext cx="1188345" cy="1188345"/>
            </a:xfrm>
            <a:prstGeom prst="ellipse">
              <a:avLst/>
            </a:prstGeom>
            <a:solidFill>
              <a:schemeClr val="bg1"/>
            </a:solidFill>
            <a:ln w="57150">
              <a:solidFill>
                <a:schemeClr val="accent2">
                  <a:lumMod val="75000"/>
                  <a:alpha val="85094"/>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AF7CD18-A3D6-1363-F3DC-6996C113D47B}"/>
                </a:ext>
              </a:extLst>
            </p:cNvPr>
            <p:cNvSpPr/>
            <p:nvPr/>
          </p:nvSpPr>
          <p:spPr>
            <a:xfrm flipH="1">
              <a:off x="7025338" y="3828653"/>
              <a:ext cx="1188345" cy="1188345"/>
            </a:xfrm>
            <a:prstGeom prst="ellipse">
              <a:avLst/>
            </a:prstGeom>
            <a:solidFill>
              <a:schemeClr val="bg1"/>
            </a:solidFill>
            <a:ln w="57150">
              <a:solidFill>
                <a:srgbClr val="D1A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F82BF45-4070-DB73-5EB0-E0636FEFB9F9}"/>
                </a:ext>
              </a:extLst>
            </p:cNvPr>
            <p:cNvSpPr/>
            <p:nvPr/>
          </p:nvSpPr>
          <p:spPr>
            <a:xfrm flipH="1">
              <a:off x="6757788" y="2390309"/>
              <a:ext cx="1188345" cy="1188345"/>
            </a:xfrm>
            <a:prstGeom prst="ellipse">
              <a:avLst/>
            </a:prstGeom>
            <a:solidFill>
              <a:schemeClr val="bg1"/>
            </a:solidFill>
            <a:ln w="57150">
              <a:solidFill>
                <a:srgbClr val="3B1D85">
                  <a:alpha val="78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Google Shape;249;p31">
              <a:extLst>
                <a:ext uri="{FF2B5EF4-FFF2-40B4-BE49-F238E27FC236}">
                  <a16:creationId xmlns:a16="http://schemas.microsoft.com/office/drawing/2014/main" id="{B4FB2826-C526-66E8-3E71-B152F5A3F00F}"/>
                </a:ext>
              </a:extLst>
            </p:cNvPr>
            <p:cNvSpPr txBox="1"/>
            <p:nvPr/>
          </p:nvSpPr>
          <p:spPr>
            <a:xfrm>
              <a:off x="5813363" y="2085811"/>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3B1D85"/>
                  </a:solidFill>
                  <a:effectLst/>
                  <a:uLnTx/>
                  <a:uFillTx/>
                  <a:latin typeface="Calibri"/>
                  <a:ea typeface="Calibri"/>
                  <a:cs typeface="Calibri"/>
                  <a:sym typeface="Calibri"/>
                </a:rPr>
                <a:t>1</a:t>
              </a:r>
              <a:endParaRPr kumimoji="0" sz="4800" b="0" i="0" u="none" strike="noStrike" kern="1200" cap="none" spc="0" normalizeH="0" baseline="0" noProof="0">
                <a:ln>
                  <a:noFill/>
                </a:ln>
                <a:solidFill>
                  <a:srgbClr val="3B1D85"/>
                </a:solidFill>
                <a:effectLst/>
                <a:uLnTx/>
                <a:uFillTx/>
                <a:latin typeface="Calibri"/>
                <a:ea typeface="Calibri"/>
                <a:cs typeface="Calibri"/>
                <a:sym typeface="Calibri"/>
              </a:endParaRPr>
            </a:p>
          </p:txBody>
        </p:sp>
        <p:sp>
          <p:nvSpPr>
            <p:cNvPr id="14" name="Google Shape;249;p31">
              <a:extLst>
                <a:ext uri="{FF2B5EF4-FFF2-40B4-BE49-F238E27FC236}">
                  <a16:creationId xmlns:a16="http://schemas.microsoft.com/office/drawing/2014/main" id="{7ABCF941-C597-C702-E6ED-7B0128A89366}"/>
                </a:ext>
              </a:extLst>
            </p:cNvPr>
            <p:cNvSpPr txBox="1"/>
            <p:nvPr/>
          </p:nvSpPr>
          <p:spPr>
            <a:xfrm>
              <a:off x="7069666" y="2670953"/>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3B1D85">
                      <a:alpha val="78000"/>
                    </a:srgbClr>
                  </a:solidFill>
                  <a:effectLst/>
                  <a:uLnTx/>
                  <a:uFillTx/>
                  <a:latin typeface="Calibri"/>
                  <a:ea typeface="Calibri"/>
                  <a:cs typeface="Calibri"/>
                  <a:sym typeface="Calibri"/>
                </a:rPr>
                <a:t>2</a:t>
              </a:r>
              <a:endParaRPr kumimoji="0" sz="4800" b="0" i="0" u="none" strike="noStrike" kern="1200" cap="none" spc="0" normalizeH="0" baseline="0" noProof="0">
                <a:ln>
                  <a:noFill/>
                </a:ln>
                <a:solidFill>
                  <a:srgbClr val="3B1D85">
                    <a:alpha val="78000"/>
                  </a:srgbClr>
                </a:solidFill>
                <a:effectLst/>
                <a:uLnTx/>
                <a:uFillTx/>
                <a:latin typeface="Calibri"/>
                <a:ea typeface="Calibri"/>
                <a:cs typeface="Calibri"/>
                <a:sym typeface="Calibri"/>
              </a:endParaRPr>
            </a:p>
          </p:txBody>
        </p:sp>
        <p:sp>
          <p:nvSpPr>
            <p:cNvPr id="16" name="Google Shape;249;p31">
              <a:extLst>
                <a:ext uri="{FF2B5EF4-FFF2-40B4-BE49-F238E27FC236}">
                  <a16:creationId xmlns:a16="http://schemas.microsoft.com/office/drawing/2014/main" id="{985991FC-F98E-E019-67CE-C8B0A47BEDF9}"/>
                </a:ext>
              </a:extLst>
            </p:cNvPr>
            <p:cNvSpPr txBox="1"/>
            <p:nvPr/>
          </p:nvSpPr>
          <p:spPr>
            <a:xfrm>
              <a:off x="7332814" y="4133591"/>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D1ABFF"/>
                  </a:solidFill>
                  <a:effectLst/>
                  <a:uLnTx/>
                  <a:uFillTx/>
                  <a:latin typeface="Calibri"/>
                  <a:ea typeface="Calibri"/>
                  <a:cs typeface="Calibri"/>
                  <a:sym typeface="Calibri"/>
                </a:rPr>
                <a:t>3</a:t>
              </a:r>
              <a:endParaRPr kumimoji="0" sz="4800" b="0" i="0" u="none" strike="noStrike" kern="1200" cap="none" spc="0" normalizeH="0" baseline="0" noProof="0">
                <a:ln>
                  <a:noFill/>
                </a:ln>
                <a:solidFill>
                  <a:srgbClr val="D1ABFF"/>
                </a:solidFill>
                <a:effectLst/>
                <a:uLnTx/>
                <a:uFillTx/>
                <a:latin typeface="Calibri"/>
                <a:ea typeface="Calibri"/>
                <a:cs typeface="Calibri"/>
                <a:sym typeface="Calibri"/>
              </a:endParaRPr>
            </a:p>
          </p:txBody>
        </p:sp>
        <p:sp>
          <p:nvSpPr>
            <p:cNvPr id="17" name="Google Shape;249;p31">
              <a:extLst>
                <a:ext uri="{FF2B5EF4-FFF2-40B4-BE49-F238E27FC236}">
                  <a16:creationId xmlns:a16="http://schemas.microsoft.com/office/drawing/2014/main" id="{B9C9AF55-E1FE-C3E8-D9D5-9F3360D9CDC2}"/>
                </a:ext>
              </a:extLst>
            </p:cNvPr>
            <p:cNvSpPr txBox="1"/>
            <p:nvPr/>
          </p:nvSpPr>
          <p:spPr>
            <a:xfrm>
              <a:off x="6501112" y="5221909"/>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4D5254"/>
                  </a:solidFill>
                  <a:effectLst/>
                  <a:uLnTx/>
                  <a:uFillTx/>
                  <a:latin typeface="Calibri"/>
                  <a:ea typeface="Calibri"/>
                  <a:cs typeface="Calibri"/>
                  <a:sym typeface="Calibri"/>
                </a:rPr>
                <a:t>4</a:t>
              </a:r>
              <a:endParaRPr kumimoji="0" sz="4800" b="0" i="0" u="none" strike="noStrike" kern="1200" cap="none" spc="0" normalizeH="0" baseline="0" noProof="0">
                <a:ln>
                  <a:noFill/>
                </a:ln>
                <a:solidFill>
                  <a:srgbClr val="4D5254"/>
                </a:solidFill>
                <a:effectLst/>
                <a:uLnTx/>
                <a:uFillTx/>
                <a:latin typeface="Calibri"/>
                <a:ea typeface="Calibri"/>
                <a:cs typeface="Calibri"/>
                <a:sym typeface="Calibri"/>
              </a:endParaRPr>
            </a:p>
          </p:txBody>
        </p:sp>
        <p:sp>
          <p:nvSpPr>
            <p:cNvPr id="18" name="Google Shape;249;p31">
              <a:extLst>
                <a:ext uri="{FF2B5EF4-FFF2-40B4-BE49-F238E27FC236}">
                  <a16:creationId xmlns:a16="http://schemas.microsoft.com/office/drawing/2014/main" id="{98150807-8C76-A68D-C21D-A40891C9E143}"/>
                </a:ext>
              </a:extLst>
            </p:cNvPr>
            <p:cNvSpPr txBox="1"/>
            <p:nvPr/>
          </p:nvSpPr>
          <p:spPr>
            <a:xfrm>
              <a:off x="5057566" y="5246893"/>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8D9EBC"/>
                  </a:solidFill>
                  <a:effectLst/>
                  <a:uLnTx/>
                  <a:uFillTx/>
                  <a:latin typeface="Calibri"/>
                  <a:ea typeface="Calibri"/>
                  <a:cs typeface="Calibri"/>
                  <a:sym typeface="Calibri"/>
                </a:rPr>
                <a:t>5</a:t>
              </a:r>
              <a:endParaRPr kumimoji="0" sz="4800" b="0" i="0" u="none" strike="noStrike" kern="1200" cap="none" spc="0" normalizeH="0" baseline="0" noProof="0">
                <a:ln>
                  <a:noFill/>
                </a:ln>
                <a:solidFill>
                  <a:srgbClr val="8D9EBC"/>
                </a:solidFill>
                <a:effectLst/>
                <a:uLnTx/>
                <a:uFillTx/>
                <a:latin typeface="Calibri"/>
                <a:ea typeface="Calibri"/>
                <a:cs typeface="Calibri"/>
                <a:sym typeface="Calibri"/>
              </a:endParaRPr>
            </a:p>
          </p:txBody>
        </p:sp>
        <p:sp>
          <p:nvSpPr>
            <p:cNvPr id="20" name="Google Shape;249;p31">
              <a:extLst>
                <a:ext uri="{FF2B5EF4-FFF2-40B4-BE49-F238E27FC236}">
                  <a16:creationId xmlns:a16="http://schemas.microsoft.com/office/drawing/2014/main" id="{1F0D236F-56FF-A3A1-EC96-26EAE0721621}"/>
                </a:ext>
              </a:extLst>
            </p:cNvPr>
            <p:cNvSpPr txBox="1"/>
            <p:nvPr/>
          </p:nvSpPr>
          <p:spPr>
            <a:xfrm>
              <a:off x="4166426" y="4133591"/>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E0592A"/>
                  </a:solidFill>
                  <a:effectLst/>
                  <a:uLnTx/>
                  <a:uFillTx/>
                  <a:latin typeface="Calibri"/>
                  <a:ea typeface="Calibri"/>
                  <a:cs typeface="Calibri"/>
                  <a:sym typeface="Calibri"/>
                </a:rPr>
                <a:t>6</a:t>
              </a:r>
              <a:endParaRPr kumimoji="0" sz="4800" b="0" i="0" u="none" strike="noStrike" kern="1200" cap="none" spc="0" normalizeH="0" baseline="0" noProof="0">
                <a:ln>
                  <a:noFill/>
                </a:ln>
                <a:solidFill>
                  <a:srgbClr val="E0592A"/>
                </a:solidFill>
                <a:effectLst/>
                <a:uLnTx/>
                <a:uFillTx/>
                <a:latin typeface="Calibri"/>
                <a:ea typeface="Calibri"/>
                <a:cs typeface="Calibri"/>
                <a:sym typeface="Calibri"/>
              </a:endParaRPr>
            </a:p>
          </p:txBody>
        </p:sp>
        <p:sp>
          <p:nvSpPr>
            <p:cNvPr id="21" name="Google Shape;249;p31">
              <a:extLst>
                <a:ext uri="{FF2B5EF4-FFF2-40B4-BE49-F238E27FC236}">
                  <a16:creationId xmlns:a16="http://schemas.microsoft.com/office/drawing/2014/main" id="{E68D2B67-B458-88B7-1B71-306299FCE386}"/>
                </a:ext>
              </a:extLst>
            </p:cNvPr>
            <p:cNvSpPr txBox="1"/>
            <p:nvPr/>
          </p:nvSpPr>
          <p:spPr>
            <a:xfrm>
              <a:off x="4502031" y="2692188"/>
              <a:ext cx="613319" cy="595349"/>
            </a:xfrm>
            <a:prstGeom prst="rect">
              <a:avLst/>
            </a:prstGeom>
            <a:noFill/>
            <a:ln>
              <a:noFill/>
            </a:ln>
          </p:spPr>
          <p:txBody>
            <a:bodyPr spcFirstLastPara="1" wrap="square" lIns="0" tIns="0" rIns="0" bIns="0" anchor="ctr" anchorCtr="0">
              <a:noAutofit/>
            </a:bodyPr>
            <a:lstStyle/>
            <a:p>
              <a:pPr marL="0" marR="0" lvl="0" indent="0" algn="ctr" defTabSz="609585" rtl="0" eaLnBrk="1" fontAlgn="auto" latinLnBrk="0" hangingPunct="1">
                <a:lnSpc>
                  <a:spcPct val="90000"/>
                </a:lnSpc>
                <a:spcBef>
                  <a:spcPts val="0"/>
                </a:spcBef>
                <a:spcAft>
                  <a:spcPts val="0"/>
                </a:spcAft>
                <a:buClr>
                  <a:prstClr val="black"/>
                </a:buClr>
                <a:buSzPts val="1500"/>
                <a:buFontTx/>
                <a:buNone/>
                <a:tabLst/>
                <a:defRPr/>
              </a:pPr>
              <a:r>
                <a:rPr kumimoji="0" lang="en-US" sz="4800" b="0" i="0" u="none" strike="noStrike" kern="1200" cap="none" spc="0" normalizeH="0" baseline="0" noProof="0">
                  <a:ln>
                    <a:noFill/>
                  </a:ln>
                  <a:solidFill>
                    <a:srgbClr val="ED7D31">
                      <a:lumMod val="75000"/>
                    </a:srgbClr>
                  </a:solidFill>
                  <a:effectLst/>
                  <a:uLnTx/>
                  <a:uFillTx/>
                  <a:latin typeface="Calibri"/>
                  <a:ea typeface="Calibri"/>
                  <a:cs typeface="Calibri"/>
                  <a:sym typeface="Calibri"/>
                </a:rPr>
                <a:t>7</a:t>
              </a:r>
              <a:endParaRPr kumimoji="0" sz="4800" b="0" i="0" u="none" strike="noStrike" kern="1200" cap="none" spc="0" normalizeH="0" baseline="0" noProof="0">
                <a:ln>
                  <a:noFill/>
                </a:ln>
                <a:solidFill>
                  <a:srgbClr val="ED7D31">
                    <a:lumMod val="75000"/>
                  </a:srgbClr>
                </a:solidFill>
                <a:effectLst/>
                <a:uLnTx/>
                <a:uFillTx/>
                <a:latin typeface="Calibri"/>
                <a:ea typeface="Calibri"/>
                <a:cs typeface="Calibri"/>
                <a:sym typeface="Calibri"/>
              </a:endParaRPr>
            </a:p>
          </p:txBody>
        </p:sp>
        <p:pic>
          <p:nvPicPr>
            <p:cNvPr id="15" name="Picture 14">
              <a:extLst>
                <a:ext uri="{FF2B5EF4-FFF2-40B4-BE49-F238E27FC236}">
                  <a16:creationId xmlns:a16="http://schemas.microsoft.com/office/drawing/2014/main" id="{F5568972-D3B1-2D91-329E-7BAC0DCA4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799" y="3029332"/>
              <a:ext cx="947668" cy="595513"/>
            </a:xfrm>
            <a:prstGeom prst="rect">
              <a:avLst/>
            </a:prstGeom>
          </p:spPr>
        </p:pic>
      </p:grpSp>
      <p:sp>
        <p:nvSpPr>
          <p:cNvPr id="19" name="Text Placeholder 18">
            <a:extLst>
              <a:ext uri="{FF2B5EF4-FFF2-40B4-BE49-F238E27FC236}">
                <a16:creationId xmlns:a16="http://schemas.microsoft.com/office/drawing/2014/main" id="{675DA6E6-A9BC-936F-7208-43FA8DFD0829}"/>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440099"/>
                </a:solidFill>
                <a:effectLst/>
                <a:uLnTx/>
                <a:uFillTx/>
                <a:latin typeface="+mn-lt"/>
                <a:ea typeface="+mn-ea"/>
                <a:cs typeface="+mn-cs"/>
              </a:rPr>
              <a:t>CORE PLANNING PRINCIPLES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 name="Google Shape;211;p27">
            <a:extLst>
              <a:ext uri="{FF2B5EF4-FFF2-40B4-BE49-F238E27FC236}">
                <a16:creationId xmlns:a16="http://schemas.microsoft.com/office/drawing/2014/main" id="{B8ABA6D1-9CAB-1026-230F-89BE862DA43A}"/>
              </a:ext>
              <a:ext uri="{C183D7F6-B498-43B3-948B-1728B52AA6E4}">
                <adec:decorative xmlns:adec="http://schemas.microsoft.com/office/drawing/2017/decorative" val="1"/>
              </a:ext>
            </a:extLst>
          </p:cNvPr>
          <p:cNvSpPr/>
          <p:nvPr/>
        </p:nvSpPr>
        <p:spPr>
          <a:xfrm>
            <a:off x="0" y="1221030"/>
            <a:ext cx="12192000" cy="839223"/>
          </a:xfrm>
          <a:prstGeom prst="rect">
            <a:avLst/>
          </a:prstGeom>
          <a:solidFill>
            <a:srgbClr val="E0592A"/>
          </a:solidFill>
          <a:ln>
            <a:noFill/>
          </a:ln>
        </p:spPr>
        <p:txBody>
          <a:bodyPr spcFirstLastPara="1" wrap="square" lIns="121900" tIns="60933" rIns="121900" bIns="60933" anchor="ctr"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1"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 name="Text Placeholder 16">
            <a:extLst>
              <a:ext uri="{FF2B5EF4-FFF2-40B4-BE49-F238E27FC236}">
                <a16:creationId xmlns:a16="http://schemas.microsoft.com/office/drawing/2014/main" id="{10BB61E1-7511-F34C-08CD-77D286E6C966}"/>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75" name="Google Shape;275;p32">
            <a:extLst>
              <a:ext uri="{C183D7F6-B498-43B3-948B-1728B52AA6E4}">
                <adec:decorative xmlns:adec="http://schemas.microsoft.com/office/drawing/2017/decorative" val="1"/>
              </a:ext>
            </a:extLst>
          </p:cNvPr>
          <p:cNvSpPr/>
          <p:nvPr/>
        </p:nvSpPr>
        <p:spPr>
          <a:xfrm>
            <a:off x="834504" y="1363243"/>
            <a:ext cx="10686026" cy="621248"/>
          </a:xfrm>
          <a:prstGeom prst="rect">
            <a:avLst/>
          </a:prstGeom>
          <a:noFill/>
          <a:ln>
            <a:noFill/>
          </a:ln>
        </p:spPr>
        <p:txBody>
          <a:bodyPr spcFirstLastPara="1" wrap="square" lIns="0" tIns="0" rIns="0" bIns="0" anchor="t" anchorCtr="0">
            <a:noAutofit/>
          </a:bodyPr>
          <a:lstStyle/>
          <a:p>
            <a:pPr marL="0" marR="0" lvl="0" indent="0" algn="l" defTabSz="609585" rtl="0" eaLnBrk="1" fontAlgn="auto" latinLnBrk="0" hangingPunct="1">
              <a:lnSpc>
                <a:spcPct val="100000"/>
              </a:lnSpc>
              <a:spcBef>
                <a:spcPts val="0"/>
              </a:spcBef>
              <a:spcAft>
                <a:spcPts val="0"/>
              </a:spcAft>
              <a:buClr>
                <a:srgbClr val="E0592A"/>
              </a:buClr>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Calibri"/>
                <a:cs typeface="Calibri"/>
                <a:sym typeface="Calibri"/>
              </a:rPr>
              <a:t>DRIVERS OF EXPERIENCE AND COMMERCIAL PERFORMANCE</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Google Shape;275;p32">
            <a:extLst>
              <a:ext uri="{FF2B5EF4-FFF2-40B4-BE49-F238E27FC236}">
                <a16:creationId xmlns:a16="http://schemas.microsoft.com/office/drawing/2014/main" id="{9E744150-6A5D-4251-846A-373290646E47}"/>
              </a:ext>
              <a:ext uri="{C183D7F6-B498-43B3-948B-1728B52AA6E4}">
                <adec:decorative xmlns:adec="http://schemas.microsoft.com/office/drawing/2017/decorative" val="1"/>
              </a:ext>
            </a:extLst>
          </p:cNvPr>
          <p:cNvSpPr/>
          <p:nvPr/>
        </p:nvSpPr>
        <p:spPr>
          <a:xfrm>
            <a:off x="1727652" y="2168188"/>
            <a:ext cx="2462337" cy="1177097"/>
          </a:xfrm>
          <a:prstGeom prst="rect">
            <a:avLst/>
          </a:prstGeom>
          <a:noFill/>
          <a:ln>
            <a:noFill/>
          </a:ln>
        </p:spPr>
        <p:txBody>
          <a:bodyPr spcFirstLastPara="1" wrap="square" lIns="0" tIns="0" rIns="0" bIns="0" anchor="t" anchorCtr="0">
            <a:noAutofit/>
          </a:bodyPr>
          <a:lstStyle/>
          <a:p>
            <a:pPr marL="0" marR="0" lvl="0" indent="0" algn="l" defTabSz="609585" rtl="0" eaLnBrk="1" fontAlgn="auto" latinLnBrk="0" hangingPunct="1">
              <a:lnSpc>
                <a:spcPts val="2667"/>
              </a:lnSpc>
              <a:spcBef>
                <a:spcPts val="0"/>
              </a:spcBef>
              <a:spcAft>
                <a:spcPts val="0"/>
              </a:spcAft>
              <a:buClr>
                <a:srgbClr val="E0592A"/>
              </a:buClr>
              <a:buSzPts val="1800"/>
              <a:buFontTx/>
              <a:buNone/>
              <a:tabLst/>
              <a:defRPr/>
            </a:pPr>
            <a:r>
              <a:rPr kumimoji="0" lang="en-US" sz="3200" b="1" i="0" u="none" strike="noStrike" kern="1200" cap="none" spc="0" normalizeH="0" baseline="0" noProof="0">
                <a:ln>
                  <a:noFill/>
                </a:ln>
                <a:solidFill>
                  <a:srgbClr val="3B1D85"/>
                </a:solidFill>
                <a:effectLst/>
                <a:uLnTx/>
                <a:uFillTx/>
                <a:latin typeface="Calibri"/>
                <a:ea typeface="Calibri"/>
                <a:cs typeface="Calibri"/>
                <a:sym typeface="Calibri"/>
              </a:rPr>
              <a:t>Flow, dwell, journey</a:t>
            </a:r>
          </a:p>
          <a:p>
            <a:pPr marL="0" marR="0" lvl="0" indent="0" algn="l" defTabSz="609585" rtl="0" eaLnBrk="1" fontAlgn="auto" latinLnBrk="0" hangingPunct="1">
              <a:lnSpc>
                <a:spcPct val="100000"/>
              </a:lnSpc>
              <a:spcBef>
                <a:spcPts val="0"/>
              </a:spcBef>
              <a:spcAft>
                <a:spcPts val="0"/>
              </a:spcAft>
              <a:buClr>
                <a:srgbClr val="E0592A"/>
              </a:buClr>
              <a:buSzPts val="1800"/>
              <a:buFontTx/>
              <a:buNone/>
              <a:tabLst/>
              <a:defRPr/>
            </a:pPr>
            <a:r>
              <a:rPr kumimoji="0" lang="en-US" sz="3200" b="0" i="0" u="none" strike="noStrike" kern="1200" cap="none" spc="0" normalizeH="0" baseline="0" noProof="0">
                <a:ln>
                  <a:noFill/>
                </a:ln>
                <a:solidFill>
                  <a:srgbClr val="3B1D85"/>
                </a:solidFill>
                <a:effectLst/>
                <a:uLnTx/>
                <a:uFillTx/>
                <a:latin typeface="Calibri"/>
                <a:ea typeface="Calibri"/>
                <a:cs typeface="Calibri"/>
                <a:sym typeface="Calibri"/>
              </a:rPr>
              <a:t>Manage flow, </a:t>
            </a:r>
            <a:br>
              <a:rPr kumimoji="0" lang="en-US" sz="3200" b="0" i="0" u="none" strike="noStrike" kern="1200" cap="none" spc="0" normalizeH="0" baseline="0" noProof="0">
                <a:ln>
                  <a:noFill/>
                </a:ln>
                <a:solidFill>
                  <a:srgbClr val="3B1D85"/>
                </a:solidFill>
                <a:effectLst/>
                <a:uLnTx/>
                <a:uFillTx/>
                <a:latin typeface="Calibri"/>
                <a:ea typeface="Calibri"/>
                <a:cs typeface="Calibri"/>
                <a:sym typeface="Calibri"/>
              </a:rPr>
            </a:br>
            <a:r>
              <a:rPr kumimoji="0" lang="en-US" sz="3200" b="0" i="0" u="none" strike="noStrike" kern="1200" cap="none" spc="0" normalizeH="0" baseline="0" noProof="0">
                <a:ln>
                  <a:noFill/>
                </a:ln>
                <a:solidFill>
                  <a:srgbClr val="3B1D85"/>
                </a:solidFill>
                <a:effectLst/>
                <a:uLnTx/>
                <a:uFillTx/>
                <a:latin typeface="Calibri"/>
                <a:ea typeface="Calibri"/>
                <a:cs typeface="Calibri"/>
                <a:sym typeface="Calibri"/>
              </a:rPr>
              <a:t>orientation, and dwell</a:t>
            </a:r>
            <a:endParaRPr kumimoji="0" lang="en-US" sz="32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5" name="Google Shape;275;p32">
            <a:extLst>
              <a:ext uri="{FF2B5EF4-FFF2-40B4-BE49-F238E27FC236}">
                <a16:creationId xmlns:a16="http://schemas.microsoft.com/office/drawing/2014/main" id="{87DA7DBD-3839-BACE-C2FD-E4D8829C89BC}"/>
              </a:ext>
              <a:ext uri="{C183D7F6-B498-43B3-948B-1728B52AA6E4}">
                <adec:decorative xmlns:adec="http://schemas.microsoft.com/office/drawing/2017/decorative" val="1"/>
              </a:ext>
            </a:extLst>
          </p:cNvPr>
          <p:cNvSpPr/>
          <p:nvPr/>
        </p:nvSpPr>
        <p:spPr>
          <a:xfrm>
            <a:off x="5084727" y="2168187"/>
            <a:ext cx="2839989" cy="1348991"/>
          </a:xfrm>
          <a:prstGeom prst="rect">
            <a:avLst/>
          </a:prstGeom>
          <a:noFill/>
          <a:ln>
            <a:noFill/>
          </a:ln>
        </p:spPr>
        <p:txBody>
          <a:bodyPr spcFirstLastPara="1" wrap="square" lIns="0" tIns="0" rIns="0" bIns="0" anchor="t" anchorCtr="0">
            <a:noAutofit/>
          </a:bodyPr>
          <a:lstStyle/>
          <a:p>
            <a:pPr marL="0" marR="0" lvl="0" indent="0" algn="l" defTabSz="609585" rtl="0" eaLnBrk="1" fontAlgn="auto" latinLnBrk="0" hangingPunct="1">
              <a:lnSpc>
                <a:spcPct val="100000"/>
              </a:lnSpc>
              <a:spcBef>
                <a:spcPts val="0"/>
              </a:spcBef>
              <a:spcAft>
                <a:spcPts val="0"/>
              </a:spcAft>
              <a:buClr>
                <a:srgbClr val="E0592A"/>
              </a:buClr>
              <a:buSzPts val="1800"/>
              <a:buFontTx/>
              <a:buNone/>
              <a:tabLst/>
              <a:defRPr/>
            </a:pPr>
            <a:r>
              <a:rPr kumimoji="0" lang="en-US" sz="3200" b="1" i="0" u="none" strike="noStrike" kern="1200" cap="none" spc="0" normalizeH="0" baseline="0" noProof="0">
                <a:ln>
                  <a:noFill/>
                </a:ln>
                <a:solidFill>
                  <a:srgbClr val="3B1D85"/>
                </a:solidFill>
                <a:effectLst/>
                <a:uLnTx/>
                <a:uFillTx/>
                <a:latin typeface="Calibri"/>
                <a:ea typeface="Calibri"/>
                <a:cs typeface="Calibri"/>
                <a:sym typeface="Calibri"/>
              </a:rPr>
              <a:t>Layout &amp; design</a:t>
            </a:r>
          </a:p>
          <a:p>
            <a:pPr marL="0" marR="0" lvl="0" indent="0" algn="l" defTabSz="609585" rtl="0" eaLnBrk="1" fontAlgn="auto" latinLnBrk="0" hangingPunct="1">
              <a:lnSpc>
                <a:spcPct val="100000"/>
              </a:lnSpc>
              <a:spcBef>
                <a:spcPts val="0"/>
              </a:spcBef>
              <a:spcAft>
                <a:spcPts val="0"/>
              </a:spcAft>
              <a:buClr>
                <a:srgbClr val="E0592A"/>
              </a:buClr>
              <a:buSzPts val="1800"/>
              <a:buFontTx/>
              <a:buNone/>
              <a:tabLst/>
              <a:defRPr/>
            </a:pPr>
            <a:r>
              <a:rPr kumimoji="0" lang="en-US" sz="3200" b="0" i="0" u="none" strike="noStrike" kern="1200" cap="none" spc="0" normalizeH="0" baseline="0" noProof="0">
                <a:ln>
                  <a:noFill/>
                </a:ln>
                <a:solidFill>
                  <a:srgbClr val="3B1D85"/>
                </a:solidFill>
                <a:effectLst/>
                <a:uLnTx/>
                <a:uFillTx/>
                <a:latin typeface="Calibri"/>
                <a:ea typeface="Calibri"/>
                <a:cs typeface="Calibri"/>
                <a:sym typeface="Calibri"/>
              </a:rPr>
              <a:t>Configure </a:t>
            </a:r>
            <a:br>
              <a:rPr kumimoji="0" lang="en-US" sz="3200" b="0" i="0" u="none" strike="noStrike" kern="1200" cap="none" spc="0" normalizeH="0" baseline="0" noProof="0">
                <a:ln>
                  <a:noFill/>
                </a:ln>
                <a:solidFill>
                  <a:srgbClr val="3B1D85"/>
                </a:solidFill>
                <a:effectLst/>
                <a:uLnTx/>
                <a:uFillTx/>
                <a:latin typeface="Calibri"/>
                <a:ea typeface="Calibri"/>
                <a:cs typeface="Calibri"/>
                <a:sym typeface="Calibri"/>
              </a:rPr>
            </a:br>
            <a:r>
              <a:rPr kumimoji="0" lang="en-US" sz="3200" b="0" i="0" u="none" strike="noStrike" kern="1200" cap="none" spc="0" normalizeH="0" baseline="0" noProof="0">
                <a:ln>
                  <a:noFill/>
                </a:ln>
                <a:solidFill>
                  <a:srgbClr val="3B1D85"/>
                </a:solidFill>
                <a:effectLst/>
                <a:uLnTx/>
                <a:uFillTx/>
                <a:latin typeface="Calibri"/>
                <a:ea typeface="Calibri"/>
                <a:cs typeface="Calibri"/>
                <a:sym typeface="Calibri"/>
              </a:rPr>
              <a:t>the space to optimize value potential</a:t>
            </a:r>
            <a:endParaRPr kumimoji="0" lang="en-US" sz="3200" b="0" i="0" u="none" strike="noStrike" kern="1200" cap="none" spc="0" normalizeH="0" baseline="0" noProof="0">
              <a:ln>
                <a:noFill/>
              </a:ln>
              <a:solidFill>
                <a:srgbClr val="3B1D85"/>
              </a:solidFill>
              <a:effectLst/>
              <a:uLnTx/>
              <a:uFillTx/>
              <a:latin typeface="Calibri" panose="020F0502020204030204"/>
              <a:ea typeface="+mn-ea"/>
              <a:cs typeface="+mn-cs"/>
            </a:endParaRPr>
          </a:p>
        </p:txBody>
      </p:sp>
      <p:sp>
        <p:nvSpPr>
          <p:cNvPr id="6" name="Google Shape;275;p32">
            <a:extLst>
              <a:ext uri="{FF2B5EF4-FFF2-40B4-BE49-F238E27FC236}">
                <a16:creationId xmlns:a16="http://schemas.microsoft.com/office/drawing/2014/main" id="{7231A1FE-1AD8-9851-DB36-A00E5C389FAD}"/>
              </a:ext>
              <a:ext uri="{C183D7F6-B498-43B3-948B-1728B52AA6E4}">
                <adec:decorative xmlns:adec="http://schemas.microsoft.com/office/drawing/2017/decorative" val="1"/>
              </a:ext>
            </a:extLst>
          </p:cNvPr>
          <p:cNvSpPr/>
          <p:nvPr/>
        </p:nvSpPr>
        <p:spPr>
          <a:xfrm>
            <a:off x="8878535" y="2198890"/>
            <a:ext cx="2839989" cy="1490757"/>
          </a:xfrm>
          <a:prstGeom prst="rect">
            <a:avLst/>
          </a:prstGeom>
          <a:noFill/>
          <a:ln>
            <a:noFill/>
          </a:ln>
        </p:spPr>
        <p:txBody>
          <a:bodyPr spcFirstLastPara="1" wrap="square" lIns="0" tIns="0" rIns="0" bIns="0" anchor="t" anchorCtr="0">
            <a:noAutofit/>
          </a:bodyPr>
          <a:lstStyle/>
          <a:p>
            <a:pPr marL="0" marR="0" lvl="0" indent="0" algn="l" defTabSz="609585" rtl="0" eaLnBrk="1" fontAlgn="auto" latinLnBrk="0" hangingPunct="1">
              <a:lnSpc>
                <a:spcPts val="2667"/>
              </a:lnSpc>
              <a:spcBef>
                <a:spcPts val="0"/>
              </a:spcBef>
              <a:spcAft>
                <a:spcPts val="0"/>
              </a:spcAft>
              <a:buClr>
                <a:srgbClr val="E0592A"/>
              </a:buClr>
              <a:buSzPts val="1800"/>
              <a:buFontTx/>
              <a:buNone/>
              <a:tabLst/>
              <a:defRPr/>
            </a:pPr>
            <a:r>
              <a:rPr kumimoji="0" lang="en-US" sz="3200" b="1" i="0" u="none" strike="noStrike" kern="1200" cap="none" spc="0" normalizeH="0" baseline="0" noProof="0">
                <a:ln>
                  <a:noFill/>
                </a:ln>
                <a:solidFill>
                  <a:srgbClr val="3B1D85"/>
                </a:solidFill>
                <a:effectLst/>
                <a:uLnTx/>
                <a:uFillTx/>
                <a:latin typeface="Calibri"/>
                <a:ea typeface="Calibri"/>
                <a:cs typeface="Calibri"/>
                <a:sym typeface="Calibri"/>
              </a:rPr>
              <a:t>Environment and </a:t>
            </a:r>
          </a:p>
          <a:p>
            <a:pPr marL="0" marR="0" lvl="0" indent="0" algn="l" defTabSz="609585" rtl="0" eaLnBrk="1" fontAlgn="auto" latinLnBrk="0" hangingPunct="1">
              <a:lnSpc>
                <a:spcPts val="2667"/>
              </a:lnSpc>
              <a:spcBef>
                <a:spcPts val="0"/>
              </a:spcBef>
              <a:spcAft>
                <a:spcPts val="0"/>
              </a:spcAft>
              <a:buClr>
                <a:srgbClr val="E0592A"/>
              </a:buClr>
              <a:buSzPts val="1800"/>
              <a:buFontTx/>
              <a:buNone/>
              <a:tabLst/>
              <a:defRPr/>
            </a:pPr>
            <a:r>
              <a:rPr kumimoji="0" lang="en-US" sz="3200" b="1" i="0" u="none" strike="noStrike" kern="1200" cap="none" spc="0" normalizeH="0" baseline="0" noProof="0">
                <a:ln>
                  <a:noFill/>
                </a:ln>
                <a:solidFill>
                  <a:srgbClr val="3B1D85"/>
                </a:solidFill>
                <a:effectLst/>
                <a:uLnTx/>
                <a:uFillTx/>
                <a:latin typeface="Calibri"/>
                <a:ea typeface="Calibri"/>
                <a:cs typeface="Calibri"/>
                <a:sym typeface="Calibri"/>
              </a:rPr>
              <a:t>sense of place</a:t>
            </a:r>
          </a:p>
          <a:p>
            <a:pPr marL="0" marR="0" lvl="0" indent="0" algn="l" defTabSz="609585" rtl="0" eaLnBrk="1" fontAlgn="auto" latinLnBrk="0" hangingPunct="1">
              <a:lnSpc>
                <a:spcPct val="100000"/>
              </a:lnSpc>
              <a:spcBef>
                <a:spcPts val="0"/>
              </a:spcBef>
              <a:spcAft>
                <a:spcPts val="0"/>
              </a:spcAft>
              <a:buClr>
                <a:srgbClr val="E0592A"/>
              </a:buClr>
              <a:buSzPts val="1800"/>
              <a:buFontTx/>
              <a:buNone/>
              <a:tabLst/>
              <a:defRPr/>
            </a:pPr>
            <a:r>
              <a:rPr kumimoji="0" lang="en-US" sz="3200" b="0" i="0" u="none" strike="noStrike" kern="1200" cap="none" spc="0" normalizeH="0" baseline="0" noProof="0">
                <a:ln>
                  <a:noFill/>
                </a:ln>
                <a:solidFill>
                  <a:srgbClr val="3B1D85"/>
                </a:solidFill>
                <a:effectLst/>
                <a:uLnTx/>
                <a:uFillTx/>
                <a:latin typeface="Calibri"/>
                <a:ea typeface="Calibri"/>
                <a:cs typeface="Calibri"/>
                <a:sym typeface="Calibri"/>
              </a:rPr>
              <a:t>Create a unique </a:t>
            </a:r>
            <a:br>
              <a:rPr kumimoji="0" lang="en-US" sz="3200" b="0" i="0" u="none" strike="noStrike" kern="1200" cap="none" spc="0" normalizeH="0" baseline="0" noProof="0">
                <a:ln>
                  <a:noFill/>
                </a:ln>
                <a:solidFill>
                  <a:srgbClr val="3B1D85"/>
                </a:solidFill>
                <a:effectLst/>
                <a:uLnTx/>
                <a:uFillTx/>
                <a:latin typeface="Calibri"/>
                <a:ea typeface="Calibri"/>
                <a:cs typeface="Calibri"/>
                <a:sym typeface="Calibri"/>
              </a:rPr>
            </a:br>
            <a:r>
              <a:rPr kumimoji="0" lang="en-US" sz="3200" b="0" i="0" u="none" strike="noStrike" kern="1200" cap="none" spc="0" normalizeH="0" baseline="0" noProof="0">
                <a:ln>
                  <a:noFill/>
                </a:ln>
                <a:solidFill>
                  <a:srgbClr val="3B1D85"/>
                </a:solidFill>
                <a:effectLst/>
                <a:uLnTx/>
                <a:uFillTx/>
                <a:latin typeface="Calibri"/>
                <a:ea typeface="Calibri"/>
                <a:cs typeface="Calibri"/>
                <a:sym typeface="Calibri"/>
              </a:rPr>
              <a:t>DEN experience</a:t>
            </a:r>
            <a:endParaRPr kumimoji="0" lang="en-US" sz="3200" b="0" i="0" u="none" strike="noStrike" kern="1200" cap="none" spc="0" normalizeH="0" baseline="0" noProof="0">
              <a:ln>
                <a:noFill/>
              </a:ln>
              <a:solidFill>
                <a:srgbClr val="3B1D85"/>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83F2F-6222-80D0-7415-0CEE5E7453BE}"/>
              </a:ext>
              <a:ext uri="{C183D7F6-B498-43B3-948B-1728B52AA6E4}">
                <adec:decorative xmlns:adec="http://schemas.microsoft.com/office/drawing/2017/decorative" val="1"/>
              </a:ext>
            </a:extLst>
          </p:cNvPr>
          <p:cNvGrpSpPr/>
          <p:nvPr/>
        </p:nvGrpSpPr>
        <p:grpSpPr>
          <a:xfrm>
            <a:off x="4205769" y="2314112"/>
            <a:ext cx="3593015" cy="1114889"/>
            <a:chOff x="3154326" y="1495647"/>
            <a:chExt cx="2694761" cy="1311348"/>
          </a:xfrm>
        </p:grpSpPr>
        <p:cxnSp>
          <p:nvCxnSpPr>
            <p:cNvPr id="10" name="Straight Connector 9">
              <a:extLst>
                <a:ext uri="{FF2B5EF4-FFF2-40B4-BE49-F238E27FC236}">
                  <a16:creationId xmlns:a16="http://schemas.microsoft.com/office/drawing/2014/main" id="{28079B11-74B3-1758-70E6-FE8398D75CBC}"/>
                </a:ext>
              </a:extLst>
            </p:cNvPr>
            <p:cNvCxnSpPr/>
            <p:nvPr/>
          </p:nvCxnSpPr>
          <p:spPr>
            <a:xfrm>
              <a:off x="5849087" y="1495647"/>
              <a:ext cx="0" cy="1311348"/>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523215-AF0C-482B-E70E-E3DA569080B3}"/>
                </a:ext>
              </a:extLst>
            </p:cNvPr>
            <p:cNvCxnSpPr/>
            <p:nvPr/>
          </p:nvCxnSpPr>
          <p:spPr>
            <a:xfrm>
              <a:off x="3154326" y="1495647"/>
              <a:ext cx="0" cy="1311348"/>
            </a:xfrm>
            <a:prstGeom prst="line">
              <a:avLst/>
            </a:prstGeom>
            <a:ln w="6350">
              <a:solidFill>
                <a:srgbClr val="8D9EBC"/>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A7A4671E-1666-6E03-615D-2521022205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92793" y="2351916"/>
            <a:ext cx="528088" cy="592352"/>
          </a:xfrm>
          <a:prstGeom prst="rect">
            <a:avLst/>
          </a:prstGeom>
        </p:spPr>
      </p:pic>
      <p:pic>
        <p:nvPicPr>
          <p:cNvPr id="14" name="Picture 13">
            <a:extLst>
              <a:ext uri="{FF2B5EF4-FFF2-40B4-BE49-F238E27FC236}">
                <a16:creationId xmlns:a16="http://schemas.microsoft.com/office/drawing/2014/main" id="{7351B903-D58F-BEDA-6260-54FCEE81B4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70737" y="2269110"/>
            <a:ext cx="604992" cy="675159"/>
          </a:xfrm>
          <a:prstGeom prst="rect">
            <a:avLst/>
          </a:prstGeom>
        </p:spPr>
      </p:pic>
      <p:pic>
        <p:nvPicPr>
          <p:cNvPr id="15" name="Picture 14">
            <a:extLst>
              <a:ext uri="{FF2B5EF4-FFF2-40B4-BE49-F238E27FC236}">
                <a16:creationId xmlns:a16="http://schemas.microsoft.com/office/drawing/2014/main" id="{BECF943A-6199-7DDC-8E68-F9F89C55F5D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4334" y="2314112"/>
            <a:ext cx="770671" cy="614897"/>
          </a:xfrm>
          <a:prstGeom prst="rect">
            <a:avLst/>
          </a:prstGeom>
        </p:spPr>
      </p:pic>
      <p:pic>
        <p:nvPicPr>
          <p:cNvPr id="13" name="Picture 12">
            <a:extLst>
              <a:ext uri="{FF2B5EF4-FFF2-40B4-BE49-F238E27FC236}">
                <a16:creationId xmlns:a16="http://schemas.microsoft.com/office/drawing/2014/main" id="{96E61356-BE6F-4169-6095-9D7C67E30C9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0881" y="4782878"/>
            <a:ext cx="2691828" cy="1794552"/>
          </a:xfrm>
          <a:prstGeom prst="rect">
            <a:avLst/>
          </a:prstGeom>
        </p:spPr>
      </p:pic>
      <p:pic>
        <p:nvPicPr>
          <p:cNvPr id="18" name="Picture 17">
            <a:extLst>
              <a:ext uri="{FF2B5EF4-FFF2-40B4-BE49-F238E27FC236}">
                <a16:creationId xmlns:a16="http://schemas.microsoft.com/office/drawing/2014/main" id="{F8EAAA29-A695-FA1A-28C6-F14D66F0B00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237" y="4782878"/>
            <a:ext cx="2691828" cy="1794552"/>
          </a:xfrm>
          <a:prstGeom prst="rect">
            <a:avLst/>
          </a:prstGeom>
        </p:spPr>
      </p:pic>
      <p:pic>
        <p:nvPicPr>
          <p:cNvPr id="20" name="Picture 19">
            <a:extLst>
              <a:ext uri="{FF2B5EF4-FFF2-40B4-BE49-F238E27FC236}">
                <a16:creationId xmlns:a16="http://schemas.microsoft.com/office/drawing/2014/main" id="{11057924-21C6-7D2F-AB32-A847EF0FC8C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8700" y="4739693"/>
            <a:ext cx="2691830" cy="1794553"/>
          </a:xfrm>
          <a:prstGeom prst="rect">
            <a:avLst/>
          </a:prstGeom>
        </p:spPr>
      </p:pic>
      <p:sp>
        <p:nvSpPr>
          <p:cNvPr id="9" name="Text Placeholder 8">
            <a:extLst>
              <a:ext uri="{FF2B5EF4-FFF2-40B4-BE49-F238E27FC236}">
                <a16:creationId xmlns:a16="http://schemas.microsoft.com/office/drawing/2014/main" id="{70219E8A-A875-DC69-C2DA-4026C3B0360B}"/>
              </a:ext>
              <a:ext uri="{C183D7F6-B498-43B3-948B-1728B52AA6E4}">
                <adec:decorative xmlns:adec="http://schemas.microsoft.com/office/drawing/2017/decorative" val="1"/>
              </a:ext>
            </a:extLst>
          </p:cNvPr>
          <p:cNvSpPr>
            <a:spLocks noGrp="1"/>
          </p:cNvSpPr>
          <p:nvPr>
            <p:ph type="title" idx="4294967295"/>
          </p:nvPr>
        </p:nvSpPr>
        <p:spPr>
          <a:xfrm>
            <a:off x="737525" y="50856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440099"/>
                </a:solidFill>
                <a:effectLst/>
                <a:uLnTx/>
                <a:uFillTx/>
                <a:latin typeface="+mn-lt"/>
                <a:ea typeface="+mn-ea"/>
                <a:cs typeface="+mn-cs"/>
              </a:rPr>
              <a:t>COMMERCIAL PRINCIPLES</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D85DC-5BA3-B189-122C-DF05F61D2E7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1899757-96E7-085E-508E-6077F7BFDC73}"/>
              </a:ext>
              <a:ext uri="{C183D7F6-B498-43B3-948B-1728B52AA6E4}">
                <adec:decorative xmlns:adec="http://schemas.microsoft.com/office/drawing/2017/decorative" val="1"/>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FUTURE VISION – EXAMPLE OF COMMERCIAL PRINCIPLES</a:t>
            </a:r>
          </a:p>
        </p:txBody>
      </p:sp>
      <p:pic>
        <p:nvPicPr>
          <p:cNvPr id="3" name="Picture 2">
            <a:extLst>
              <a:ext uri="{FF2B5EF4-FFF2-40B4-BE49-F238E27FC236}">
                <a16:creationId xmlns:a16="http://schemas.microsoft.com/office/drawing/2014/main" id="{B29D9FFB-0B36-8A96-19FF-DD47DDB8E3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7047" y="-264062"/>
            <a:ext cx="12729047" cy="7122062"/>
          </a:xfrm>
          <a:prstGeom prst="rect">
            <a:avLst/>
          </a:prstGeom>
        </p:spPr>
      </p:pic>
    </p:spTree>
    <p:custDataLst>
      <p:tags r:id="rId1"/>
    </p:custDataLst>
    <p:extLst>
      <p:ext uri="{BB962C8B-B14F-4D97-AF65-F5344CB8AC3E}">
        <p14:creationId xmlns:p14="http://schemas.microsoft.com/office/powerpoint/2010/main" val="786945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1">
          <a:extLst>
            <a:ext uri="{FF2B5EF4-FFF2-40B4-BE49-F238E27FC236}">
              <a16:creationId xmlns:a16="http://schemas.microsoft.com/office/drawing/2014/main" id="{47BAB594-0C15-9ADC-319F-2582C13C3436}"/>
            </a:ext>
          </a:extLst>
        </p:cNvPr>
        <p:cNvGrpSpPr/>
        <p:nvPr/>
      </p:nvGrpSpPr>
      <p:grpSpPr>
        <a:xfrm>
          <a:off x="0" y="0"/>
          <a:ext cx="0" cy="0"/>
          <a:chOff x="0" y="0"/>
          <a:chExt cx="0" cy="0"/>
        </a:xfrm>
      </p:grpSpPr>
      <p:sp>
        <p:nvSpPr>
          <p:cNvPr id="2" name="Google Shape;273;p32">
            <a:extLst>
              <a:ext uri="{FF2B5EF4-FFF2-40B4-BE49-F238E27FC236}">
                <a16:creationId xmlns:a16="http://schemas.microsoft.com/office/drawing/2014/main" id="{D0B52A09-2A3D-1E28-0A5A-7E62D3FC390E}"/>
              </a:ext>
              <a:ext uri="{C183D7F6-B498-43B3-948B-1728B52AA6E4}">
                <adec:decorative xmlns:adec="http://schemas.microsoft.com/office/drawing/2017/decorative" val="1"/>
              </a:ext>
            </a:extLst>
          </p:cNvPr>
          <p:cNvSpPr txBox="1">
            <a:spLocks/>
          </p:cNvSpPr>
          <p:nvPr/>
        </p:nvSpPr>
        <p:spPr>
          <a:xfrm>
            <a:off x="8675729" y="6356352"/>
            <a:ext cx="2844800" cy="365125"/>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051" b="0" i="0" u="none" strike="noStrike" cap="none">
                <a:solidFill>
                  <a:srgbClr val="3B1D85"/>
                </a:solidFill>
                <a:latin typeface="Calibri"/>
                <a:ea typeface="Calibri"/>
                <a:cs typeface="Calibri"/>
                <a:sym typeface="Calibri"/>
              </a:defRPr>
            </a:lvl9pPr>
          </a:lstStyle>
          <a:p>
            <a:pPr marL="0" marR="0" lvl="0" indent="0" algn="r" defTabSz="60957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1" b="0" i="0" u="none" strike="noStrike" kern="1200" cap="none" spc="0" normalizeH="0" baseline="0" noProof="0">
                <a:ln>
                  <a:noFill/>
                </a:ln>
                <a:solidFill>
                  <a:prstClr val="white">
                    <a:lumMod val="95000"/>
                  </a:prstClr>
                </a:solidFill>
                <a:effectLst/>
                <a:uLnTx/>
                <a:uFillTx/>
                <a:latin typeface="Calibri"/>
                <a:ea typeface="Calibri"/>
                <a:cs typeface="Calibri"/>
                <a:sym typeface="Calibri"/>
              </a:rPr>
              <a:pPr marL="0" marR="0" lvl="0" indent="0" algn="r" defTabSz="60957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1" b="0" i="0" u="none" strike="noStrike" kern="1200" cap="none" spc="0" normalizeH="0" baseline="0" noProof="0">
              <a:ln>
                <a:noFill/>
              </a:ln>
              <a:solidFill>
                <a:prstClr val="white">
                  <a:lumMod val="95000"/>
                </a:prstClr>
              </a:solidFill>
              <a:effectLst/>
              <a:uLnTx/>
              <a:uFillTx/>
              <a:latin typeface="Calibri"/>
              <a:ea typeface="Calibri"/>
              <a:cs typeface="Calibri"/>
              <a:sym typeface="Calibri"/>
            </a:endParaRPr>
          </a:p>
        </p:txBody>
      </p:sp>
      <p:sp>
        <p:nvSpPr>
          <p:cNvPr id="3" name="Text Placeholder 2">
            <a:extLst>
              <a:ext uri="{FF2B5EF4-FFF2-40B4-BE49-F238E27FC236}">
                <a16:creationId xmlns:a16="http://schemas.microsoft.com/office/drawing/2014/main" id="{BA327AD8-F53F-0589-C3FD-80BB248367B4}"/>
              </a:ext>
              <a:ext uri="{C183D7F6-B498-43B3-948B-1728B52AA6E4}">
                <adec:decorative xmlns:adec="http://schemas.microsoft.com/office/drawing/2017/decorative" val="1"/>
              </a:ext>
            </a:extLst>
          </p:cNvPr>
          <p:cNvSpPr>
            <a:spLocks noGrp="1"/>
          </p:cNvSpPr>
          <p:nvPr>
            <p:ph type="title" idx="4294967295"/>
          </p:nvPr>
        </p:nvSpPr>
        <p:spPr>
          <a:xfrm>
            <a:off x="676035" y="496507"/>
            <a:ext cx="9372205"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33" b="0" i="0" u="none" strike="noStrike" kern="1200" cap="none" spc="0" normalizeH="0" baseline="0" noProof="0">
                <a:ln>
                  <a:noFill/>
                </a:ln>
                <a:solidFill>
                  <a:srgbClr val="440099"/>
                </a:solidFill>
                <a:effectLst/>
                <a:uLnTx/>
                <a:uFillTx/>
                <a:latin typeface="+mn-lt"/>
                <a:ea typeface="+mn-ea"/>
                <a:cs typeface="+mn-cs"/>
              </a:rPr>
              <a:t>CONCESSIONS MASTER PLAN ACHIEVEMENTS</a:t>
            </a:r>
          </a:p>
        </p:txBody>
      </p:sp>
      <p:pic>
        <p:nvPicPr>
          <p:cNvPr id="25" name="Picture 24">
            <a:extLst>
              <a:ext uri="{FF2B5EF4-FFF2-40B4-BE49-F238E27FC236}">
                <a16:creationId xmlns:a16="http://schemas.microsoft.com/office/drawing/2014/main" id="{0A62A16A-5A3B-99F7-24FE-30B6E494381E}"/>
              </a:ext>
              <a:ext uri="{C183D7F6-B498-43B3-948B-1728B52AA6E4}">
                <adec:decorative xmlns:adec="http://schemas.microsoft.com/office/drawing/2017/decorative" val="1"/>
              </a:ext>
            </a:extLst>
          </p:cNvPr>
          <p:cNvPicPr/>
          <p:nvPr/>
        </p:nvPicPr>
        <p:blipFill>
          <a:blip r:embed="rId3"/>
          <a:stretch>
            <a:fillRect/>
          </a:stretch>
        </p:blipFill>
        <p:spPr>
          <a:xfrm>
            <a:off x="1162042" y="1324372"/>
            <a:ext cx="1314451" cy="1762125"/>
          </a:xfrm>
          <a:prstGeom prst="rect">
            <a:avLst/>
          </a:prstGeom>
        </p:spPr>
      </p:pic>
      <p:sp>
        <p:nvSpPr>
          <p:cNvPr id="26" name="Text Placeholder 18">
            <a:extLst>
              <a:ext uri="{FF2B5EF4-FFF2-40B4-BE49-F238E27FC236}">
                <a16:creationId xmlns:a16="http://schemas.microsoft.com/office/drawing/2014/main" id="{14D42A87-DB70-8032-56AE-BCE81F09EDF8}"/>
              </a:ext>
              <a:ext uri="{C183D7F6-B498-43B3-948B-1728B52AA6E4}">
                <adec:decorative xmlns:adec="http://schemas.microsoft.com/office/drawing/2017/decorative" val="1"/>
              </a:ext>
            </a:extLst>
          </p:cNvPr>
          <p:cNvSpPr txBox="1">
            <a:spLocks/>
          </p:cNvSpPr>
          <p:nvPr/>
        </p:nvSpPr>
        <p:spPr>
          <a:xfrm>
            <a:off x="3420802" y="3211079"/>
            <a:ext cx="2559933" cy="1280160"/>
          </a:xfrm>
          <a:prstGeom prst="rect">
            <a:avLst/>
          </a:prstGeom>
          <a:solidFill>
            <a:srgbClr val="440099"/>
          </a:solidFill>
        </p:spPr>
        <p:txBody>
          <a:bodyPr>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ctr" defTabSz="91428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500" b="1" i="0" u="none" strike="noStrike" kern="1200" cap="none" spc="0" normalizeH="0" baseline="0" noProof="0">
                <a:ln>
                  <a:noFill/>
                </a:ln>
                <a:solidFill>
                  <a:schemeClr val="bg1"/>
                </a:solidFill>
                <a:effectLst/>
                <a:uLnTx/>
                <a:uFillTx/>
                <a:latin typeface="Calibri" panose="020F0502020204030204"/>
                <a:ea typeface="+mn-ea"/>
                <a:cs typeface="+mn-cs"/>
              </a:rPr>
              <a:t>“Distinctly Colorado” Experience</a:t>
            </a:r>
          </a:p>
        </p:txBody>
      </p:sp>
      <p:sp>
        <p:nvSpPr>
          <p:cNvPr id="27" name="Text Placeholder 19">
            <a:extLst>
              <a:ext uri="{FF2B5EF4-FFF2-40B4-BE49-F238E27FC236}">
                <a16:creationId xmlns:a16="http://schemas.microsoft.com/office/drawing/2014/main" id="{EE5B5864-49DD-7CE8-ABE8-D754DDE16C87}"/>
              </a:ext>
              <a:ext uri="{C183D7F6-B498-43B3-948B-1728B52AA6E4}">
                <adec:decorative xmlns:adec="http://schemas.microsoft.com/office/drawing/2017/decorative" val="1"/>
              </a:ext>
            </a:extLst>
          </p:cNvPr>
          <p:cNvSpPr txBox="1">
            <a:spLocks/>
          </p:cNvSpPr>
          <p:nvPr/>
        </p:nvSpPr>
        <p:spPr>
          <a:xfrm>
            <a:off x="6190565" y="3211079"/>
            <a:ext cx="2651594" cy="1280160"/>
          </a:xfrm>
          <a:prstGeom prst="rect">
            <a:avLst/>
          </a:prstGeom>
          <a:solidFill>
            <a:srgbClr val="440099"/>
          </a:solidFill>
        </p:spPr>
        <p:txBody>
          <a:bodyPr>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ctr" defTabSz="91428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500" b="1" i="0" u="none" strike="noStrike" kern="1200" cap="none" spc="0" normalizeH="0" baseline="0" noProof="0">
                <a:ln>
                  <a:noFill/>
                </a:ln>
                <a:solidFill>
                  <a:schemeClr val="bg1"/>
                </a:solidFill>
                <a:effectLst/>
                <a:uLnTx/>
                <a:uFillTx/>
                <a:latin typeface="Calibri" panose="020F0502020204030204"/>
                <a:ea typeface="+mn-ea"/>
                <a:cs typeface="+mn-cs"/>
              </a:rPr>
              <a:t>Opportunities for small / medium businesses</a:t>
            </a:r>
          </a:p>
        </p:txBody>
      </p:sp>
      <p:sp>
        <p:nvSpPr>
          <p:cNvPr id="28" name="Text Placeholder 20">
            <a:extLst>
              <a:ext uri="{FF2B5EF4-FFF2-40B4-BE49-F238E27FC236}">
                <a16:creationId xmlns:a16="http://schemas.microsoft.com/office/drawing/2014/main" id="{A4CA21D7-7C39-86DB-9D0D-5D5860D64248}"/>
              </a:ext>
              <a:ext uri="{C183D7F6-B498-43B3-948B-1728B52AA6E4}">
                <adec:decorative xmlns:adec="http://schemas.microsoft.com/office/drawing/2017/decorative" val="1"/>
              </a:ext>
            </a:extLst>
          </p:cNvPr>
          <p:cNvSpPr txBox="1">
            <a:spLocks/>
          </p:cNvSpPr>
          <p:nvPr/>
        </p:nvSpPr>
        <p:spPr>
          <a:xfrm>
            <a:off x="9097517" y="3211079"/>
            <a:ext cx="2844800" cy="1280160"/>
          </a:xfrm>
          <a:prstGeom prst="rect">
            <a:avLst/>
          </a:prstGeom>
          <a:solidFill>
            <a:srgbClr val="440099"/>
          </a:solidFill>
        </p:spPr>
        <p:txBody>
          <a:bodyPr>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ctr" defTabSz="91428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500" b="1" i="0" u="none" strike="noStrike" kern="1200" cap="none" spc="0" normalizeH="0" baseline="0" noProof="0">
                <a:ln>
                  <a:noFill/>
                </a:ln>
                <a:solidFill>
                  <a:schemeClr val="bg1"/>
                </a:solidFill>
                <a:effectLst/>
                <a:uLnTx/>
                <a:uFillTx/>
                <a:latin typeface="Calibri" panose="020F0502020204030204"/>
                <a:ea typeface="+mn-ea"/>
                <a:cs typeface="+mn-cs"/>
              </a:rPr>
              <a:t>Balanced with larger packages for economy of scale</a:t>
            </a:r>
          </a:p>
        </p:txBody>
      </p:sp>
      <p:sp>
        <p:nvSpPr>
          <p:cNvPr id="29" name="Text Placeholder 17">
            <a:extLst>
              <a:ext uri="{FF2B5EF4-FFF2-40B4-BE49-F238E27FC236}">
                <a16:creationId xmlns:a16="http://schemas.microsoft.com/office/drawing/2014/main" id="{F0C0A429-1837-D307-A1D9-ABEE28EB5CAD}"/>
              </a:ext>
              <a:ext uri="{C183D7F6-B498-43B3-948B-1728B52AA6E4}">
                <adec:decorative xmlns:adec="http://schemas.microsoft.com/office/drawing/2017/decorative" val="1"/>
              </a:ext>
            </a:extLst>
          </p:cNvPr>
          <p:cNvSpPr txBox="1">
            <a:spLocks/>
          </p:cNvSpPr>
          <p:nvPr/>
        </p:nvSpPr>
        <p:spPr>
          <a:xfrm>
            <a:off x="385121" y="3211079"/>
            <a:ext cx="2868292" cy="1280160"/>
          </a:xfrm>
          <a:prstGeom prst="rect">
            <a:avLst/>
          </a:prstGeom>
          <a:solidFill>
            <a:srgbClr val="440099"/>
          </a:solidFill>
        </p:spPr>
        <p:txBody>
          <a:bodyPr>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ctr" defTabSz="91428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500" b="1" i="0" u="none" strike="noStrike" kern="1200" cap="none" spc="0" normalizeH="0" baseline="0" noProof="0">
                <a:ln>
                  <a:noFill/>
                </a:ln>
                <a:solidFill>
                  <a:schemeClr val="bg1"/>
                </a:solidFill>
                <a:effectLst/>
                <a:uLnTx/>
                <a:uFillTx/>
                <a:latin typeface="Calibri" panose="020F0502020204030204"/>
                <a:ea typeface="+mn-ea"/>
                <a:cs typeface="+mn-cs"/>
              </a:rPr>
              <a:t>Choice and interest in Retail and Food / Beverage</a:t>
            </a:r>
          </a:p>
        </p:txBody>
      </p:sp>
      <p:pic>
        <p:nvPicPr>
          <p:cNvPr id="30" name="Picture 29">
            <a:extLst>
              <a:ext uri="{FF2B5EF4-FFF2-40B4-BE49-F238E27FC236}">
                <a16:creationId xmlns:a16="http://schemas.microsoft.com/office/drawing/2014/main" id="{0A41B14E-CA1F-77FE-A5B1-D89F98508470}"/>
              </a:ext>
              <a:ext uri="{C183D7F6-B498-43B3-948B-1728B52AA6E4}">
                <adec:decorative xmlns:adec="http://schemas.microsoft.com/office/drawing/2017/decorative" val="1"/>
              </a:ext>
            </a:extLst>
          </p:cNvPr>
          <p:cNvPicPr/>
          <p:nvPr/>
        </p:nvPicPr>
        <p:blipFill>
          <a:blip r:embed="rId4"/>
          <a:stretch>
            <a:fillRect/>
          </a:stretch>
        </p:blipFill>
        <p:spPr>
          <a:xfrm>
            <a:off x="3910193" y="1643459"/>
            <a:ext cx="1581151" cy="1123951"/>
          </a:xfrm>
          <a:prstGeom prst="rect">
            <a:avLst/>
          </a:prstGeom>
        </p:spPr>
      </p:pic>
      <p:pic>
        <p:nvPicPr>
          <p:cNvPr id="31" name="Picture 30">
            <a:extLst>
              <a:ext uri="{FF2B5EF4-FFF2-40B4-BE49-F238E27FC236}">
                <a16:creationId xmlns:a16="http://schemas.microsoft.com/office/drawing/2014/main" id="{EC01E26B-17FA-5427-8FE8-22C9809D148C}"/>
              </a:ext>
              <a:ext uri="{C183D7F6-B498-43B3-948B-1728B52AA6E4}">
                <adec:decorative xmlns:adec="http://schemas.microsoft.com/office/drawing/2017/decorative" val="1"/>
              </a:ext>
            </a:extLst>
          </p:cNvPr>
          <p:cNvPicPr/>
          <p:nvPr/>
        </p:nvPicPr>
        <p:blipFill>
          <a:blip r:embed="rId5"/>
          <a:stretch>
            <a:fillRect/>
          </a:stretch>
        </p:blipFill>
        <p:spPr>
          <a:xfrm>
            <a:off x="6676575" y="1386854"/>
            <a:ext cx="1679575" cy="1637161"/>
          </a:xfrm>
          <a:prstGeom prst="rect">
            <a:avLst/>
          </a:prstGeom>
        </p:spPr>
      </p:pic>
      <p:pic>
        <p:nvPicPr>
          <p:cNvPr id="32" name="Picture 31">
            <a:extLst>
              <a:ext uri="{FF2B5EF4-FFF2-40B4-BE49-F238E27FC236}">
                <a16:creationId xmlns:a16="http://schemas.microsoft.com/office/drawing/2014/main" id="{3789DCC6-F8F2-F9AE-32FA-4948F5F61F48}"/>
              </a:ext>
              <a:ext uri="{C183D7F6-B498-43B3-948B-1728B52AA6E4}">
                <adec:decorative xmlns:adec="http://schemas.microsoft.com/office/drawing/2017/decorative" val="1"/>
              </a:ext>
            </a:extLst>
          </p:cNvPr>
          <p:cNvPicPr/>
          <p:nvPr/>
        </p:nvPicPr>
        <p:blipFill>
          <a:blip r:embed="rId6"/>
          <a:stretch>
            <a:fillRect/>
          </a:stretch>
        </p:blipFill>
        <p:spPr>
          <a:xfrm>
            <a:off x="9729342" y="1423138"/>
            <a:ext cx="1581151" cy="1564593"/>
          </a:xfrm>
          <a:prstGeom prst="rect">
            <a:avLst/>
          </a:prstGeom>
        </p:spPr>
      </p:pic>
      <p:sp>
        <p:nvSpPr>
          <p:cNvPr id="33" name="Text Placeholder 21">
            <a:extLst>
              <a:ext uri="{FF2B5EF4-FFF2-40B4-BE49-F238E27FC236}">
                <a16:creationId xmlns:a16="http://schemas.microsoft.com/office/drawing/2014/main" id="{4235958F-AAEC-C7C5-3D6E-B255AB1C4152}"/>
              </a:ext>
              <a:ext uri="{C183D7F6-B498-43B3-948B-1728B52AA6E4}">
                <adec:decorative xmlns:adec="http://schemas.microsoft.com/office/drawing/2017/decorative" val="1"/>
              </a:ext>
            </a:extLst>
          </p:cNvPr>
          <p:cNvSpPr txBox="1">
            <a:spLocks/>
          </p:cNvSpPr>
          <p:nvPr/>
        </p:nvSpPr>
        <p:spPr>
          <a:xfrm>
            <a:off x="676036" y="4515857"/>
            <a:ext cx="2286463" cy="1097280"/>
          </a:xfrm>
          <a:prstGeom prst="rect">
            <a:avLst/>
          </a:prstGeom>
        </p:spPr>
        <p:txBody>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ctr" defTabSz="91428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500" b="0" i="0" u="none" strike="noStrike" kern="1200" cap="none" spc="0" normalizeH="0" baseline="0" noProof="0">
                <a:ln>
                  <a:noFill/>
                </a:ln>
                <a:solidFill>
                  <a:srgbClr val="440099"/>
                </a:solidFill>
                <a:effectLst/>
                <a:uLnTx/>
                <a:uFillTx/>
                <a:latin typeface="Calibri" panose="020F0502020204030204"/>
                <a:ea typeface="+mn-ea"/>
                <a:cs typeface="+mn-cs"/>
              </a:rPr>
              <a:t>Adding choice = increase in satisfaction</a:t>
            </a:r>
          </a:p>
        </p:txBody>
      </p:sp>
      <p:sp>
        <p:nvSpPr>
          <p:cNvPr id="34" name="Text Placeholder 22">
            <a:extLst>
              <a:ext uri="{FF2B5EF4-FFF2-40B4-BE49-F238E27FC236}">
                <a16:creationId xmlns:a16="http://schemas.microsoft.com/office/drawing/2014/main" id="{E392868C-0650-F945-F226-9DA2EB9B1636}"/>
              </a:ext>
              <a:ext uri="{C183D7F6-B498-43B3-948B-1728B52AA6E4}">
                <adec:decorative xmlns:adec="http://schemas.microsoft.com/office/drawing/2017/decorative" val="1"/>
              </a:ext>
            </a:extLst>
          </p:cNvPr>
          <p:cNvSpPr txBox="1">
            <a:spLocks/>
          </p:cNvSpPr>
          <p:nvPr/>
        </p:nvSpPr>
        <p:spPr>
          <a:xfrm>
            <a:off x="3266623" y="4515857"/>
            <a:ext cx="2868291" cy="1097280"/>
          </a:xfrm>
          <a:prstGeom prst="rect">
            <a:avLst/>
          </a:prstGeom>
        </p:spPr>
        <p:txBody>
          <a:bodyPr>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ctr" defTabSz="91428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500" b="0" i="0" u="none" strike="noStrike" kern="1200" cap="none" spc="0" normalizeH="0" baseline="0" noProof="0">
                <a:ln>
                  <a:noFill/>
                </a:ln>
                <a:solidFill>
                  <a:srgbClr val="440099"/>
                </a:solidFill>
                <a:effectLst/>
                <a:uLnTx/>
                <a:uFillTx/>
                <a:latin typeface="Calibri" panose="020F0502020204030204"/>
                <a:ea typeface="+mn-ea"/>
                <a:cs typeface="+mn-cs"/>
              </a:rPr>
              <a:t>Bringing more local and regional brands into the airport</a:t>
            </a:r>
          </a:p>
        </p:txBody>
      </p:sp>
      <p:sp>
        <p:nvSpPr>
          <p:cNvPr id="35" name="Text Placeholder 23">
            <a:extLst>
              <a:ext uri="{FF2B5EF4-FFF2-40B4-BE49-F238E27FC236}">
                <a16:creationId xmlns:a16="http://schemas.microsoft.com/office/drawing/2014/main" id="{A2BF0149-3B71-2409-829C-F7C5BB8EA04E}"/>
              </a:ext>
              <a:ext uri="{C183D7F6-B498-43B3-948B-1728B52AA6E4}">
                <adec:decorative xmlns:adec="http://schemas.microsoft.com/office/drawing/2017/decorative" val="1"/>
              </a:ext>
            </a:extLst>
          </p:cNvPr>
          <p:cNvSpPr txBox="1">
            <a:spLocks/>
          </p:cNvSpPr>
          <p:nvPr/>
        </p:nvSpPr>
        <p:spPr>
          <a:xfrm>
            <a:off x="6264176" y="4515857"/>
            <a:ext cx="2504373" cy="1097280"/>
          </a:xfrm>
          <a:prstGeom prst="rect">
            <a:avLst/>
          </a:prstGeom>
        </p:spPr>
        <p:txBody>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ctr" defTabSz="91428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500" b="0" i="0" u="none" strike="noStrike" kern="1200" cap="none" spc="0" normalizeH="0" baseline="0" noProof="0">
                <a:ln>
                  <a:noFill/>
                </a:ln>
                <a:solidFill>
                  <a:srgbClr val="440099"/>
                </a:solidFill>
                <a:effectLst/>
                <a:uLnTx/>
                <a:uFillTx/>
                <a:latin typeface="Calibri" panose="020F0502020204030204"/>
                <a:ea typeface="+mn-ea"/>
                <a:cs typeface="+mn-cs"/>
              </a:rPr>
              <a:t>Creating space for entry into the DEN market</a:t>
            </a:r>
          </a:p>
        </p:txBody>
      </p:sp>
      <p:sp>
        <p:nvSpPr>
          <p:cNvPr id="36" name="Text Placeholder 24">
            <a:extLst>
              <a:ext uri="{FF2B5EF4-FFF2-40B4-BE49-F238E27FC236}">
                <a16:creationId xmlns:a16="http://schemas.microsoft.com/office/drawing/2014/main" id="{F39D8664-ABD8-A769-1A85-EB9C8AEEF453}"/>
              </a:ext>
              <a:ext uri="{C183D7F6-B498-43B3-948B-1728B52AA6E4}">
                <adec:decorative xmlns:adec="http://schemas.microsoft.com/office/drawing/2017/decorative" val="1"/>
              </a:ext>
            </a:extLst>
          </p:cNvPr>
          <p:cNvSpPr txBox="1">
            <a:spLocks/>
          </p:cNvSpPr>
          <p:nvPr/>
        </p:nvSpPr>
        <p:spPr>
          <a:xfrm>
            <a:off x="9097517" y="4515857"/>
            <a:ext cx="2844800" cy="1097280"/>
          </a:xfrm>
          <a:prstGeom prst="rect">
            <a:avLst/>
          </a:prstGeom>
        </p:spPr>
        <p:txBody>
          <a:bodyPr>
            <a:noAutofit/>
          </a:bodyPr>
          <a:lstStyle>
            <a:lvl1pPr marL="171434" indent="-171434" algn="l" defTabSz="685731" rtl="0" eaLnBrk="1" latinLnBrk="0" hangingPunct="1">
              <a:lnSpc>
                <a:spcPct val="90000"/>
              </a:lnSpc>
              <a:spcBef>
                <a:spcPts val="751"/>
              </a:spcBef>
              <a:buFont typeface="Arial" panose="020B0604020202020204" pitchFamily="34" charset="0"/>
              <a:buChar char="•"/>
              <a:defRPr sz="3200" kern="1200">
                <a:solidFill>
                  <a:srgbClr val="440099"/>
                </a:solidFill>
                <a:latin typeface="+mn-lt"/>
                <a:ea typeface="+mn-ea"/>
                <a:cs typeface="+mn-cs"/>
              </a:defRPr>
            </a:lvl1pPr>
            <a:lvl2pPr marL="742876" marR="0" indent="-285722" algn="l" defTabSz="457154" rtl="0" eaLnBrk="1" fontAlgn="auto" latinLnBrk="0" hangingPunct="1">
              <a:lnSpc>
                <a:spcPct val="100000"/>
              </a:lnSpc>
              <a:spcBef>
                <a:spcPct val="20000"/>
              </a:spcBef>
              <a:spcAft>
                <a:spcPts val="0"/>
              </a:spcAft>
              <a:buClrTx/>
              <a:buSzTx/>
              <a:buFont typeface="Arial"/>
              <a:buChar char="–"/>
              <a:tabLst/>
              <a:defRPr sz="1801" kern="1200">
                <a:solidFill>
                  <a:srgbClr val="D7501C"/>
                </a:solidFill>
                <a:latin typeface="+mn-lt"/>
                <a:ea typeface="+mn-ea"/>
                <a:cs typeface="+mn-cs"/>
              </a:defRPr>
            </a:lvl2pPr>
            <a:lvl3pPr marL="1142885" marR="0" indent="-228578" algn="l" defTabSz="457154" rtl="0" eaLnBrk="1" fontAlgn="auto" latinLnBrk="0" hangingPunct="1">
              <a:lnSpc>
                <a:spcPct val="100000"/>
              </a:lnSpc>
              <a:spcBef>
                <a:spcPct val="20000"/>
              </a:spcBef>
              <a:spcAft>
                <a:spcPts val="0"/>
              </a:spcAft>
              <a:buClrTx/>
              <a:buSzTx/>
              <a:buFont typeface="Arial"/>
              <a:buChar char="•"/>
              <a:tabLst/>
              <a:defRPr sz="1500" kern="1200">
                <a:solidFill>
                  <a:srgbClr val="D7501C"/>
                </a:solidFill>
                <a:latin typeface="+mn-lt"/>
                <a:ea typeface="+mn-ea"/>
                <a:cs typeface="+mn-cs"/>
              </a:defRPr>
            </a:lvl3pPr>
            <a:lvl4pPr marL="1600041"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4pPr>
            <a:lvl5pPr marL="2057195" marR="0" indent="-228578" algn="l" defTabSz="457154" rtl="0" eaLnBrk="1" fontAlgn="auto" latinLnBrk="0" hangingPunct="1">
              <a:lnSpc>
                <a:spcPct val="100000"/>
              </a:lnSpc>
              <a:spcBef>
                <a:spcPct val="20000"/>
              </a:spcBef>
              <a:spcAft>
                <a:spcPts val="0"/>
              </a:spcAft>
              <a:buClrTx/>
              <a:buSzTx/>
              <a:buFont typeface="Arial"/>
              <a:buChar char="»"/>
              <a:tabLst/>
              <a:defRPr sz="1351" kern="1200">
                <a:solidFill>
                  <a:srgbClr val="440099"/>
                </a:solidFill>
                <a:latin typeface="+mn-lt"/>
                <a:ea typeface="+mn-ea"/>
                <a:cs typeface="+mn-cs"/>
              </a:defRPr>
            </a:lvl5pPr>
            <a:lvl6pPr marL="188576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628"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494"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360" indent="-171434" algn="l" defTabSz="68573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marR="0" lvl="0" indent="0" algn="ctr" defTabSz="914285"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2500" b="0" i="0" u="none" strike="noStrike" kern="1200" cap="none" spc="0" normalizeH="0" baseline="0" noProof="0">
                <a:ln>
                  <a:noFill/>
                </a:ln>
                <a:solidFill>
                  <a:srgbClr val="440099"/>
                </a:solidFill>
                <a:effectLst/>
                <a:uLnTx/>
                <a:uFillTx/>
                <a:latin typeface="Calibri" panose="020F0502020204030204"/>
                <a:ea typeface="+mn-ea"/>
                <a:cs typeface="+mn-cs"/>
              </a:rPr>
              <a:t>Allows for large investments and delivers a world-class experience</a:t>
            </a:r>
          </a:p>
        </p:txBody>
      </p:sp>
    </p:spTree>
    <p:extLst>
      <p:ext uri="{BB962C8B-B14F-4D97-AF65-F5344CB8AC3E}">
        <p14:creationId xmlns:p14="http://schemas.microsoft.com/office/powerpoint/2010/main" val="4098855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718A9-CE43-D1C1-892A-667D0CA56E0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201B5D8-3100-FFC5-E4D5-4A5AC681975D}"/>
              </a:ext>
              <a:ext uri="{C183D7F6-B498-43B3-948B-1728B52AA6E4}">
                <adec:decorative xmlns:adec="http://schemas.microsoft.com/office/drawing/2017/decorative" val="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21939" b="15832"/>
          <a:stretch>
            <a:fillRect/>
          </a:stretch>
        </p:blipFill>
        <p:spPr>
          <a:xfrm>
            <a:off x="0" y="0"/>
            <a:ext cx="12192000" cy="2868302"/>
          </a:xfrm>
          <a:prstGeom prst="rect">
            <a:avLst/>
          </a:prstGeom>
        </p:spPr>
      </p:pic>
      <p:sp>
        <p:nvSpPr>
          <p:cNvPr id="4" name="Text Placeholder 3">
            <a:extLst>
              <a:ext uri="{FF2B5EF4-FFF2-40B4-BE49-F238E27FC236}">
                <a16:creationId xmlns:a16="http://schemas.microsoft.com/office/drawing/2014/main" id="{3B9C6281-9AF9-A311-DF55-DCE27F32A5C9}"/>
              </a:ext>
              <a:ext uri="{C183D7F6-B498-43B3-948B-1728B52AA6E4}">
                <adec:decorative xmlns:adec="http://schemas.microsoft.com/office/drawing/2017/decorative" val="1"/>
              </a:ext>
            </a:extLst>
          </p:cNvPr>
          <p:cNvSpPr>
            <a:spLocks noGrp="1"/>
          </p:cNvSpPr>
          <p:nvPr>
            <p:ph type="body" sz="quarter" idx="4294967295"/>
          </p:nvPr>
        </p:nvSpPr>
        <p:spPr>
          <a:xfrm>
            <a:off x="0" y="2896116"/>
            <a:ext cx="12192000" cy="579438"/>
          </a:xfrm>
        </p:spPr>
        <p:txBody>
          <a:bodyPr>
            <a:noAutofit/>
          </a:bodyPr>
          <a:lstStyle/>
          <a:p>
            <a:pPr marL="685800" lvl="1" indent="0" algn="ctr">
              <a:buNone/>
            </a:pPr>
            <a:r>
              <a:rPr lang="en-US" sz="3200">
                <a:latin typeface="Calibri" panose="020F0502020204030204" pitchFamily="34" charset="0"/>
                <a:ea typeface="Calibri" panose="020F0502020204030204" pitchFamily="34" charset="0"/>
                <a:cs typeface="Calibri" panose="020F0502020204030204" pitchFamily="34" charset="0"/>
              </a:rPr>
              <a:t>Over the next three years </a:t>
            </a:r>
            <a:r>
              <a:rPr lang="en-US" sz="3200" b="1">
                <a:solidFill>
                  <a:srgbClr val="440099"/>
                </a:solidFill>
                <a:latin typeface="Calibri" panose="020F0502020204030204" pitchFamily="34" charset="0"/>
                <a:ea typeface="Calibri" panose="020F0502020204030204" pitchFamily="34" charset="0"/>
                <a:cs typeface="Calibri" panose="020F0502020204030204" pitchFamily="34" charset="0"/>
              </a:rPr>
              <a:t>DEN</a:t>
            </a:r>
            <a:r>
              <a:rPr lang="en-US" sz="320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en-US" sz="3200">
                <a:latin typeface="Calibri" panose="020F0502020204030204" pitchFamily="34" charset="0"/>
                <a:ea typeface="Calibri" panose="020F0502020204030204" pitchFamily="34" charset="0"/>
                <a:cs typeface="Calibri" panose="020F0502020204030204" pitchFamily="34" charset="0"/>
              </a:rPr>
              <a:t>will be releasing over </a:t>
            </a:r>
            <a:r>
              <a:rPr lang="en-US" sz="3200" b="1">
                <a:solidFill>
                  <a:srgbClr val="440099"/>
                </a:solidFill>
                <a:latin typeface="Calibri" panose="020F0502020204030204" pitchFamily="34" charset="0"/>
                <a:ea typeface="Calibri" panose="020F0502020204030204" pitchFamily="34" charset="0"/>
                <a:cs typeface="Calibri" panose="020F0502020204030204" pitchFamily="34" charset="0"/>
              </a:rPr>
              <a:t>30+ </a:t>
            </a:r>
            <a:r>
              <a:rPr lang="en-US" sz="3200">
                <a:latin typeface="Calibri" panose="020F0502020204030204" pitchFamily="34" charset="0"/>
                <a:ea typeface="Calibri" panose="020F0502020204030204" pitchFamily="34" charset="0"/>
                <a:cs typeface="Calibri" panose="020F0502020204030204" pitchFamily="34" charset="0"/>
              </a:rPr>
              <a:t>locations for RFP.</a:t>
            </a:r>
          </a:p>
        </p:txBody>
      </p:sp>
      <p:sp>
        <p:nvSpPr>
          <p:cNvPr id="10" name="Oval 9">
            <a:extLst>
              <a:ext uri="{FF2B5EF4-FFF2-40B4-BE49-F238E27FC236}">
                <a16:creationId xmlns:a16="http://schemas.microsoft.com/office/drawing/2014/main" id="{24E85A63-1140-F388-BD59-F86E133DD0DF}"/>
              </a:ext>
              <a:ext uri="{C183D7F6-B498-43B3-948B-1728B52AA6E4}">
                <adec:decorative xmlns:adec="http://schemas.microsoft.com/office/drawing/2017/decorative" val="1"/>
              </a:ext>
            </a:extLst>
          </p:cNvPr>
          <p:cNvSpPr/>
          <p:nvPr/>
        </p:nvSpPr>
        <p:spPr>
          <a:xfrm>
            <a:off x="1057274" y="4669328"/>
            <a:ext cx="1419225" cy="1400175"/>
          </a:xfrm>
          <a:prstGeom prst="ellipse">
            <a:avLst/>
          </a:prstGeom>
          <a:solidFill>
            <a:srgbClr val="440099"/>
          </a:solidFill>
          <a:ln>
            <a:solidFill>
              <a:schemeClr val="accent1">
                <a:shade val="15000"/>
              </a:schemeClr>
            </a:solidFill>
          </a:ln>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21</a:t>
            </a:r>
          </a:p>
        </p:txBody>
      </p:sp>
      <p:sp>
        <p:nvSpPr>
          <p:cNvPr id="11" name="Oval 10">
            <a:extLst>
              <a:ext uri="{FF2B5EF4-FFF2-40B4-BE49-F238E27FC236}">
                <a16:creationId xmlns:a16="http://schemas.microsoft.com/office/drawing/2014/main" id="{52A10378-0B4C-E10E-00D7-32651A20A44E}"/>
              </a:ext>
              <a:ext uri="{C183D7F6-B498-43B3-948B-1728B52AA6E4}">
                <adec:decorative xmlns:adec="http://schemas.microsoft.com/office/drawing/2017/decorative" val="1"/>
              </a:ext>
            </a:extLst>
          </p:cNvPr>
          <p:cNvSpPr/>
          <p:nvPr/>
        </p:nvSpPr>
        <p:spPr>
          <a:xfrm>
            <a:off x="5200649" y="4669327"/>
            <a:ext cx="1419225" cy="1400175"/>
          </a:xfrm>
          <a:prstGeom prst="ellipse">
            <a:avLst/>
          </a:prstGeom>
          <a:solidFill>
            <a:srgbClr val="440099"/>
          </a:solidFill>
          <a:ln>
            <a:solidFill>
              <a:schemeClr val="accent1">
                <a:shade val="15000"/>
              </a:schemeClr>
            </a:solidFill>
          </a:ln>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8</a:t>
            </a:r>
          </a:p>
        </p:txBody>
      </p:sp>
      <p:sp>
        <p:nvSpPr>
          <p:cNvPr id="12" name="Oval 11">
            <a:extLst>
              <a:ext uri="{FF2B5EF4-FFF2-40B4-BE49-F238E27FC236}">
                <a16:creationId xmlns:a16="http://schemas.microsoft.com/office/drawing/2014/main" id="{56D62612-2371-59A8-AAE7-076C88D7F7F0}"/>
              </a:ext>
              <a:ext uri="{C183D7F6-B498-43B3-948B-1728B52AA6E4}">
                <adec:decorative xmlns:adec="http://schemas.microsoft.com/office/drawing/2017/decorative" val="1"/>
              </a:ext>
            </a:extLst>
          </p:cNvPr>
          <p:cNvSpPr/>
          <p:nvPr/>
        </p:nvSpPr>
        <p:spPr>
          <a:xfrm>
            <a:off x="9344024" y="4687790"/>
            <a:ext cx="1419225" cy="1400175"/>
          </a:xfrm>
          <a:prstGeom prst="ellipse">
            <a:avLst/>
          </a:prstGeom>
          <a:solidFill>
            <a:srgbClr val="440099"/>
          </a:solidFill>
          <a:ln>
            <a:solidFill>
              <a:schemeClr val="accent1">
                <a:shade val="15000"/>
              </a:schemeClr>
            </a:solidFill>
          </a:ln>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9</a:t>
            </a:r>
          </a:p>
        </p:txBody>
      </p:sp>
      <p:sp>
        <p:nvSpPr>
          <p:cNvPr id="13" name="TextBox 12">
            <a:extLst>
              <a:ext uri="{FF2B5EF4-FFF2-40B4-BE49-F238E27FC236}">
                <a16:creationId xmlns:a16="http://schemas.microsoft.com/office/drawing/2014/main" id="{362C0C5E-06EB-4507-ACDD-C8B2FBB83FAF}"/>
              </a:ext>
              <a:ext uri="{C183D7F6-B498-43B3-948B-1728B52AA6E4}">
                <adec:decorative xmlns:adec="http://schemas.microsoft.com/office/drawing/2017/decorative" val="1"/>
              </a:ext>
            </a:extLst>
          </p:cNvPr>
          <p:cNvSpPr txBox="1"/>
          <p:nvPr/>
        </p:nvSpPr>
        <p:spPr>
          <a:xfrm>
            <a:off x="1146051" y="4105396"/>
            <a:ext cx="1042988"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2026</a:t>
            </a:r>
          </a:p>
        </p:txBody>
      </p:sp>
      <p:sp>
        <p:nvSpPr>
          <p:cNvPr id="14" name="TextBox 13">
            <a:extLst>
              <a:ext uri="{FF2B5EF4-FFF2-40B4-BE49-F238E27FC236}">
                <a16:creationId xmlns:a16="http://schemas.microsoft.com/office/drawing/2014/main" id="{ADC0DBE5-DDFA-79C7-780D-5B673EBBFD19}"/>
              </a:ext>
              <a:ext uri="{C183D7F6-B498-43B3-948B-1728B52AA6E4}">
                <adec:decorative xmlns:adec="http://schemas.microsoft.com/office/drawing/2017/decorative" val="1"/>
              </a:ext>
            </a:extLst>
          </p:cNvPr>
          <p:cNvSpPr txBox="1"/>
          <p:nvPr/>
        </p:nvSpPr>
        <p:spPr>
          <a:xfrm>
            <a:off x="5326396" y="4086933"/>
            <a:ext cx="1042988"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2027</a:t>
            </a:r>
          </a:p>
        </p:txBody>
      </p:sp>
      <p:sp>
        <p:nvSpPr>
          <p:cNvPr id="15" name="TextBox 14">
            <a:extLst>
              <a:ext uri="{FF2B5EF4-FFF2-40B4-BE49-F238E27FC236}">
                <a16:creationId xmlns:a16="http://schemas.microsoft.com/office/drawing/2014/main" id="{E1497106-4ACA-16FA-C4DB-C3004D9A95A3}"/>
              </a:ext>
              <a:ext uri="{C183D7F6-B498-43B3-948B-1728B52AA6E4}">
                <adec:decorative xmlns:adec="http://schemas.microsoft.com/office/drawing/2017/decorative" val="1"/>
              </a:ext>
            </a:extLst>
          </p:cNvPr>
          <p:cNvSpPr txBox="1"/>
          <p:nvPr/>
        </p:nvSpPr>
        <p:spPr>
          <a:xfrm>
            <a:off x="9432800" y="4111032"/>
            <a:ext cx="1042988"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2028</a:t>
            </a:r>
          </a:p>
        </p:txBody>
      </p:sp>
      <p:sp>
        <p:nvSpPr>
          <p:cNvPr id="16" name="TextBox 15">
            <a:extLst>
              <a:ext uri="{FF2B5EF4-FFF2-40B4-BE49-F238E27FC236}">
                <a16:creationId xmlns:a16="http://schemas.microsoft.com/office/drawing/2014/main" id="{C18F5773-0E35-C7F8-27A2-D03B8E223BFB}"/>
              </a:ext>
              <a:ext uri="{C183D7F6-B498-43B3-948B-1728B52AA6E4}">
                <adec:decorative xmlns:adec="http://schemas.microsoft.com/office/drawing/2017/decorative" val="1"/>
              </a:ext>
            </a:extLst>
          </p:cNvPr>
          <p:cNvSpPr txBox="1"/>
          <p:nvPr/>
        </p:nvSpPr>
        <p:spPr>
          <a:xfrm>
            <a:off x="404026" y="6255997"/>
            <a:ext cx="92548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E35B2A"/>
                </a:solidFill>
                <a:effectLst/>
                <a:uLnTx/>
                <a:uFillTx/>
                <a:latin typeface="Calibri" panose="020F0502020204030204"/>
                <a:ea typeface="+mn-ea"/>
                <a:cs typeface="Calibri"/>
              </a:rPr>
              <a:t>*Dates and opportunities are subject to change</a:t>
            </a:r>
            <a:endParaRPr kumimoji="0" lang="en-US" sz="2800" b="0" i="0" u="none" strike="noStrike" kern="1200" cap="none" spc="0" normalizeH="0" baseline="0" noProof="0">
              <a:ln>
                <a:noFill/>
              </a:ln>
              <a:solidFill>
                <a:srgbClr val="E35B2A"/>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66CEC25E-CC5A-BEF6-6E5E-8F6F19B2EE35}"/>
              </a:ext>
              <a:ext uri="{C183D7F6-B498-43B3-948B-1728B52AA6E4}">
                <adec:decorative xmlns:adec="http://schemas.microsoft.com/office/drawing/2017/decorative" val="1"/>
              </a:ext>
            </a:extLst>
          </p:cNvPr>
          <p:cNvCxnSpPr>
            <a:cxnSpLocks/>
          </p:cNvCxnSpPr>
          <p:nvPr/>
        </p:nvCxnSpPr>
        <p:spPr>
          <a:xfrm>
            <a:off x="2581275" y="5397993"/>
            <a:ext cx="2085975" cy="0"/>
          </a:xfrm>
          <a:prstGeom prst="straightConnector1">
            <a:avLst/>
          </a:prstGeom>
          <a:ln w="28575">
            <a:solidFill>
              <a:srgbClr val="44009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5678073-F07F-719B-A472-4918E8B0EC82}"/>
              </a:ext>
              <a:ext uri="{C183D7F6-B498-43B3-948B-1728B52AA6E4}">
                <adec:decorative xmlns:adec="http://schemas.microsoft.com/office/drawing/2017/decorative" val="1"/>
              </a:ext>
            </a:extLst>
          </p:cNvPr>
          <p:cNvCxnSpPr>
            <a:cxnSpLocks/>
          </p:cNvCxnSpPr>
          <p:nvPr/>
        </p:nvCxnSpPr>
        <p:spPr>
          <a:xfrm>
            <a:off x="6715125" y="5397993"/>
            <a:ext cx="2085975" cy="0"/>
          </a:xfrm>
          <a:prstGeom prst="straightConnector1">
            <a:avLst/>
          </a:prstGeom>
          <a:ln w="28575">
            <a:solidFill>
              <a:srgbClr val="440099"/>
            </a:solid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A3F75842-9FE6-4475-F2C8-859DA690CD8B}"/>
              </a:ext>
              <a:ext uri="{C183D7F6-B498-43B3-948B-1728B52AA6E4}">
                <adec:decorative xmlns:adec="http://schemas.microsoft.com/office/drawing/2017/decorative" val="1"/>
              </a:ext>
            </a:extLst>
          </p:cNvPr>
          <p:cNvSpPr>
            <a:spLocks noGrp="1"/>
          </p:cNvSpPr>
          <p:nvPr>
            <p:ph type="title" idx="4294967295"/>
          </p:nvPr>
        </p:nvSpPr>
        <p:spPr>
          <a:xfrm>
            <a:off x="227013" y="433388"/>
            <a:ext cx="8694737"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FUTURE OPPORTUNITIES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58828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F447E-2952-CB87-BBFC-875CCDE1701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AC0641C-1A2D-5A35-C704-EDCFB5C83784}"/>
              </a:ext>
            </a:extLst>
          </p:cNvPr>
          <p:cNvSpPr>
            <a:spLocks noGrp="1"/>
          </p:cNvSpPr>
          <p:nvPr>
            <p:ph type="title" idx="4294967295"/>
          </p:nvPr>
        </p:nvSpPr>
        <p:spPr>
          <a:xfrm>
            <a:off x="870012" y="390355"/>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0" name="TextBox 9">
            <a:extLst>
              <a:ext uri="{FF2B5EF4-FFF2-40B4-BE49-F238E27FC236}">
                <a16:creationId xmlns:a16="http://schemas.microsoft.com/office/drawing/2014/main" id="{6E41C1F7-30D1-E1CA-1834-208BB3829C0C}"/>
              </a:ext>
            </a:extLst>
          </p:cNvPr>
          <p:cNvSpPr txBox="1"/>
          <p:nvPr/>
        </p:nvSpPr>
        <p:spPr>
          <a:xfrm>
            <a:off x="870012" y="1554132"/>
            <a:ext cx="8037607" cy="3447098"/>
          </a:xfrm>
          <a:prstGeom prst="rect">
            <a:avLst/>
          </a:prstGeom>
          <a:noFill/>
        </p:spPr>
        <p:txBody>
          <a:bodyPr wrap="square">
            <a:spAutoFit/>
          </a:bodyPr>
          <a:lstStyle/>
          <a:p>
            <a:pPr marL="457200" indent="-457200">
              <a:buClr>
                <a:srgbClr val="C3D831"/>
              </a:buClr>
              <a:buFont typeface="Arial" panose="020B0604020202020204" pitchFamily="34" charset="0"/>
              <a:buChar char="•"/>
            </a:pPr>
            <a:r>
              <a:rPr lang="en-US" sz="4000"/>
              <a:t>Restrooms </a:t>
            </a:r>
          </a:p>
          <a:p>
            <a:pPr marL="457200" indent="-457200">
              <a:buClr>
                <a:srgbClr val="C3D831"/>
              </a:buClr>
              <a:buFont typeface="Arial" panose="020B0604020202020204" pitchFamily="34" charset="0"/>
              <a:buChar char="•"/>
            </a:pPr>
            <a:r>
              <a:rPr lang="en-US" sz="4000"/>
              <a:t>Airport Environment</a:t>
            </a:r>
          </a:p>
          <a:p>
            <a:pPr marL="457200" indent="-457200">
              <a:buClr>
                <a:srgbClr val="C3D831"/>
              </a:buClr>
              <a:buFont typeface="Arial" panose="020B0604020202020204" pitchFamily="34" charset="0"/>
              <a:buChar char="•"/>
            </a:pPr>
            <a:r>
              <a:rPr lang="en-US" sz="4000"/>
              <a:t>Alarms </a:t>
            </a:r>
          </a:p>
          <a:p>
            <a:pPr marL="457200" indent="-457200">
              <a:buClr>
                <a:srgbClr val="C3D831"/>
              </a:buClr>
              <a:buFont typeface="Arial" panose="020B0604020202020204" pitchFamily="34" charset="0"/>
              <a:buChar char="•"/>
            </a:pPr>
            <a:r>
              <a:rPr lang="en-US" sz="4000"/>
              <a:t>Emergency Exits</a:t>
            </a:r>
          </a:p>
          <a:p>
            <a:endParaRPr lang="en-US" sz="3000"/>
          </a:p>
          <a:p>
            <a:r>
              <a:rPr lang="en-US" sz="2800" b="1" i="1">
                <a:solidFill>
                  <a:srgbClr val="440099"/>
                </a:solidFill>
              </a:rPr>
              <a:t>Please see event staff with any questions.</a:t>
            </a:r>
          </a:p>
        </p:txBody>
      </p:sp>
      <p:pic>
        <p:nvPicPr>
          <p:cNvPr id="12" name="Picture 11">
            <a:extLst>
              <a:ext uri="{FF2B5EF4-FFF2-40B4-BE49-F238E27FC236}">
                <a16:creationId xmlns:a16="http://schemas.microsoft.com/office/drawing/2014/main" id="{8ECBC6D2-F1DB-950D-A35B-EF4BE95A3A2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344659" y="1554132"/>
            <a:ext cx="3874796" cy="2906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0619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0A107DA0-8DDF-BDAD-8074-70814868EC63}"/>
              </a:ext>
            </a:extLst>
          </p:cNvPr>
          <p:cNvSpPr>
            <a:spLocks noGrp="1"/>
          </p:cNvSpPr>
          <p:nvPr>
            <p:ph type="title" idx="4294967295"/>
          </p:nvPr>
        </p:nvSpPr>
        <p:spPr>
          <a:xfrm>
            <a:off x="770469" y="497421"/>
            <a:ext cx="8695267" cy="5778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2026 RFP LOCATIONS – Q3</a:t>
            </a:r>
          </a:p>
        </p:txBody>
      </p:sp>
      <p:graphicFrame>
        <p:nvGraphicFramePr>
          <p:cNvPr id="20" name="Table 19">
            <a:extLst>
              <a:ext uri="{FF2B5EF4-FFF2-40B4-BE49-F238E27FC236}">
                <a16:creationId xmlns:a16="http://schemas.microsoft.com/office/drawing/2014/main" id="{11F8BA4E-F308-68B6-075F-2183089A83BE}"/>
              </a:ext>
            </a:extLst>
          </p:cNvPr>
          <p:cNvGraphicFramePr>
            <a:graphicFrameLocks noGrp="1"/>
          </p:cNvGraphicFramePr>
          <p:nvPr>
            <p:extLst>
              <p:ext uri="{D42A27DB-BD31-4B8C-83A1-F6EECF244321}">
                <p14:modId xmlns:p14="http://schemas.microsoft.com/office/powerpoint/2010/main" val="76073928"/>
              </p:ext>
            </p:extLst>
          </p:nvPr>
        </p:nvGraphicFramePr>
        <p:xfrm>
          <a:off x="1372886" y="1253327"/>
          <a:ext cx="8695267" cy="5107257"/>
        </p:xfrm>
        <a:graphic>
          <a:graphicData uri="http://schemas.openxmlformats.org/drawingml/2006/table">
            <a:tbl>
              <a:tblPr firstRow="1"/>
              <a:tblGrid>
                <a:gridCol w="1938731">
                  <a:extLst>
                    <a:ext uri="{9D8B030D-6E8A-4147-A177-3AD203B41FA5}">
                      <a16:colId xmlns:a16="http://schemas.microsoft.com/office/drawing/2014/main" val="449946930"/>
                    </a:ext>
                  </a:extLst>
                </a:gridCol>
                <a:gridCol w="1845858">
                  <a:extLst>
                    <a:ext uri="{9D8B030D-6E8A-4147-A177-3AD203B41FA5}">
                      <a16:colId xmlns:a16="http://schemas.microsoft.com/office/drawing/2014/main" val="1741885017"/>
                    </a:ext>
                  </a:extLst>
                </a:gridCol>
                <a:gridCol w="3447923">
                  <a:extLst>
                    <a:ext uri="{9D8B030D-6E8A-4147-A177-3AD203B41FA5}">
                      <a16:colId xmlns:a16="http://schemas.microsoft.com/office/drawing/2014/main" val="1463061721"/>
                    </a:ext>
                  </a:extLst>
                </a:gridCol>
                <a:gridCol w="1462755">
                  <a:extLst>
                    <a:ext uri="{9D8B030D-6E8A-4147-A177-3AD203B41FA5}">
                      <a16:colId xmlns:a16="http://schemas.microsoft.com/office/drawing/2014/main" val="1425215732"/>
                    </a:ext>
                  </a:extLst>
                </a:gridCol>
              </a:tblGrid>
              <a:tr h="252095">
                <a:tc>
                  <a:txBody>
                    <a:bodyPr/>
                    <a:lstStyle/>
                    <a:p>
                      <a:pPr algn="ctr" fontAlgn="ctr">
                        <a:buNone/>
                      </a:pPr>
                      <a:r>
                        <a:rPr lang="en-US" sz="1400" b="1" i="0" u="sng" strike="noStrike">
                          <a:solidFill>
                            <a:schemeClr val="bg1"/>
                          </a:solidFill>
                          <a:effectLst/>
                          <a:latin typeface="Arial" panose="020B0604020202020204" pitchFamily="34" charset="0"/>
                        </a:rPr>
                        <a:t>Concourse</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400" b="1" i="0" u="sng" strike="noStrike">
                          <a:solidFill>
                            <a:schemeClr val="bg1"/>
                          </a:solidFill>
                          <a:effectLst/>
                          <a:latin typeface="Arial" panose="020B0604020202020204" pitchFamily="34" charset="0"/>
                        </a:rPr>
                        <a:t>Concept Type</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400" b="1" i="0" u="sng" strike="noStrike">
                          <a:solidFill>
                            <a:schemeClr val="bg1"/>
                          </a:solidFill>
                          <a:effectLst/>
                          <a:latin typeface="Arial" panose="020B0604020202020204" pitchFamily="34" charset="0"/>
                        </a:rPr>
                        <a:t>Location</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400" b="1" i="0" u="sng" strike="noStrike">
                          <a:solidFill>
                            <a:schemeClr val="bg1"/>
                          </a:solidFill>
                          <a:effectLst/>
                          <a:latin typeface="Arial" panose="020B0604020202020204" pitchFamily="34" charset="0"/>
                        </a:rPr>
                        <a:t>Sq Ft</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extLst>
                  <a:ext uri="{0D108BD9-81ED-4DB2-BD59-A6C34878D82A}">
                    <a16:rowId xmlns:a16="http://schemas.microsoft.com/office/drawing/2014/main" val="696174334"/>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A</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QSR Burger</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Concourse A Center Core</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+/- 1,600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5893494"/>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A</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SBEC Snack Kiosk</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Concourse A East Sub Core 1</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+/- 600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0246079"/>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A</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Common Use Lounge</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Concourse A East Sub Core 1 Mezzanine</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+/- 12,000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0906085"/>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A</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Casual Dining w/ Bar</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200" b="1" i="0" u="none" strike="noStrike">
                          <a:solidFill>
                            <a:schemeClr val="tx1"/>
                          </a:solidFill>
                          <a:effectLst/>
                          <a:latin typeface="Arial" panose="020B0604020202020204" pitchFamily="34" charset="0"/>
                        </a:rPr>
                        <a:t>Concourse A Mezzanine NW Quadrant</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+/- 4,900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6383119"/>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A</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QSR Mexican</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200" b="1" i="0" u="none" strike="noStrike">
                          <a:solidFill>
                            <a:schemeClr val="tx1"/>
                          </a:solidFill>
                          <a:effectLst/>
                          <a:latin typeface="Arial" panose="020B0604020202020204" pitchFamily="34" charset="0"/>
                        </a:rPr>
                        <a:t>Concourse A Mezzanine NW Quadrant</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+/- 1,400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5928627"/>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B</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QSR Burger</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Concourse B Center Core</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+/- 2,400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3580700"/>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B</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SBEC Snack</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Concourse B West Sub Core 3</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+/- 930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1663798"/>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B</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Common Use Lounge</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Concourse B East Regional Jet Facility</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+/- 3,000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7933312"/>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B</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SBEC Snack Kiosk</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Concourse B West Sub Core 1</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+/- 560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0098487"/>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B</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SBEC Coffee Kiosk</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Concourse B West Sub Core 2</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+/- 480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6284159"/>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C</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QSR Pizza / Asian</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Concourse C Center Core</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+/- 1,000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8805841"/>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Concourse C</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QSR Burger</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Concourse C Center Core</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+/- 1,100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5604547"/>
                  </a:ext>
                </a:extLst>
              </a:tr>
              <a:tr h="373474">
                <a:tc>
                  <a:txBody>
                    <a:bodyPr/>
                    <a:lstStyle/>
                    <a:p>
                      <a:pPr algn="ctr" fontAlgn="ctr">
                        <a:buNone/>
                      </a:pPr>
                      <a:r>
                        <a:rPr lang="en-US" sz="1200" b="1" i="0" u="none" strike="noStrike">
                          <a:solidFill>
                            <a:schemeClr val="tx1"/>
                          </a:solidFill>
                          <a:effectLst/>
                          <a:latin typeface="Arial" panose="020B0604020202020204" pitchFamily="34" charset="0"/>
                        </a:rPr>
                        <a:t>Great Hall</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Landside Lounge</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chemeClr val="tx1"/>
                          </a:solidFill>
                          <a:effectLst/>
                          <a:latin typeface="Arial" panose="020B0604020202020204" pitchFamily="34" charset="0"/>
                        </a:rPr>
                        <a:t>Great Hall Level 6 Mod 3</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1" i="0" u="none" strike="noStrike">
                          <a:solidFill>
                            <a:srgbClr val="E07B39"/>
                          </a:solidFill>
                          <a:effectLst/>
                          <a:latin typeface="Arial" panose="020B0604020202020204" pitchFamily="34" charset="0"/>
                        </a:rPr>
                        <a:t>+/- 1,800</a:t>
                      </a:r>
                    </a:p>
                  </a:txBody>
                  <a:tcPr marL="7955" marR="7955" marT="795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9866611"/>
                  </a:ext>
                </a:extLst>
              </a:tr>
            </a:tbl>
          </a:graphicData>
        </a:graphic>
      </p:graphicFrame>
      <p:sp>
        <p:nvSpPr>
          <p:cNvPr id="28" name="TextBox 27" descr="A rendering of the future Food Hall in the Great Hall Mod 3 Level 6.">
            <a:extLst>
              <a:ext uri="{FF2B5EF4-FFF2-40B4-BE49-F238E27FC236}">
                <a16:creationId xmlns:a16="http://schemas.microsoft.com/office/drawing/2014/main" id="{E3689F16-632E-9413-9896-294366C20FE1}"/>
              </a:ext>
            </a:extLst>
          </p:cNvPr>
          <p:cNvSpPr txBox="1"/>
          <p:nvPr/>
        </p:nvSpPr>
        <p:spPr>
          <a:xfrm>
            <a:off x="279740" y="6433551"/>
            <a:ext cx="45637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E35B2A"/>
                </a:solidFill>
                <a:effectLst/>
                <a:uLnTx/>
                <a:uFillTx/>
                <a:latin typeface="Calibri" panose="020F0502020204030204"/>
                <a:ea typeface="+mn-ea"/>
                <a:cs typeface="Calibri"/>
              </a:rPr>
              <a:t>*Dates and opportunities are subject to change</a:t>
            </a:r>
            <a:endParaRPr kumimoji="0" lang="en-US" sz="1800" b="0" i="0" u="none" strike="noStrike" kern="1200" cap="none" spc="0" normalizeH="0" baseline="0" noProof="0">
              <a:ln>
                <a:noFill/>
              </a:ln>
              <a:solidFill>
                <a:srgbClr val="E35B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435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586DB-ED0F-D790-1EC1-CE5972FD8133}"/>
            </a:ext>
          </a:extLst>
        </p:cNvPr>
        <p:cNvGrpSpPr/>
        <p:nvPr/>
      </p:nvGrpSpPr>
      <p:grpSpPr>
        <a:xfrm>
          <a:off x="0" y="0"/>
          <a:ext cx="0" cy="0"/>
          <a:chOff x="0" y="0"/>
          <a:chExt cx="0" cy="0"/>
        </a:xfrm>
      </p:grpSpPr>
      <p:sp>
        <p:nvSpPr>
          <p:cNvPr id="22" name="Text Placeholder 4">
            <a:extLst>
              <a:ext uri="{FF2B5EF4-FFF2-40B4-BE49-F238E27FC236}">
                <a16:creationId xmlns:a16="http://schemas.microsoft.com/office/drawing/2014/main" id="{25E680FA-616A-4ED2-E23C-81B1543FFD77}"/>
              </a:ext>
            </a:extLst>
          </p:cNvPr>
          <p:cNvSpPr>
            <a:spLocks noGrp="1"/>
          </p:cNvSpPr>
          <p:nvPr>
            <p:ph type="title" idx="4294967295"/>
          </p:nvPr>
        </p:nvSpPr>
        <p:spPr>
          <a:xfrm>
            <a:off x="770469" y="497421"/>
            <a:ext cx="8695267" cy="5778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2026 RFP LOCATIONS – Q4</a:t>
            </a:r>
          </a:p>
        </p:txBody>
      </p:sp>
      <p:graphicFrame>
        <p:nvGraphicFramePr>
          <p:cNvPr id="5" name="Table 4">
            <a:extLst>
              <a:ext uri="{FF2B5EF4-FFF2-40B4-BE49-F238E27FC236}">
                <a16:creationId xmlns:a16="http://schemas.microsoft.com/office/drawing/2014/main" id="{FA3ABEA1-02C2-1DF5-45D6-ADD05748EE3E}"/>
              </a:ext>
            </a:extLst>
          </p:cNvPr>
          <p:cNvGraphicFramePr>
            <a:graphicFrameLocks noGrp="1"/>
          </p:cNvGraphicFramePr>
          <p:nvPr>
            <p:extLst>
              <p:ext uri="{D42A27DB-BD31-4B8C-83A1-F6EECF244321}">
                <p14:modId xmlns:p14="http://schemas.microsoft.com/office/powerpoint/2010/main" val="4086903148"/>
              </p:ext>
            </p:extLst>
          </p:nvPr>
        </p:nvGraphicFramePr>
        <p:xfrm>
          <a:off x="1235075" y="1281906"/>
          <a:ext cx="9512300" cy="3305175"/>
        </p:xfrm>
        <a:graphic>
          <a:graphicData uri="http://schemas.openxmlformats.org/drawingml/2006/table">
            <a:tbl>
              <a:tblPr firstRow="1"/>
              <a:tblGrid>
                <a:gridCol w="2120900">
                  <a:extLst>
                    <a:ext uri="{9D8B030D-6E8A-4147-A177-3AD203B41FA5}">
                      <a16:colId xmlns:a16="http://schemas.microsoft.com/office/drawing/2014/main" val="1924418431"/>
                    </a:ext>
                  </a:extLst>
                </a:gridCol>
                <a:gridCol w="2019300">
                  <a:extLst>
                    <a:ext uri="{9D8B030D-6E8A-4147-A177-3AD203B41FA5}">
                      <a16:colId xmlns:a16="http://schemas.microsoft.com/office/drawing/2014/main" val="1227418388"/>
                    </a:ext>
                  </a:extLst>
                </a:gridCol>
                <a:gridCol w="3771900">
                  <a:extLst>
                    <a:ext uri="{9D8B030D-6E8A-4147-A177-3AD203B41FA5}">
                      <a16:colId xmlns:a16="http://schemas.microsoft.com/office/drawing/2014/main" val="2032274224"/>
                    </a:ext>
                  </a:extLst>
                </a:gridCol>
                <a:gridCol w="1600200">
                  <a:extLst>
                    <a:ext uri="{9D8B030D-6E8A-4147-A177-3AD203B41FA5}">
                      <a16:colId xmlns:a16="http://schemas.microsoft.com/office/drawing/2014/main" val="1196162176"/>
                    </a:ext>
                  </a:extLst>
                </a:gridCol>
              </a:tblGrid>
              <a:tr h="257175">
                <a:tc>
                  <a:txBody>
                    <a:bodyPr/>
                    <a:lstStyle/>
                    <a:p>
                      <a:pPr algn="ctr" fontAlgn="ctr">
                        <a:buNone/>
                      </a:pPr>
                      <a:r>
                        <a:rPr lang="en-US" sz="1600" b="1" i="0" u="sng" strike="noStrike">
                          <a:solidFill>
                            <a:schemeClr val="bg1"/>
                          </a:solidFill>
                          <a:effectLst/>
                          <a:latin typeface="Arial" panose="020B0604020202020204" pitchFamily="34" charset="0"/>
                        </a:rPr>
                        <a:t>Concourse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600" b="1" i="0" u="sng" strike="noStrike">
                          <a:solidFill>
                            <a:schemeClr val="bg1"/>
                          </a:solidFill>
                          <a:effectLst/>
                          <a:latin typeface="Arial" panose="020B0604020202020204" pitchFamily="34" charset="0"/>
                        </a:rPr>
                        <a:t>Concept 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600" b="1" i="0" u="sng" strike="noStrike">
                          <a:solidFill>
                            <a:schemeClr val="bg1"/>
                          </a:solidFill>
                          <a:effectLst/>
                          <a:latin typeface="Arial" panose="020B0604020202020204" pitchFamily="34" charset="0"/>
                        </a:rPr>
                        <a:t>Location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600" b="1" i="0" u="sng" strike="noStrike">
                          <a:solidFill>
                            <a:schemeClr val="bg1"/>
                          </a:solidFill>
                          <a:effectLst/>
                          <a:latin typeface="Arial" panose="020B0604020202020204" pitchFamily="34" charset="0"/>
                        </a:rPr>
                        <a:t>Sq 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extLst>
                  <a:ext uri="{0D108BD9-81ED-4DB2-BD59-A6C34878D82A}">
                    <a16:rowId xmlns:a16="http://schemas.microsoft.com/office/drawing/2014/main" val="2701892373"/>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Travel Convenience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A West Sub Core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+/- 1,900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2568092"/>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Specialty Retail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A Center 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+/- 2,500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4391519"/>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F&amp;B Marketplace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Center 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+/- 3,585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3297406"/>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Passenger Service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East Sub Core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2258410"/>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Travel Convenience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East Regional Jet Facility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1831896"/>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Specialty Retail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Center 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+/- 2,700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0568741"/>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Specialty Retail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Center 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+/- 1,800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3591959"/>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Specialty Retail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C Center 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+/- 2,900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177924"/>
                  </a:ext>
                </a:extLst>
              </a:tr>
            </a:tbl>
          </a:graphicData>
        </a:graphic>
      </p:graphicFrame>
      <p:sp>
        <p:nvSpPr>
          <p:cNvPr id="6" name="TextBox 5" descr="A rendering of the future Food Hall in the Great Hall Mod 3 Level 6.">
            <a:extLst>
              <a:ext uri="{FF2B5EF4-FFF2-40B4-BE49-F238E27FC236}">
                <a16:creationId xmlns:a16="http://schemas.microsoft.com/office/drawing/2014/main" id="{399758BF-0626-B8BC-3AC3-0C1824330F92}"/>
              </a:ext>
            </a:extLst>
          </p:cNvPr>
          <p:cNvSpPr txBox="1"/>
          <p:nvPr/>
        </p:nvSpPr>
        <p:spPr>
          <a:xfrm>
            <a:off x="279740" y="6433551"/>
            <a:ext cx="45637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E35B2A"/>
                </a:solidFill>
                <a:effectLst/>
                <a:uLnTx/>
                <a:uFillTx/>
                <a:latin typeface="Calibri" panose="020F0502020204030204"/>
                <a:ea typeface="+mn-ea"/>
                <a:cs typeface="Calibri"/>
              </a:rPr>
              <a:t>*Dates and opportunities are subject to change</a:t>
            </a:r>
            <a:endParaRPr kumimoji="0" lang="en-US" sz="1800" b="0" i="0" u="none" strike="noStrike" kern="1200" cap="none" spc="0" normalizeH="0" baseline="0" noProof="0">
              <a:ln>
                <a:noFill/>
              </a:ln>
              <a:solidFill>
                <a:srgbClr val="E35B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474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9286F-29B3-EDCD-1ABE-613B712D24FC}"/>
            </a:ext>
          </a:extLst>
        </p:cNvPr>
        <p:cNvGrpSpPr/>
        <p:nvPr/>
      </p:nvGrpSpPr>
      <p:grpSpPr>
        <a:xfrm>
          <a:off x="0" y="0"/>
          <a:ext cx="0" cy="0"/>
          <a:chOff x="0" y="0"/>
          <a:chExt cx="0" cy="0"/>
        </a:xfrm>
      </p:grpSpPr>
      <p:sp>
        <p:nvSpPr>
          <p:cNvPr id="22" name="Text Placeholder 4">
            <a:extLst>
              <a:ext uri="{FF2B5EF4-FFF2-40B4-BE49-F238E27FC236}">
                <a16:creationId xmlns:a16="http://schemas.microsoft.com/office/drawing/2014/main" id="{32A75923-D99A-8DC5-CA33-C5164EBAF04F}"/>
              </a:ext>
            </a:extLst>
          </p:cNvPr>
          <p:cNvSpPr>
            <a:spLocks noGrp="1"/>
          </p:cNvSpPr>
          <p:nvPr>
            <p:ph type="title" idx="4294967295"/>
          </p:nvPr>
        </p:nvSpPr>
        <p:spPr>
          <a:xfrm>
            <a:off x="770469" y="497421"/>
            <a:ext cx="8695267" cy="5778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2027 RFP LOCATIONS – Q1</a:t>
            </a:r>
          </a:p>
        </p:txBody>
      </p:sp>
      <p:graphicFrame>
        <p:nvGraphicFramePr>
          <p:cNvPr id="3" name="Table 2">
            <a:extLst>
              <a:ext uri="{FF2B5EF4-FFF2-40B4-BE49-F238E27FC236}">
                <a16:creationId xmlns:a16="http://schemas.microsoft.com/office/drawing/2014/main" id="{F10EE796-D75B-C2D5-F110-25D411E5233A}"/>
              </a:ext>
            </a:extLst>
          </p:cNvPr>
          <p:cNvGraphicFramePr>
            <a:graphicFrameLocks noGrp="1"/>
          </p:cNvGraphicFramePr>
          <p:nvPr>
            <p:extLst>
              <p:ext uri="{D42A27DB-BD31-4B8C-83A1-F6EECF244321}">
                <p14:modId xmlns:p14="http://schemas.microsoft.com/office/powerpoint/2010/main" val="1863346001"/>
              </p:ext>
            </p:extLst>
          </p:nvPr>
        </p:nvGraphicFramePr>
        <p:xfrm>
          <a:off x="1235075" y="1264761"/>
          <a:ext cx="9512300" cy="3415665"/>
        </p:xfrm>
        <a:graphic>
          <a:graphicData uri="http://schemas.openxmlformats.org/drawingml/2006/table">
            <a:tbl>
              <a:tblPr firstRow="1"/>
              <a:tblGrid>
                <a:gridCol w="2120900">
                  <a:extLst>
                    <a:ext uri="{9D8B030D-6E8A-4147-A177-3AD203B41FA5}">
                      <a16:colId xmlns:a16="http://schemas.microsoft.com/office/drawing/2014/main" val="2294417204"/>
                    </a:ext>
                  </a:extLst>
                </a:gridCol>
                <a:gridCol w="2019300">
                  <a:extLst>
                    <a:ext uri="{9D8B030D-6E8A-4147-A177-3AD203B41FA5}">
                      <a16:colId xmlns:a16="http://schemas.microsoft.com/office/drawing/2014/main" val="2604560707"/>
                    </a:ext>
                  </a:extLst>
                </a:gridCol>
                <a:gridCol w="3771900">
                  <a:extLst>
                    <a:ext uri="{9D8B030D-6E8A-4147-A177-3AD203B41FA5}">
                      <a16:colId xmlns:a16="http://schemas.microsoft.com/office/drawing/2014/main" val="3601353427"/>
                    </a:ext>
                  </a:extLst>
                </a:gridCol>
                <a:gridCol w="1600200">
                  <a:extLst>
                    <a:ext uri="{9D8B030D-6E8A-4147-A177-3AD203B41FA5}">
                      <a16:colId xmlns:a16="http://schemas.microsoft.com/office/drawing/2014/main" val="3935985150"/>
                    </a:ext>
                  </a:extLst>
                </a:gridCol>
              </a:tblGrid>
              <a:tr h="257175">
                <a:tc>
                  <a:txBody>
                    <a:bodyPr/>
                    <a:lstStyle/>
                    <a:p>
                      <a:pPr algn="ctr" fontAlgn="ctr">
                        <a:buNone/>
                      </a:pPr>
                      <a:r>
                        <a:rPr lang="en-US" sz="1600" b="1" i="0" u="sng" strike="noStrike">
                          <a:solidFill>
                            <a:schemeClr val="bg1"/>
                          </a:solidFill>
                          <a:effectLst/>
                          <a:latin typeface="Arial" panose="020B0604020202020204" pitchFamily="34" charset="0"/>
                        </a:rPr>
                        <a:t>Concourse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600" b="1" i="0" u="sng" strike="noStrike">
                          <a:solidFill>
                            <a:schemeClr val="bg1"/>
                          </a:solidFill>
                          <a:effectLst/>
                          <a:latin typeface="Arial" panose="020B0604020202020204" pitchFamily="34" charset="0"/>
                        </a:rPr>
                        <a:t>Concept 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600" b="1" i="0" u="sng" strike="noStrike">
                          <a:solidFill>
                            <a:schemeClr val="bg1"/>
                          </a:solidFill>
                          <a:effectLst/>
                          <a:latin typeface="Arial" panose="020B0604020202020204" pitchFamily="34" charset="0"/>
                        </a:rPr>
                        <a:t>Location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600" b="1" i="0" u="sng" strike="noStrike">
                          <a:solidFill>
                            <a:schemeClr val="bg1"/>
                          </a:solidFill>
                          <a:effectLst/>
                          <a:latin typeface="Arial" panose="020B0604020202020204" pitchFamily="34" charset="0"/>
                        </a:rPr>
                        <a:t>Sq 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extLst>
                  <a:ext uri="{0D108BD9-81ED-4DB2-BD59-A6C34878D82A}">
                    <a16:rowId xmlns:a16="http://schemas.microsoft.com/office/drawing/2014/main" val="531205255"/>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Airport Wide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Luggage Cart Services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Airport Wide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Airport Wide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2281526"/>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Airport Wide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Retail Kiosk Program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Airport Wide (40 kiosks)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40 locations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1078793"/>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Experiential Concession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it-IT" sz="1400" b="1" i="0" u="none" strike="noStrike">
                          <a:solidFill>
                            <a:schemeClr val="tx1"/>
                          </a:solidFill>
                          <a:effectLst/>
                          <a:latin typeface="Arial" panose="020B0604020202020204" pitchFamily="34" charset="0"/>
                        </a:rPr>
                        <a:t>Concourse A Center Core Mezzanine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3850054"/>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QSR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East Regional Jet Facility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1325811"/>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Bar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East Regional Jet Facility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4226788"/>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Coffee Kiosk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East Regional Jet Facility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+/- 250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5549981"/>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QSR Chicken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Center 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2248293"/>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Experiential Concession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East Sub Core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+/- 1,354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212217"/>
                  </a:ext>
                </a:extLst>
              </a:tr>
            </a:tbl>
          </a:graphicData>
        </a:graphic>
      </p:graphicFrame>
      <p:sp>
        <p:nvSpPr>
          <p:cNvPr id="4" name="TextBox 3" descr="A rendering of the future Food Hall in the Great Hall Mod 3 Level 6.">
            <a:extLst>
              <a:ext uri="{FF2B5EF4-FFF2-40B4-BE49-F238E27FC236}">
                <a16:creationId xmlns:a16="http://schemas.microsoft.com/office/drawing/2014/main" id="{103C2C77-F59A-4D1D-F3F5-CCBECFE135FD}"/>
              </a:ext>
            </a:extLst>
          </p:cNvPr>
          <p:cNvSpPr txBox="1"/>
          <p:nvPr/>
        </p:nvSpPr>
        <p:spPr>
          <a:xfrm>
            <a:off x="279740" y="6433551"/>
            <a:ext cx="45637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E35B2A"/>
                </a:solidFill>
                <a:effectLst/>
                <a:uLnTx/>
                <a:uFillTx/>
                <a:latin typeface="Calibri" panose="020F0502020204030204"/>
                <a:ea typeface="+mn-ea"/>
                <a:cs typeface="Calibri"/>
              </a:rPr>
              <a:t>*Dates and opportunities are subject to change</a:t>
            </a:r>
            <a:endParaRPr kumimoji="0" lang="en-US" sz="1800" b="0" i="0" u="none" strike="noStrike" kern="1200" cap="none" spc="0" normalizeH="0" baseline="0" noProof="0">
              <a:ln>
                <a:noFill/>
              </a:ln>
              <a:solidFill>
                <a:srgbClr val="E35B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545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D1991-D47F-DC56-6520-A67464896EAE}"/>
            </a:ext>
          </a:extLst>
        </p:cNvPr>
        <p:cNvGrpSpPr/>
        <p:nvPr/>
      </p:nvGrpSpPr>
      <p:grpSpPr>
        <a:xfrm>
          <a:off x="0" y="0"/>
          <a:ext cx="0" cy="0"/>
          <a:chOff x="0" y="0"/>
          <a:chExt cx="0" cy="0"/>
        </a:xfrm>
      </p:grpSpPr>
      <p:sp>
        <p:nvSpPr>
          <p:cNvPr id="22" name="Text Placeholder 4">
            <a:extLst>
              <a:ext uri="{FF2B5EF4-FFF2-40B4-BE49-F238E27FC236}">
                <a16:creationId xmlns:a16="http://schemas.microsoft.com/office/drawing/2014/main" id="{A7895429-7C6F-6133-9AE0-22BBD3A3BB5B}"/>
              </a:ext>
            </a:extLst>
          </p:cNvPr>
          <p:cNvSpPr>
            <a:spLocks noGrp="1"/>
          </p:cNvSpPr>
          <p:nvPr>
            <p:ph type="title" idx="4294967295"/>
          </p:nvPr>
        </p:nvSpPr>
        <p:spPr>
          <a:xfrm>
            <a:off x="770469" y="497421"/>
            <a:ext cx="8695267" cy="5778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2028 RFP LOCATIONS – Q1</a:t>
            </a:r>
          </a:p>
        </p:txBody>
      </p:sp>
      <p:graphicFrame>
        <p:nvGraphicFramePr>
          <p:cNvPr id="5" name="Table 4">
            <a:extLst>
              <a:ext uri="{FF2B5EF4-FFF2-40B4-BE49-F238E27FC236}">
                <a16:creationId xmlns:a16="http://schemas.microsoft.com/office/drawing/2014/main" id="{A3DD7CC4-6A04-4CB9-C503-42EAF9DD2525}"/>
              </a:ext>
            </a:extLst>
          </p:cNvPr>
          <p:cNvGraphicFramePr>
            <a:graphicFrameLocks noGrp="1"/>
          </p:cNvGraphicFramePr>
          <p:nvPr>
            <p:extLst>
              <p:ext uri="{D42A27DB-BD31-4B8C-83A1-F6EECF244321}">
                <p14:modId xmlns:p14="http://schemas.microsoft.com/office/powerpoint/2010/main" val="565887224"/>
              </p:ext>
            </p:extLst>
          </p:nvPr>
        </p:nvGraphicFramePr>
        <p:xfrm>
          <a:off x="1235075" y="1396206"/>
          <a:ext cx="9512300" cy="3686175"/>
        </p:xfrm>
        <a:graphic>
          <a:graphicData uri="http://schemas.openxmlformats.org/drawingml/2006/table">
            <a:tbl>
              <a:tblPr firstRow="1"/>
              <a:tblGrid>
                <a:gridCol w="2120900">
                  <a:extLst>
                    <a:ext uri="{9D8B030D-6E8A-4147-A177-3AD203B41FA5}">
                      <a16:colId xmlns:a16="http://schemas.microsoft.com/office/drawing/2014/main" val="3367446219"/>
                    </a:ext>
                  </a:extLst>
                </a:gridCol>
                <a:gridCol w="2019300">
                  <a:extLst>
                    <a:ext uri="{9D8B030D-6E8A-4147-A177-3AD203B41FA5}">
                      <a16:colId xmlns:a16="http://schemas.microsoft.com/office/drawing/2014/main" val="3570614633"/>
                    </a:ext>
                  </a:extLst>
                </a:gridCol>
                <a:gridCol w="3771900">
                  <a:extLst>
                    <a:ext uri="{9D8B030D-6E8A-4147-A177-3AD203B41FA5}">
                      <a16:colId xmlns:a16="http://schemas.microsoft.com/office/drawing/2014/main" val="4025671744"/>
                    </a:ext>
                  </a:extLst>
                </a:gridCol>
                <a:gridCol w="1600200">
                  <a:extLst>
                    <a:ext uri="{9D8B030D-6E8A-4147-A177-3AD203B41FA5}">
                      <a16:colId xmlns:a16="http://schemas.microsoft.com/office/drawing/2014/main" val="27010858"/>
                    </a:ext>
                  </a:extLst>
                </a:gridCol>
              </a:tblGrid>
              <a:tr h="257175">
                <a:tc>
                  <a:txBody>
                    <a:bodyPr/>
                    <a:lstStyle/>
                    <a:p>
                      <a:pPr algn="ctr" fontAlgn="ctr">
                        <a:buNone/>
                      </a:pPr>
                      <a:r>
                        <a:rPr lang="en-US" sz="1600" b="1" i="0" u="sng" strike="noStrike">
                          <a:solidFill>
                            <a:schemeClr val="bg1"/>
                          </a:solidFill>
                          <a:effectLst/>
                          <a:latin typeface="Arial" panose="020B0604020202020204" pitchFamily="34" charset="0"/>
                        </a:rPr>
                        <a:t>Concourse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600" b="1" i="0" u="sng" strike="noStrike">
                          <a:solidFill>
                            <a:schemeClr val="bg1"/>
                          </a:solidFill>
                          <a:effectLst/>
                          <a:latin typeface="Arial" panose="020B0604020202020204" pitchFamily="34" charset="0"/>
                        </a:rPr>
                        <a:t>Concept 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600" b="1" i="0" u="sng" strike="noStrike">
                          <a:solidFill>
                            <a:schemeClr val="bg1"/>
                          </a:solidFill>
                          <a:effectLst/>
                          <a:latin typeface="Arial" panose="020B0604020202020204" pitchFamily="34" charset="0"/>
                        </a:rPr>
                        <a:t>Location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tc>
                  <a:txBody>
                    <a:bodyPr/>
                    <a:lstStyle/>
                    <a:p>
                      <a:pPr algn="ctr" fontAlgn="ctr">
                        <a:buNone/>
                      </a:pPr>
                      <a:r>
                        <a:rPr lang="en-US" sz="1600" b="1" i="0" u="sng" strike="noStrike">
                          <a:solidFill>
                            <a:schemeClr val="bg1"/>
                          </a:solidFill>
                          <a:effectLst/>
                          <a:latin typeface="Arial" panose="020B0604020202020204" pitchFamily="34" charset="0"/>
                        </a:rPr>
                        <a:t>Sq 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0099"/>
                    </a:solidFill>
                  </a:tcPr>
                </a:tc>
                <a:extLst>
                  <a:ext uri="{0D108BD9-81ED-4DB2-BD59-A6C34878D82A}">
                    <a16:rowId xmlns:a16="http://schemas.microsoft.com/office/drawing/2014/main" val="2239996516"/>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Travel Convenience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A East Sub Core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+/- 955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553503"/>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Snack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A Center 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9849180"/>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Specialty Retail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A Center 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+/- 1,209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652258"/>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Travel Convenience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East Sub Core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+/- 918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7610405"/>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Travel Convenience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West Sub Core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+/- 909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8316361"/>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Specialty Retail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B Center 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+/- 1,011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8425247"/>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Travel Convenience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C East Sub Core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5879618"/>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Concourse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Specialty Retail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Concourse C Center Core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+/- 919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4964360"/>
                  </a:ext>
                </a:extLst>
              </a:tr>
              <a:tr h="381000">
                <a:tc>
                  <a:txBody>
                    <a:bodyPr/>
                    <a:lstStyle/>
                    <a:p>
                      <a:pPr algn="ctr" fontAlgn="ctr">
                        <a:buNone/>
                      </a:pPr>
                      <a:r>
                        <a:rPr lang="en-US" sz="1400" b="1" i="0" u="none" strike="noStrike">
                          <a:solidFill>
                            <a:schemeClr val="tx1"/>
                          </a:solidFill>
                          <a:effectLst/>
                          <a:latin typeface="Arial" panose="020B0604020202020204" pitchFamily="34" charset="0"/>
                        </a:rPr>
                        <a:t>Great Hall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Travel Convenience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chemeClr val="tx1"/>
                          </a:solidFill>
                          <a:effectLst/>
                          <a:latin typeface="Arial" panose="020B0604020202020204" pitchFamily="34" charset="0"/>
                        </a:rPr>
                        <a:t>Great Hall Level 5 Mod 1 West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1" i="0" u="none" strike="noStrike">
                          <a:solidFill>
                            <a:srgbClr val="E07B39"/>
                          </a:solidFill>
                          <a:effectLst/>
                          <a:latin typeface="Arial" panose="020B0604020202020204" pitchFamily="34" charset="0"/>
                        </a:rPr>
                        <a:t>+/- 798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4010274"/>
                  </a:ext>
                </a:extLst>
              </a:tr>
            </a:tbl>
          </a:graphicData>
        </a:graphic>
      </p:graphicFrame>
      <p:sp>
        <p:nvSpPr>
          <p:cNvPr id="8" name="TextBox 7" descr="A rendering of the future Food Hall in the Great Hall Mod 3 Level 6.">
            <a:extLst>
              <a:ext uri="{FF2B5EF4-FFF2-40B4-BE49-F238E27FC236}">
                <a16:creationId xmlns:a16="http://schemas.microsoft.com/office/drawing/2014/main" id="{74958ADE-7F17-F74E-CB3B-155AFA631339}"/>
              </a:ext>
            </a:extLst>
          </p:cNvPr>
          <p:cNvSpPr txBox="1"/>
          <p:nvPr/>
        </p:nvSpPr>
        <p:spPr>
          <a:xfrm>
            <a:off x="279740" y="6433551"/>
            <a:ext cx="45637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E35B2A"/>
                </a:solidFill>
                <a:effectLst/>
                <a:uLnTx/>
                <a:uFillTx/>
                <a:latin typeface="Calibri" panose="020F0502020204030204"/>
                <a:ea typeface="+mn-ea"/>
                <a:cs typeface="Calibri"/>
              </a:rPr>
              <a:t>*Dates and opportunities are subject to change</a:t>
            </a:r>
            <a:endParaRPr kumimoji="0" lang="en-US" sz="1800" b="0" i="0" u="none" strike="noStrike" kern="1200" cap="none" spc="0" normalizeH="0" baseline="0" noProof="0">
              <a:ln>
                <a:noFill/>
              </a:ln>
              <a:solidFill>
                <a:srgbClr val="E35B2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483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1A054-11D8-1085-C6BF-CBFE9F033AB4}"/>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4600A58-C3C0-3AFC-1749-DA0CCC7C258A}"/>
              </a:ext>
              <a:ext uri="{C183D7F6-B498-43B3-948B-1728B52AA6E4}">
                <adec:decorative xmlns:adec="http://schemas.microsoft.com/office/drawing/2017/decorative" val="1"/>
              </a:ext>
            </a:extLst>
          </p:cNvPr>
          <p:cNvSpPr/>
          <p:nvPr/>
        </p:nvSpPr>
        <p:spPr>
          <a:xfrm>
            <a:off x="8368938" y="769930"/>
            <a:ext cx="3823061" cy="6088071"/>
          </a:xfrm>
          <a:prstGeom prst="rect">
            <a:avLst/>
          </a:prstGeom>
          <a:solidFill>
            <a:srgbClr val="798DC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6D971B-28B7-35C2-38F9-DEC06E0C5AA9}"/>
              </a:ext>
            </a:extLst>
          </p:cNvPr>
          <p:cNvSpPr>
            <a:spLocks noGrp="1"/>
          </p:cNvSpPr>
          <p:nvPr>
            <p:ph type="title"/>
          </p:nvPr>
        </p:nvSpPr>
        <p:spPr>
          <a:xfrm>
            <a:off x="831241" y="-78001"/>
            <a:ext cx="10515600" cy="839223"/>
          </a:xfrm>
        </p:spPr>
        <p:txBody>
          <a:bodyPr>
            <a:normAutofit fontScale="90000"/>
          </a:bodyPr>
          <a:lstStyle/>
          <a:p>
            <a:pPr>
              <a:lnSpc>
                <a:spcPct val="150000"/>
              </a:lnSpc>
              <a:buClr>
                <a:srgbClr val="798DC0"/>
              </a:buClr>
            </a:pPr>
            <a:r>
              <a:rPr lang="en-US" sz="5333"/>
              <a:t>Upcoming Small Business Event</a:t>
            </a:r>
          </a:p>
        </p:txBody>
      </p:sp>
      <p:sp>
        <p:nvSpPr>
          <p:cNvPr id="18" name="Title 4">
            <a:extLst>
              <a:ext uri="{FF2B5EF4-FFF2-40B4-BE49-F238E27FC236}">
                <a16:creationId xmlns:a16="http://schemas.microsoft.com/office/drawing/2014/main" id="{35C052EC-8949-E565-16AE-62EFF6B27C3D}"/>
              </a:ext>
            </a:extLst>
          </p:cNvPr>
          <p:cNvSpPr txBox="1">
            <a:spLocks/>
          </p:cNvSpPr>
          <p:nvPr/>
        </p:nvSpPr>
        <p:spPr>
          <a:xfrm>
            <a:off x="831241" y="1178739"/>
            <a:ext cx="10515600" cy="839223"/>
          </a:xfrm>
          <a:prstGeom prst="rect">
            <a:avLst/>
          </a:prstGeom>
        </p:spPr>
        <p:txBody>
          <a:bodyPr vert="horz" lIns="121920" tIns="60960" rIns="121920" bIns="60960" rtlCol="0" anchor="ctr">
            <a:normAutofit/>
          </a:bodyPr>
          <a:lstStyle>
            <a:lvl1pPr algn="l" defTabSz="685731" rtl="0" eaLnBrk="1" latinLnBrk="0" hangingPunct="1">
              <a:lnSpc>
                <a:spcPct val="90000"/>
              </a:lnSpc>
              <a:spcBef>
                <a:spcPct val="0"/>
              </a:spcBef>
              <a:buNone/>
              <a:defRPr sz="3200" kern="1200">
                <a:solidFill>
                  <a:schemeClr val="bg1"/>
                </a:solidFill>
                <a:latin typeface="+mj-lt"/>
                <a:ea typeface="+mj-ea"/>
                <a:cs typeface="+mj-cs"/>
              </a:defRPr>
            </a:lvl1pPr>
          </a:lstStyle>
          <a:p>
            <a:pPr marL="0" marR="0" lvl="0" indent="0" algn="l" defTabSz="914285" rtl="0" eaLnBrk="1" fontAlgn="auto" latinLnBrk="0" hangingPunct="1">
              <a:lnSpc>
                <a:spcPct val="90000"/>
              </a:lnSpc>
              <a:spcBef>
                <a:spcPct val="0"/>
              </a:spcBef>
              <a:spcAft>
                <a:spcPts val="0"/>
              </a:spcAft>
              <a:buClrTx/>
              <a:buSzTx/>
              <a:buFontTx/>
              <a:buNone/>
              <a:tabLst/>
              <a:defRPr/>
            </a:pPr>
            <a:r>
              <a:rPr kumimoji="0" lang="en-US" sz="4267" b="1" i="0" u="none" strike="noStrike" kern="1200" cap="none" spc="0" normalizeH="0" baseline="0" noProof="0">
                <a:ln>
                  <a:noFill/>
                </a:ln>
                <a:solidFill>
                  <a:srgbClr val="440099"/>
                </a:solidFill>
                <a:effectLst/>
                <a:uLnTx/>
                <a:uFillTx/>
                <a:latin typeface="Calibri Light" panose="020F0302020204030204"/>
                <a:ea typeface="+mj-ea"/>
                <a:cs typeface="+mj-cs"/>
              </a:rPr>
              <a:t>FROM LOCAL TO LAUNCH</a:t>
            </a:r>
          </a:p>
        </p:txBody>
      </p:sp>
      <p:pic>
        <p:nvPicPr>
          <p:cNvPr id="20" name="Graphic 19" descr="Take Off with solid fill">
            <a:extLst>
              <a:ext uri="{FF2B5EF4-FFF2-40B4-BE49-F238E27FC236}">
                <a16:creationId xmlns:a16="http://schemas.microsoft.com/office/drawing/2014/main" id="{82DF0D66-6663-A888-7E70-69F8FB6243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81524" y="1125875"/>
            <a:ext cx="1219200" cy="1219200"/>
          </a:xfrm>
          <a:prstGeom prst="rect">
            <a:avLst/>
          </a:prstGeom>
        </p:spPr>
      </p:pic>
      <p:sp>
        <p:nvSpPr>
          <p:cNvPr id="14" name="Text Placeholder 19">
            <a:extLst>
              <a:ext uri="{FF2B5EF4-FFF2-40B4-BE49-F238E27FC236}">
                <a16:creationId xmlns:a16="http://schemas.microsoft.com/office/drawing/2014/main" id="{A73685DA-03BB-93A6-8DFE-AB7788E6F9FB}"/>
              </a:ext>
            </a:extLst>
          </p:cNvPr>
          <p:cNvSpPr txBox="1">
            <a:spLocks/>
          </p:cNvSpPr>
          <p:nvPr/>
        </p:nvSpPr>
        <p:spPr>
          <a:xfrm>
            <a:off x="1408001" y="2497179"/>
            <a:ext cx="6843711" cy="126826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rgbClr val="3B1D85"/>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kern="1200">
                <a:solidFill>
                  <a:srgbClr val="3B1D85"/>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500" kern="1200">
                <a:solidFill>
                  <a:srgbClr val="3B1D85"/>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350" kern="1200">
                <a:solidFill>
                  <a:srgbClr val="3B1D85"/>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350" kern="1200">
                <a:solidFill>
                  <a:srgbClr val="3B1D8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D7501C"/>
                </a:solidFill>
                <a:effectLst/>
                <a:uLnTx/>
                <a:uFillTx/>
                <a:latin typeface="Calibri" panose="020F0502020204030204"/>
                <a:ea typeface="Open Sans" panose="020B0606030504020204" pitchFamily="34" charset="0"/>
                <a:cs typeface="Calibri" panose="020F0502020204030204" pitchFamily="34" charset="0"/>
              </a:rPr>
              <a:t>Thursday, July 9, 2026, 1PM – 5PM</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D7501C"/>
                </a:solidFill>
                <a:effectLst/>
                <a:uLnTx/>
                <a:uFillTx/>
                <a:latin typeface="Calibri" panose="020F0502020204030204"/>
                <a:ea typeface="Open Sans" panose="020B0606030504020204" pitchFamily="34" charset="0"/>
                <a:cs typeface="Calibri" panose="020F0502020204030204" pitchFamily="34" charset="0"/>
              </a:rPr>
              <a:t>CEEA – Denver International Airport</a:t>
            </a:r>
          </a:p>
        </p:txBody>
      </p:sp>
      <p:sp>
        <p:nvSpPr>
          <p:cNvPr id="6" name="Rectangle 5">
            <a:extLst>
              <a:ext uri="{FF2B5EF4-FFF2-40B4-BE49-F238E27FC236}">
                <a16:creationId xmlns:a16="http://schemas.microsoft.com/office/drawing/2014/main" id="{D7328D9C-C4DE-7866-D281-651CB5A280A8}"/>
              </a:ext>
            </a:extLst>
          </p:cNvPr>
          <p:cNvSpPr/>
          <p:nvPr/>
        </p:nvSpPr>
        <p:spPr>
          <a:xfrm>
            <a:off x="985200" y="3782862"/>
            <a:ext cx="7163139" cy="2352952"/>
          </a:xfrm>
          <a:prstGeom prst="rect">
            <a:avLst/>
          </a:prstGeom>
        </p:spPr>
        <p:txBody>
          <a:bodyPr wrap="square">
            <a:spAutoFit/>
          </a:bodyPr>
          <a:lstStyle/>
          <a:p>
            <a:pPr marL="243810" marR="0" lvl="0" indent="-243810" algn="l" defTabSz="609585" rtl="0" eaLnBrk="1" fontAlgn="auto" latinLnBrk="0" hangingPunct="1">
              <a:lnSpc>
                <a:spcPct val="150000"/>
              </a:lnSpc>
              <a:spcBef>
                <a:spcPts val="0"/>
              </a:spcBef>
              <a:spcAft>
                <a:spcPts val="0"/>
              </a:spcAft>
              <a:buClr>
                <a:srgbClr val="B74D13"/>
              </a:buClr>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440099"/>
                </a:solidFill>
                <a:effectLst/>
                <a:uLnTx/>
                <a:uFillTx/>
                <a:latin typeface="Calibri" panose="020F0502020204030204"/>
                <a:ea typeface="+mn-ea"/>
                <a:cs typeface="+mn-cs"/>
              </a:rPr>
              <a:t>Special session focused on helping small businesses grow and succeed at the airport. </a:t>
            </a:r>
          </a:p>
          <a:p>
            <a:pPr marL="243810" marR="0" lvl="0" indent="-243810" algn="l" defTabSz="609585" rtl="0" eaLnBrk="1" fontAlgn="auto" latinLnBrk="0" hangingPunct="1">
              <a:lnSpc>
                <a:spcPct val="150000"/>
              </a:lnSpc>
              <a:spcBef>
                <a:spcPts val="0"/>
              </a:spcBef>
              <a:spcAft>
                <a:spcPts val="0"/>
              </a:spcAft>
              <a:buClr>
                <a:srgbClr val="B74D13"/>
              </a:buClr>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440099"/>
                </a:solidFill>
                <a:effectLst/>
                <a:uLnTx/>
                <a:uFillTx/>
                <a:latin typeface="Calibri" panose="020F0502020204030204"/>
                <a:ea typeface="+mn-ea"/>
                <a:cs typeface="+mn-cs"/>
              </a:rPr>
              <a:t>Interactive workshop included.</a:t>
            </a:r>
          </a:p>
          <a:p>
            <a:pPr marL="243810" marR="0" lvl="0" indent="-243810" algn="l" defTabSz="609585" rtl="0" eaLnBrk="1" fontAlgn="auto" latinLnBrk="0" hangingPunct="1">
              <a:lnSpc>
                <a:spcPct val="150000"/>
              </a:lnSpc>
              <a:spcBef>
                <a:spcPts val="0"/>
              </a:spcBef>
              <a:spcAft>
                <a:spcPts val="0"/>
              </a:spcAft>
              <a:buClr>
                <a:srgbClr val="B74D13"/>
              </a:buClr>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440099"/>
                </a:solidFill>
                <a:effectLst/>
                <a:uLnTx/>
                <a:uFillTx/>
                <a:latin typeface="Calibri" panose="020F0502020204030204"/>
                <a:ea typeface="+mn-ea"/>
                <a:cs typeface="+mn-cs"/>
              </a:rPr>
              <a:t>Gain practical insights, hear real success stories, and explore how to bring your business to DEN.</a:t>
            </a:r>
          </a:p>
        </p:txBody>
      </p:sp>
      <p:pic>
        <p:nvPicPr>
          <p:cNvPr id="7" name="Picture 6">
            <a:extLst>
              <a:ext uri="{FF2B5EF4-FFF2-40B4-BE49-F238E27FC236}">
                <a16:creationId xmlns:a16="http://schemas.microsoft.com/office/drawing/2014/main" id="{59432EE3-A299-AD7B-FE88-0F44608F9BA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93517" y="1158649"/>
            <a:ext cx="2222811" cy="2311723"/>
          </a:xfrm>
          <a:prstGeom prst="rect">
            <a:avLst/>
          </a:prstGeom>
        </p:spPr>
      </p:pic>
      <p:pic>
        <p:nvPicPr>
          <p:cNvPr id="11" name="Picture 10">
            <a:extLst>
              <a:ext uri="{FF2B5EF4-FFF2-40B4-BE49-F238E27FC236}">
                <a16:creationId xmlns:a16="http://schemas.microsoft.com/office/drawing/2014/main" id="{C4FD43E5-A111-B180-423F-A606D59E2C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5201" y="2536065"/>
            <a:ext cx="422801" cy="454625"/>
          </a:xfrm>
          <a:prstGeom prst="rect">
            <a:avLst/>
          </a:prstGeom>
        </p:spPr>
      </p:pic>
      <p:pic>
        <p:nvPicPr>
          <p:cNvPr id="13" name="Picture 12">
            <a:extLst>
              <a:ext uri="{FF2B5EF4-FFF2-40B4-BE49-F238E27FC236}">
                <a16:creationId xmlns:a16="http://schemas.microsoft.com/office/drawing/2014/main" id="{FA6AA654-EE32-7F04-B334-FD94C1A0148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85200" y="3098884"/>
            <a:ext cx="422800" cy="409857"/>
          </a:xfrm>
          <a:prstGeom prst="rect">
            <a:avLst/>
          </a:prstGeom>
        </p:spPr>
      </p:pic>
      <p:sp>
        <p:nvSpPr>
          <p:cNvPr id="16" name="Text Placeholder 19">
            <a:extLst>
              <a:ext uri="{FF2B5EF4-FFF2-40B4-BE49-F238E27FC236}">
                <a16:creationId xmlns:a16="http://schemas.microsoft.com/office/drawing/2014/main" id="{94A24B10-D54A-C965-A2E4-189E104D28D7}"/>
              </a:ext>
            </a:extLst>
          </p:cNvPr>
          <p:cNvSpPr txBox="1">
            <a:spLocks/>
          </p:cNvSpPr>
          <p:nvPr/>
        </p:nvSpPr>
        <p:spPr>
          <a:xfrm>
            <a:off x="9020622" y="3611606"/>
            <a:ext cx="2568601" cy="1966772"/>
          </a:xfrm>
          <a:prstGeom prst="rect">
            <a:avLst/>
          </a:prstGeom>
        </p:spPr>
        <p:txBody>
          <a:bodyPr>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3200" kern="1200">
                <a:solidFill>
                  <a:srgbClr val="3B1D85"/>
                </a:solidFill>
                <a:latin typeface="+mn-lt"/>
                <a:ea typeface="+mn-ea"/>
                <a:cs typeface="+mn-cs"/>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kern="1200">
                <a:solidFill>
                  <a:srgbClr val="3B1D85"/>
                </a:solidFill>
                <a:latin typeface="+mn-lt"/>
                <a:ea typeface="+mn-ea"/>
                <a:cs typeface="+mn-cs"/>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500" kern="1200">
                <a:solidFill>
                  <a:srgbClr val="3B1D85"/>
                </a:solidFill>
                <a:latin typeface="+mn-lt"/>
                <a:ea typeface="+mn-ea"/>
                <a:cs typeface="+mn-cs"/>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350" kern="1200">
                <a:solidFill>
                  <a:srgbClr val="3B1D85"/>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350" kern="1200">
                <a:solidFill>
                  <a:srgbClr val="3B1D8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Calibri" panose="020F0502020204030204"/>
                <a:ea typeface="Open Sans" panose="020B0606030504020204" pitchFamily="34" charset="0"/>
                <a:cs typeface="Calibri" panose="020F0502020204030204" pitchFamily="34" charset="0"/>
              </a:rPr>
              <a:t>Ready to Grow Your Business at DEN?</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Calibri" panose="020F0502020204030204"/>
                <a:ea typeface="Open Sans" panose="020B0606030504020204" pitchFamily="34" charset="0"/>
                <a:cs typeface="Calibri" panose="020F0502020204030204" pitchFamily="34" charset="0"/>
              </a:rPr>
              <a:t>Register today!</a:t>
            </a:r>
          </a:p>
        </p:txBody>
      </p:sp>
      <p:sp>
        <p:nvSpPr>
          <p:cNvPr id="24" name="TextBox 23">
            <a:extLst>
              <a:ext uri="{FF2B5EF4-FFF2-40B4-BE49-F238E27FC236}">
                <a16:creationId xmlns:a16="http://schemas.microsoft.com/office/drawing/2014/main" id="{894C2FCA-C09A-DEA7-1BA2-9F362C062BA3}"/>
              </a:ext>
            </a:extLst>
          </p:cNvPr>
          <p:cNvSpPr txBox="1"/>
          <p:nvPr/>
        </p:nvSpPr>
        <p:spPr>
          <a:xfrm>
            <a:off x="8604631" y="5963235"/>
            <a:ext cx="3400580" cy="666977"/>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rgbClr val="D7501C"/>
                </a:solidFill>
                <a:effectLst/>
                <a:uLnTx/>
                <a:uFillTx/>
                <a:latin typeface="Calibri" panose="020F0502020204030204"/>
                <a:ea typeface="+mn-ea"/>
                <a:cs typeface="+mn-cs"/>
              </a:rPr>
              <a:t>For more information contact: concessions@flydenver.com</a:t>
            </a:r>
            <a:endParaRPr kumimoji="0" lang="en-US" sz="1867" b="0" i="0" u="none" strike="noStrike" kern="1200" cap="none" spc="0" normalizeH="0" baseline="0" noProof="0">
              <a:ln>
                <a:noFill/>
              </a:ln>
              <a:solidFill>
                <a:srgbClr val="D7501C"/>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8071795B-4AE4-67B5-981E-2E7B3D62A4BF}"/>
              </a:ext>
              <a:ext uri="{C183D7F6-B498-43B3-948B-1728B52AA6E4}">
                <adec:decorative xmlns:adec="http://schemas.microsoft.com/office/drawing/2017/decorative" val="1"/>
              </a:ext>
            </a:extLst>
          </p:cNvPr>
          <p:cNvCxnSpPr/>
          <p:nvPr/>
        </p:nvCxnSpPr>
        <p:spPr>
          <a:xfrm>
            <a:off x="985201" y="2203268"/>
            <a:ext cx="6617383" cy="0"/>
          </a:xfrm>
          <a:prstGeom prst="line">
            <a:avLst/>
          </a:prstGeom>
          <a:ln>
            <a:solidFill>
              <a:srgbClr val="4400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551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621A8-8EC0-66A2-A0AB-34DE41C24764}"/>
            </a:ext>
          </a:extLst>
        </p:cNvPr>
        <p:cNvGrpSpPr/>
        <p:nvPr/>
      </p:nvGrpSpPr>
      <p:grpSpPr>
        <a:xfrm>
          <a:off x="0" y="0"/>
          <a:ext cx="0" cy="0"/>
          <a:chOff x="0" y="0"/>
          <a:chExt cx="0" cy="0"/>
        </a:xfrm>
      </p:grpSpPr>
      <p:sp>
        <p:nvSpPr>
          <p:cNvPr id="4" name="Text Placeholder 3" descr="DEN ACDBE Team&#10;">
            <a:extLst>
              <a:ext uri="{FF2B5EF4-FFF2-40B4-BE49-F238E27FC236}">
                <a16:creationId xmlns:a16="http://schemas.microsoft.com/office/drawing/2014/main" id="{4944BB65-2CBC-214C-DB54-2A6E814C7E39}"/>
              </a:ext>
            </a:extLst>
          </p:cNvPr>
          <p:cNvSpPr>
            <a:spLocks noGrp="1"/>
          </p:cNvSpPr>
          <p:nvPr>
            <p:ph type="title" idx="4294967295"/>
          </p:nvPr>
        </p:nvSpPr>
        <p:spPr>
          <a:xfrm>
            <a:off x="305019" y="1717894"/>
            <a:ext cx="11890726" cy="12121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8000" b="1">
                <a:solidFill>
                  <a:schemeClr val="bg1"/>
                </a:solidFill>
                <a:latin typeface="+mn-lt"/>
                <a:ea typeface="+mn-ea"/>
                <a:cs typeface="+mn-cs"/>
              </a:rPr>
              <a:t>Small Business Certification</a:t>
            </a:r>
            <a:r>
              <a:rPr kumimoji="0" lang="en-US" sz="8000" b="1" i="0" u="none" strike="noStrike" kern="1200" cap="none" spc="0" normalizeH="0" baseline="0" noProof="0">
                <a:ln>
                  <a:noFill/>
                </a:ln>
                <a:solidFill>
                  <a:schemeClr val="bg1"/>
                </a:solidFill>
                <a:effectLst/>
                <a:uLnTx/>
                <a:uFillTx/>
                <a:latin typeface="+mn-lt"/>
                <a:ea typeface="+mn-ea"/>
                <a:cs typeface="+mn-cs"/>
              </a:rPr>
              <a:t> </a:t>
            </a:r>
            <a:r>
              <a:rPr lang="en-US" sz="6000" i="1">
                <a:solidFill>
                  <a:schemeClr val="bg1"/>
                </a:solidFill>
                <a:latin typeface="+mn-lt"/>
                <a:ea typeface="+mn-ea"/>
                <a:cs typeface="+mn-cs"/>
              </a:rPr>
              <a:t>What</a:t>
            </a:r>
            <a:r>
              <a:rPr kumimoji="0" lang="en-US" sz="6000" i="1" u="none" strike="noStrike" kern="1200" cap="none" spc="0" normalizeH="0" baseline="0" noProof="0">
                <a:ln>
                  <a:noFill/>
                </a:ln>
                <a:solidFill>
                  <a:schemeClr val="bg1"/>
                </a:solidFill>
                <a:effectLst/>
                <a:uLnTx/>
                <a:uFillTx/>
                <a:latin typeface="+mn-lt"/>
                <a:ea typeface="+mn-ea"/>
                <a:cs typeface="+mn-cs"/>
              </a:rPr>
              <a:t> is it? Do you need it? </a:t>
            </a:r>
          </a:p>
        </p:txBody>
      </p:sp>
    </p:spTree>
    <p:extLst>
      <p:ext uri="{BB962C8B-B14F-4D97-AF65-F5344CB8AC3E}">
        <p14:creationId xmlns:p14="http://schemas.microsoft.com/office/powerpoint/2010/main" val="637949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0A17A-80A8-A57C-3F5D-5DA68294ABC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0B6C2AD-8FDE-A9A8-363C-7C9A023BE114}"/>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700">
                <a:solidFill>
                  <a:srgbClr val="440099"/>
                </a:solidFill>
                <a:latin typeface="+mn-lt"/>
                <a:ea typeface="+mn-ea"/>
                <a:cs typeface="+mn-cs"/>
              </a:rPr>
              <a:t>SMALL BUSINESS PROGRAMS AT DEN</a:t>
            </a:r>
            <a:endParaRPr kumimoji="0" lang="en-US" sz="3700" b="0" i="0" u="none" strike="noStrike" kern="1200" cap="none" spc="0" normalizeH="0" baseline="0" noProof="0">
              <a:ln>
                <a:noFill/>
              </a:ln>
              <a:solidFill>
                <a:srgbClr val="440099"/>
              </a:solidFill>
              <a:effectLst/>
              <a:uLnTx/>
              <a:uFillTx/>
              <a:latin typeface="+mn-lt"/>
              <a:ea typeface="+mn-ea"/>
              <a:cs typeface="+mn-cs"/>
            </a:endParaRPr>
          </a:p>
        </p:txBody>
      </p:sp>
      <p:sp>
        <p:nvSpPr>
          <p:cNvPr id="8" name="TextBox 7">
            <a:extLst>
              <a:ext uri="{FF2B5EF4-FFF2-40B4-BE49-F238E27FC236}">
                <a16:creationId xmlns:a16="http://schemas.microsoft.com/office/drawing/2014/main" id="{372A2D37-17A2-64BF-3C30-438E77BCE5F3}"/>
              </a:ext>
            </a:extLst>
          </p:cNvPr>
          <p:cNvSpPr txBox="1"/>
          <p:nvPr/>
        </p:nvSpPr>
        <p:spPr>
          <a:xfrm>
            <a:off x="4338735" y="1723900"/>
            <a:ext cx="5728996" cy="1569660"/>
          </a:xfrm>
          <a:prstGeom prst="rect">
            <a:avLst/>
          </a:prstGeom>
          <a:noFill/>
        </p:spPr>
        <p:txBody>
          <a:bodyPr wrap="square" lIns="91440" tIns="45720" rIns="91440" bIns="45720" rtlCol="0" anchor="t">
            <a:sp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effectLst/>
                <a:uLnTx/>
                <a:uFillTx/>
                <a:latin typeface="Calibri" panose="020F0502020204030204"/>
                <a:ea typeface="+mn-ea"/>
                <a:cs typeface="+mn-cs"/>
              </a:rPr>
              <a:t>Sara Anderson</a:t>
            </a:r>
          </a:p>
          <a:p>
            <a:pPr lvl="0" defTabSz="609585">
              <a:defRPr/>
            </a:pPr>
            <a:r>
              <a:rPr lang="en-US" sz="4000"/>
              <a:t>Manager, ACDBE Program</a:t>
            </a:r>
            <a:r>
              <a:rPr lang="en-US" sz="4800"/>
              <a:t> </a:t>
            </a:r>
            <a:endParaRPr lang="en-US" sz="4800" b="1" i="0" u="none" strike="noStrike" kern="1200" cap="none" spc="0" normalizeH="0" baseline="0" noProof="0">
              <a:ln>
                <a:noFill/>
              </a:ln>
              <a:effectLst/>
              <a:uLnTx/>
              <a:uFillTx/>
              <a:latin typeface="Calibri" panose="020F0502020204030204"/>
              <a:ea typeface="Calibri"/>
              <a:cs typeface="Calibri"/>
            </a:endParaRPr>
          </a:p>
        </p:txBody>
      </p:sp>
      <p:pic>
        <p:nvPicPr>
          <p:cNvPr id="3" name="Picture 2">
            <a:extLst>
              <a:ext uri="{FF2B5EF4-FFF2-40B4-BE49-F238E27FC236}">
                <a16:creationId xmlns:a16="http://schemas.microsoft.com/office/drawing/2014/main" id="{C76FA267-48BE-4BFF-9153-523C2AA5C0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0440" y="1710985"/>
            <a:ext cx="3332194" cy="3207948"/>
          </a:xfrm>
          <a:prstGeom prst="rect">
            <a:avLst/>
          </a:prstGeom>
        </p:spPr>
      </p:pic>
    </p:spTree>
    <p:extLst>
      <p:ext uri="{BB962C8B-B14F-4D97-AF65-F5344CB8AC3E}">
        <p14:creationId xmlns:p14="http://schemas.microsoft.com/office/powerpoint/2010/main" val="1871844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6DFB7F-1F53-3641-D091-393CFA6E7FAC}"/>
              </a:ext>
              <a:ext uri="{C183D7F6-B498-43B3-948B-1728B52AA6E4}">
                <adec:decorative xmlns:adec="http://schemas.microsoft.com/office/drawing/2017/decorative" val="1"/>
              </a:ext>
            </a:extLst>
          </p:cNvPr>
          <p:cNvSpPr/>
          <p:nvPr/>
        </p:nvSpPr>
        <p:spPr>
          <a:xfrm>
            <a:off x="9118600" y="2095500"/>
            <a:ext cx="3073400" cy="4762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455FA32-8B70-D63B-1F0E-56E58B93AFC1}"/>
              </a:ext>
              <a:ext uri="{C183D7F6-B498-43B3-948B-1728B52AA6E4}">
                <adec:decorative xmlns:adec="http://schemas.microsoft.com/office/drawing/2017/decorative" val="1"/>
              </a:ext>
            </a:extLst>
          </p:cNvPr>
          <p:cNvSpPr>
            <a:spLocks noGrp="1"/>
          </p:cNvSpPr>
          <p:nvPr>
            <p:ph type="title" idx="4294967295"/>
          </p:nvPr>
        </p:nvSpPr>
        <p:spPr>
          <a:xfrm>
            <a:off x="598158" y="395288"/>
            <a:ext cx="10774362"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solidFill>
                  <a:srgbClr val="440099"/>
                </a:solidFill>
                <a:latin typeface="+mn-lt"/>
                <a:ea typeface="+mn-ea"/>
                <a:cs typeface="+mn-cs"/>
              </a:rPr>
              <a:t>SMALL BUSINESS WORKSHOPS AND</a:t>
            </a:r>
            <a:r>
              <a:rPr kumimoji="0" lang="en-US" sz="3200" b="0" i="0" u="none" strike="noStrike" kern="1200" cap="none" spc="0" normalizeH="0" baseline="0" noProof="0">
                <a:ln>
                  <a:noFill/>
                </a:ln>
                <a:solidFill>
                  <a:srgbClr val="440099"/>
                </a:solidFill>
                <a:effectLst/>
                <a:uLnTx/>
                <a:uFillTx/>
                <a:latin typeface="+mn-lt"/>
                <a:ea typeface="+mn-ea"/>
                <a:cs typeface="+mn-cs"/>
              </a:rPr>
              <a:t> TRAININGS</a:t>
            </a:r>
          </a:p>
        </p:txBody>
      </p:sp>
      <p:pic>
        <p:nvPicPr>
          <p:cNvPr id="4" name="Picture 2">
            <a:extLst>
              <a:ext uri="{FF2B5EF4-FFF2-40B4-BE49-F238E27FC236}">
                <a16:creationId xmlns:a16="http://schemas.microsoft.com/office/drawing/2014/main" id="{D80E79C0-C108-DACF-B442-CB075FCBA0D2}"/>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95217" y="5444036"/>
            <a:ext cx="1227513" cy="11758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C87A1C7-F8FA-99D6-24D1-6D7F79D8A7C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88117" y="1479078"/>
            <a:ext cx="2722836" cy="2610322"/>
          </a:xfrm>
          <a:prstGeom prst="rect">
            <a:avLst/>
          </a:prstGeom>
        </p:spPr>
      </p:pic>
      <p:pic>
        <p:nvPicPr>
          <p:cNvPr id="14" name="Picture 13">
            <a:extLst>
              <a:ext uri="{FF2B5EF4-FFF2-40B4-BE49-F238E27FC236}">
                <a16:creationId xmlns:a16="http://schemas.microsoft.com/office/drawing/2014/main" id="{FB55F7B7-4543-A753-1BE6-AD1F35BC314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99501" y="1474644"/>
            <a:ext cx="2735751" cy="2610322"/>
          </a:xfrm>
          <a:prstGeom prst="rect">
            <a:avLst/>
          </a:prstGeom>
          <a:ln>
            <a:solidFill>
              <a:schemeClr val="tx1"/>
            </a:solidFill>
          </a:ln>
        </p:spPr>
      </p:pic>
      <p:sp>
        <p:nvSpPr>
          <p:cNvPr id="17" name="TextBox 16">
            <a:extLst>
              <a:ext uri="{FF2B5EF4-FFF2-40B4-BE49-F238E27FC236}">
                <a16:creationId xmlns:a16="http://schemas.microsoft.com/office/drawing/2014/main" id="{46F4453E-3141-6076-069A-BED323F5BD60}"/>
              </a:ext>
              <a:ext uri="{C183D7F6-B498-43B3-948B-1728B52AA6E4}">
                <adec:decorative xmlns:adec="http://schemas.microsoft.com/office/drawing/2017/decorative" val="1"/>
              </a:ext>
            </a:extLst>
          </p:cNvPr>
          <p:cNvSpPr txBox="1"/>
          <p:nvPr/>
        </p:nvSpPr>
        <p:spPr>
          <a:xfrm>
            <a:off x="362999" y="4476750"/>
            <a:ext cx="5370002" cy="1938992"/>
          </a:xfrm>
          <a:prstGeom prst="rect">
            <a:avLst/>
          </a:prstGeom>
          <a:noFill/>
        </p:spPr>
        <p:txBody>
          <a:bodyPr wrap="square" lIns="91440" tIns="45720" rIns="91440" bIns="45720" rtlCol="0" anchor="t">
            <a:spAutoFit/>
          </a:bodyPr>
          <a:lstStyle/>
          <a:p>
            <a:pPr algn="ctr"/>
            <a:r>
              <a:rPr lang="en-US" sz="3000" b="1"/>
              <a:t>Navigating the ACDBE Program</a:t>
            </a:r>
            <a:br>
              <a:rPr lang="en-US" sz="3000"/>
            </a:br>
            <a:r>
              <a:rPr lang="en-US" sz="3000"/>
              <a:t>Bi-Monthly, 3</a:t>
            </a:r>
            <a:r>
              <a:rPr lang="en-US" sz="3000" baseline="30000"/>
              <a:t>rd</a:t>
            </a:r>
            <a:r>
              <a:rPr lang="en-US" sz="3000"/>
              <a:t> Thursdays</a:t>
            </a:r>
            <a:endParaRPr lang="en-US"/>
          </a:p>
          <a:p>
            <a:pPr algn="ctr"/>
            <a:r>
              <a:rPr lang="en-US" sz="3000" b="1"/>
              <a:t>Next Event: </a:t>
            </a:r>
            <a:r>
              <a:rPr lang="en-US" sz="3000"/>
              <a:t>May 21</a:t>
            </a:r>
            <a:br>
              <a:rPr lang="en-US" sz="3000"/>
            </a:br>
            <a:r>
              <a:rPr lang="en-US" sz="3000"/>
              <a:t>1 – 2:15 p.m. </a:t>
            </a:r>
            <a:endParaRPr lang="en-US"/>
          </a:p>
        </p:txBody>
      </p:sp>
      <p:sp>
        <p:nvSpPr>
          <p:cNvPr id="18" name="TextBox 17">
            <a:extLst>
              <a:ext uri="{FF2B5EF4-FFF2-40B4-BE49-F238E27FC236}">
                <a16:creationId xmlns:a16="http://schemas.microsoft.com/office/drawing/2014/main" id="{BE3AC179-85FA-F9EB-FCED-CD26F2F85F39}"/>
              </a:ext>
              <a:ext uri="{C183D7F6-B498-43B3-948B-1728B52AA6E4}">
                <adec:decorative xmlns:adec="http://schemas.microsoft.com/office/drawing/2017/decorative" val="1"/>
              </a:ext>
            </a:extLst>
          </p:cNvPr>
          <p:cNvSpPr txBox="1"/>
          <p:nvPr/>
        </p:nvSpPr>
        <p:spPr>
          <a:xfrm>
            <a:off x="5992264" y="4476750"/>
            <a:ext cx="5738165" cy="1477328"/>
          </a:xfrm>
          <a:prstGeom prst="rect">
            <a:avLst/>
          </a:prstGeom>
          <a:noFill/>
        </p:spPr>
        <p:txBody>
          <a:bodyPr wrap="square" lIns="91440" tIns="45720" rIns="91440" bIns="45720" rtlCol="0" anchor="t">
            <a:spAutoFit/>
          </a:bodyPr>
          <a:lstStyle/>
          <a:p>
            <a:pPr algn="ctr"/>
            <a:r>
              <a:rPr lang="en-US" sz="3000" b="1" dirty="0"/>
              <a:t> In-Person</a:t>
            </a:r>
            <a:r>
              <a:rPr lang="en-US" sz="3000" dirty="0"/>
              <a:t> </a:t>
            </a:r>
            <a:r>
              <a:rPr lang="en-US" sz="3000" b="1" dirty="0"/>
              <a:t>Certification Workshops</a:t>
            </a:r>
            <a:br>
              <a:rPr lang="en-US" sz="3000" dirty="0"/>
            </a:br>
            <a:r>
              <a:rPr lang="en-US" sz="3000" b="1" dirty="0">
                <a:ea typeface="Calibri"/>
                <a:cs typeface="Calibri"/>
              </a:rPr>
              <a:t>Next Event: </a:t>
            </a:r>
            <a:r>
              <a:rPr lang="en-US" sz="3000" dirty="0">
                <a:ea typeface="Calibri"/>
                <a:cs typeface="Calibri"/>
              </a:rPr>
              <a:t>June 24</a:t>
            </a:r>
          </a:p>
          <a:p>
            <a:pPr algn="ctr"/>
            <a:r>
              <a:rPr lang="en-US" sz="3000" dirty="0">
                <a:ea typeface="Calibri"/>
                <a:cs typeface="Calibri"/>
              </a:rPr>
              <a:t>1 - 5:00 pm</a:t>
            </a:r>
          </a:p>
        </p:txBody>
      </p:sp>
    </p:spTree>
    <p:extLst>
      <p:ext uri="{BB962C8B-B14F-4D97-AF65-F5344CB8AC3E}">
        <p14:creationId xmlns:p14="http://schemas.microsoft.com/office/powerpoint/2010/main" val="1363623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EB687-CC28-4EE7-C162-257B9CC7A60D}"/>
            </a:ext>
          </a:extLst>
        </p:cNvPr>
        <p:cNvGrpSpPr/>
        <p:nvPr/>
      </p:nvGrpSpPr>
      <p:grpSpPr>
        <a:xfrm>
          <a:off x="0" y="0"/>
          <a:ext cx="0" cy="0"/>
          <a:chOff x="0" y="0"/>
          <a:chExt cx="0" cy="0"/>
        </a:xfrm>
      </p:grpSpPr>
      <p:sp>
        <p:nvSpPr>
          <p:cNvPr id="4" name="Text Placeholder 3" descr="Business Development Training Academy&#10;">
            <a:extLst>
              <a:ext uri="{FF2B5EF4-FFF2-40B4-BE49-F238E27FC236}">
                <a16:creationId xmlns:a16="http://schemas.microsoft.com/office/drawing/2014/main" id="{02C0B135-8CD8-CF8C-29D0-42EBF67FEA29}"/>
              </a:ext>
            </a:extLst>
          </p:cNvPr>
          <p:cNvSpPr>
            <a:spLocks noGrp="1"/>
          </p:cNvSpPr>
          <p:nvPr>
            <p:ph type="title" idx="4294967295"/>
          </p:nvPr>
        </p:nvSpPr>
        <p:spPr>
          <a:xfrm>
            <a:off x="551203" y="780048"/>
            <a:ext cx="10694974"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a:ln>
                  <a:noFill/>
                </a:ln>
                <a:solidFill>
                  <a:schemeClr val="bg1"/>
                </a:solidFill>
                <a:effectLst/>
                <a:uLnTx/>
                <a:uFillTx/>
                <a:latin typeface="+mn-lt"/>
                <a:ea typeface="+mn-ea"/>
                <a:cs typeface="+mn-cs"/>
              </a:rPr>
              <a:t>Business Development Training Academy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0" b="1" i="0" u="none" strike="noStrike" kern="1200" cap="none" spc="0" normalizeH="0" baseline="0" noProof="0">
              <a:ln>
                <a:noFill/>
              </a:ln>
              <a:solidFill>
                <a:schemeClr val="bg1"/>
              </a:solidFill>
              <a:effectLst/>
              <a:uLnTx/>
              <a:uFillTx/>
              <a:latin typeface="+mn-lt"/>
              <a:ea typeface="+mn-ea"/>
              <a:cs typeface="+mn-cs"/>
            </a:endParaRPr>
          </a:p>
        </p:txBody>
      </p:sp>
      <p:sp>
        <p:nvSpPr>
          <p:cNvPr id="5" name="Text Placeholder 4" descr="Matthew Whipple&#10;">
            <a:extLst>
              <a:ext uri="{FF2B5EF4-FFF2-40B4-BE49-F238E27FC236}">
                <a16:creationId xmlns:a16="http://schemas.microsoft.com/office/drawing/2014/main" id="{169A3B3E-CE91-304B-593C-353E5FD3FC50}"/>
              </a:ext>
            </a:extLst>
          </p:cNvPr>
          <p:cNvSpPr>
            <a:spLocks noGrp="1"/>
          </p:cNvSpPr>
          <p:nvPr>
            <p:ph type="body" sz="quarter" idx="14"/>
          </p:nvPr>
        </p:nvSpPr>
        <p:spPr>
          <a:xfrm>
            <a:off x="636045" y="3099061"/>
            <a:ext cx="8694738" cy="1074737"/>
          </a:xfrm>
        </p:spPr>
        <p:txBody>
          <a:bodyPr/>
          <a:lstStyle/>
          <a:p>
            <a:r>
              <a:rPr kumimoji="0" lang="en-US" sz="3600" b="0" i="0" u="none" strike="noStrike" kern="1200" cap="none" spc="0" normalizeH="0" baseline="0" noProof="0">
                <a:ln>
                  <a:noFill/>
                </a:ln>
                <a:solidFill>
                  <a:schemeClr val="bg1"/>
                </a:solidFill>
                <a:effectLst/>
                <a:uLnTx/>
                <a:uFillTx/>
                <a:latin typeface="+mj-lt"/>
                <a:ea typeface="+mn-ea"/>
                <a:cs typeface="+mn-cs"/>
              </a:rPr>
              <a:t>Matthew Whipple</a:t>
            </a:r>
            <a:endParaRPr lang="en-US" sz="3600">
              <a:latin typeface="+mj-lt"/>
            </a:endParaRPr>
          </a:p>
        </p:txBody>
      </p:sp>
    </p:spTree>
    <p:extLst>
      <p:ext uri="{BB962C8B-B14F-4D97-AF65-F5344CB8AC3E}">
        <p14:creationId xmlns:p14="http://schemas.microsoft.com/office/powerpoint/2010/main" val="1302757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9A22E-8D19-F349-E4AB-D54E3CCB0732}"/>
            </a:ext>
          </a:extLst>
        </p:cNvPr>
        <p:cNvGrpSpPr/>
        <p:nvPr/>
      </p:nvGrpSpPr>
      <p:grpSpPr>
        <a:xfrm>
          <a:off x="0" y="0"/>
          <a:ext cx="0" cy="0"/>
          <a:chOff x="0" y="0"/>
          <a:chExt cx="0" cy="0"/>
        </a:xfrm>
      </p:grpSpPr>
      <p:sp>
        <p:nvSpPr>
          <p:cNvPr id="5" name="Text Placeholder 4" descr="Business Learning &amp; Development Administrator II">
            <a:extLst>
              <a:ext uri="{FF2B5EF4-FFF2-40B4-BE49-F238E27FC236}">
                <a16:creationId xmlns:a16="http://schemas.microsoft.com/office/drawing/2014/main" id="{908C05D1-58F0-8953-B646-E5E4DF6BF462}"/>
              </a:ext>
            </a:extLst>
          </p:cNvPr>
          <p:cNvSpPr>
            <a:spLocks noGrp="1"/>
          </p:cNvSpPr>
          <p:nvPr>
            <p:ph type="title" idx="4294967295"/>
          </p:nvPr>
        </p:nvSpPr>
        <p:spPr>
          <a:xfrm>
            <a:off x="695025" y="338314"/>
            <a:ext cx="9862995"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a:lnSpc>
                <a:spcPct val="120000"/>
              </a:lnSpc>
            </a:pPr>
            <a:r>
              <a:rPr lang="en-US" sz="3600">
                <a:solidFill>
                  <a:srgbClr val="440099"/>
                </a:solidFill>
                <a:latin typeface="+mn-lt"/>
                <a:ea typeface="+mn-ea"/>
                <a:cs typeface="+mn-cs"/>
              </a:rPr>
              <a:t>BUSINESS DEVELOPMENT TRAINING ACADEMY</a:t>
            </a:r>
          </a:p>
        </p:txBody>
      </p:sp>
      <p:sp>
        <p:nvSpPr>
          <p:cNvPr id="8" name="TextBox 7" descr="Headshot of Matthew Whipple&#10;&#10;Next, we’ll hear from Matt Whipple, who will take us through the Business Development Training Academy (BDTA).&#10;&#10;Matt has 21 years of experience, including teaching and adult education with the Colorado Public Employees Retirement Association. He recently joined DEN’s Business Learning and Development team as an Administrator II, where he now leads the BDTA.&#10;&#10;Matt holds a BS in Mathematics and specializes in curriculum design and brain-based learning. Matt, over to you.&#10;">
            <a:extLst>
              <a:ext uri="{FF2B5EF4-FFF2-40B4-BE49-F238E27FC236}">
                <a16:creationId xmlns:a16="http://schemas.microsoft.com/office/drawing/2014/main" id="{8216C24B-84B0-7ED6-3933-357703D8EDA9}"/>
              </a:ext>
            </a:extLst>
          </p:cNvPr>
          <p:cNvSpPr txBox="1"/>
          <p:nvPr/>
        </p:nvSpPr>
        <p:spPr>
          <a:xfrm>
            <a:off x="4523844" y="2256177"/>
            <a:ext cx="5693176" cy="1754326"/>
          </a:xfrm>
          <a:prstGeom prst="rect">
            <a:avLst/>
          </a:prstGeom>
          <a:noFill/>
        </p:spPr>
        <p:txBody>
          <a:bodyPr wrap="squar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3600" b="1">
                <a:solidFill>
                  <a:prstClr val="black"/>
                </a:solidFill>
                <a:latin typeface="Calibri" panose="020F0502020204030204"/>
              </a:rPr>
              <a:t>Matthew Whipple</a:t>
            </a:r>
          </a:p>
          <a:p>
            <a:pPr lvl="0" defTabSz="609585">
              <a:defRPr/>
            </a:pPr>
            <a:r>
              <a:rPr lang="en-US" sz="3600">
                <a:solidFill>
                  <a:prstClr val="black"/>
                </a:solidFill>
                <a:latin typeface="Calibri" panose="020F0502020204030204"/>
              </a:rPr>
              <a:t>Business Learning &amp; Development Administrator II</a:t>
            </a:r>
          </a:p>
        </p:txBody>
      </p:sp>
      <p:pic>
        <p:nvPicPr>
          <p:cNvPr id="6" name="Picture 5">
            <a:extLst>
              <a:ext uri="{FF2B5EF4-FFF2-40B4-BE49-F238E27FC236}">
                <a16:creationId xmlns:a16="http://schemas.microsoft.com/office/drawing/2014/main" id="{0BC37F5B-DE80-8EFB-B6C3-71189126A9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3673" y="1844818"/>
            <a:ext cx="3410426" cy="3381847"/>
          </a:xfrm>
          <a:prstGeom prst="rect">
            <a:avLst/>
          </a:prstGeom>
        </p:spPr>
      </p:pic>
    </p:spTree>
    <p:extLst>
      <p:ext uri="{BB962C8B-B14F-4D97-AF65-F5344CB8AC3E}">
        <p14:creationId xmlns:p14="http://schemas.microsoft.com/office/powerpoint/2010/main" val="3463154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66550D8-7DF7-4FFF-5B3E-CDDBED378823}"/>
              </a:ext>
            </a:extLst>
          </p:cNvPr>
          <p:cNvSpPr>
            <a:spLocks noGrp="1"/>
          </p:cNvSpPr>
          <p:nvPr>
            <p:ph type="title" idx="4294967295"/>
          </p:nvPr>
        </p:nvSpPr>
        <p:spPr>
          <a:xfrm>
            <a:off x="770440" y="496503"/>
            <a:ext cx="10281188"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700">
                <a:solidFill>
                  <a:srgbClr val="440099"/>
                </a:solidFill>
                <a:latin typeface="+mn-lt"/>
                <a:ea typeface="+mn-ea"/>
                <a:cs typeface="+mn-cs"/>
              </a:rPr>
              <a:t>AGENDA</a:t>
            </a:r>
          </a:p>
        </p:txBody>
      </p:sp>
      <p:graphicFrame>
        <p:nvGraphicFramePr>
          <p:cNvPr id="4" name="Table 3">
            <a:extLst>
              <a:ext uri="{FF2B5EF4-FFF2-40B4-BE49-F238E27FC236}">
                <a16:creationId xmlns:a16="http://schemas.microsoft.com/office/drawing/2014/main" id="{D4807D02-AD15-8455-18DE-5E4FBAE1B80D}"/>
              </a:ext>
            </a:extLst>
          </p:cNvPr>
          <p:cNvGraphicFramePr>
            <a:graphicFrameLocks noGrp="1"/>
          </p:cNvGraphicFramePr>
          <p:nvPr>
            <p:extLst>
              <p:ext uri="{D42A27DB-BD31-4B8C-83A1-F6EECF244321}">
                <p14:modId xmlns:p14="http://schemas.microsoft.com/office/powerpoint/2010/main" val="3455674072"/>
              </p:ext>
            </p:extLst>
          </p:nvPr>
        </p:nvGraphicFramePr>
        <p:xfrm>
          <a:off x="865736" y="1319194"/>
          <a:ext cx="9332623" cy="4937760"/>
        </p:xfrm>
        <a:graphic>
          <a:graphicData uri="http://schemas.openxmlformats.org/drawingml/2006/table">
            <a:tbl>
              <a:tblPr firstRow="1" bandRow="1">
                <a:tableStyleId>{5C22544A-7EE6-4342-B048-85BDC9FD1C3A}</a:tableStyleId>
              </a:tblPr>
              <a:tblGrid>
                <a:gridCol w="2428400">
                  <a:extLst>
                    <a:ext uri="{9D8B030D-6E8A-4147-A177-3AD203B41FA5}">
                      <a16:colId xmlns:a16="http://schemas.microsoft.com/office/drawing/2014/main" val="2249717750"/>
                    </a:ext>
                  </a:extLst>
                </a:gridCol>
                <a:gridCol w="6904223">
                  <a:extLst>
                    <a:ext uri="{9D8B030D-6E8A-4147-A177-3AD203B41FA5}">
                      <a16:colId xmlns:a16="http://schemas.microsoft.com/office/drawing/2014/main" val="2817474390"/>
                    </a:ext>
                  </a:extLst>
                </a:gridCol>
              </a:tblGrid>
              <a:tr h="536007">
                <a:tc>
                  <a:txBody>
                    <a:bodyPr/>
                    <a:lstStyle/>
                    <a:p>
                      <a:pPr lvl="0">
                        <a:buNone/>
                      </a:pPr>
                      <a:r>
                        <a:rPr lang="en-US" sz="2500" b="1" i="0" u="none" strike="noStrike" noProof="0">
                          <a:solidFill>
                            <a:schemeClr val="tx1"/>
                          </a:solidFill>
                          <a:latin typeface="Calibri"/>
                          <a:ea typeface="Calibri"/>
                          <a:cs typeface="Calibri"/>
                        </a:rPr>
                        <a:t>9:30 a.m.</a:t>
                      </a:r>
                      <a:r>
                        <a:rPr lang="en-US" sz="2500" b="0" i="0" u="none" strike="noStrike" noProof="0">
                          <a:solidFill>
                            <a:schemeClr val="tx1"/>
                          </a:solidFill>
                          <a:latin typeface="Calibri"/>
                          <a:ea typeface="Calibri"/>
                          <a:cs typeface="Calibri"/>
                        </a:rPr>
                        <a:t>   </a:t>
                      </a:r>
                    </a:p>
                  </a:txBody>
                  <a:tcPr anchor="ctr">
                    <a:solidFill>
                      <a:schemeClr val="bg1"/>
                    </a:solidFill>
                  </a:tcPr>
                </a:tc>
                <a:tc>
                  <a:txBody>
                    <a:bodyPr/>
                    <a:lstStyle/>
                    <a:p>
                      <a:pPr lvl="0">
                        <a:buNone/>
                      </a:pPr>
                      <a:r>
                        <a:rPr lang="en-US" sz="2500" b="0" i="0" u="none" strike="noStrike" noProof="0">
                          <a:solidFill>
                            <a:schemeClr val="tx1"/>
                          </a:solidFill>
                          <a:latin typeface="Calibri"/>
                          <a:ea typeface="Calibri"/>
                          <a:cs typeface="Calibri"/>
                        </a:rPr>
                        <a:t>Welcome Remarks</a:t>
                      </a:r>
                      <a:endParaRPr lang="en-US" sz="2500">
                        <a:latin typeface="Calibri"/>
                        <a:ea typeface="Calibri"/>
                        <a:cs typeface="Calibri"/>
                      </a:endParaRPr>
                    </a:p>
                  </a:txBody>
                  <a:tcPr anchor="ctr">
                    <a:solidFill>
                      <a:schemeClr val="bg1"/>
                    </a:solidFill>
                  </a:tcPr>
                </a:tc>
                <a:extLst>
                  <a:ext uri="{0D108BD9-81ED-4DB2-BD59-A6C34878D82A}">
                    <a16:rowId xmlns:a16="http://schemas.microsoft.com/office/drawing/2014/main" val="1788473308"/>
                  </a:ext>
                </a:extLst>
              </a:tr>
              <a:tr h="536007">
                <a:tc>
                  <a:txBody>
                    <a:bodyPr/>
                    <a:lstStyle/>
                    <a:p>
                      <a:pPr lvl="0">
                        <a:buNone/>
                      </a:pPr>
                      <a:r>
                        <a:rPr lang="en-US" sz="2500" b="1" i="0" u="none" strike="noStrike" noProof="0">
                          <a:solidFill>
                            <a:schemeClr val="tx1"/>
                          </a:solidFill>
                          <a:latin typeface="Calibri"/>
                          <a:ea typeface="Calibri"/>
                          <a:cs typeface="Calibri"/>
                        </a:rPr>
                        <a:t>9:40 a.m.</a:t>
                      </a:r>
                      <a:r>
                        <a:rPr lang="en-US" sz="2500" b="0" i="0" u="none" strike="noStrike" noProof="0">
                          <a:solidFill>
                            <a:schemeClr val="tx1"/>
                          </a:solidFill>
                          <a:latin typeface="Calibri"/>
                          <a:ea typeface="Calibri"/>
                          <a:cs typeface="Calibri"/>
                        </a:rPr>
                        <a:t>  </a:t>
                      </a:r>
                      <a:endParaRPr lang="en-US" sz="2500">
                        <a:latin typeface="Calibri"/>
                        <a:ea typeface="Calibri"/>
                        <a:cs typeface="Calibri"/>
                      </a:endParaRPr>
                    </a:p>
                  </a:txBody>
                  <a:tcPr anchor="ctr">
                    <a:solidFill>
                      <a:schemeClr val="bg1"/>
                    </a:solidFill>
                  </a:tcPr>
                </a:tc>
                <a:tc>
                  <a:txBody>
                    <a:bodyPr/>
                    <a:lstStyle/>
                    <a:p>
                      <a:pPr lvl="0">
                        <a:buNone/>
                      </a:pPr>
                      <a:r>
                        <a:rPr lang="en-US" sz="2500" b="0" i="0" u="none" strike="noStrike" noProof="0">
                          <a:solidFill>
                            <a:schemeClr val="tx1"/>
                          </a:solidFill>
                          <a:latin typeface="Calibri"/>
                          <a:ea typeface="Calibri"/>
                          <a:cs typeface="Calibri"/>
                        </a:rPr>
                        <a:t>Small Business Spotlight </a:t>
                      </a:r>
                      <a:endParaRPr lang="en-US" sz="2500" b="0" i="0" u="none" strike="noStrike" noProof="0">
                        <a:solidFill>
                          <a:srgbClr val="000000"/>
                        </a:solidFill>
                        <a:latin typeface="Calibri"/>
                        <a:ea typeface="Calibri"/>
                        <a:cs typeface="Calibri"/>
                      </a:endParaRPr>
                    </a:p>
                  </a:txBody>
                  <a:tcPr anchor="ctr">
                    <a:solidFill>
                      <a:schemeClr val="bg1"/>
                    </a:solidFill>
                  </a:tcPr>
                </a:tc>
                <a:extLst>
                  <a:ext uri="{0D108BD9-81ED-4DB2-BD59-A6C34878D82A}">
                    <a16:rowId xmlns:a16="http://schemas.microsoft.com/office/drawing/2014/main" val="327760328"/>
                  </a:ext>
                </a:extLst>
              </a:tr>
              <a:tr h="649704">
                <a:tc>
                  <a:txBody>
                    <a:bodyPr/>
                    <a:lstStyle/>
                    <a:p>
                      <a:pPr lvl="0">
                        <a:buNone/>
                      </a:pPr>
                      <a:r>
                        <a:rPr lang="en-US" sz="2500" b="1" i="0" u="none" strike="noStrike" noProof="0">
                          <a:solidFill>
                            <a:schemeClr val="tx1"/>
                          </a:solidFill>
                          <a:latin typeface="Calibri"/>
                          <a:ea typeface="Calibri"/>
                          <a:cs typeface="Calibri"/>
                        </a:rPr>
                        <a:t>9:45 a.m.</a:t>
                      </a:r>
                      <a:r>
                        <a:rPr lang="en-US" sz="2500" b="0" i="0" u="none" strike="noStrike" noProof="0">
                          <a:solidFill>
                            <a:schemeClr val="tx1"/>
                          </a:solidFill>
                          <a:latin typeface="Calibri"/>
                          <a:ea typeface="Calibri"/>
                          <a:cs typeface="Calibri"/>
                        </a:rPr>
                        <a:t>  </a:t>
                      </a:r>
                      <a:endParaRPr lang="en-US" sz="2500">
                        <a:latin typeface="Calibri"/>
                        <a:ea typeface="Calibri"/>
                        <a:cs typeface="Calibri"/>
                      </a:endParaRPr>
                    </a:p>
                  </a:txBody>
                  <a:tcPr anchor="ctr">
                    <a:solidFill>
                      <a:schemeClr val="bg1"/>
                    </a:solidFill>
                  </a:tcPr>
                </a:tc>
                <a:tc>
                  <a:txBody>
                    <a:bodyPr/>
                    <a:lstStyle/>
                    <a:p>
                      <a:pPr lvl="0">
                        <a:buNone/>
                      </a:pPr>
                      <a:r>
                        <a:rPr lang="en-US" sz="2500" b="0" i="0" u="none" strike="noStrike" noProof="0">
                          <a:solidFill>
                            <a:schemeClr val="tx1"/>
                          </a:solidFill>
                          <a:latin typeface="Calibri"/>
                          <a:ea typeface="Calibri"/>
                          <a:cs typeface="Calibri"/>
                        </a:rPr>
                        <a:t>Concessions Masterplan </a:t>
                      </a:r>
                      <a:endParaRPr lang="en-US" sz="2500" b="0" i="0" u="none" strike="noStrike" noProof="0">
                        <a:solidFill>
                          <a:srgbClr val="000000"/>
                        </a:solidFill>
                        <a:latin typeface="Calibri"/>
                        <a:ea typeface="Calibri"/>
                        <a:cs typeface="Calibri"/>
                      </a:endParaRPr>
                    </a:p>
                  </a:txBody>
                  <a:tcPr anchor="ctr">
                    <a:solidFill>
                      <a:schemeClr val="bg1"/>
                    </a:solidFill>
                  </a:tcPr>
                </a:tc>
                <a:extLst>
                  <a:ext uri="{0D108BD9-81ED-4DB2-BD59-A6C34878D82A}">
                    <a16:rowId xmlns:a16="http://schemas.microsoft.com/office/drawing/2014/main" val="3810211846"/>
                  </a:ext>
                </a:extLst>
              </a:tr>
              <a:tr h="536007">
                <a:tc>
                  <a:txBody>
                    <a:bodyPr/>
                    <a:lstStyle/>
                    <a:p>
                      <a:pPr lvl="0">
                        <a:buNone/>
                      </a:pPr>
                      <a:r>
                        <a:rPr lang="en-US" sz="2500" b="1" i="0" u="none" strike="noStrike" noProof="0">
                          <a:solidFill>
                            <a:schemeClr val="tx1"/>
                          </a:solidFill>
                          <a:latin typeface="Calibri"/>
                          <a:ea typeface="Calibri"/>
                          <a:cs typeface="Calibri"/>
                        </a:rPr>
                        <a:t>10:05 a.m.</a:t>
                      </a:r>
                      <a:r>
                        <a:rPr lang="en-US" sz="2500" b="0" i="0" u="none" strike="noStrike" noProof="0">
                          <a:solidFill>
                            <a:schemeClr val="tx1"/>
                          </a:solidFill>
                          <a:latin typeface="Calibri"/>
                          <a:ea typeface="Calibri"/>
                          <a:cs typeface="Calibri"/>
                        </a:rPr>
                        <a:t>  </a:t>
                      </a:r>
                      <a:endParaRPr lang="en-US" sz="2500">
                        <a:latin typeface="Calibri"/>
                        <a:ea typeface="Calibri"/>
                        <a:cs typeface="Calibri"/>
                      </a:endParaRPr>
                    </a:p>
                  </a:txBody>
                  <a:tcPr anchor="ctr">
                    <a:solidFill>
                      <a:schemeClr val="bg1"/>
                    </a:solidFill>
                  </a:tcPr>
                </a:tc>
                <a:tc>
                  <a:txBody>
                    <a:bodyPr/>
                    <a:lstStyle/>
                    <a:p>
                      <a:pPr lvl="0">
                        <a:buNone/>
                      </a:pPr>
                      <a:r>
                        <a:rPr lang="en-US" sz="2500" b="0" i="0" u="none" strike="noStrike" noProof="0">
                          <a:solidFill>
                            <a:schemeClr val="tx1"/>
                          </a:solidFill>
                          <a:latin typeface="Calibri"/>
                          <a:ea typeface="Calibri"/>
                          <a:cs typeface="Calibri"/>
                        </a:rPr>
                        <a:t>Certification Overview </a:t>
                      </a:r>
                      <a:endParaRPr lang="en-US" sz="2500">
                        <a:latin typeface="Calibri"/>
                        <a:ea typeface="Calibri"/>
                        <a:cs typeface="Calibri"/>
                      </a:endParaRPr>
                    </a:p>
                  </a:txBody>
                  <a:tcPr anchor="ctr">
                    <a:solidFill>
                      <a:schemeClr val="bg1"/>
                    </a:solidFill>
                  </a:tcPr>
                </a:tc>
                <a:extLst>
                  <a:ext uri="{0D108BD9-81ED-4DB2-BD59-A6C34878D82A}">
                    <a16:rowId xmlns:a16="http://schemas.microsoft.com/office/drawing/2014/main" val="679288214"/>
                  </a:ext>
                </a:extLst>
              </a:tr>
              <a:tr h="536007">
                <a:tc>
                  <a:txBody>
                    <a:bodyPr/>
                    <a:lstStyle/>
                    <a:p>
                      <a:pPr lvl="0">
                        <a:buNone/>
                      </a:pPr>
                      <a:r>
                        <a:rPr lang="en-US" sz="2500" b="1" i="0" u="none" strike="noStrike" noProof="0">
                          <a:solidFill>
                            <a:schemeClr val="tx1"/>
                          </a:solidFill>
                          <a:latin typeface="Calibri"/>
                          <a:ea typeface="Calibri"/>
                          <a:cs typeface="Calibri"/>
                        </a:rPr>
                        <a:t>10:10 a.m.   </a:t>
                      </a:r>
                      <a:endParaRPr lang="en-US" sz="2500">
                        <a:latin typeface="Calibri"/>
                        <a:ea typeface="Calibri"/>
                        <a:cs typeface="Calibri"/>
                      </a:endParaRPr>
                    </a:p>
                  </a:txBody>
                  <a:tcPr anchor="ctr">
                    <a:solidFill>
                      <a:schemeClr val="bg1"/>
                    </a:solidFill>
                  </a:tcPr>
                </a:tc>
                <a:tc>
                  <a:txBody>
                    <a:bodyPr/>
                    <a:lstStyle/>
                    <a:p>
                      <a:pPr lvl="0">
                        <a:buNone/>
                      </a:pPr>
                      <a:r>
                        <a:rPr lang="en-US" sz="2500" b="0" i="0" u="none" strike="noStrike" noProof="0">
                          <a:solidFill>
                            <a:schemeClr val="tx1"/>
                          </a:solidFill>
                          <a:latin typeface="Calibri"/>
                          <a:ea typeface="Calibri"/>
                          <a:cs typeface="Calibri"/>
                        </a:rPr>
                        <a:t>Business Development Training Academy </a:t>
                      </a:r>
                      <a:endParaRPr lang="en-US" sz="2500">
                        <a:latin typeface="Calibri"/>
                        <a:ea typeface="Calibri"/>
                        <a:cs typeface="Calibri"/>
                      </a:endParaRPr>
                    </a:p>
                  </a:txBody>
                  <a:tcPr anchor="ctr">
                    <a:solidFill>
                      <a:schemeClr val="bg1"/>
                    </a:solidFill>
                  </a:tcPr>
                </a:tc>
                <a:extLst>
                  <a:ext uri="{0D108BD9-81ED-4DB2-BD59-A6C34878D82A}">
                    <a16:rowId xmlns:a16="http://schemas.microsoft.com/office/drawing/2014/main" val="798686778"/>
                  </a:ext>
                </a:extLst>
              </a:tr>
              <a:tr h="536007">
                <a:tc>
                  <a:txBody>
                    <a:bodyPr/>
                    <a:lstStyle/>
                    <a:p>
                      <a:pPr lvl="0">
                        <a:buNone/>
                      </a:pPr>
                      <a:r>
                        <a:rPr lang="en-US" sz="2500" b="1" i="0" u="none" strike="noStrike" noProof="0">
                          <a:solidFill>
                            <a:schemeClr val="tx1"/>
                          </a:solidFill>
                          <a:latin typeface="Calibri"/>
                          <a:ea typeface="Calibri"/>
                          <a:cs typeface="Calibri"/>
                        </a:rPr>
                        <a:t>10:15 a.m.</a:t>
                      </a:r>
                      <a:r>
                        <a:rPr lang="en-US" sz="2500" b="0" i="0" u="none" strike="noStrike" noProof="0">
                          <a:solidFill>
                            <a:schemeClr val="tx1"/>
                          </a:solidFill>
                          <a:latin typeface="Calibri"/>
                          <a:ea typeface="Calibri"/>
                          <a:cs typeface="Calibri"/>
                        </a:rPr>
                        <a:t>   </a:t>
                      </a:r>
                      <a:endParaRPr lang="en-US" sz="2500">
                        <a:latin typeface="Calibri"/>
                        <a:ea typeface="Calibri"/>
                        <a:cs typeface="Calibri"/>
                      </a:endParaRPr>
                    </a:p>
                  </a:txBody>
                  <a:tcPr anchor="ctr">
                    <a:solidFill>
                      <a:schemeClr val="bg1"/>
                    </a:solidFill>
                  </a:tcPr>
                </a:tc>
                <a:tc>
                  <a:txBody>
                    <a:bodyPr/>
                    <a:lstStyle/>
                    <a:p>
                      <a:pPr lvl="0">
                        <a:buNone/>
                      </a:pPr>
                      <a:r>
                        <a:rPr lang="en-US" sz="2500" b="0" i="0" u="none" strike="noStrike" noProof="0">
                          <a:solidFill>
                            <a:schemeClr val="tx1"/>
                          </a:solidFill>
                          <a:latin typeface="Calibri"/>
                          <a:ea typeface="Calibri"/>
                          <a:cs typeface="Calibri"/>
                        </a:rPr>
                        <a:t>Supplier Opportunities Panel </a:t>
                      </a:r>
                      <a:endParaRPr lang="en-US" sz="2500">
                        <a:latin typeface="Calibri"/>
                        <a:ea typeface="Calibri"/>
                        <a:cs typeface="Calibri"/>
                      </a:endParaRPr>
                    </a:p>
                  </a:txBody>
                  <a:tcPr anchor="ctr">
                    <a:solidFill>
                      <a:schemeClr val="bg1"/>
                    </a:solidFill>
                  </a:tcPr>
                </a:tc>
                <a:extLst>
                  <a:ext uri="{0D108BD9-81ED-4DB2-BD59-A6C34878D82A}">
                    <a16:rowId xmlns:a16="http://schemas.microsoft.com/office/drawing/2014/main" val="2793475278"/>
                  </a:ext>
                </a:extLst>
              </a:tr>
              <a:tr h="536007">
                <a:tc>
                  <a:txBody>
                    <a:bodyPr/>
                    <a:lstStyle/>
                    <a:p>
                      <a:pPr lvl="0">
                        <a:buNone/>
                      </a:pPr>
                      <a:r>
                        <a:rPr lang="en-US" sz="2500" b="1" i="0" u="none" strike="noStrike" noProof="0">
                          <a:solidFill>
                            <a:schemeClr val="tx1"/>
                          </a:solidFill>
                          <a:latin typeface="Calibri"/>
                          <a:ea typeface="Calibri"/>
                          <a:cs typeface="Calibri"/>
                        </a:rPr>
                        <a:t>11 a.m.   </a:t>
                      </a:r>
                      <a:endParaRPr lang="en-US" sz="2500">
                        <a:latin typeface="Calibri"/>
                        <a:ea typeface="Calibri"/>
                        <a:cs typeface="Calibri"/>
                      </a:endParaRPr>
                    </a:p>
                  </a:txBody>
                  <a:tcPr anchor="ctr">
                    <a:solidFill>
                      <a:schemeClr val="bg1"/>
                    </a:solidFill>
                  </a:tcPr>
                </a:tc>
                <a:tc>
                  <a:txBody>
                    <a:bodyPr/>
                    <a:lstStyle/>
                    <a:p>
                      <a:pPr lvl="0">
                        <a:buNone/>
                      </a:pPr>
                      <a:r>
                        <a:rPr lang="en-US" sz="2500" b="0" i="0" u="none" strike="noStrike" noProof="0">
                          <a:solidFill>
                            <a:schemeClr val="tx1"/>
                          </a:solidFill>
                          <a:latin typeface="Calibri"/>
                          <a:ea typeface="Calibri"/>
                          <a:cs typeface="Calibri"/>
                        </a:rPr>
                        <a:t>Expo Floor Open</a:t>
                      </a:r>
                      <a:endParaRPr lang="en-US" sz="2500">
                        <a:latin typeface="Calibri"/>
                        <a:ea typeface="Calibri"/>
                        <a:cs typeface="Calibri"/>
                      </a:endParaRPr>
                    </a:p>
                  </a:txBody>
                  <a:tcPr anchor="ctr">
                    <a:solidFill>
                      <a:schemeClr val="bg1"/>
                    </a:solidFill>
                  </a:tcPr>
                </a:tc>
                <a:extLst>
                  <a:ext uri="{0D108BD9-81ED-4DB2-BD59-A6C34878D82A}">
                    <a16:rowId xmlns:a16="http://schemas.microsoft.com/office/drawing/2014/main" val="875753346"/>
                  </a:ext>
                </a:extLst>
              </a:tr>
              <a:tr h="536007">
                <a:tc>
                  <a:txBody>
                    <a:bodyPr/>
                    <a:lstStyle/>
                    <a:p>
                      <a:pPr lvl="0">
                        <a:buNone/>
                      </a:pPr>
                      <a:r>
                        <a:rPr lang="en-US" sz="2500" b="1" i="0" u="none" strike="noStrike" noProof="0">
                          <a:solidFill>
                            <a:schemeClr val="tx1"/>
                          </a:solidFill>
                          <a:latin typeface="Calibri"/>
                          <a:ea typeface="Calibri"/>
                          <a:cs typeface="Calibri"/>
                        </a:rPr>
                        <a:t>12:30 p.m.   </a:t>
                      </a:r>
                      <a:endParaRPr lang="en-US" sz="2500">
                        <a:latin typeface="Calibri"/>
                        <a:ea typeface="Calibri"/>
                        <a:cs typeface="Calibri"/>
                      </a:endParaRPr>
                    </a:p>
                  </a:txBody>
                  <a:tcPr anchor="ctr">
                    <a:solidFill>
                      <a:schemeClr val="bg1"/>
                    </a:solidFill>
                  </a:tcPr>
                </a:tc>
                <a:tc>
                  <a:txBody>
                    <a:bodyPr/>
                    <a:lstStyle/>
                    <a:p>
                      <a:pPr lvl="0">
                        <a:buNone/>
                      </a:pPr>
                      <a:r>
                        <a:rPr lang="en-US" sz="2500" b="0" i="0" u="none" strike="noStrike" noProof="0">
                          <a:solidFill>
                            <a:schemeClr val="tx1"/>
                          </a:solidFill>
                          <a:latin typeface="Calibri"/>
                          <a:ea typeface="Calibri"/>
                          <a:cs typeface="Calibri"/>
                        </a:rPr>
                        <a:t>Kiosk Workshop  </a:t>
                      </a:r>
                      <a:endParaRPr lang="en-US" sz="2500">
                        <a:latin typeface="Calibri"/>
                        <a:ea typeface="Calibri"/>
                        <a:cs typeface="Calibri"/>
                      </a:endParaRPr>
                    </a:p>
                  </a:txBody>
                  <a:tcPr anchor="ctr">
                    <a:solidFill>
                      <a:schemeClr val="bg1"/>
                    </a:solidFill>
                  </a:tcPr>
                </a:tc>
                <a:extLst>
                  <a:ext uri="{0D108BD9-81ED-4DB2-BD59-A6C34878D82A}">
                    <a16:rowId xmlns:a16="http://schemas.microsoft.com/office/drawing/2014/main" val="1814058009"/>
                  </a:ext>
                </a:extLst>
              </a:tr>
              <a:tr h="536007">
                <a:tc>
                  <a:txBody>
                    <a:bodyPr/>
                    <a:lstStyle/>
                    <a:p>
                      <a:pPr lvl="0">
                        <a:buNone/>
                      </a:pPr>
                      <a:r>
                        <a:rPr lang="en-US" sz="2500" b="1" i="0" u="none" strike="noStrike" noProof="0">
                          <a:solidFill>
                            <a:schemeClr val="tx1"/>
                          </a:solidFill>
                          <a:latin typeface="Calibri"/>
                          <a:ea typeface="Calibri"/>
                          <a:cs typeface="Calibri"/>
                        </a:rPr>
                        <a:t>2:30 p.m.  </a:t>
                      </a:r>
                      <a:r>
                        <a:rPr lang="en-US" sz="2500" b="0" i="0" u="none" strike="noStrike" noProof="0">
                          <a:solidFill>
                            <a:schemeClr val="tx1"/>
                          </a:solidFill>
                          <a:latin typeface="Calibri"/>
                          <a:ea typeface="Calibri"/>
                          <a:cs typeface="Calibri"/>
                        </a:rPr>
                        <a:t> </a:t>
                      </a:r>
                      <a:endParaRPr lang="en-US" sz="2500">
                        <a:latin typeface="Calibri"/>
                        <a:ea typeface="Calibri"/>
                        <a:cs typeface="Calibri"/>
                      </a:endParaRPr>
                    </a:p>
                  </a:txBody>
                  <a:tcPr anchor="ctr">
                    <a:solidFill>
                      <a:schemeClr val="bg1"/>
                    </a:solidFill>
                  </a:tcPr>
                </a:tc>
                <a:tc>
                  <a:txBody>
                    <a:bodyPr/>
                    <a:lstStyle/>
                    <a:p>
                      <a:pPr lvl="0" algn="l">
                        <a:lnSpc>
                          <a:spcPct val="100000"/>
                        </a:lnSpc>
                        <a:spcBef>
                          <a:spcPts val="0"/>
                        </a:spcBef>
                        <a:spcAft>
                          <a:spcPts val="0"/>
                        </a:spcAft>
                        <a:buNone/>
                      </a:pPr>
                      <a:r>
                        <a:rPr lang="en-US" sz="2500" b="0" i="0" u="none" strike="noStrike" noProof="0">
                          <a:solidFill>
                            <a:schemeClr val="tx1"/>
                          </a:solidFill>
                          <a:latin typeface="Calibri"/>
                          <a:ea typeface="Calibri"/>
                          <a:cs typeface="Calibri"/>
                        </a:rPr>
                        <a:t>Expo Ends</a:t>
                      </a:r>
                      <a:endParaRPr lang="en-US" sz="2500">
                        <a:latin typeface="Calibri"/>
                        <a:ea typeface="Calibri"/>
                        <a:cs typeface="Calibri"/>
                      </a:endParaRPr>
                    </a:p>
                  </a:txBody>
                  <a:tcPr anchor="ctr">
                    <a:solidFill>
                      <a:schemeClr val="bg1"/>
                    </a:solidFill>
                  </a:tcPr>
                </a:tc>
                <a:extLst>
                  <a:ext uri="{0D108BD9-81ED-4DB2-BD59-A6C34878D82A}">
                    <a16:rowId xmlns:a16="http://schemas.microsoft.com/office/drawing/2014/main" val="4287083161"/>
                  </a:ext>
                </a:extLst>
              </a:tr>
            </a:tbl>
          </a:graphicData>
        </a:graphic>
      </p:graphicFrame>
    </p:spTree>
    <p:extLst>
      <p:ext uri="{BB962C8B-B14F-4D97-AF65-F5344CB8AC3E}">
        <p14:creationId xmlns:p14="http://schemas.microsoft.com/office/powerpoint/2010/main" val="1011868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AEBA77-BF3C-99B4-394F-BFB3BCBFD93E}"/>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rgbClr val="3B1D85"/>
                </a:solidFill>
                <a:effectLst/>
                <a:uLnTx/>
                <a:uFillTx/>
                <a:latin typeface="+mn-lt"/>
                <a:ea typeface="+mn-ea"/>
                <a:cs typeface="+mn-cs"/>
              </a:rPr>
              <a:t>BDTA MISSION STATEMENT</a:t>
            </a:r>
            <a:endParaRPr kumimoji="0" lang="en-US" sz="4400" b="0" i="0" u="none" strike="noStrike" kern="1200" cap="none" spc="0" normalizeH="0" baseline="0" noProof="0">
              <a:ln>
                <a:noFill/>
              </a:ln>
              <a:solidFill>
                <a:srgbClr val="3B1D85"/>
              </a:solidFill>
              <a:effectLst/>
              <a:uLnTx/>
              <a:uFillTx/>
              <a:latin typeface="+mn-lt"/>
              <a:ea typeface="Calibri"/>
              <a:cs typeface="Calibri"/>
            </a:endParaRPr>
          </a:p>
        </p:txBody>
      </p:sp>
      <p:sp>
        <p:nvSpPr>
          <p:cNvPr id="7" name="Text Placeholder 4">
            <a:extLst>
              <a:ext uri="{FF2B5EF4-FFF2-40B4-BE49-F238E27FC236}">
                <a16:creationId xmlns:a16="http://schemas.microsoft.com/office/drawing/2014/main" id="{B7CB02FE-43C2-CC4C-A95C-8AC8845ADEEE}"/>
              </a:ext>
            </a:extLst>
          </p:cNvPr>
          <p:cNvSpPr>
            <a:spLocks noGrp="1"/>
          </p:cNvSpPr>
          <p:nvPr>
            <p:ph type="body" sz="quarter" idx="13"/>
          </p:nvPr>
        </p:nvSpPr>
        <p:spPr>
          <a:xfrm>
            <a:off x="769938" y="1555750"/>
            <a:ext cx="9834562" cy="4586432"/>
          </a:xfrm>
        </p:spPr>
        <p:txBody>
          <a:bodyPr lIns="91440" tIns="45720" rIns="91440" bIns="45720" anchor="t"/>
          <a:lstStyle/>
          <a:p>
            <a:pPr defTabSz="609585">
              <a:lnSpc>
                <a:spcPct val="150000"/>
              </a:lnSpc>
              <a:spcAft>
                <a:spcPts val="1200"/>
              </a:spcAft>
              <a:buClr>
                <a:schemeClr val="bg1"/>
              </a:buClr>
            </a:pPr>
            <a:r>
              <a:rPr lang="en-US" sz="3200"/>
              <a:t>Supports historically underutilized businesses through education, access and community to help firms build capacity, expand networks and strengthen readiness to pursue and execute contracts while growing a strong pipeline of certified companies prepared to work at DEN and beyond.</a:t>
            </a:r>
            <a:endParaRPr lang="en-US"/>
          </a:p>
        </p:txBody>
      </p:sp>
    </p:spTree>
    <p:extLst>
      <p:ext uri="{BB962C8B-B14F-4D97-AF65-F5344CB8AC3E}">
        <p14:creationId xmlns:p14="http://schemas.microsoft.com/office/powerpoint/2010/main" val="2889565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343B45-C3BA-DC8A-8661-D2179AD8ACED}"/>
              </a:ext>
            </a:extLst>
          </p:cNvPr>
          <p:cNvSpPr>
            <a:spLocks noGrp="1"/>
          </p:cNvSpPr>
          <p:nvPr>
            <p:ph type="title" idx="4294967295"/>
          </p:nvPr>
        </p:nvSpPr>
        <p:spPr>
          <a:xfrm>
            <a:off x="734927" y="372916"/>
            <a:ext cx="8694403" cy="480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BDTA CONCESSIONS PROGRAM TIERS</a:t>
            </a:r>
          </a:p>
        </p:txBody>
      </p:sp>
      <p:pic>
        <p:nvPicPr>
          <p:cNvPr id="13" name="Picture 12" descr="BDTA offers three class levels for the Concessions Program: Concessions 101, 201, and 301.&#10;Concessions 101 is designed for SBEC (Small Business Enterprise Concessionaire) or ACDBE (Airport Concessions Disadvantaged Business Enterprise) in the food &amp; beverage or retail industry and want to learn the basics of how to win proposals and do concessions work at DEN.&#10;Learn More!&#10;Concessions 201 is designed for SBEC (Small Business Enterprise Concessionaire) or ACDBE (Airport Concessions Disadvantaged Business Enterprise) in the food &amp; beverage or retail industry and have already completed Concessions 101, or have already been a concessionaire at and airport and would like to learn the skills and knowledge to bid and win larger contracts.&#10;Learn More!&#10;Concessions 301 class has not been developed yet and will share content here once it is developed. We hope to role this content out in 2026.">
            <a:extLst>
              <a:ext uri="{FF2B5EF4-FFF2-40B4-BE49-F238E27FC236}">
                <a16:creationId xmlns:a16="http://schemas.microsoft.com/office/drawing/2014/main" id="{1DF00DA1-F107-435F-4B91-523ACE65D52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t="18604"/>
          <a:stretch/>
        </p:blipFill>
        <p:spPr>
          <a:xfrm>
            <a:off x="0" y="1275822"/>
            <a:ext cx="12192000" cy="5582178"/>
          </a:xfrm>
          <a:prstGeom prst="rect">
            <a:avLst/>
          </a:prstGeom>
        </p:spPr>
      </p:pic>
      <p:sp>
        <p:nvSpPr>
          <p:cNvPr id="4" name="TextBox 3">
            <a:extLst>
              <a:ext uri="{FF2B5EF4-FFF2-40B4-BE49-F238E27FC236}">
                <a16:creationId xmlns:a16="http://schemas.microsoft.com/office/drawing/2014/main" id="{C102DA05-D132-0E09-28F9-CD0F8E411864}"/>
              </a:ext>
            </a:extLst>
          </p:cNvPr>
          <p:cNvSpPr txBox="1"/>
          <p:nvPr/>
        </p:nvSpPr>
        <p:spPr>
          <a:xfrm>
            <a:off x="960911" y="3788958"/>
            <a:ext cx="2345961"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0099"/>
                </a:solidFill>
                <a:effectLst/>
                <a:uLnTx/>
                <a:uFillTx/>
                <a:latin typeface="Calibri" panose="020F0502020204030204"/>
                <a:ea typeface="+mn-ea"/>
                <a:cs typeface="+mn-cs"/>
              </a:rPr>
              <a:t>Typically Runs March through April</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4400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8529266-187B-3978-6B58-8210E793CDC9}"/>
              </a:ext>
            </a:extLst>
          </p:cNvPr>
          <p:cNvSpPr txBox="1"/>
          <p:nvPr/>
        </p:nvSpPr>
        <p:spPr>
          <a:xfrm>
            <a:off x="5082129" y="3188564"/>
            <a:ext cx="2077375"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35B2A"/>
                </a:solidFill>
                <a:effectLst/>
                <a:uLnTx/>
                <a:uFillTx/>
                <a:latin typeface="Calibri" panose="020F0502020204030204"/>
                <a:ea typeface="+mn-ea"/>
                <a:cs typeface="+mn-cs"/>
              </a:rPr>
              <a:t>Typically runs June through July</a:t>
            </a:r>
            <a:endParaRPr kumimoji="0" lang="en-US" sz="2000" b="1" i="0" u="none" strike="noStrike" kern="1200" cap="none" spc="0" normalizeH="0" baseline="0" noProof="0">
              <a:ln>
                <a:noFill/>
              </a:ln>
              <a:solidFill>
                <a:srgbClr val="E35B2A"/>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E35B2A"/>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0E3F2D-7FFA-D1C6-B4A6-E694A8EE8CAF}"/>
              </a:ext>
            </a:extLst>
          </p:cNvPr>
          <p:cNvSpPr txBox="1"/>
          <p:nvPr/>
        </p:nvSpPr>
        <p:spPr>
          <a:xfrm>
            <a:off x="8921384" y="2675139"/>
            <a:ext cx="20773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4585A"/>
                </a:solidFill>
                <a:effectLst/>
                <a:uLnTx/>
                <a:uFillTx/>
                <a:latin typeface="Calibri" panose="020F0502020204030204"/>
                <a:ea typeface="+mn-ea"/>
                <a:cs typeface="+mn-cs"/>
              </a:rPr>
              <a:t>Coming in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B76C7A7-9BC5-47C2-46F1-7CFA26A91882}"/>
              </a:ext>
            </a:extLst>
          </p:cNvPr>
          <p:cNvSpPr txBox="1"/>
          <p:nvPr/>
        </p:nvSpPr>
        <p:spPr>
          <a:xfrm>
            <a:off x="1571814" y="5900537"/>
            <a:ext cx="9098004"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0099"/>
                </a:solidFill>
                <a:effectLst/>
                <a:uLnTx/>
                <a:uFillTx/>
                <a:latin typeface="Calibri" panose="020F0502020204030204"/>
                <a:ea typeface="+mn-ea"/>
                <a:cs typeface="+mn-cs"/>
              </a:rPr>
              <a:t>Applications will open near the end of 2026. Subscribe to the Business Connect newsletter for academy updates</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44009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900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ABEB795-3EC5-9C02-CD61-3BE4EB5257F7}"/>
              </a:ext>
              <a:ext uri="{C183D7F6-B498-43B3-948B-1728B52AA6E4}">
                <adec:decorative xmlns:adec="http://schemas.microsoft.com/office/drawing/2017/decorative" val="1"/>
              </a:ext>
            </a:extLst>
          </p:cNvPr>
          <p:cNvSpPr/>
          <p:nvPr/>
        </p:nvSpPr>
        <p:spPr>
          <a:xfrm>
            <a:off x="8251369" y="0"/>
            <a:ext cx="3931920" cy="6858000"/>
          </a:xfrm>
          <a:prstGeom prst="rect">
            <a:avLst/>
          </a:prstGeom>
          <a:gradFill>
            <a:gsLst>
              <a:gs pos="0">
                <a:schemeClr val="bg1"/>
              </a:gs>
              <a:gs pos="35000">
                <a:schemeClr val="accent1">
                  <a:lumMod val="5000"/>
                  <a:lumOff val="95000"/>
                </a:schemeClr>
              </a:gs>
              <a:gs pos="69000">
                <a:srgbClr val="ECEFF6"/>
              </a:gs>
              <a:gs pos="100000">
                <a:srgbClr val="8C9EBC">
                  <a:alpha val="87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A8FD3DB-F351-E993-D8E5-E2AA34C9EE4E}"/>
              </a:ext>
              <a:ext uri="{C183D7F6-B498-43B3-948B-1728B52AA6E4}">
                <adec:decorative xmlns:adec="http://schemas.microsoft.com/office/drawing/2017/decorative" val="1"/>
              </a:ext>
            </a:extLst>
          </p:cNvPr>
          <p:cNvSpPr/>
          <p:nvPr/>
        </p:nvSpPr>
        <p:spPr>
          <a:xfrm>
            <a:off x="4125685" y="0"/>
            <a:ext cx="3931920" cy="6858000"/>
          </a:xfrm>
          <a:prstGeom prst="rect">
            <a:avLst/>
          </a:prstGeom>
          <a:gradFill>
            <a:gsLst>
              <a:gs pos="0">
                <a:schemeClr val="bg1"/>
              </a:gs>
              <a:gs pos="35000">
                <a:schemeClr val="accent1">
                  <a:lumMod val="5000"/>
                  <a:lumOff val="95000"/>
                </a:schemeClr>
              </a:gs>
              <a:gs pos="69000">
                <a:srgbClr val="ECEFF6"/>
              </a:gs>
              <a:gs pos="100000">
                <a:srgbClr val="8C9EBC">
                  <a:alpha val="87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5E0469A-6F6E-5812-136F-46798733E60D}"/>
              </a:ext>
              <a:ext uri="{C183D7F6-B498-43B3-948B-1728B52AA6E4}">
                <adec:decorative xmlns:adec="http://schemas.microsoft.com/office/drawing/2017/decorative" val="1"/>
              </a:ext>
            </a:extLst>
          </p:cNvPr>
          <p:cNvSpPr/>
          <p:nvPr/>
        </p:nvSpPr>
        <p:spPr>
          <a:xfrm>
            <a:off x="0" y="0"/>
            <a:ext cx="3931920" cy="6858000"/>
          </a:xfrm>
          <a:prstGeom prst="rect">
            <a:avLst/>
          </a:prstGeom>
          <a:gradFill>
            <a:gsLst>
              <a:gs pos="0">
                <a:schemeClr val="bg1"/>
              </a:gs>
              <a:gs pos="35000">
                <a:schemeClr val="accent1">
                  <a:lumMod val="5000"/>
                  <a:lumOff val="95000"/>
                </a:schemeClr>
              </a:gs>
              <a:gs pos="69000">
                <a:srgbClr val="ECEFF6"/>
              </a:gs>
              <a:gs pos="100000">
                <a:srgbClr val="8C9EBC">
                  <a:alpha val="87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4CBEE287-039F-472D-49DF-DC286BB23CB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34414790"/>
              </p:ext>
            </p:extLst>
          </p:nvPr>
        </p:nvGraphicFramePr>
        <p:xfrm>
          <a:off x="0" y="72577"/>
          <a:ext cx="12161520" cy="7366765"/>
        </p:xfrm>
        <a:graphic>
          <a:graphicData uri="http://schemas.openxmlformats.org/drawingml/2006/table">
            <a:tbl>
              <a:tblPr firstRow="1" bandRow="1">
                <a:tableStyleId>{5C22544A-7EE6-4342-B048-85BDC9FD1C3A}</a:tableStyleId>
              </a:tblPr>
              <a:tblGrid>
                <a:gridCol w="4053840">
                  <a:extLst>
                    <a:ext uri="{9D8B030D-6E8A-4147-A177-3AD203B41FA5}">
                      <a16:colId xmlns:a16="http://schemas.microsoft.com/office/drawing/2014/main" val="1078323937"/>
                    </a:ext>
                  </a:extLst>
                </a:gridCol>
                <a:gridCol w="4053840">
                  <a:extLst>
                    <a:ext uri="{9D8B030D-6E8A-4147-A177-3AD203B41FA5}">
                      <a16:colId xmlns:a16="http://schemas.microsoft.com/office/drawing/2014/main" val="2056228803"/>
                    </a:ext>
                  </a:extLst>
                </a:gridCol>
                <a:gridCol w="4053840">
                  <a:extLst>
                    <a:ext uri="{9D8B030D-6E8A-4147-A177-3AD203B41FA5}">
                      <a16:colId xmlns:a16="http://schemas.microsoft.com/office/drawing/2014/main" val="1490643146"/>
                    </a:ext>
                  </a:extLst>
                </a:gridCol>
              </a:tblGrid>
              <a:tr h="858580">
                <a:tc>
                  <a:txBody>
                    <a:bodyPr/>
                    <a:lstStyle/>
                    <a:p>
                      <a:pPr algn="ctr"/>
                      <a:r>
                        <a:rPr lang="en-US" sz="4000" b="1">
                          <a:solidFill>
                            <a:srgbClr val="440099"/>
                          </a:solidFill>
                          <a:latin typeface="+mn-lt"/>
                        </a:rPr>
                        <a:t>KNOWLEDGE</a:t>
                      </a:r>
                    </a:p>
                  </a:txBody>
                  <a:tcPr anchor="ctr">
                    <a:lnL w="12700" cmpd="sng">
                      <a:noFill/>
                    </a:lnL>
                    <a:lnR w="285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0" b="1" kern="1200">
                          <a:solidFill>
                            <a:srgbClr val="E35B2A"/>
                          </a:solidFill>
                          <a:latin typeface="+mn-lt"/>
                          <a:ea typeface="+mn-ea"/>
                          <a:cs typeface="+mn-cs"/>
                        </a:rPr>
                        <a:t>SKILL</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4000" b="1" kern="1200">
                          <a:solidFill>
                            <a:srgbClr val="4C5154"/>
                          </a:solidFill>
                          <a:latin typeface="+mn-lt"/>
                          <a:ea typeface="+mn-ea"/>
                          <a:cs typeface="+mn-cs"/>
                        </a:rPr>
                        <a:t>APPLICATION</a:t>
                      </a:r>
                    </a:p>
                  </a:txBody>
                  <a:tcPr anchor="ctr">
                    <a:lnL w="28575"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5543707"/>
                  </a:ext>
                </a:extLst>
              </a:tr>
              <a:tr h="2334560">
                <a:tc>
                  <a:txBody>
                    <a:bodyPr/>
                    <a:lstStyle/>
                    <a:p>
                      <a:pPr algn="ctr"/>
                      <a:endParaRPr lang="en-US" sz="3000">
                        <a:solidFill>
                          <a:srgbClr val="440099"/>
                        </a:solidFill>
                      </a:endParaRPr>
                    </a:p>
                    <a:p>
                      <a:pPr algn="ctr"/>
                      <a:endParaRPr lang="en-US" sz="3000">
                        <a:solidFill>
                          <a:srgbClr val="440099"/>
                        </a:solidFill>
                      </a:endParaRPr>
                    </a:p>
                    <a:p>
                      <a:pPr algn="ctr"/>
                      <a:endParaRPr lang="en-US" sz="3000">
                        <a:solidFill>
                          <a:srgbClr val="440099"/>
                        </a:solidFill>
                      </a:endParaRPr>
                    </a:p>
                  </a:txBody>
                  <a:tcPr>
                    <a:lnL w="12700" cmpd="sng">
                      <a:noFill/>
                    </a:lnL>
                    <a:lnR w="28575"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000">
                        <a:solidFill>
                          <a:srgbClr val="440099"/>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000">
                        <a:solidFill>
                          <a:srgbClr val="440099"/>
                        </a:solidFill>
                      </a:endParaRPr>
                    </a:p>
                  </a:txBody>
                  <a:tcPr>
                    <a:lnL w="28575"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0171989"/>
                  </a:ext>
                </a:extLst>
              </a:tr>
              <a:tr h="41736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3B1D85"/>
                          </a:solidFill>
                          <a:effectLst/>
                          <a:uLnTx/>
                          <a:uFillTx/>
                          <a:latin typeface="+mn-lt"/>
                          <a:ea typeface="+mn-ea"/>
                          <a:cs typeface="+mn-cs"/>
                        </a:rPr>
                        <a:t>CONCESSIONS 101</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a:ln>
                            <a:noFill/>
                          </a:ln>
                          <a:solidFill>
                            <a:srgbClr val="3B1D85"/>
                          </a:solidFill>
                          <a:effectLst/>
                          <a:uLnTx/>
                          <a:uFillTx/>
                          <a:latin typeface="+mj-lt"/>
                          <a:ea typeface="Calibri" panose="020F0502020204030204"/>
                          <a:cs typeface="Calibri" panose="020F0502020204030204"/>
                        </a:rPr>
                        <a:t>Eight-week entry level course that will teach the critical DEN Concessions information</a:t>
                      </a:r>
                    </a:p>
                    <a:p>
                      <a:pPr algn="ctr"/>
                      <a:endParaRPr lang="en-US" sz="3000">
                        <a:solidFill>
                          <a:srgbClr val="440099"/>
                        </a:solidFill>
                      </a:endParaRPr>
                    </a:p>
                  </a:txBody>
                  <a:tcPr>
                    <a:lnL w="12700" cmpd="sng">
                      <a:noFill/>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E35B2A"/>
                          </a:solidFill>
                          <a:effectLst/>
                          <a:uLnTx/>
                          <a:uFillTx/>
                          <a:latin typeface="+mn-lt"/>
                          <a:ea typeface="+mn-ea"/>
                          <a:cs typeface="+mn-cs"/>
                        </a:rPr>
                        <a:t>CONCESSIONS 201</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a:ln>
                            <a:noFill/>
                          </a:ln>
                          <a:solidFill>
                            <a:srgbClr val="E35B2A"/>
                          </a:solidFill>
                          <a:effectLst/>
                          <a:uLnTx/>
                          <a:uFillTx/>
                          <a:latin typeface="+mj-lt"/>
                          <a:ea typeface="Calibri" panose="020F0502020204030204"/>
                          <a:cs typeface="Calibri" panose="020F0502020204030204"/>
                        </a:rPr>
                        <a:t>Eight-week course aimed at creating skills necessary to craft proposals, win contracts, and execute work at DEN.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4C5154"/>
                          </a:solidFill>
                          <a:effectLst/>
                          <a:uLnTx/>
                          <a:uFillTx/>
                          <a:latin typeface="+mn-lt"/>
                          <a:ea typeface="+mn-ea"/>
                          <a:cs typeface="+mn-cs"/>
                        </a:rPr>
                        <a:t>CONCESSIONS 301</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000" b="0" i="0" u="none" strike="noStrike" kern="1200" cap="none" spc="0" normalizeH="0" baseline="0" noProof="0">
                          <a:ln>
                            <a:noFill/>
                          </a:ln>
                          <a:solidFill>
                            <a:srgbClr val="4C5154"/>
                          </a:solidFill>
                          <a:effectLst/>
                          <a:uLnTx/>
                          <a:uFillTx/>
                          <a:latin typeface="+mn-lt"/>
                          <a:ea typeface="Calibri" panose="020F0502020204030204"/>
                          <a:cs typeface="Calibri" panose="020F0502020204030204"/>
                        </a:rPr>
                        <a:t> </a:t>
                      </a:r>
                      <a:r>
                        <a:rPr kumimoji="0" lang="en-US" sz="2800" b="0" i="0" u="none" strike="noStrike" kern="1200" cap="none" spc="0" normalizeH="0" baseline="0" noProof="0">
                          <a:ln>
                            <a:noFill/>
                          </a:ln>
                          <a:solidFill>
                            <a:srgbClr val="4C5154"/>
                          </a:solidFill>
                          <a:effectLst/>
                          <a:uLnTx/>
                          <a:uFillTx/>
                          <a:latin typeface="+mj-lt"/>
                          <a:ea typeface="Calibri" panose="020F0502020204030204"/>
                          <a:cs typeface="Calibri" panose="020F0502020204030204"/>
                        </a:rPr>
                        <a:t>Six-month advanced course that will be </a:t>
                      </a:r>
                      <a:r>
                        <a:rPr kumimoji="0" lang="en-US" sz="2800" b="0" i="0" u="none" strike="noStrike" kern="1200" cap="none" spc="0" normalizeH="0" baseline="0">
                          <a:ln>
                            <a:noFill/>
                          </a:ln>
                          <a:solidFill>
                            <a:srgbClr val="4C5154"/>
                          </a:solidFill>
                          <a:effectLst/>
                          <a:uLnTx/>
                          <a:uFillTx/>
                          <a:latin typeface="+mj-lt"/>
                          <a:ea typeface="Calibri" panose="020F0502020204030204"/>
                          <a:cs typeface="Calibri" panose="020F0502020204030204"/>
                        </a:rPr>
                        <a:t>piloted in 2027</a:t>
                      </a:r>
                      <a:endParaRPr kumimoji="0" lang="en-US" sz="2800" b="0" i="0" u="none" strike="noStrike" kern="1200" cap="none" spc="0" normalizeH="0" baseline="0" noProof="0">
                        <a:ln>
                          <a:noFill/>
                        </a:ln>
                        <a:solidFill>
                          <a:srgbClr val="4C5154"/>
                        </a:solidFill>
                        <a:effectLst/>
                        <a:uLnTx/>
                        <a:uFillTx/>
                        <a:latin typeface="+mj-lt"/>
                        <a:ea typeface="Calibri" panose="020F0502020204030204"/>
                        <a:cs typeface="Calibri" panose="020F0502020204030204"/>
                      </a:endParaRPr>
                    </a:p>
                    <a:p>
                      <a:pPr algn="ctr"/>
                      <a:endParaRPr lang="en-US" sz="3000">
                        <a:solidFill>
                          <a:srgbClr val="440099"/>
                        </a:solidFill>
                      </a:endParaRPr>
                    </a:p>
                  </a:txBody>
                  <a:tcPr>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7572395"/>
                  </a:ext>
                </a:extLst>
              </a:tr>
            </a:tbl>
          </a:graphicData>
        </a:graphic>
      </p:graphicFrame>
      <p:sp>
        <p:nvSpPr>
          <p:cNvPr id="16" name="Rectangle 15">
            <a:extLst>
              <a:ext uri="{FF2B5EF4-FFF2-40B4-BE49-F238E27FC236}">
                <a16:creationId xmlns:a16="http://schemas.microsoft.com/office/drawing/2014/main" id="{E58B37FF-340F-8792-CA06-32B625362EB2}"/>
              </a:ext>
              <a:ext uri="{C183D7F6-B498-43B3-948B-1728B52AA6E4}">
                <adec:decorative xmlns:adec="http://schemas.microsoft.com/office/drawing/2017/decorative" val="1"/>
              </a:ext>
            </a:extLst>
          </p:cNvPr>
          <p:cNvSpPr/>
          <p:nvPr/>
        </p:nvSpPr>
        <p:spPr>
          <a:xfrm>
            <a:off x="9343434" y="5791200"/>
            <a:ext cx="1747790" cy="589893"/>
          </a:xfrm>
          <a:prstGeom prst="rect">
            <a:avLst/>
          </a:prstGeom>
          <a:solidFill>
            <a:srgbClr val="C3D831"/>
          </a:solidFill>
          <a:ln w="76200">
            <a:solidFill>
              <a:srgbClr val="44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440099"/>
                </a:solidFill>
              </a:rPr>
              <a:t>2027 PILOT</a:t>
            </a:r>
          </a:p>
        </p:txBody>
      </p:sp>
      <p:pic>
        <p:nvPicPr>
          <p:cNvPr id="18" name="Picture 17">
            <a:extLst>
              <a:ext uri="{FF2B5EF4-FFF2-40B4-BE49-F238E27FC236}">
                <a16:creationId xmlns:a16="http://schemas.microsoft.com/office/drawing/2014/main" id="{392AF4C4-8FF1-06A1-2D44-24804946F8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12570" y="1137869"/>
            <a:ext cx="1945709" cy="1944914"/>
          </a:xfrm>
          <a:prstGeom prst="rect">
            <a:avLst/>
          </a:prstGeom>
        </p:spPr>
      </p:pic>
      <p:pic>
        <p:nvPicPr>
          <p:cNvPr id="19" name="Picture 18">
            <a:extLst>
              <a:ext uri="{FF2B5EF4-FFF2-40B4-BE49-F238E27FC236}">
                <a16:creationId xmlns:a16="http://schemas.microsoft.com/office/drawing/2014/main" id="{8428FB90-9D1E-B854-EF01-562069DA34A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5123542" y="1137869"/>
            <a:ext cx="1944914" cy="1944914"/>
          </a:xfrm>
          <a:prstGeom prst="rect">
            <a:avLst/>
          </a:prstGeom>
        </p:spPr>
      </p:pic>
      <p:pic>
        <p:nvPicPr>
          <p:cNvPr id="20" name="Picture 19">
            <a:extLst>
              <a:ext uri="{FF2B5EF4-FFF2-40B4-BE49-F238E27FC236}">
                <a16:creationId xmlns:a16="http://schemas.microsoft.com/office/drawing/2014/main" id="{C1B3EF36-1390-6B82-03C6-B577D2FE4D51}"/>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9306281" y="1137869"/>
            <a:ext cx="1944914" cy="1944914"/>
          </a:xfrm>
          <a:prstGeom prst="rect">
            <a:avLst/>
          </a:prstGeom>
        </p:spPr>
      </p:pic>
      <p:sp>
        <p:nvSpPr>
          <p:cNvPr id="3" name="Title 2">
            <a:extLst>
              <a:ext uri="{FF2B5EF4-FFF2-40B4-BE49-F238E27FC236}">
                <a16:creationId xmlns:a16="http://schemas.microsoft.com/office/drawing/2014/main" id="{AF303B22-BAF0-DAD4-B057-831FC3573572}"/>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a:prstGeom prst="rect">
            <a:avLst/>
          </a:prstGeom>
        </p:spPr>
        <p:txBody>
          <a:bodyPr anchor="b"/>
          <a:lstStyle/>
          <a:p>
            <a:r>
              <a:rPr lang="en-US"/>
              <a:t>BDTA Concession Track</a:t>
            </a:r>
          </a:p>
        </p:txBody>
      </p:sp>
    </p:spTree>
    <p:extLst>
      <p:ext uri="{BB962C8B-B14F-4D97-AF65-F5344CB8AC3E}">
        <p14:creationId xmlns:p14="http://schemas.microsoft.com/office/powerpoint/2010/main" val="2077640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78B08E-6F2A-FBBB-0EB6-5E6DC2D5D740}"/>
              </a:ext>
            </a:extLst>
          </p:cNvPr>
          <p:cNvSpPr>
            <a:spLocks noGrp="1"/>
          </p:cNvSpPr>
          <p:nvPr>
            <p:ph type="title" idx="4294967295"/>
          </p:nvPr>
        </p:nvSpPr>
        <p:spPr>
          <a:xfrm>
            <a:off x="770441" y="496505"/>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440099"/>
                </a:solidFill>
                <a:effectLst/>
                <a:uLnTx/>
                <a:uFillTx/>
                <a:latin typeface="+mn-lt"/>
                <a:ea typeface="+mn-ea"/>
                <a:cs typeface="+mn-cs"/>
              </a:rPr>
              <a:t>BDTA CONCESSIONS PROGRAM AUDIENCE</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5" name="Text Placeholder 4">
            <a:extLst>
              <a:ext uri="{FF2B5EF4-FFF2-40B4-BE49-F238E27FC236}">
                <a16:creationId xmlns:a16="http://schemas.microsoft.com/office/drawing/2014/main" id="{131561C5-84CE-701D-777E-3EE4371034D9}"/>
              </a:ext>
            </a:extLst>
          </p:cNvPr>
          <p:cNvSpPr>
            <a:spLocks noGrp="1"/>
          </p:cNvSpPr>
          <p:nvPr>
            <p:ph type="body" sz="quarter" idx="13"/>
          </p:nvPr>
        </p:nvSpPr>
        <p:spPr>
          <a:xfrm>
            <a:off x="769942" y="1555751"/>
            <a:ext cx="8102780" cy="4692649"/>
          </a:xfrm>
        </p:spPr>
        <p:txBody>
          <a:bodyPr lIns="91440" tIns="45720" rIns="91440" bIns="45720" anchor="t"/>
          <a:lstStyle/>
          <a:p>
            <a:pPr marL="285750" indent="-285750" algn="l">
              <a:spcAft>
                <a:spcPts val="1200"/>
              </a:spcAft>
              <a:buClr>
                <a:srgbClr val="C3D831"/>
              </a:buClr>
              <a:buFont typeface="Arial" panose="020B0604020202020204" pitchFamily="34" charset="0"/>
              <a:buChar char="•"/>
            </a:pPr>
            <a:r>
              <a:rPr lang="en-US" sz="3400"/>
              <a:t>Must be an</a:t>
            </a:r>
            <a:r>
              <a:rPr lang="en-US" sz="3400" b="1"/>
              <a:t> Operator </a:t>
            </a:r>
            <a:r>
              <a:rPr lang="en-US" sz="3400"/>
              <a:t>in the </a:t>
            </a:r>
            <a:r>
              <a:rPr lang="en-US" sz="3400" b="1"/>
              <a:t>Food &amp; Beverage or Retail </a:t>
            </a:r>
            <a:r>
              <a:rPr lang="en-US" sz="3400"/>
              <a:t>Industry </a:t>
            </a:r>
            <a:br>
              <a:rPr lang="en-US" sz="3400"/>
            </a:br>
            <a:r>
              <a:rPr lang="en-US" sz="3400"/>
              <a:t>(Not Intended for Wholesale Businesses)</a:t>
            </a:r>
            <a:endParaRPr lang="en-US" sz="3400">
              <a:ea typeface="Calibri"/>
              <a:cs typeface="Calibri"/>
            </a:endParaRPr>
          </a:p>
          <a:p>
            <a:pPr marL="285750" indent="-285750" algn="l">
              <a:spcAft>
                <a:spcPts val="1200"/>
              </a:spcAft>
              <a:buClr>
                <a:srgbClr val="C3D831"/>
              </a:buClr>
              <a:buFont typeface="Arial" panose="020B0604020202020204" pitchFamily="34" charset="0"/>
              <a:buChar char="•"/>
            </a:pPr>
            <a:r>
              <a:rPr lang="en-US" sz="3400"/>
              <a:t>Must be Interested in Becoming a Concessionaire at DEN or Other Airports</a:t>
            </a:r>
            <a:endParaRPr lang="en-US" sz="3400">
              <a:ea typeface="Calibri"/>
              <a:cs typeface="Calibri"/>
            </a:endParaRPr>
          </a:p>
          <a:p>
            <a:pPr marL="285750" indent="-285750" algn="l">
              <a:spcAft>
                <a:spcPts val="1200"/>
              </a:spcAft>
              <a:buClr>
                <a:srgbClr val="C3D831"/>
              </a:buClr>
              <a:buFont typeface="Arial" panose="020B0604020202020204" pitchFamily="34" charset="0"/>
              <a:buChar char="•"/>
            </a:pPr>
            <a:r>
              <a:rPr lang="en-US" sz="3400"/>
              <a:t>Should Have ACDBE Certification </a:t>
            </a:r>
            <a:endParaRPr lang="en-US" sz="3400">
              <a:ea typeface="Calibri"/>
              <a:cs typeface="Calibri"/>
            </a:endParaRPr>
          </a:p>
        </p:txBody>
      </p:sp>
      <p:pic>
        <p:nvPicPr>
          <p:cNvPr id="4" name="Picture 3" descr="Photograph of three people standing side by side in front of a screen displaying food dishes, likely at a promotional or community event. Two individuals wear matching white t-shirts with a mountain logo and text &quot;Fresh &amp; Whole,&quot; while the person in the center wears a green shirt and purple apron, suggesting roles related to food preparation or service.&#10;&#10;AI-generated content may be incorrect.">
            <a:extLst>
              <a:ext uri="{FF2B5EF4-FFF2-40B4-BE49-F238E27FC236}">
                <a16:creationId xmlns:a16="http://schemas.microsoft.com/office/drawing/2014/main" id="{54D3019B-B997-7CCC-8D77-3B8A447E01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70155" y="1837941"/>
            <a:ext cx="3319279" cy="3182118"/>
          </a:xfrm>
          <a:prstGeom prst="rect">
            <a:avLst/>
          </a:prstGeom>
        </p:spPr>
      </p:pic>
    </p:spTree>
    <p:extLst>
      <p:ext uri="{BB962C8B-B14F-4D97-AF65-F5344CB8AC3E}">
        <p14:creationId xmlns:p14="http://schemas.microsoft.com/office/powerpoint/2010/main" val="280184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A3DA1-94CB-A13A-3170-B67EBD82A033}"/>
            </a:ext>
          </a:extLst>
        </p:cNvPr>
        <p:cNvGrpSpPr/>
        <p:nvPr/>
      </p:nvGrpSpPr>
      <p:grpSpPr>
        <a:xfrm>
          <a:off x="0" y="0"/>
          <a:ext cx="0" cy="0"/>
          <a:chOff x="0" y="0"/>
          <a:chExt cx="0" cy="0"/>
        </a:xfrm>
      </p:grpSpPr>
      <p:sp>
        <p:nvSpPr>
          <p:cNvPr id="4" name="Text Placeholder 3" descr="Unlocking Opportunities – Becoming a Supplier&#10;">
            <a:extLst>
              <a:ext uri="{FF2B5EF4-FFF2-40B4-BE49-F238E27FC236}">
                <a16:creationId xmlns:a16="http://schemas.microsoft.com/office/drawing/2014/main" id="{B0DE465A-C5B7-88E7-4DD7-0A3A55411B6C}"/>
              </a:ext>
            </a:extLst>
          </p:cNvPr>
          <p:cNvSpPr>
            <a:spLocks noGrp="1"/>
          </p:cNvSpPr>
          <p:nvPr>
            <p:ph type="title" idx="4294967295"/>
          </p:nvPr>
        </p:nvSpPr>
        <p:spPr>
          <a:xfrm>
            <a:off x="551202" y="780047"/>
            <a:ext cx="11270009" cy="16166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6000">
                <a:solidFill>
                  <a:schemeClr val="bg1"/>
                </a:solidFill>
                <a:latin typeface="+mn-lt"/>
                <a:ea typeface="+mn-ea"/>
                <a:cs typeface="+mn-cs"/>
              </a:rPr>
              <a:t>How to Become a Supplier</a:t>
            </a:r>
            <a:endParaRPr kumimoji="0" lang="en-US" sz="3600" b="0" u="none" strike="noStrike" kern="1200" cap="none" spc="0" normalizeH="0" baseline="0" noProof="0">
              <a:ln>
                <a:noFill/>
              </a:ln>
              <a:solidFill>
                <a:schemeClr val="bg1"/>
              </a:solidFill>
              <a:effectLst/>
              <a:uLnTx/>
              <a:uFillTx/>
              <a:latin typeface="+mn-lt"/>
              <a:ea typeface="+mn-ea"/>
              <a:cs typeface="+mn-cs"/>
            </a:endParaRPr>
          </a:p>
        </p:txBody>
      </p:sp>
      <p:sp>
        <p:nvSpPr>
          <p:cNvPr id="5" name="Text Placeholder 4">
            <a:extLst>
              <a:ext uri="{FF2B5EF4-FFF2-40B4-BE49-F238E27FC236}">
                <a16:creationId xmlns:a16="http://schemas.microsoft.com/office/drawing/2014/main" id="{EE93CD30-FFFE-9DCB-4114-81D27442272E}"/>
              </a:ext>
              <a:ext uri="{C183D7F6-B498-43B3-948B-1728B52AA6E4}">
                <adec:decorative xmlns:adec="http://schemas.microsoft.com/office/drawing/2017/decorative" val="1"/>
              </a:ext>
            </a:extLst>
          </p:cNvPr>
          <p:cNvSpPr>
            <a:spLocks noGrp="1"/>
          </p:cNvSpPr>
          <p:nvPr>
            <p:ph type="body" sz="quarter" idx="14"/>
          </p:nvPr>
        </p:nvSpPr>
        <p:spPr>
          <a:xfrm>
            <a:off x="551202" y="1859321"/>
            <a:ext cx="8694738" cy="1074737"/>
          </a:xfrm>
        </p:spPr>
        <p:txBody>
          <a:bodyPr/>
          <a:lstStyle/>
          <a:p>
            <a:r>
              <a:rPr lang="en-US" sz="3600">
                <a:latin typeface="+mj-lt"/>
              </a:rPr>
              <a:t>Panel Discussion</a:t>
            </a:r>
          </a:p>
        </p:txBody>
      </p:sp>
    </p:spTree>
    <p:extLst>
      <p:ext uri="{BB962C8B-B14F-4D97-AF65-F5344CB8AC3E}">
        <p14:creationId xmlns:p14="http://schemas.microsoft.com/office/powerpoint/2010/main" val="1898968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4B0170B8-E688-E161-BAB0-513FA7C40B99}"/>
              </a:ext>
              <a:ext uri="{C183D7F6-B498-43B3-948B-1728B52AA6E4}">
                <adec:decorative xmlns:adec="http://schemas.microsoft.com/office/drawing/2017/decorative" val="1"/>
              </a:ext>
            </a:extLst>
          </p:cNvPr>
          <p:cNvSpPr txBox="1">
            <a:spLocks noGrp="1"/>
          </p:cNvSpPr>
          <p:nvPr>
            <p:ph type="title" idx="4294967295"/>
          </p:nvPr>
        </p:nvSpPr>
        <p:spPr>
          <a:xfrm>
            <a:off x="734927" y="372916"/>
            <a:ext cx="8694403" cy="480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SUPPLIER PANEL</a:t>
            </a:r>
          </a:p>
        </p:txBody>
      </p:sp>
      <p:pic>
        <p:nvPicPr>
          <p:cNvPr id="3" name="Picture 2">
            <a:extLst>
              <a:ext uri="{FF2B5EF4-FFF2-40B4-BE49-F238E27FC236}">
                <a16:creationId xmlns:a16="http://schemas.microsoft.com/office/drawing/2014/main" id="{DF600A1D-8B13-FBF4-BF54-4AD7E18AB0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81868" y="3624072"/>
            <a:ext cx="1828800" cy="1828800"/>
          </a:xfrm>
          <a:prstGeom prst="rect">
            <a:avLst/>
          </a:prstGeom>
        </p:spPr>
      </p:pic>
      <p:pic>
        <p:nvPicPr>
          <p:cNvPr id="5" name="Picture 4">
            <a:extLst>
              <a:ext uri="{FF2B5EF4-FFF2-40B4-BE49-F238E27FC236}">
                <a16:creationId xmlns:a16="http://schemas.microsoft.com/office/drawing/2014/main" id="{8E906156-4E37-7553-BD89-9A9EF3F328F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60525" y="553466"/>
            <a:ext cx="1828800" cy="1828800"/>
          </a:xfrm>
          <a:prstGeom prst="rect">
            <a:avLst/>
          </a:prstGeom>
        </p:spPr>
      </p:pic>
      <p:pic>
        <p:nvPicPr>
          <p:cNvPr id="8" name="Picture 7">
            <a:extLst>
              <a:ext uri="{FF2B5EF4-FFF2-40B4-BE49-F238E27FC236}">
                <a16:creationId xmlns:a16="http://schemas.microsoft.com/office/drawing/2014/main" id="{B7EB69B2-95DF-F9BC-B1A6-3BF359382C7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23628" y="548557"/>
            <a:ext cx="1828800" cy="1828800"/>
          </a:xfrm>
          <a:prstGeom prst="rect">
            <a:avLst/>
          </a:prstGeom>
        </p:spPr>
      </p:pic>
      <p:pic>
        <p:nvPicPr>
          <p:cNvPr id="10" name="Picture 9">
            <a:extLst>
              <a:ext uri="{FF2B5EF4-FFF2-40B4-BE49-F238E27FC236}">
                <a16:creationId xmlns:a16="http://schemas.microsoft.com/office/drawing/2014/main" id="{9A1FB1FA-5C93-B0F0-6138-77384D061E2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23628" y="3624072"/>
            <a:ext cx="1828800" cy="1828800"/>
          </a:xfrm>
          <a:prstGeom prst="rect">
            <a:avLst/>
          </a:prstGeom>
        </p:spPr>
      </p:pic>
      <p:pic>
        <p:nvPicPr>
          <p:cNvPr id="12" name="Picture 11">
            <a:extLst>
              <a:ext uri="{FF2B5EF4-FFF2-40B4-BE49-F238E27FC236}">
                <a16:creationId xmlns:a16="http://schemas.microsoft.com/office/drawing/2014/main" id="{59B4B00B-B5F2-5821-3BD1-B3F41671A57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13004" y="1795272"/>
            <a:ext cx="2743200" cy="2743200"/>
          </a:xfrm>
          <a:prstGeom prst="rect">
            <a:avLst/>
          </a:prstGeom>
        </p:spPr>
      </p:pic>
      <p:sp>
        <p:nvSpPr>
          <p:cNvPr id="14" name="TextBox 13">
            <a:extLst>
              <a:ext uri="{FF2B5EF4-FFF2-40B4-BE49-F238E27FC236}">
                <a16:creationId xmlns:a16="http://schemas.microsoft.com/office/drawing/2014/main" id="{F4B332BE-CF46-CF50-3DC3-9BE891105104}"/>
              </a:ext>
              <a:ext uri="{C183D7F6-B498-43B3-948B-1728B52AA6E4}">
                <adec:decorative xmlns:adec="http://schemas.microsoft.com/office/drawing/2017/decorative" val="1"/>
              </a:ext>
            </a:extLst>
          </p:cNvPr>
          <p:cNvSpPr txBox="1"/>
          <p:nvPr/>
        </p:nvSpPr>
        <p:spPr>
          <a:xfrm>
            <a:off x="7835900" y="5740400"/>
            <a:ext cx="4068914" cy="954107"/>
          </a:xfrm>
          <a:prstGeom prst="rect">
            <a:avLst/>
          </a:prstGeom>
          <a:noFill/>
        </p:spPr>
        <p:txBody>
          <a:bodyPr wrap="square" rtlCol="0">
            <a:spAutoFit/>
          </a:bodyPr>
          <a:lstStyle/>
          <a:p>
            <a:pPr algn="ctr"/>
            <a:r>
              <a:rPr lang="en-US" sz="2800" b="1"/>
              <a:t>Mark Fletcher</a:t>
            </a:r>
            <a:br>
              <a:rPr lang="en-US" sz="2800"/>
            </a:br>
            <a:r>
              <a:rPr lang="en-US" sz="2800"/>
              <a:t>Paradies Lagardère</a:t>
            </a:r>
          </a:p>
        </p:txBody>
      </p:sp>
      <p:sp>
        <p:nvSpPr>
          <p:cNvPr id="15" name="TextBox 14">
            <a:extLst>
              <a:ext uri="{FF2B5EF4-FFF2-40B4-BE49-F238E27FC236}">
                <a16:creationId xmlns:a16="http://schemas.microsoft.com/office/drawing/2014/main" id="{831B7AE4-DD25-166B-7FC4-EDA6101DC507}"/>
              </a:ext>
              <a:ext uri="{C183D7F6-B498-43B3-948B-1728B52AA6E4}">
                <adec:decorative xmlns:adec="http://schemas.microsoft.com/office/drawing/2017/decorative" val="1"/>
              </a:ext>
            </a:extLst>
          </p:cNvPr>
          <p:cNvSpPr txBox="1"/>
          <p:nvPr/>
        </p:nvSpPr>
        <p:spPr>
          <a:xfrm>
            <a:off x="3441700" y="5740399"/>
            <a:ext cx="4068914" cy="954107"/>
          </a:xfrm>
          <a:prstGeom prst="rect">
            <a:avLst/>
          </a:prstGeom>
          <a:noFill/>
        </p:spPr>
        <p:txBody>
          <a:bodyPr wrap="square" rtlCol="0">
            <a:spAutoFit/>
          </a:bodyPr>
          <a:lstStyle/>
          <a:p>
            <a:pPr algn="ctr"/>
            <a:r>
              <a:rPr lang="en-US" sz="2800" b="1"/>
              <a:t>Alea LaRocque</a:t>
            </a:r>
            <a:br>
              <a:rPr lang="en-US" sz="2800"/>
            </a:br>
            <a:r>
              <a:rPr lang="en-US" sz="2800"/>
              <a:t>WH Smith</a:t>
            </a:r>
          </a:p>
        </p:txBody>
      </p:sp>
      <p:sp>
        <p:nvSpPr>
          <p:cNvPr id="17" name="TextBox 16">
            <a:extLst>
              <a:ext uri="{FF2B5EF4-FFF2-40B4-BE49-F238E27FC236}">
                <a16:creationId xmlns:a16="http://schemas.microsoft.com/office/drawing/2014/main" id="{D21C42D9-CFCC-FD52-ACF8-760AE7D6959A}"/>
              </a:ext>
              <a:ext uri="{C183D7F6-B498-43B3-948B-1728B52AA6E4}">
                <adec:decorative xmlns:adec="http://schemas.microsoft.com/office/drawing/2017/decorative" val="1"/>
              </a:ext>
            </a:extLst>
          </p:cNvPr>
          <p:cNvSpPr txBox="1"/>
          <p:nvPr/>
        </p:nvSpPr>
        <p:spPr>
          <a:xfrm>
            <a:off x="3600336" y="2382266"/>
            <a:ext cx="4068914" cy="954107"/>
          </a:xfrm>
          <a:prstGeom prst="rect">
            <a:avLst/>
          </a:prstGeom>
          <a:noFill/>
        </p:spPr>
        <p:txBody>
          <a:bodyPr wrap="square" rtlCol="0">
            <a:spAutoFit/>
          </a:bodyPr>
          <a:lstStyle/>
          <a:p>
            <a:pPr algn="ctr"/>
            <a:r>
              <a:rPr lang="en-US" sz="2800" b="1"/>
              <a:t>Cord Rauba</a:t>
            </a:r>
            <a:br>
              <a:rPr lang="en-US" sz="2800"/>
            </a:br>
            <a:r>
              <a:rPr lang="en-US" sz="2800"/>
              <a:t>Provenzano Resources Inc</a:t>
            </a:r>
          </a:p>
        </p:txBody>
      </p:sp>
      <p:sp>
        <p:nvSpPr>
          <p:cNvPr id="18" name="TextBox 17">
            <a:extLst>
              <a:ext uri="{FF2B5EF4-FFF2-40B4-BE49-F238E27FC236}">
                <a16:creationId xmlns:a16="http://schemas.microsoft.com/office/drawing/2014/main" id="{E20045A1-F13C-EB7F-FAA0-D0BFAA264465}"/>
              </a:ext>
              <a:ext uri="{C183D7F6-B498-43B3-948B-1728B52AA6E4}">
                <adec:decorative xmlns:adec="http://schemas.microsoft.com/office/drawing/2017/decorative" val="1"/>
              </a:ext>
            </a:extLst>
          </p:cNvPr>
          <p:cNvSpPr txBox="1"/>
          <p:nvPr/>
        </p:nvSpPr>
        <p:spPr>
          <a:xfrm>
            <a:off x="7669250" y="2474893"/>
            <a:ext cx="4068914" cy="954107"/>
          </a:xfrm>
          <a:prstGeom prst="rect">
            <a:avLst/>
          </a:prstGeom>
          <a:noFill/>
        </p:spPr>
        <p:txBody>
          <a:bodyPr wrap="square" rtlCol="0">
            <a:spAutoFit/>
          </a:bodyPr>
          <a:lstStyle/>
          <a:p>
            <a:pPr algn="ctr"/>
            <a:r>
              <a:rPr lang="en-US" sz="2800" b="1"/>
              <a:t>Jill Wright</a:t>
            </a:r>
            <a:br>
              <a:rPr lang="en-US" sz="2800"/>
            </a:br>
            <a:r>
              <a:rPr lang="en-US" sz="2800"/>
              <a:t>Executive Shine</a:t>
            </a:r>
          </a:p>
        </p:txBody>
      </p:sp>
      <p:sp>
        <p:nvSpPr>
          <p:cNvPr id="19" name="TextBox 18">
            <a:extLst>
              <a:ext uri="{FF2B5EF4-FFF2-40B4-BE49-F238E27FC236}">
                <a16:creationId xmlns:a16="http://schemas.microsoft.com/office/drawing/2014/main" id="{86405E7A-4206-2F32-E154-D8CA5DF82910}"/>
              </a:ext>
              <a:ext uri="{C183D7F6-B498-43B3-948B-1728B52AA6E4}">
                <adec:decorative xmlns:adec="http://schemas.microsoft.com/office/drawing/2017/decorative" val="1"/>
              </a:ext>
            </a:extLst>
          </p:cNvPr>
          <p:cNvSpPr txBox="1"/>
          <p:nvPr/>
        </p:nvSpPr>
        <p:spPr>
          <a:xfrm>
            <a:off x="-98407" y="4975818"/>
            <a:ext cx="4068914" cy="1384995"/>
          </a:xfrm>
          <a:prstGeom prst="rect">
            <a:avLst/>
          </a:prstGeom>
          <a:noFill/>
        </p:spPr>
        <p:txBody>
          <a:bodyPr wrap="square" rtlCol="0">
            <a:spAutoFit/>
          </a:bodyPr>
          <a:lstStyle/>
          <a:p>
            <a:pPr algn="ctr"/>
            <a:r>
              <a:rPr lang="en-US" sz="2800" b="1"/>
              <a:t>Moderator</a:t>
            </a:r>
            <a:br>
              <a:rPr lang="en-US" sz="2800"/>
            </a:br>
            <a:r>
              <a:rPr lang="en-US" sz="2800"/>
              <a:t>Pamela Dechant</a:t>
            </a:r>
            <a:br>
              <a:rPr lang="en-US" sz="2800"/>
            </a:br>
            <a:r>
              <a:rPr lang="en-US" sz="2800"/>
              <a:t>DEN Concessions</a:t>
            </a:r>
          </a:p>
        </p:txBody>
      </p:sp>
    </p:spTree>
    <p:extLst>
      <p:ext uri="{BB962C8B-B14F-4D97-AF65-F5344CB8AC3E}">
        <p14:creationId xmlns:p14="http://schemas.microsoft.com/office/powerpoint/2010/main" val="2715338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11D0C-086F-42AA-F801-EF253FAEFFC5}"/>
            </a:ext>
          </a:extLst>
        </p:cNvPr>
        <p:cNvGrpSpPr/>
        <p:nvPr/>
      </p:nvGrpSpPr>
      <p:grpSpPr>
        <a:xfrm>
          <a:off x="0" y="0"/>
          <a:ext cx="0" cy="0"/>
          <a:chOff x="0" y="0"/>
          <a:chExt cx="0" cy="0"/>
        </a:xfrm>
      </p:grpSpPr>
      <p:sp>
        <p:nvSpPr>
          <p:cNvPr id="4" name="Text Placeholder 3" descr="Thank You">
            <a:extLst>
              <a:ext uri="{FF2B5EF4-FFF2-40B4-BE49-F238E27FC236}">
                <a16:creationId xmlns:a16="http://schemas.microsoft.com/office/drawing/2014/main" id="{13728AB8-44CA-F32F-7A9C-51760179BA0A}"/>
              </a:ext>
            </a:extLst>
          </p:cNvPr>
          <p:cNvSpPr>
            <a:spLocks noGrp="1"/>
          </p:cNvSpPr>
          <p:nvPr>
            <p:ph type="title" idx="4294967295"/>
          </p:nvPr>
        </p:nvSpPr>
        <p:spPr>
          <a:xfrm>
            <a:off x="921991" y="867195"/>
            <a:ext cx="11270009"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spcBef>
                <a:spcPts val="1000"/>
              </a:spcBef>
              <a:defRPr/>
            </a:pPr>
            <a:r>
              <a:rPr lang="en-US" sz="4000" b="1">
                <a:solidFill>
                  <a:schemeClr val="bg1"/>
                </a:solidFill>
                <a:latin typeface="+mn-lt"/>
                <a:ea typeface="Calibri Light" panose="020F0302020204030204" pitchFamily="34" charset="0"/>
                <a:cs typeface="Calibri Light" panose="020F0302020204030204" pitchFamily="34" charset="0"/>
              </a:rPr>
              <a:t>Expo Hall </a:t>
            </a:r>
            <a:br>
              <a:rPr lang="en-US" sz="4000" b="1">
                <a:solidFill>
                  <a:schemeClr val="bg1"/>
                </a:solidFill>
                <a:latin typeface="+mn-lt"/>
                <a:ea typeface="Calibri Light" panose="020F0302020204030204" pitchFamily="34" charset="0"/>
                <a:cs typeface="Calibri Light" panose="020F0302020204030204" pitchFamily="34" charset="0"/>
              </a:rPr>
            </a:br>
            <a:r>
              <a:rPr lang="en-US" sz="4000">
                <a:solidFill>
                  <a:schemeClr val="bg1"/>
                </a:solidFill>
                <a:latin typeface="+mn-lt"/>
                <a:ea typeface="Calibri Light" panose="020F0302020204030204" pitchFamily="34" charset="0"/>
                <a:cs typeface="Calibri Light" panose="020F0302020204030204" pitchFamily="34" charset="0"/>
              </a:rPr>
              <a:t>11 a.m. – 2:30 p.m. </a:t>
            </a:r>
            <a:br>
              <a:rPr kumimoji="0" lang="en-US" sz="4000" b="1" i="0" u="none" strike="noStrike" kern="1200" cap="none" spc="0" normalizeH="0" baseline="0" noProof="0">
                <a:ln>
                  <a:noFill/>
                </a:ln>
                <a:solidFill>
                  <a:schemeClr val="bg1"/>
                </a:solidFill>
                <a:effectLst/>
                <a:uLnTx/>
                <a:uFillTx/>
                <a:latin typeface="+mn-lt"/>
                <a:ea typeface="Calibri Light" panose="020F0302020204030204" pitchFamily="34" charset="0"/>
                <a:cs typeface="Calibri Light" panose="020F0302020204030204" pitchFamily="34" charset="0"/>
              </a:rPr>
            </a:br>
            <a:br>
              <a:rPr kumimoji="0" lang="en-US" sz="4000" b="1" i="0" u="none" strike="noStrike" kern="1200" cap="none" spc="0" normalizeH="0" baseline="0" noProof="0">
                <a:ln>
                  <a:noFill/>
                </a:ln>
                <a:solidFill>
                  <a:schemeClr val="bg1"/>
                </a:solidFill>
                <a:effectLst/>
                <a:uLnTx/>
                <a:uFillTx/>
                <a:latin typeface="+mn-lt"/>
                <a:ea typeface="Calibri Light" panose="020F0302020204030204" pitchFamily="34" charset="0"/>
                <a:cs typeface="Calibri Light" panose="020F0302020204030204" pitchFamily="34" charset="0"/>
              </a:rPr>
            </a:br>
            <a:r>
              <a:rPr lang="en-US" sz="4000" b="1">
                <a:solidFill>
                  <a:schemeClr val="bg1"/>
                </a:solidFill>
                <a:latin typeface="+mn-lt"/>
                <a:ea typeface="Calibri Light" panose="020F0302020204030204" pitchFamily="34" charset="0"/>
                <a:cs typeface="Calibri Light" panose="020F0302020204030204" pitchFamily="34" charset="0"/>
              </a:rPr>
              <a:t>How to Launch a Kiosk at DEN Workshop</a:t>
            </a:r>
            <a:br>
              <a:rPr lang="en-US" sz="4000" b="1">
                <a:solidFill>
                  <a:schemeClr val="bg1"/>
                </a:solidFill>
                <a:latin typeface="+mn-lt"/>
                <a:ea typeface="Calibri Light" panose="020F0302020204030204" pitchFamily="34" charset="0"/>
                <a:cs typeface="Calibri Light" panose="020F0302020204030204" pitchFamily="34" charset="0"/>
              </a:rPr>
            </a:br>
            <a:r>
              <a:rPr lang="en-US" sz="4000">
                <a:solidFill>
                  <a:schemeClr val="bg1"/>
                </a:solidFill>
                <a:latin typeface="+mn-lt"/>
                <a:ea typeface="Calibri Light" panose="020F0302020204030204" pitchFamily="34" charset="0"/>
                <a:cs typeface="Calibri Light" panose="020F0302020204030204" pitchFamily="34" charset="0"/>
              </a:rPr>
              <a:t>12:30</a:t>
            </a:r>
            <a:r>
              <a:rPr lang="en-US" sz="4000" b="1">
                <a:solidFill>
                  <a:schemeClr val="bg1"/>
                </a:solidFill>
                <a:latin typeface="+mn-lt"/>
                <a:ea typeface="Calibri Light" panose="020F0302020204030204" pitchFamily="34" charset="0"/>
                <a:cs typeface="Calibri Light" panose="020F0302020204030204" pitchFamily="34" charset="0"/>
              </a:rPr>
              <a:t> </a:t>
            </a:r>
            <a:r>
              <a:rPr lang="en-US" sz="4000">
                <a:solidFill>
                  <a:schemeClr val="bg1"/>
                </a:solidFill>
                <a:latin typeface="+mn-lt"/>
                <a:ea typeface="Calibri Light" panose="020F0302020204030204" pitchFamily="34" charset="0"/>
                <a:cs typeface="Calibri Light" panose="020F0302020204030204" pitchFamily="34" charset="0"/>
              </a:rPr>
              <a:t>– 1:30 p.m.</a:t>
            </a:r>
            <a:br>
              <a:rPr kumimoji="0" lang="en-US" sz="6600" b="1" i="0" u="none" strike="noStrike" kern="1200" cap="none" spc="0" normalizeH="0" baseline="0" noProof="0">
                <a:ln>
                  <a:noFill/>
                </a:ln>
                <a:solidFill>
                  <a:schemeClr val="bg1"/>
                </a:solidFill>
                <a:effectLst/>
                <a:uLnTx/>
                <a:uFillTx/>
                <a:latin typeface="+mn-lt"/>
                <a:ea typeface="+mn-ea"/>
                <a:cs typeface="+mn-cs"/>
              </a:rPr>
            </a:br>
            <a:br>
              <a:rPr kumimoji="0" lang="en-US" sz="6600" b="1" i="0" u="none" strike="noStrike" kern="1200" cap="none" spc="0" normalizeH="0" baseline="0" noProof="0">
                <a:ln>
                  <a:noFill/>
                </a:ln>
                <a:solidFill>
                  <a:schemeClr val="bg1"/>
                </a:solidFill>
                <a:effectLst/>
                <a:uLnTx/>
                <a:uFillTx/>
                <a:latin typeface="+mn-lt"/>
                <a:ea typeface="+mn-ea"/>
                <a:cs typeface="+mn-cs"/>
              </a:rPr>
            </a:br>
            <a:br>
              <a:rPr kumimoji="0" lang="en-US" sz="6600" b="1" i="0" u="none" strike="noStrike" kern="1200" cap="none" spc="0" normalizeH="0" baseline="0" noProof="0">
                <a:ln>
                  <a:noFill/>
                </a:ln>
                <a:solidFill>
                  <a:schemeClr val="bg1"/>
                </a:solidFill>
                <a:effectLst/>
                <a:uLnTx/>
                <a:uFillTx/>
                <a:latin typeface="+mn-lt"/>
                <a:ea typeface="+mn-ea"/>
                <a:cs typeface="+mn-cs"/>
              </a:rPr>
            </a:br>
            <a:br>
              <a:rPr kumimoji="0" lang="en-US" sz="6600" b="1" i="0" u="none" strike="noStrike" kern="1200" cap="none" spc="0" normalizeH="0" baseline="0" noProof="0">
                <a:ln>
                  <a:noFill/>
                </a:ln>
                <a:solidFill>
                  <a:schemeClr val="bg1"/>
                </a:solidFill>
                <a:effectLst/>
                <a:uLnTx/>
                <a:uFillTx/>
                <a:latin typeface="+mn-lt"/>
                <a:ea typeface="+mn-ea"/>
                <a:cs typeface="+mn-cs"/>
              </a:rPr>
            </a:br>
            <a:endParaRPr kumimoji="0" lang="en-US" sz="6600" b="1"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891032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96924-7816-E890-D618-2AFE6371AF95}"/>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36CCE1C3-9263-9187-06B9-954CE6BBA8C0}"/>
              </a:ext>
              <a:ext uri="{C183D7F6-B498-43B3-948B-1728B52AA6E4}">
                <adec:decorative xmlns:adec="http://schemas.microsoft.com/office/drawing/2017/decorative" val="1"/>
              </a:ext>
            </a:extLst>
          </p:cNvPr>
          <p:cNvSpPr txBox="1">
            <a:spLocks/>
          </p:cNvSpPr>
          <p:nvPr/>
        </p:nvSpPr>
        <p:spPr>
          <a:xfrm>
            <a:off x="734927" y="372916"/>
            <a:ext cx="8694403" cy="480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buFont typeface="Arial" panose="020B0604020202020204" pitchFamily="34" charset="0"/>
              <a:buNone/>
              <a:defRPr/>
            </a:pPr>
            <a:endParaRPr lang="en-US" sz="3700">
              <a:solidFill>
                <a:srgbClr val="440099"/>
              </a:solidFill>
              <a:latin typeface="+mn-lt"/>
              <a:ea typeface="+mn-ea"/>
              <a:cs typeface="+mn-cs"/>
            </a:endParaRPr>
          </a:p>
        </p:txBody>
      </p:sp>
      <p:sp>
        <p:nvSpPr>
          <p:cNvPr id="2" name="Rectangle 1">
            <a:extLst>
              <a:ext uri="{FF2B5EF4-FFF2-40B4-BE49-F238E27FC236}">
                <a16:creationId xmlns:a16="http://schemas.microsoft.com/office/drawing/2014/main" id="{5B8034E3-E35A-C3D6-2846-E8F354F70178}"/>
              </a:ext>
              <a:ext uri="{C183D7F6-B498-43B3-948B-1728B52AA6E4}">
                <adec:decorative xmlns:adec="http://schemas.microsoft.com/office/drawing/2017/decorative" val="1"/>
              </a:ext>
            </a:extLst>
          </p:cNvPr>
          <p:cNvSpPr/>
          <p:nvPr/>
        </p:nvSpPr>
        <p:spPr>
          <a:xfrm>
            <a:off x="0" y="0"/>
            <a:ext cx="12192000" cy="1188720"/>
          </a:xfrm>
          <a:prstGeom prst="rect">
            <a:avLst/>
          </a:prstGeom>
          <a:solidFill>
            <a:srgbClr val="440099"/>
          </a:solidFill>
          <a:ln>
            <a:solidFill>
              <a:srgbClr val="44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descr="Thank You">
            <a:extLst>
              <a:ext uri="{FF2B5EF4-FFF2-40B4-BE49-F238E27FC236}">
                <a16:creationId xmlns:a16="http://schemas.microsoft.com/office/drawing/2014/main" id="{EBE5991E-314E-E771-639C-1715C981ADC5}"/>
              </a:ext>
            </a:extLst>
          </p:cNvPr>
          <p:cNvSpPr txBox="1">
            <a:spLocks noGrp="1"/>
          </p:cNvSpPr>
          <p:nvPr>
            <p:ph type="title" idx="4294967295"/>
          </p:nvPr>
        </p:nvSpPr>
        <p:spPr>
          <a:xfrm>
            <a:off x="643487" y="258573"/>
            <a:ext cx="11270009" cy="8488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chemeClr val="bg1"/>
                </a:solidFill>
                <a:effectLst/>
                <a:uLnTx/>
                <a:uFillTx/>
                <a:latin typeface="+mn-lt"/>
                <a:ea typeface="+mn-ea"/>
                <a:cs typeface="+mn-cs"/>
              </a:rPr>
              <a:t>Thank You!</a:t>
            </a:r>
          </a:p>
        </p:txBody>
      </p:sp>
      <p:pic>
        <p:nvPicPr>
          <p:cNvPr id="6" name="Picture 5">
            <a:extLst>
              <a:ext uri="{FF2B5EF4-FFF2-40B4-BE49-F238E27FC236}">
                <a16:creationId xmlns:a16="http://schemas.microsoft.com/office/drawing/2014/main" id="{9CAEA928-C037-DEBC-254A-8A5767D14E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65286" y="1677951"/>
            <a:ext cx="1737360" cy="720730"/>
          </a:xfrm>
          <a:prstGeom prst="rect">
            <a:avLst/>
          </a:prstGeom>
        </p:spPr>
      </p:pic>
      <p:pic>
        <p:nvPicPr>
          <p:cNvPr id="10" name="Picture 9">
            <a:extLst>
              <a:ext uri="{FF2B5EF4-FFF2-40B4-BE49-F238E27FC236}">
                <a16:creationId xmlns:a16="http://schemas.microsoft.com/office/drawing/2014/main" id="{21B5C383-2802-2198-D31D-E1DC254D53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67782" y="4868999"/>
            <a:ext cx="1371600" cy="1360263"/>
          </a:xfrm>
          <a:prstGeom prst="rect">
            <a:avLst/>
          </a:prstGeom>
        </p:spPr>
      </p:pic>
      <p:pic>
        <p:nvPicPr>
          <p:cNvPr id="12" name="Picture 11">
            <a:extLst>
              <a:ext uri="{FF2B5EF4-FFF2-40B4-BE49-F238E27FC236}">
                <a16:creationId xmlns:a16="http://schemas.microsoft.com/office/drawing/2014/main" id="{8963B28D-E2BB-BF97-4828-0111D1ADE8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51434" y="4863330"/>
            <a:ext cx="1371600" cy="1371600"/>
          </a:xfrm>
          <a:prstGeom prst="rect">
            <a:avLst/>
          </a:prstGeom>
        </p:spPr>
      </p:pic>
      <p:pic>
        <p:nvPicPr>
          <p:cNvPr id="14" name="Picture 13">
            <a:extLst>
              <a:ext uri="{FF2B5EF4-FFF2-40B4-BE49-F238E27FC236}">
                <a16:creationId xmlns:a16="http://schemas.microsoft.com/office/drawing/2014/main" id="{3ED7C422-E8EE-B008-91BA-E546093E308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518738" y="4863330"/>
            <a:ext cx="1371600" cy="1371600"/>
          </a:xfrm>
          <a:prstGeom prst="rect">
            <a:avLst/>
          </a:prstGeom>
        </p:spPr>
      </p:pic>
      <p:pic>
        <p:nvPicPr>
          <p:cNvPr id="16" name="Picture 15">
            <a:extLst>
              <a:ext uri="{FF2B5EF4-FFF2-40B4-BE49-F238E27FC236}">
                <a16:creationId xmlns:a16="http://schemas.microsoft.com/office/drawing/2014/main" id="{0AB09947-ED4A-1392-E51B-917E66D1B5ED}"/>
              </a:ext>
              <a:ext uri="{C183D7F6-B498-43B3-948B-1728B52AA6E4}">
                <adec:decorative xmlns:adec="http://schemas.microsoft.com/office/drawing/2017/decorative" val="1"/>
              </a:ext>
            </a:extLst>
          </p:cNvPr>
          <p:cNvPicPr>
            <a:picLocks noChangeAspect="1"/>
          </p:cNvPicPr>
          <p:nvPr/>
        </p:nvPicPr>
        <p:blipFill>
          <a:blip r:embed="rId7"/>
          <a:srcRect t="28487" b="27485"/>
          <a:stretch>
            <a:fillRect/>
          </a:stretch>
        </p:blipFill>
        <p:spPr>
          <a:xfrm>
            <a:off x="10152978" y="1742542"/>
            <a:ext cx="1737360" cy="591548"/>
          </a:xfrm>
          <a:prstGeom prst="rect">
            <a:avLst/>
          </a:prstGeom>
        </p:spPr>
      </p:pic>
      <p:pic>
        <p:nvPicPr>
          <p:cNvPr id="18" name="Picture 17">
            <a:extLst>
              <a:ext uri="{FF2B5EF4-FFF2-40B4-BE49-F238E27FC236}">
                <a16:creationId xmlns:a16="http://schemas.microsoft.com/office/drawing/2014/main" id="{C55E8E42-12A7-BDA4-DD87-3C6EE5EFF18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229514" y="3028710"/>
            <a:ext cx="1737360" cy="977415"/>
          </a:xfrm>
          <a:prstGeom prst="rect">
            <a:avLst/>
          </a:prstGeom>
        </p:spPr>
      </p:pic>
      <p:pic>
        <p:nvPicPr>
          <p:cNvPr id="20" name="Picture 19">
            <a:extLst>
              <a:ext uri="{FF2B5EF4-FFF2-40B4-BE49-F238E27FC236}">
                <a16:creationId xmlns:a16="http://schemas.microsoft.com/office/drawing/2014/main" id="{DEF5E305-F789-259C-E12C-E6459DFADE69}"/>
              </a:ext>
              <a:ext uri="{C183D7F6-B498-43B3-948B-1728B52AA6E4}">
                <adec:decorative xmlns:adec="http://schemas.microsoft.com/office/drawing/2017/decorative" val="1"/>
              </a:ext>
            </a:extLst>
          </p:cNvPr>
          <p:cNvPicPr>
            <a:picLocks noChangeAspect="1"/>
          </p:cNvPicPr>
          <p:nvPr/>
        </p:nvPicPr>
        <p:blipFill>
          <a:blip r:embed="rId9"/>
          <a:srcRect t="22069" b="18404"/>
          <a:stretch>
            <a:fillRect/>
          </a:stretch>
        </p:blipFill>
        <p:spPr>
          <a:xfrm>
            <a:off x="4267782" y="3000317"/>
            <a:ext cx="1737360" cy="1034201"/>
          </a:xfrm>
          <a:prstGeom prst="rect">
            <a:avLst/>
          </a:prstGeom>
        </p:spPr>
      </p:pic>
      <p:pic>
        <p:nvPicPr>
          <p:cNvPr id="22" name="Picture 21">
            <a:extLst>
              <a:ext uri="{FF2B5EF4-FFF2-40B4-BE49-F238E27FC236}">
                <a16:creationId xmlns:a16="http://schemas.microsoft.com/office/drawing/2014/main" id="{BB56CB51-E147-208F-63FB-88035B95822F}"/>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0152978" y="3185696"/>
            <a:ext cx="1737360" cy="663442"/>
          </a:xfrm>
          <a:prstGeom prst="rect">
            <a:avLst/>
          </a:prstGeom>
        </p:spPr>
      </p:pic>
      <p:pic>
        <p:nvPicPr>
          <p:cNvPr id="24" name="Picture 23">
            <a:extLst>
              <a:ext uri="{FF2B5EF4-FFF2-40B4-BE49-F238E27FC236}">
                <a16:creationId xmlns:a16="http://schemas.microsoft.com/office/drawing/2014/main" id="{B1395927-5B99-6B12-3E7B-CBE12EBF5745}"/>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435086" y="4863330"/>
            <a:ext cx="1371600" cy="1371600"/>
          </a:xfrm>
          <a:prstGeom prst="rect">
            <a:avLst/>
          </a:prstGeom>
        </p:spPr>
      </p:pic>
      <p:sp>
        <p:nvSpPr>
          <p:cNvPr id="27" name="TextBox 26">
            <a:extLst>
              <a:ext uri="{FF2B5EF4-FFF2-40B4-BE49-F238E27FC236}">
                <a16:creationId xmlns:a16="http://schemas.microsoft.com/office/drawing/2014/main" id="{43E18740-FB82-03E1-183B-118756BF7082}"/>
              </a:ext>
              <a:ext uri="{C183D7F6-B498-43B3-948B-1728B52AA6E4}">
                <adec:decorative xmlns:adec="http://schemas.microsoft.com/office/drawing/2017/decorative" val="1"/>
              </a:ext>
            </a:extLst>
          </p:cNvPr>
          <p:cNvSpPr txBox="1"/>
          <p:nvPr/>
        </p:nvSpPr>
        <p:spPr>
          <a:xfrm>
            <a:off x="8462790" y="1715151"/>
            <a:ext cx="1330044" cy="646331"/>
          </a:xfrm>
          <a:prstGeom prst="rect">
            <a:avLst/>
          </a:prstGeom>
          <a:noFill/>
        </p:spPr>
        <p:txBody>
          <a:bodyPr wrap="none" rtlCol="0">
            <a:spAutoFit/>
          </a:bodyPr>
          <a:lstStyle/>
          <a:p>
            <a:pPr algn="ctr"/>
            <a:r>
              <a:rPr lang="en-US" b="1" dirty="0" err="1"/>
              <a:t>Proserve</a:t>
            </a:r>
            <a:r>
              <a:rPr lang="en-US" b="1" dirty="0"/>
              <a:t> </a:t>
            </a:r>
          </a:p>
          <a:p>
            <a:pPr algn="ctr"/>
            <a:r>
              <a:rPr lang="en-US" b="1" dirty="0"/>
              <a:t>Corporation</a:t>
            </a:r>
          </a:p>
        </p:txBody>
      </p:sp>
      <p:pic>
        <p:nvPicPr>
          <p:cNvPr id="29" name="Picture 28">
            <a:extLst>
              <a:ext uri="{FF2B5EF4-FFF2-40B4-BE49-F238E27FC236}">
                <a16:creationId xmlns:a16="http://schemas.microsoft.com/office/drawing/2014/main" id="{D31D0762-DB34-F1FB-883C-941DA596BAFF}"/>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8191246" y="3188976"/>
            <a:ext cx="1737360" cy="656882"/>
          </a:xfrm>
          <a:prstGeom prst="rect">
            <a:avLst/>
          </a:prstGeom>
        </p:spPr>
      </p:pic>
      <p:pic>
        <p:nvPicPr>
          <p:cNvPr id="1026" name="Picture 2">
            <a:extLst>
              <a:ext uri="{FF2B5EF4-FFF2-40B4-BE49-F238E27FC236}">
                <a16:creationId xmlns:a16="http://schemas.microsoft.com/office/drawing/2014/main" id="{0955E7D6-75DF-636A-E360-939DED61FF32}"/>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67782" y="1855893"/>
            <a:ext cx="1737360" cy="36484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4">
            <a:extLst>
              <a:ext uri="{FF2B5EF4-FFF2-40B4-BE49-F238E27FC236}">
                <a16:creationId xmlns:a16="http://schemas.microsoft.com/office/drawing/2014/main" id="{4A539932-B907-23C1-E38B-BCEE1CF7304D}"/>
              </a:ext>
            </a:extLst>
          </p:cNvPr>
          <p:cNvSpPr txBox="1">
            <a:spLocks/>
          </p:cNvSpPr>
          <p:nvPr/>
        </p:nvSpPr>
        <p:spPr>
          <a:xfrm>
            <a:off x="576797" y="1855893"/>
            <a:ext cx="3655300" cy="29141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1200"/>
              </a:spcAft>
              <a:buClr>
                <a:srgbClr val="C3D831"/>
              </a:buClr>
            </a:pPr>
            <a:r>
              <a:rPr lang="en-US"/>
              <a:t>Buyers</a:t>
            </a:r>
          </a:p>
          <a:p>
            <a:pPr marL="285750" indent="-285750">
              <a:spcAft>
                <a:spcPts val="1200"/>
              </a:spcAft>
              <a:buClr>
                <a:srgbClr val="C3D831"/>
              </a:buClr>
            </a:pPr>
            <a:r>
              <a:rPr lang="en-US">
                <a:ea typeface="Calibri"/>
                <a:cs typeface="Calibri"/>
              </a:rPr>
              <a:t>Resource Partners</a:t>
            </a:r>
          </a:p>
          <a:p>
            <a:pPr marL="285750" indent="-285750">
              <a:spcAft>
                <a:spcPts val="1200"/>
              </a:spcAft>
              <a:buClr>
                <a:srgbClr val="C3D831"/>
              </a:buClr>
            </a:pPr>
            <a:r>
              <a:rPr lang="en-US">
                <a:ea typeface="Calibri"/>
                <a:cs typeface="Calibri"/>
              </a:rPr>
              <a:t>DEN Teams</a:t>
            </a:r>
          </a:p>
          <a:p>
            <a:pPr marL="285750" indent="-285750">
              <a:spcAft>
                <a:spcPts val="1200"/>
              </a:spcAft>
              <a:buClr>
                <a:srgbClr val="C3D831"/>
              </a:buClr>
            </a:pPr>
            <a:r>
              <a:rPr lang="en-US">
                <a:ea typeface="Calibri"/>
                <a:cs typeface="Calibri"/>
              </a:rPr>
              <a:t>Volunteers</a:t>
            </a:r>
          </a:p>
        </p:txBody>
      </p:sp>
    </p:spTree>
    <p:extLst>
      <p:ext uri="{BB962C8B-B14F-4D97-AF65-F5344CB8AC3E}">
        <p14:creationId xmlns:p14="http://schemas.microsoft.com/office/powerpoint/2010/main" val="1251352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FC315-DFD8-E00B-F76F-7376AE8FB1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374AE1D-C937-8AFC-82E2-202656FAC375}"/>
              </a:ext>
            </a:extLst>
          </p:cNvPr>
          <p:cNvSpPr>
            <a:spLocks noGrp="1"/>
          </p:cNvSpPr>
          <p:nvPr>
            <p:ph type="title" idx="4294967295"/>
          </p:nvPr>
        </p:nvSpPr>
        <p:spPr>
          <a:xfrm>
            <a:off x="926684" y="496503"/>
            <a:ext cx="1086451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700">
                <a:solidFill>
                  <a:srgbClr val="440099"/>
                </a:solidFill>
                <a:latin typeface="+mn-lt"/>
                <a:ea typeface="+mn-ea"/>
                <a:cs typeface="+mn-cs"/>
              </a:rPr>
              <a:t>EXPO NAVIGATION WITH WHOVA</a:t>
            </a:r>
          </a:p>
        </p:txBody>
      </p:sp>
      <p:sp>
        <p:nvSpPr>
          <p:cNvPr id="11" name="TextBox 10" descr="8:30 – 8:45 a.m. Welcome Remarks&#10;8:45 – 9:30 a.m. Blueprint for the Future: Exploring the Concessions Masterplan&#10;9:30 – 10:30 a.m. Panel Discussion: Unlocking Opportunities – Becoming a Supplier&#10;10:30 – 10:45 a.m. Break&#10;10:45 a.m. – 2:00 p.m. Expo Floor Open&#10;2:00 – 3:00 p.m. Concessions Town Hall&#10;3:00 – 4:00 p.m. DCA&#10;">
            <a:extLst>
              <a:ext uri="{FF2B5EF4-FFF2-40B4-BE49-F238E27FC236}">
                <a16:creationId xmlns:a16="http://schemas.microsoft.com/office/drawing/2014/main" id="{990A2D76-C9F6-006B-74E7-4B2455CDD275}"/>
              </a:ext>
            </a:extLst>
          </p:cNvPr>
          <p:cNvSpPr txBox="1"/>
          <p:nvPr/>
        </p:nvSpPr>
        <p:spPr>
          <a:xfrm>
            <a:off x="926683" y="1444013"/>
            <a:ext cx="10781407" cy="4478149"/>
          </a:xfrm>
          <a:prstGeom prst="rect">
            <a:avLst/>
          </a:prstGeom>
          <a:noFill/>
        </p:spPr>
        <p:txBody>
          <a:bodyPr wrap="square">
            <a:spAutoFit/>
          </a:bodyPr>
          <a:lstStyle/>
          <a:p>
            <a:pPr marL="571500" indent="-571500">
              <a:spcAft>
                <a:spcPts val="1800"/>
              </a:spcAft>
              <a:buClr>
                <a:srgbClr val="C3D831"/>
              </a:buClr>
              <a:buFont typeface="Arial" panose="020B0604020202020204" pitchFamily="34" charset="0"/>
              <a:buChar char="•"/>
            </a:pPr>
            <a:r>
              <a:rPr lang="en-US" sz="3500" b="1"/>
              <a:t>Download Whova</a:t>
            </a:r>
            <a:r>
              <a:rPr lang="en-US" sz="3500"/>
              <a:t> on iOS or Android</a:t>
            </a:r>
          </a:p>
          <a:p>
            <a:pPr marL="571500" indent="-571500">
              <a:spcAft>
                <a:spcPts val="1800"/>
              </a:spcAft>
              <a:buClr>
                <a:srgbClr val="C3D831"/>
              </a:buClr>
              <a:buFont typeface="Arial" panose="020B0604020202020204" pitchFamily="34" charset="0"/>
              <a:buChar char="•"/>
            </a:pPr>
            <a:r>
              <a:rPr lang="en-US" sz="3500" b="1"/>
              <a:t>Find the Expo</a:t>
            </a:r>
            <a:r>
              <a:rPr lang="en-US" sz="3500"/>
              <a:t>: Search “Snack &amp; Souvenir Expo 2026”</a:t>
            </a:r>
            <a:endParaRPr lang="en-US" sz="3500" b="1"/>
          </a:p>
          <a:p>
            <a:pPr marL="571500" indent="-571500">
              <a:spcAft>
                <a:spcPts val="1800"/>
              </a:spcAft>
              <a:buClr>
                <a:srgbClr val="C3D831"/>
              </a:buClr>
              <a:buFont typeface="Arial" panose="020B0604020202020204" pitchFamily="34" charset="0"/>
              <a:buChar char="•"/>
            </a:pPr>
            <a:r>
              <a:rPr lang="en-US" sz="3500" b="1"/>
              <a:t>Create Profile</a:t>
            </a:r>
            <a:r>
              <a:rPr lang="en-US" sz="3500"/>
              <a:t> and start connecting</a:t>
            </a:r>
          </a:p>
          <a:p>
            <a:pPr marL="571500" indent="-571500">
              <a:spcAft>
                <a:spcPts val="1800"/>
              </a:spcAft>
              <a:buClr>
                <a:srgbClr val="C3D831"/>
              </a:buClr>
              <a:buFont typeface="Arial" panose="020B0604020202020204" pitchFamily="34" charset="0"/>
              <a:buChar char="•"/>
            </a:pPr>
            <a:r>
              <a:rPr lang="en-US" sz="3500" b="1"/>
              <a:t>Save Contacts</a:t>
            </a:r>
            <a:r>
              <a:rPr lang="en-US" sz="3500"/>
              <a:t> by July 21, 2026</a:t>
            </a:r>
          </a:p>
          <a:p>
            <a:pPr marL="571500" indent="-571500">
              <a:spcAft>
                <a:spcPts val="1800"/>
              </a:spcAft>
              <a:buClr>
                <a:srgbClr val="C3D831"/>
              </a:buClr>
              <a:buFont typeface="Arial" panose="020B0604020202020204" pitchFamily="34" charset="0"/>
              <a:buChar char="•"/>
            </a:pPr>
            <a:r>
              <a:rPr lang="en-US" sz="3500" b="1"/>
              <a:t>Whova Co‑Pilot</a:t>
            </a:r>
            <a:r>
              <a:rPr lang="en-US" sz="3500"/>
              <a:t>: Meet attendees, partners, buyers</a:t>
            </a:r>
          </a:p>
          <a:p>
            <a:pPr marL="571500" indent="-571500">
              <a:spcAft>
                <a:spcPts val="1800"/>
              </a:spcAft>
              <a:buClr>
                <a:srgbClr val="C3D831"/>
              </a:buClr>
              <a:buFont typeface="Arial" panose="020B0604020202020204" pitchFamily="34" charset="0"/>
              <a:buChar char="•"/>
            </a:pPr>
            <a:r>
              <a:rPr lang="en-US" sz="3500" b="1"/>
              <a:t>Engage</a:t>
            </a:r>
            <a:r>
              <a:rPr lang="en-US" sz="3500"/>
              <a:t>: Message and take notes</a:t>
            </a:r>
          </a:p>
        </p:txBody>
      </p:sp>
    </p:spTree>
    <p:extLst>
      <p:ext uri="{BB962C8B-B14F-4D97-AF65-F5344CB8AC3E}">
        <p14:creationId xmlns:p14="http://schemas.microsoft.com/office/powerpoint/2010/main" val="3666557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What to Expect">
            <a:extLst>
              <a:ext uri="{FF2B5EF4-FFF2-40B4-BE49-F238E27FC236}">
                <a16:creationId xmlns:a16="http://schemas.microsoft.com/office/drawing/2014/main" id="{6EF044C0-7A2F-7890-6992-78DEF4EBD5B1}"/>
              </a:ext>
            </a:extLst>
          </p:cNvPr>
          <p:cNvSpPr>
            <a:spLocks noGrp="1"/>
          </p:cNvSpPr>
          <p:nvPr>
            <p:ph type="title" idx="4294967295"/>
          </p:nvPr>
        </p:nvSpPr>
        <p:spPr>
          <a:xfrm>
            <a:off x="1072098" y="2485559"/>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600" b="0" i="0" u="none" strike="noStrike" kern="1200" cap="none" spc="0" normalizeH="0" baseline="0" noProof="0">
                <a:ln>
                  <a:noFill/>
                </a:ln>
                <a:solidFill>
                  <a:srgbClr val="440099"/>
                </a:solidFill>
                <a:effectLst/>
                <a:uLnTx/>
                <a:uFillTx/>
                <a:latin typeface="+mn-lt"/>
                <a:ea typeface="+mn-ea"/>
                <a:cs typeface="+mn-cs"/>
              </a:rPr>
              <a:t>What to Expect</a:t>
            </a:r>
          </a:p>
        </p:txBody>
      </p:sp>
    </p:spTree>
    <p:extLst>
      <p:ext uri="{BB962C8B-B14F-4D97-AF65-F5344CB8AC3E}">
        <p14:creationId xmlns:p14="http://schemas.microsoft.com/office/powerpoint/2010/main" val="3802635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Connector: Elbow 17">
            <a:extLst>
              <a:ext uri="{FF2B5EF4-FFF2-40B4-BE49-F238E27FC236}">
                <a16:creationId xmlns:a16="http://schemas.microsoft.com/office/drawing/2014/main" id="{99BC4C4B-4935-485E-18FC-FBD73D88824D}"/>
              </a:ext>
              <a:ext uri="{C183D7F6-B498-43B3-948B-1728B52AA6E4}">
                <adec:decorative xmlns:adec="http://schemas.microsoft.com/office/drawing/2017/decorative" val="1"/>
              </a:ext>
            </a:extLst>
          </p:cNvPr>
          <p:cNvCxnSpPr>
            <a:cxnSpLocks/>
          </p:cNvCxnSpPr>
          <p:nvPr/>
        </p:nvCxnSpPr>
        <p:spPr>
          <a:xfrm>
            <a:off x="7467204" y="4482473"/>
            <a:ext cx="1137142" cy="470527"/>
          </a:xfrm>
          <a:prstGeom prst="bentConnector3">
            <a:avLst>
              <a:gd name="adj1" fmla="val -4353"/>
            </a:avLst>
          </a:prstGeom>
          <a:ln w="79375" cap="flat" cmpd="sng" algn="ctr">
            <a:solidFill>
              <a:srgbClr val="440099"/>
            </a:solidFill>
            <a:prstDash val="sysDot"/>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 name="Text Placeholder 1">
            <a:extLst>
              <a:ext uri="{FF2B5EF4-FFF2-40B4-BE49-F238E27FC236}">
                <a16:creationId xmlns:a16="http://schemas.microsoft.com/office/drawing/2014/main" id="{F23D96B8-566A-E009-9691-85B3C0546A90}"/>
              </a:ext>
              <a:ext uri="{C183D7F6-B498-43B3-948B-1728B52AA6E4}">
                <adec:decorative xmlns:adec="http://schemas.microsoft.com/office/drawing/2017/decorative" val="1"/>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fontAlgn="auto">
              <a:spcBef>
                <a:spcPts val="1000"/>
              </a:spcBef>
              <a:spcAft>
                <a:spcPts val="0"/>
              </a:spcAft>
              <a:buClrTx/>
              <a:buSzTx/>
              <a:tabLst/>
              <a:defRPr/>
            </a:pPr>
            <a:r>
              <a:rPr lang="en-US" sz="3700">
                <a:solidFill>
                  <a:srgbClr val="440099"/>
                </a:solidFill>
                <a:latin typeface="+mn-lt"/>
                <a:ea typeface="+mn-ea"/>
                <a:cs typeface="+mn-cs"/>
              </a:rPr>
              <a:t>CHOOSE YOUR PATH TO SUCCESS</a:t>
            </a:r>
          </a:p>
        </p:txBody>
      </p:sp>
      <p:pic>
        <p:nvPicPr>
          <p:cNvPr id="4" name="Picture 3">
            <a:extLst>
              <a:ext uri="{FF2B5EF4-FFF2-40B4-BE49-F238E27FC236}">
                <a16:creationId xmlns:a16="http://schemas.microsoft.com/office/drawing/2014/main" id="{14010FA7-E058-C31F-36E5-52677695798F}"/>
              </a:ext>
              <a:ext uri="{C183D7F6-B498-43B3-948B-1728B52AA6E4}">
                <adec:decorative xmlns:adec="http://schemas.microsoft.com/office/drawing/2017/decorative" val="1"/>
              </a:ext>
            </a:extLst>
          </p:cNvPr>
          <p:cNvPicPr>
            <a:picLocks noChangeAspect="1"/>
          </p:cNvPicPr>
          <p:nvPr/>
        </p:nvPicPr>
        <p:blipFill>
          <a:blip r:embed="rId3"/>
          <a:srcRect l="7896" t="11567" r="7752" b="8018"/>
          <a:stretch>
            <a:fillRect/>
          </a:stretch>
        </p:blipFill>
        <p:spPr>
          <a:xfrm>
            <a:off x="905930" y="1473199"/>
            <a:ext cx="3356796" cy="2215485"/>
          </a:xfrm>
          <a:prstGeom prst="rect">
            <a:avLst/>
          </a:prstGeom>
          <a:ln w="28575">
            <a:noFill/>
          </a:ln>
        </p:spPr>
      </p:pic>
      <p:pic>
        <p:nvPicPr>
          <p:cNvPr id="6" name="Picture 5">
            <a:extLst>
              <a:ext uri="{FF2B5EF4-FFF2-40B4-BE49-F238E27FC236}">
                <a16:creationId xmlns:a16="http://schemas.microsoft.com/office/drawing/2014/main" id="{CE38C949-B8DB-E4E0-BD5C-C0F11601E50C}"/>
              </a:ext>
              <a:ext uri="{C183D7F6-B498-43B3-948B-1728B52AA6E4}">
                <adec:decorative xmlns:adec="http://schemas.microsoft.com/office/drawing/2017/decorative" val="1"/>
              </a:ext>
            </a:extLst>
          </p:cNvPr>
          <p:cNvPicPr>
            <a:picLocks noChangeAspect="1"/>
          </p:cNvPicPr>
          <p:nvPr/>
        </p:nvPicPr>
        <p:blipFill>
          <a:blip r:embed="rId4"/>
          <a:srcRect l="7826" t="10749" r="7822" b="8836"/>
          <a:stretch>
            <a:fillRect/>
          </a:stretch>
        </p:blipFill>
        <p:spPr>
          <a:xfrm>
            <a:off x="4724399" y="2294462"/>
            <a:ext cx="3356797" cy="2215485"/>
          </a:xfrm>
          <a:prstGeom prst="rect">
            <a:avLst/>
          </a:prstGeom>
          <a:ln w="28575">
            <a:noFill/>
          </a:ln>
        </p:spPr>
      </p:pic>
      <p:pic>
        <p:nvPicPr>
          <p:cNvPr id="8" name="Picture 7">
            <a:extLst>
              <a:ext uri="{FF2B5EF4-FFF2-40B4-BE49-F238E27FC236}">
                <a16:creationId xmlns:a16="http://schemas.microsoft.com/office/drawing/2014/main" id="{2A636158-1728-C7AE-5678-305533AD315D}"/>
              </a:ext>
              <a:ext uri="{C183D7F6-B498-43B3-948B-1728B52AA6E4}">
                <adec:decorative xmlns:adec="http://schemas.microsoft.com/office/drawing/2017/decorative" val="1"/>
              </a:ext>
            </a:extLst>
          </p:cNvPr>
          <p:cNvPicPr>
            <a:picLocks noChangeAspect="1"/>
          </p:cNvPicPr>
          <p:nvPr/>
        </p:nvPicPr>
        <p:blipFill>
          <a:blip r:embed="rId5"/>
          <a:srcRect l="8205" t="9836" r="7442" b="11755"/>
          <a:stretch>
            <a:fillRect/>
          </a:stretch>
        </p:blipFill>
        <p:spPr>
          <a:xfrm>
            <a:off x="8604346" y="3389445"/>
            <a:ext cx="3356797" cy="2160171"/>
          </a:xfrm>
          <a:prstGeom prst="rect">
            <a:avLst/>
          </a:prstGeom>
          <a:ln w="28575">
            <a:noFill/>
          </a:ln>
        </p:spPr>
      </p:pic>
      <p:cxnSp>
        <p:nvCxnSpPr>
          <p:cNvPr id="5" name="Connector: Elbow 4">
            <a:extLst>
              <a:ext uri="{FF2B5EF4-FFF2-40B4-BE49-F238E27FC236}">
                <a16:creationId xmlns:a16="http://schemas.microsoft.com/office/drawing/2014/main" id="{524AF676-6A93-2876-7838-EDFD6469B6A2}"/>
              </a:ext>
              <a:ext uri="{C183D7F6-B498-43B3-948B-1728B52AA6E4}">
                <adec:decorative xmlns:adec="http://schemas.microsoft.com/office/drawing/2017/decorative" val="1"/>
              </a:ext>
            </a:extLst>
          </p:cNvPr>
          <p:cNvCxnSpPr>
            <a:cxnSpLocks/>
          </p:cNvCxnSpPr>
          <p:nvPr/>
        </p:nvCxnSpPr>
        <p:spPr>
          <a:xfrm>
            <a:off x="3687079" y="3683038"/>
            <a:ext cx="1037320" cy="461665"/>
          </a:xfrm>
          <a:prstGeom prst="bentConnector3">
            <a:avLst>
              <a:gd name="adj1" fmla="val 2752"/>
            </a:avLst>
          </a:prstGeom>
          <a:ln w="79375" cap="flat" cmpd="sng" algn="ctr">
            <a:solidFill>
              <a:srgbClr val="440099"/>
            </a:solidFill>
            <a:prstDash val="sysDot"/>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59A90B17-44C1-39FA-B48C-A59C9E5D36FF}"/>
              </a:ext>
            </a:extLst>
          </p:cNvPr>
          <p:cNvSpPr txBox="1"/>
          <p:nvPr/>
        </p:nvSpPr>
        <p:spPr>
          <a:xfrm>
            <a:off x="982437" y="3775973"/>
            <a:ext cx="2666389" cy="461665"/>
          </a:xfrm>
          <a:prstGeom prst="rect">
            <a:avLst/>
          </a:prstGeom>
          <a:noFill/>
        </p:spPr>
        <p:txBody>
          <a:bodyPr wrap="square" rtlCol="0">
            <a:spAutoFit/>
          </a:bodyPr>
          <a:lstStyle/>
          <a:p>
            <a:pPr algn="ctr"/>
            <a:r>
              <a:rPr lang="en-US" sz="3600" b="1" baseline="30000">
                <a:solidFill>
                  <a:srgbClr val="440099"/>
                </a:solidFill>
              </a:rPr>
              <a:t>Product on a Shelf</a:t>
            </a:r>
          </a:p>
        </p:txBody>
      </p:sp>
      <p:sp>
        <p:nvSpPr>
          <p:cNvPr id="9" name="TextBox 8">
            <a:extLst>
              <a:ext uri="{FF2B5EF4-FFF2-40B4-BE49-F238E27FC236}">
                <a16:creationId xmlns:a16="http://schemas.microsoft.com/office/drawing/2014/main" id="{C1872D0D-7467-832C-6638-C723B5BAA88F}"/>
              </a:ext>
            </a:extLst>
          </p:cNvPr>
          <p:cNvSpPr txBox="1"/>
          <p:nvPr/>
        </p:nvSpPr>
        <p:spPr>
          <a:xfrm>
            <a:off x="4724399" y="4594795"/>
            <a:ext cx="3356797" cy="461665"/>
          </a:xfrm>
          <a:prstGeom prst="rect">
            <a:avLst/>
          </a:prstGeom>
          <a:noFill/>
        </p:spPr>
        <p:txBody>
          <a:bodyPr wrap="square" rtlCol="0">
            <a:spAutoFit/>
          </a:bodyPr>
          <a:lstStyle/>
          <a:p>
            <a:pPr algn="ctr"/>
            <a:r>
              <a:rPr lang="en-US" sz="3600" b="1" baseline="30000">
                <a:solidFill>
                  <a:srgbClr val="440099"/>
                </a:solidFill>
              </a:rPr>
              <a:t>Kiosk Operator</a:t>
            </a:r>
          </a:p>
        </p:txBody>
      </p:sp>
      <p:sp>
        <p:nvSpPr>
          <p:cNvPr id="10" name="TextBox 9">
            <a:extLst>
              <a:ext uri="{FF2B5EF4-FFF2-40B4-BE49-F238E27FC236}">
                <a16:creationId xmlns:a16="http://schemas.microsoft.com/office/drawing/2014/main" id="{199C38D3-AE1B-4288-A047-17C22497594E}"/>
              </a:ext>
            </a:extLst>
          </p:cNvPr>
          <p:cNvSpPr txBox="1"/>
          <p:nvPr/>
        </p:nvSpPr>
        <p:spPr>
          <a:xfrm>
            <a:off x="8604346" y="5675126"/>
            <a:ext cx="3356797" cy="461665"/>
          </a:xfrm>
          <a:prstGeom prst="rect">
            <a:avLst/>
          </a:prstGeom>
          <a:noFill/>
        </p:spPr>
        <p:txBody>
          <a:bodyPr wrap="square" rtlCol="0">
            <a:spAutoFit/>
          </a:bodyPr>
          <a:lstStyle/>
          <a:p>
            <a:pPr algn="ctr"/>
            <a:r>
              <a:rPr lang="en-US" sz="3600" b="1" baseline="30000">
                <a:solidFill>
                  <a:srgbClr val="440099"/>
                </a:solidFill>
              </a:rPr>
              <a:t>Store Front Operator</a:t>
            </a:r>
          </a:p>
        </p:txBody>
      </p:sp>
      <p:sp>
        <p:nvSpPr>
          <p:cNvPr id="13" name="TextBox 12">
            <a:extLst>
              <a:ext uri="{FF2B5EF4-FFF2-40B4-BE49-F238E27FC236}">
                <a16:creationId xmlns:a16="http://schemas.microsoft.com/office/drawing/2014/main" id="{74884088-2BE4-9CA7-9927-443163537C24}"/>
              </a:ext>
            </a:extLst>
          </p:cNvPr>
          <p:cNvSpPr txBox="1"/>
          <p:nvPr/>
        </p:nvSpPr>
        <p:spPr>
          <a:xfrm>
            <a:off x="4559803" y="6053399"/>
            <a:ext cx="1756525" cy="461665"/>
          </a:xfrm>
          <a:prstGeom prst="rect">
            <a:avLst/>
          </a:prstGeom>
          <a:noFill/>
        </p:spPr>
        <p:txBody>
          <a:bodyPr wrap="square" rtlCol="0">
            <a:spAutoFit/>
          </a:bodyPr>
          <a:lstStyle/>
          <a:p>
            <a:r>
              <a:rPr lang="en-US" sz="3600" b="1" baseline="30000">
                <a:solidFill>
                  <a:srgbClr val="440099"/>
                </a:solidFill>
              </a:rPr>
              <a:t>Resources</a:t>
            </a:r>
          </a:p>
        </p:txBody>
      </p:sp>
      <p:sp>
        <p:nvSpPr>
          <p:cNvPr id="21" name="Rectangle 20">
            <a:extLst>
              <a:ext uri="{FF2B5EF4-FFF2-40B4-BE49-F238E27FC236}">
                <a16:creationId xmlns:a16="http://schemas.microsoft.com/office/drawing/2014/main" id="{610A6D0B-CC1D-5C84-3A2F-D1A2E94A9B95}"/>
              </a:ext>
              <a:ext uri="{C183D7F6-B498-43B3-948B-1728B52AA6E4}">
                <adec:decorative xmlns:adec="http://schemas.microsoft.com/office/drawing/2017/decorative" val="1"/>
              </a:ext>
            </a:extLst>
          </p:cNvPr>
          <p:cNvSpPr/>
          <p:nvPr/>
        </p:nvSpPr>
        <p:spPr>
          <a:xfrm>
            <a:off x="0" y="6046028"/>
            <a:ext cx="12191999" cy="822669"/>
          </a:xfrm>
          <a:prstGeom prst="rect">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A5A442-2154-7F27-677B-E5D552699B08}"/>
              </a:ext>
            </a:extLst>
          </p:cNvPr>
          <p:cNvSpPr txBox="1"/>
          <p:nvPr/>
        </p:nvSpPr>
        <p:spPr>
          <a:xfrm>
            <a:off x="0" y="6294682"/>
            <a:ext cx="12191999" cy="461665"/>
          </a:xfrm>
          <a:prstGeom prst="rect">
            <a:avLst/>
          </a:prstGeom>
          <a:noFill/>
        </p:spPr>
        <p:txBody>
          <a:bodyPr wrap="square" rtlCol="0">
            <a:spAutoFit/>
          </a:bodyPr>
          <a:lstStyle/>
          <a:p>
            <a:pPr algn="ctr"/>
            <a:r>
              <a:rPr lang="en-US" sz="3600" b="1" baseline="30000">
                <a:solidFill>
                  <a:schemeClr val="bg1"/>
                </a:solidFill>
              </a:rPr>
              <a:t>Training    </a:t>
            </a:r>
            <a:r>
              <a:rPr lang="en-US" sz="3600" b="1" baseline="300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600" b="1" baseline="30000">
                <a:solidFill>
                  <a:schemeClr val="bg1"/>
                </a:solidFill>
              </a:rPr>
              <a:t>   Certification    </a:t>
            </a:r>
            <a:r>
              <a:rPr lang="en-US" sz="3600" b="1" baseline="300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600" b="1" baseline="30000">
                <a:solidFill>
                  <a:schemeClr val="bg1"/>
                </a:solidFill>
              </a:rPr>
              <a:t>  Outreach Events    </a:t>
            </a:r>
            <a:r>
              <a:rPr lang="en-US" sz="3600" b="1" baseline="30000">
                <a:solidFill>
                  <a:schemeClr val="bg1"/>
                </a:solidFill>
                <a:latin typeface="Calibri" panose="020F0502020204030204" pitchFamily="34" charset="0"/>
                <a:ea typeface="Calibri" panose="020F0502020204030204" pitchFamily="34" charset="0"/>
                <a:cs typeface="Calibri" panose="020F0502020204030204" pitchFamily="34" charset="0"/>
              </a:rPr>
              <a:t>·    Newsletters   </a:t>
            </a:r>
            <a:r>
              <a:rPr lang="en-US" sz="3600" b="1" baseline="30000">
                <a:solidFill>
                  <a:schemeClr val="bg1"/>
                </a:solidFill>
              </a:rPr>
              <a:t> </a:t>
            </a:r>
            <a:r>
              <a:rPr lang="en-US" sz="3600" b="1" baseline="300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600" b="1" baseline="30000">
                <a:solidFill>
                  <a:schemeClr val="bg1"/>
                </a:solidFill>
              </a:rPr>
              <a:t>Resources</a:t>
            </a:r>
          </a:p>
        </p:txBody>
      </p:sp>
    </p:spTree>
    <p:extLst>
      <p:ext uri="{BB962C8B-B14F-4D97-AF65-F5344CB8AC3E}">
        <p14:creationId xmlns:p14="http://schemas.microsoft.com/office/powerpoint/2010/main" val="3599577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6EC70F-3E0E-F75D-74CB-9CCE85377B8B}"/>
              </a:ext>
            </a:extLst>
          </p:cNvPr>
          <p:cNvSpPr>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HOW TO MAXIMIZE YOUR TIME TODAY</a:t>
            </a:r>
          </a:p>
        </p:txBody>
      </p:sp>
      <p:pic>
        <p:nvPicPr>
          <p:cNvPr id="4" name="Picture 3">
            <a:extLst>
              <a:ext uri="{FF2B5EF4-FFF2-40B4-BE49-F238E27FC236}">
                <a16:creationId xmlns:a16="http://schemas.microsoft.com/office/drawing/2014/main" id="{81AABB2C-1CB8-E9BD-6857-67B477185C05}"/>
              </a:ext>
              <a:ext uri="{C183D7F6-B498-43B3-948B-1728B52AA6E4}">
                <adec:decorative xmlns:adec="http://schemas.microsoft.com/office/drawing/2017/decorative" val="1"/>
              </a:ext>
            </a:extLst>
          </p:cNvPr>
          <p:cNvPicPr>
            <a:picLocks noChangeAspect="1"/>
          </p:cNvPicPr>
          <p:nvPr/>
        </p:nvPicPr>
        <p:blipFill>
          <a:blip r:embed="rId3"/>
          <a:srcRect t="3333" b="7600"/>
          <a:stretch>
            <a:fillRect/>
          </a:stretch>
        </p:blipFill>
        <p:spPr>
          <a:xfrm>
            <a:off x="8181975" y="1377448"/>
            <a:ext cx="3807148" cy="2543175"/>
          </a:xfrm>
          <a:prstGeom prst="rect">
            <a:avLst/>
          </a:prstGeom>
        </p:spPr>
      </p:pic>
      <p:pic>
        <p:nvPicPr>
          <p:cNvPr id="6" name="Picture 5">
            <a:extLst>
              <a:ext uri="{FF2B5EF4-FFF2-40B4-BE49-F238E27FC236}">
                <a16:creationId xmlns:a16="http://schemas.microsoft.com/office/drawing/2014/main" id="{2B36DB68-A6C3-7808-A35F-84B2A2268C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92426" y="1377448"/>
            <a:ext cx="3807148" cy="2543175"/>
          </a:xfrm>
          <a:prstGeom prst="rect">
            <a:avLst/>
          </a:prstGeom>
        </p:spPr>
      </p:pic>
      <p:pic>
        <p:nvPicPr>
          <p:cNvPr id="8" name="Picture 7">
            <a:extLst>
              <a:ext uri="{FF2B5EF4-FFF2-40B4-BE49-F238E27FC236}">
                <a16:creationId xmlns:a16="http://schemas.microsoft.com/office/drawing/2014/main" id="{837E7724-EE2E-6219-532B-B4C8DA410C4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02877" y="1377448"/>
            <a:ext cx="3807148" cy="2543175"/>
          </a:xfrm>
          <a:prstGeom prst="rect">
            <a:avLst/>
          </a:prstGeom>
        </p:spPr>
      </p:pic>
      <p:sp>
        <p:nvSpPr>
          <p:cNvPr id="9" name="TextBox 8">
            <a:extLst>
              <a:ext uri="{FF2B5EF4-FFF2-40B4-BE49-F238E27FC236}">
                <a16:creationId xmlns:a16="http://schemas.microsoft.com/office/drawing/2014/main" id="{16F99F45-6C7D-AA82-0AF7-882A94251383}"/>
              </a:ext>
            </a:extLst>
          </p:cNvPr>
          <p:cNvSpPr txBox="1"/>
          <p:nvPr/>
        </p:nvSpPr>
        <p:spPr>
          <a:xfrm>
            <a:off x="202877" y="4130175"/>
            <a:ext cx="3807148" cy="2231380"/>
          </a:xfrm>
          <a:prstGeom prst="rect">
            <a:avLst/>
          </a:prstGeom>
          <a:noFill/>
        </p:spPr>
        <p:txBody>
          <a:bodyPr wrap="square" rtlCol="0">
            <a:spAutoFit/>
          </a:bodyPr>
          <a:lstStyle/>
          <a:p>
            <a:r>
              <a:rPr lang="en-US" sz="3600" b="1" baseline="30000">
                <a:solidFill>
                  <a:srgbClr val="440099"/>
                </a:solidFill>
              </a:rPr>
              <a:t>Retail Ready Starts Here</a:t>
            </a:r>
          </a:p>
          <a:p>
            <a:pPr marL="457200" indent="-457200">
              <a:spcAft>
                <a:spcPts val="600"/>
              </a:spcAft>
              <a:buClr>
                <a:srgbClr val="C3D831"/>
              </a:buClr>
              <a:buFont typeface="Arial" panose="020B0604020202020204" pitchFamily="34" charset="0"/>
              <a:buChar char="•"/>
            </a:pPr>
            <a:r>
              <a:rPr lang="en-US" sz="2500" baseline="30000"/>
              <a:t>Shelf-ready product </a:t>
            </a:r>
          </a:p>
          <a:p>
            <a:pPr marL="457200" indent="-457200">
              <a:spcAft>
                <a:spcPts val="600"/>
              </a:spcAft>
              <a:buClr>
                <a:srgbClr val="C3D831"/>
              </a:buClr>
              <a:buFont typeface="Arial" panose="020B0604020202020204" pitchFamily="34" charset="0"/>
              <a:buChar char="•"/>
            </a:pPr>
            <a:r>
              <a:rPr lang="en-US" sz="2500" baseline="30000"/>
              <a:t>30‑second product pitch </a:t>
            </a:r>
          </a:p>
          <a:p>
            <a:pPr marL="457200" indent="-457200">
              <a:spcAft>
                <a:spcPts val="600"/>
              </a:spcAft>
              <a:buClr>
                <a:srgbClr val="C3D831"/>
              </a:buClr>
              <a:buFont typeface="Arial" panose="020B0604020202020204" pitchFamily="34" charset="0"/>
              <a:buChar char="•"/>
            </a:pPr>
            <a:r>
              <a:rPr lang="en-US" sz="2500" baseline="30000"/>
              <a:t>Highlight - locally relevant and scalable</a:t>
            </a:r>
          </a:p>
          <a:p>
            <a:pPr marL="457200" indent="-457200">
              <a:spcAft>
                <a:spcPts val="600"/>
              </a:spcAft>
              <a:buClr>
                <a:srgbClr val="C3D831"/>
              </a:buClr>
              <a:buFont typeface="Arial" panose="020B0604020202020204" pitchFamily="34" charset="0"/>
              <a:buChar char="•"/>
            </a:pPr>
            <a:r>
              <a:rPr lang="en-US" sz="2500" baseline="30000"/>
              <a:t>Be ready to discuss - capacity and distribution capabilities</a:t>
            </a:r>
          </a:p>
        </p:txBody>
      </p:sp>
      <p:sp>
        <p:nvSpPr>
          <p:cNvPr id="10" name="TextBox 9">
            <a:extLst>
              <a:ext uri="{FF2B5EF4-FFF2-40B4-BE49-F238E27FC236}">
                <a16:creationId xmlns:a16="http://schemas.microsoft.com/office/drawing/2014/main" id="{18D3E22A-66CB-6377-938B-5E3312A40134}"/>
              </a:ext>
            </a:extLst>
          </p:cNvPr>
          <p:cNvSpPr txBox="1"/>
          <p:nvPr/>
        </p:nvSpPr>
        <p:spPr>
          <a:xfrm>
            <a:off x="4192426" y="4130174"/>
            <a:ext cx="3807148" cy="1974900"/>
          </a:xfrm>
          <a:prstGeom prst="rect">
            <a:avLst/>
          </a:prstGeom>
          <a:noFill/>
        </p:spPr>
        <p:txBody>
          <a:bodyPr wrap="square" rtlCol="0">
            <a:spAutoFit/>
          </a:bodyPr>
          <a:lstStyle/>
          <a:p>
            <a:r>
              <a:rPr lang="en-US" sz="3600" b="1" baseline="30000">
                <a:solidFill>
                  <a:srgbClr val="440099"/>
                </a:solidFill>
              </a:rPr>
              <a:t>Make the Right Connections</a:t>
            </a:r>
          </a:p>
          <a:p>
            <a:pPr marL="457200" indent="-457200">
              <a:spcAft>
                <a:spcPts val="600"/>
              </a:spcAft>
              <a:buClr>
                <a:srgbClr val="C3D831"/>
              </a:buClr>
              <a:buFont typeface="Arial" panose="020B0604020202020204" pitchFamily="34" charset="0"/>
              <a:buChar char="•"/>
            </a:pPr>
            <a:r>
              <a:rPr lang="en-US" sz="2500" baseline="30000"/>
              <a:t>Introduce yourself</a:t>
            </a:r>
          </a:p>
          <a:p>
            <a:pPr marL="457200" indent="-457200">
              <a:spcAft>
                <a:spcPts val="600"/>
              </a:spcAft>
              <a:buClr>
                <a:srgbClr val="C3D831"/>
              </a:buClr>
              <a:buFont typeface="Arial" panose="020B0604020202020204" pitchFamily="34" charset="0"/>
              <a:buChar char="•"/>
            </a:pPr>
            <a:r>
              <a:rPr lang="en-US" sz="2500" baseline="30000"/>
              <a:t>Ask for feedback on pricing, packaging, shipping</a:t>
            </a:r>
          </a:p>
          <a:p>
            <a:pPr marL="457200" indent="-457200">
              <a:spcAft>
                <a:spcPts val="600"/>
              </a:spcAft>
              <a:buClr>
                <a:srgbClr val="C3D831"/>
              </a:buClr>
              <a:buFont typeface="Arial" panose="020B0604020202020204" pitchFamily="34" charset="0"/>
              <a:buChar char="•"/>
            </a:pPr>
            <a:r>
              <a:rPr lang="en-US" sz="2500" baseline="30000"/>
              <a:t>Take notes</a:t>
            </a:r>
          </a:p>
          <a:p>
            <a:pPr marL="457200" indent="-457200">
              <a:spcAft>
                <a:spcPts val="600"/>
              </a:spcAft>
              <a:buClr>
                <a:srgbClr val="C3D831"/>
              </a:buClr>
              <a:buFont typeface="Arial" panose="020B0604020202020204" pitchFamily="34" charset="0"/>
              <a:buChar char="•"/>
            </a:pPr>
            <a:r>
              <a:rPr lang="en-US" sz="2500" baseline="30000"/>
              <a:t>Exchange information</a:t>
            </a:r>
          </a:p>
        </p:txBody>
      </p:sp>
      <p:sp>
        <p:nvSpPr>
          <p:cNvPr id="11" name="TextBox 10">
            <a:extLst>
              <a:ext uri="{FF2B5EF4-FFF2-40B4-BE49-F238E27FC236}">
                <a16:creationId xmlns:a16="http://schemas.microsoft.com/office/drawing/2014/main" id="{4BAB8DF1-C64D-6C82-7FB2-F79616E91D65}"/>
              </a:ext>
            </a:extLst>
          </p:cNvPr>
          <p:cNvSpPr txBox="1"/>
          <p:nvPr/>
        </p:nvSpPr>
        <p:spPr>
          <a:xfrm>
            <a:off x="8181975" y="4130174"/>
            <a:ext cx="3807148" cy="2487861"/>
          </a:xfrm>
          <a:prstGeom prst="rect">
            <a:avLst/>
          </a:prstGeom>
          <a:noFill/>
        </p:spPr>
        <p:txBody>
          <a:bodyPr wrap="square" rtlCol="0">
            <a:spAutoFit/>
          </a:bodyPr>
          <a:lstStyle/>
          <a:p>
            <a:r>
              <a:rPr lang="en-US" sz="3600" b="1" baseline="30000">
                <a:solidFill>
                  <a:srgbClr val="440099"/>
                </a:solidFill>
              </a:rPr>
              <a:t>From Expo to DEN Shelves</a:t>
            </a:r>
          </a:p>
          <a:p>
            <a:pPr marL="457200" indent="-457200">
              <a:spcAft>
                <a:spcPts val="600"/>
              </a:spcAft>
              <a:buClr>
                <a:srgbClr val="C3D831"/>
              </a:buClr>
              <a:buFont typeface="Arial" panose="020B0604020202020204" pitchFamily="34" charset="0"/>
              <a:buChar char="•"/>
            </a:pPr>
            <a:r>
              <a:rPr lang="en-US" sz="2500" baseline="30000"/>
              <a:t>Identify next steps with interested buyers </a:t>
            </a:r>
          </a:p>
          <a:p>
            <a:pPr marL="457200" indent="-457200">
              <a:spcAft>
                <a:spcPts val="600"/>
              </a:spcAft>
              <a:buClr>
                <a:srgbClr val="C3D831"/>
              </a:buClr>
              <a:buFont typeface="Arial" panose="020B0604020202020204" pitchFamily="34" charset="0"/>
              <a:buChar char="•"/>
            </a:pPr>
            <a:r>
              <a:rPr lang="en-US" sz="2500" baseline="30000"/>
              <a:t>Refine your product based on feedback </a:t>
            </a:r>
          </a:p>
          <a:p>
            <a:pPr marL="457200" indent="-457200">
              <a:spcAft>
                <a:spcPts val="600"/>
              </a:spcAft>
              <a:buClr>
                <a:srgbClr val="C3D831"/>
              </a:buClr>
              <a:buFont typeface="Arial" panose="020B0604020202020204" pitchFamily="34" charset="0"/>
              <a:buChar char="•"/>
            </a:pPr>
            <a:r>
              <a:rPr lang="en-US" sz="2500" baseline="30000"/>
              <a:t>Submit any requested materials quickly</a:t>
            </a:r>
          </a:p>
          <a:p>
            <a:pPr marL="457200" indent="-457200">
              <a:spcAft>
                <a:spcPts val="600"/>
              </a:spcAft>
              <a:buClr>
                <a:srgbClr val="C3D831"/>
              </a:buClr>
              <a:buFont typeface="Arial" panose="020B0604020202020204" pitchFamily="34" charset="0"/>
              <a:buChar char="•"/>
            </a:pPr>
            <a:r>
              <a:rPr lang="en-US" sz="2500" baseline="30000"/>
              <a:t>Follow up</a:t>
            </a:r>
          </a:p>
        </p:txBody>
      </p:sp>
    </p:spTree>
    <p:extLst>
      <p:ext uri="{BB962C8B-B14F-4D97-AF65-F5344CB8AC3E}">
        <p14:creationId xmlns:p14="http://schemas.microsoft.com/office/powerpoint/2010/main" val="380416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576FAC8E-7089-C620-8F6C-ABA1D9C2616C}"/>
              </a:ext>
              <a:ext uri="{C183D7F6-B498-43B3-948B-1728B52AA6E4}">
                <adec:decorative xmlns:adec="http://schemas.microsoft.com/office/drawing/2017/decorative" val="0"/>
              </a:ext>
            </a:extLst>
          </p:cNvPr>
          <p:cNvSpPr txBox="1">
            <a:spLocks noGrp="1"/>
          </p:cNvSpPr>
          <p:nvPr>
            <p:ph type="title" idx="4294967295"/>
          </p:nvPr>
        </p:nvSpPr>
        <p:spPr>
          <a:xfrm>
            <a:off x="770440" y="496503"/>
            <a:ext cx="8694403" cy="5783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ts val="1000"/>
              </a:spcBef>
              <a:spcAft>
                <a:spcPts val="0"/>
              </a:spcAft>
              <a:buClrTx/>
              <a:buSzTx/>
              <a:buFontTx/>
              <a:buNone/>
              <a:tabLst/>
              <a:defRPr/>
            </a:pPr>
            <a:r>
              <a:rPr kumimoji="0" lang="en-US" sz="3700" b="0" i="0" u="none" strike="noStrike" kern="1200" cap="none" spc="0" normalizeH="0" baseline="0" noProof="0">
                <a:ln>
                  <a:noFill/>
                </a:ln>
                <a:solidFill>
                  <a:srgbClr val="440099"/>
                </a:solidFill>
                <a:effectLst/>
                <a:uLnTx/>
                <a:uFillTx/>
                <a:latin typeface="+mn-lt"/>
                <a:ea typeface="+mn-ea"/>
                <a:cs typeface="+mn-cs"/>
              </a:rPr>
              <a:t>OUTREACH EVENTS</a:t>
            </a:r>
          </a:p>
        </p:txBody>
      </p:sp>
      <p:pic>
        <p:nvPicPr>
          <p:cNvPr id="6" name="Picture 5">
            <a:extLst>
              <a:ext uri="{FF2B5EF4-FFF2-40B4-BE49-F238E27FC236}">
                <a16:creationId xmlns:a16="http://schemas.microsoft.com/office/drawing/2014/main" id="{54A21D81-2F17-0DFD-5893-F0B280338B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1782" y="1683141"/>
            <a:ext cx="2384538" cy="2286000"/>
          </a:xfrm>
          <a:prstGeom prst="rect">
            <a:avLst/>
          </a:prstGeom>
        </p:spPr>
      </p:pic>
      <p:sp>
        <p:nvSpPr>
          <p:cNvPr id="12" name="TextBox 11">
            <a:extLst>
              <a:ext uri="{FF2B5EF4-FFF2-40B4-BE49-F238E27FC236}">
                <a16:creationId xmlns:a16="http://schemas.microsoft.com/office/drawing/2014/main" id="{E762C689-4E59-BD34-1A4C-6CAD4C6AB936}"/>
              </a:ext>
              <a:ext uri="{C183D7F6-B498-43B3-948B-1728B52AA6E4}">
                <adec:decorative xmlns:adec="http://schemas.microsoft.com/office/drawing/2017/decorative" val="0"/>
              </a:ext>
            </a:extLst>
          </p:cNvPr>
          <p:cNvSpPr txBox="1"/>
          <p:nvPr/>
        </p:nvSpPr>
        <p:spPr>
          <a:xfrm>
            <a:off x="389509" y="4390029"/>
            <a:ext cx="2956825" cy="1015663"/>
          </a:xfrm>
          <a:prstGeom prst="rect">
            <a:avLst/>
          </a:prstGeom>
          <a:noFill/>
        </p:spPr>
        <p:txBody>
          <a:bodyPr wrap="square" rtlCol="0">
            <a:spAutoFit/>
          </a:bodyPr>
          <a:lstStyle/>
          <a:p>
            <a:pPr algn="ctr"/>
            <a:r>
              <a:rPr lang="en-US" sz="2400" b="1"/>
              <a:t>Taking Flight at DEN</a:t>
            </a:r>
            <a:br>
              <a:rPr lang="en-US" sz="2400"/>
            </a:br>
            <a:r>
              <a:rPr lang="en-US"/>
              <a:t>2</a:t>
            </a:r>
            <a:r>
              <a:rPr lang="en-US" baseline="30000"/>
              <a:t>nd</a:t>
            </a:r>
            <a:r>
              <a:rPr lang="en-US"/>
              <a:t> Thursday of each month</a:t>
            </a:r>
            <a:br>
              <a:rPr lang="en-US"/>
            </a:br>
            <a:r>
              <a:rPr lang="en-US"/>
              <a:t>1-2:30 p.m. </a:t>
            </a:r>
          </a:p>
        </p:txBody>
      </p:sp>
      <p:pic>
        <p:nvPicPr>
          <p:cNvPr id="4" name="Picture 3">
            <a:extLst>
              <a:ext uri="{FF2B5EF4-FFF2-40B4-BE49-F238E27FC236}">
                <a16:creationId xmlns:a16="http://schemas.microsoft.com/office/drawing/2014/main" id="{2A34B497-5842-EE0D-C6D3-A8AA2C1738B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20844" y="1683141"/>
            <a:ext cx="2384538" cy="2286000"/>
          </a:xfrm>
          <a:prstGeom prst="rect">
            <a:avLst/>
          </a:prstGeom>
        </p:spPr>
      </p:pic>
      <p:sp>
        <p:nvSpPr>
          <p:cNvPr id="9" name="TextBox 8">
            <a:extLst>
              <a:ext uri="{FF2B5EF4-FFF2-40B4-BE49-F238E27FC236}">
                <a16:creationId xmlns:a16="http://schemas.microsoft.com/office/drawing/2014/main" id="{ADAFBA34-B323-4D5D-0DA2-6DEED21017BF}"/>
              </a:ext>
              <a:ext uri="{C183D7F6-B498-43B3-948B-1728B52AA6E4}">
                <adec:decorative xmlns:adec="http://schemas.microsoft.com/office/drawing/2017/decorative" val="0"/>
              </a:ext>
            </a:extLst>
          </p:cNvPr>
          <p:cNvSpPr txBox="1"/>
          <p:nvPr/>
        </p:nvSpPr>
        <p:spPr>
          <a:xfrm>
            <a:off x="4169953" y="4390029"/>
            <a:ext cx="3486319" cy="1292662"/>
          </a:xfrm>
          <a:prstGeom prst="rect">
            <a:avLst/>
          </a:prstGeom>
          <a:noFill/>
        </p:spPr>
        <p:txBody>
          <a:bodyPr wrap="square" rtlCol="0">
            <a:spAutoFit/>
          </a:bodyPr>
          <a:lstStyle/>
          <a:p>
            <a:pPr algn="ctr"/>
            <a:r>
              <a:rPr lang="en-US" sz="2400" b="1"/>
              <a:t>Meet the Primes</a:t>
            </a:r>
            <a:br>
              <a:rPr lang="en-US" sz="2400"/>
            </a:br>
            <a:r>
              <a:rPr lang="en-US"/>
              <a:t>3</a:t>
            </a:r>
            <a:r>
              <a:rPr lang="en-US" baseline="30000"/>
              <a:t>rd</a:t>
            </a:r>
            <a:r>
              <a:rPr lang="en-US"/>
              <a:t> Thursday – Bi-Monthly</a:t>
            </a:r>
            <a:br>
              <a:rPr lang="en-US"/>
            </a:br>
            <a:r>
              <a:rPr lang="en-US"/>
              <a:t>Jan., March, May, July, Sept. Nov. </a:t>
            </a:r>
            <a:br>
              <a:rPr lang="en-US"/>
            </a:br>
            <a:r>
              <a:rPr lang="en-US"/>
              <a:t>1-2:30 p.m. </a:t>
            </a:r>
          </a:p>
        </p:txBody>
      </p:sp>
      <p:pic>
        <p:nvPicPr>
          <p:cNvPr id="8" name="Picture 7">
            <a:extLst>
              <a:ext uri="{FF2B5EF4-FFF2-40B4-BE49-F238E27FC236}">
                <a16:creationId xmlns:a16="http://schemas.microsoft.com/office/drawing/2014/main" id="{2B1660D5-C8D7-B4DA-8392-C774FF0A9A3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75680" y="1683141"/>
            <a:ext cx="2384538" cy="2286000"/>
          </a:xfrm>
          <a:prstGeom prst="rect">
            <a:avLst/>
          </a:prstGeom>
        </p:spPr>
      </p:pic>
      <p:sp>
        <p:nvSpPr>
          <p:cNvPr id="13" name="TextBox 12">
            <a:extLst>
              <a:ext uri="{FF2B5EF4-FFF2-40B4-BE49-F238E27FC236}">
                <a16:creationId xmlns:a16="http://schemas.microsoft.com/office/drawing/2014/main" id="{09CFE34C-A39C-5822-88BE-391B83E456D7}"/>
              </a:ext>
              <a:ext uri="{C183D7F6-B498-43B3-948B-1728B52AA6E4}">
                <adec:decorative xmlns:adec="http://schemas.microsoft.com/office/drawing/2017/decorative" val="1"/>
              </a:ext>
            </a:extLst>
          </p:cNvPr>
          <p:cNvSpPr txBox="1"/>
          <p:nvPr/>
        </p:nvSpPr>
        <p:spPr>
          <a:xfrm>
            <a:off x="8316173" y="4438011"/>
            <a:ext cx="3486319" cy="1661993"/>
          </a:xfrm>
          <a:prstGeom prst="rect">
            <a:avLst/>
          </a:prstGeom>
          <a:noFill/>
        </p:spPr>
        <p:txBody>
          <a:bodyPr wrap="square" rtlCol="0">
            <a:spAutoFit/>
          </a:bodyPr>
          <a:lstStyle/>
          <a:p>
            <a:pPr algn="ctr"/>
            <a:r>
              <a:rPr lang="en-US" sz="2400" b="1"/>
              <a:t>Navigating the ACDBE Program</a:t>
            </a:r>
            <a:br>
              <a:rPr lang="en-US" sz="2400"/>
            </a:br>
            <a:r>
              <a:rPr lang="en-US"/>
              <a:t>3</a:t>
            </a:r>
            <a:r>
              <a:rPr lang="en-US" baseline="30000"/>
              <a:t>rd</a:t>
            </a:r>
            <a:r>
              <a:rPr lang="en-US"/>
              <a:t> Thursday – Bi-Monthly</a:t>
            </a:r>
            <a:br>
              <a:rPr lang="en-US"/>
            </a:br>
            <a:r>
              <a:rPr lang="en-US"/>
              <a:t>Feb., April, June, Oct., Dec.  </a:t>
            </a:r>
            <a:br>
              <a:rPr lang="en-US"/>
            </a:br>
            <a:r>
              <a:rPr lang="en-US"/>
              <a:t>1-2:30 p.m. </a:t>
            </a:r>
          </a:p>
        </p:txBody>
      </p:sp>
    </p:spTree>
    <p:extLst>
      <p:ext uri="{BB962C8B-B14F-4D97-AF65-F5344CB8AC3E}">
        <p14:creationId xmlns:p14="http://schemas.microsoft.com/office/powerpoint/2010/main" val="3936548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ontent 4 - GREEN - Image VIOLET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Content 4 - GREEN - Image VIOLET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Content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2_Content 2 -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Content 4 - GREEN - Image VIOLET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Content 3 - GREEN - bulle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N PowerPoint Widescreen Template 16_9 ratio" id="{208BDD4F-90B2-4C68-94EF-065F9A02F4AD}" vid="{5C5EAEF9-4FCC-4A17-AF4F-2E0F4FDC3162}"/>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 3 - GREEN - bulle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4 - GREEN - Image VIOLET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2 -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ontent 4 - GREEN - Image VIOLET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776F95-C8E3-41E1-9D97-9D6583D18C61}">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2F2FE49-1C05-4EF5-9360-51D70AD37214}">
  <ds:schemaRefs>
    <ds:schemaRef ds:uri="http://purl.org/dc/terms/"/>
    <ds:schemaRef ds:uri="bbc1b1f8-0e71-4cbd-b262-3052aba238a9"/>
    <ds:schemaRef ds:uri="http://schemas.openxmlformats.org/package/2006/metadata/core-properties"/>
    <ds:schemaRef ds:uri="fd3bd635-9bff-483f-aa30-f8bfae0bbf17"/>
    <ds:schemaRef ds:uri="http://schemas.microsoft.com/office/2006/documentManagement/types"/>
    <ds:schemaRef ds:uri="http://purl.org/dc/dcmitype/"/>
    <ds:schemaRef ds:uri="87e7f7ab-f283-48b6-a11d-5b6afdf240ea"/>
    <ds:schemaRef ds:uri="http://www.w3.org/XML/1998/namespace"/>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2674DDDF-AB4D-446A-A19F-F62E53DF80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4493</Words>
  <Application>Microsoft Office PowerPoint</Application>
  <PresentationFormat>Widescreen</PresentationFormat>
  <Paragraphs>628</Paragraphs>
  <Slides>47</Slides>
  <Notes>47</Notes>
  <HiddenSlides>0</HiddenSlides>
  <MMClips>0</MMClips>
  <ScaleCrop>false</ScaleCrop>
  <HeadingPairs>
    <vt:vector size="6" baseType="variant">
      <vt:variant>
        <vt:lpstr>Fonts Used</vt:lpstr>
      </vt:variant>
      <vt:variant>
        <vt:i4>11</vt:i4>
      </vt:variant>
      <vt:variant>
        <vt:lpstr>Theme</vt:lpstr>
      </vt:variant>
      <vt:variant>
        <vt:i4>18</vt:i4>
      </vt:variant>
      <vt:variant>
        <vt:lpstr>Slide Titles</vt:lpstr>
      </vt:variant>
      <vt:variant>
        <vt:i4>47</vt:i4>
      </vt:variant>
    </vt:vector>
  </HeadingPairs>
  <TitlesOfParts>
    <vt:vector size="76" baseType="lpstr">
      <vt:lpstr>Aptos</vt:lpstr>
      <vt:lpstr>Aptos Display</vt:lpstr>
      <vt:lpstr>Arial</vt:lpstr>
      <vt:lpstr>Calibri</vt:lpstr>
      <vt:lpstr>Calibri Light</vt:lpstr>
      <vt:lpstr>Franklin Gothic Medium Cond</vt:lpstr>
      <vt:lpstr>Inter</vt:lpstr>
      <vt:lpstr>Open Sans</vt:lpstr>
      <vt:lpstr>Symbol</vt:lpstr>
      <vt:lpstr>Times New Roman</vt:lpstr>
      <vt:lpstr>Wingdings</vt:lpstr>
      <vt:lpstr>Title 3</vt:lpstr>
      <vt:lpstr>1_Title 3</vt:lpstr>
      <vt:lpstr>1_Content 3 - GREEN - bullets</vt:lpstr>
      <vt:lpstr>Content 4 - GREEN - Image VIOLET logo</vt:lpstr>
      <vt:lpstr>1_Content 2 - GREEN</vt:lpstr>
      <vt:lpstr>1_Content 1</vt:lpstr>
      <vt:lpstr>2_Content 1 - ORANGE</vt:lpstr>
      <vt:lpstr>1_Content 4 - GREEN - Image VIOLET logo</vt:lpstr>
      <vt:lpstr>3_Content 1 - ORANGE</vt:lpstr>
      <vt:lpstr>2_Content 4 - GREEN - Image VIOLET logo</vt:lpstr>
      <vt:lpstr>4_Content 1 - ORANGE</vt:lpstr>
      <vt:lpstr>3_Content 4 - GREEN - Image VIOLET logo</vt:lpstr>
      <vt:lpstr>2_Content 1</vt:lpstr>
      <vt:lpstr>Office Theme</vt:lpstr>
      <vt:lpstr>2_Content 2 - GREEN</vt:lpstr>
      <vt:lpstr>4_Content 4 - GREEN - Image VIOLET logo</vt:lpstr>
      <vt:lpstr>2_Content 3 - GREEN - bullets</vt:lpstr>
      <vt:lpstr>2_Office Theme</vt:lpstr>
      <vt:lpstr>Snack &amp;  Souvenir Expo</vt:lpstr>
      <vt:lpstr>WELCOME</vt:lpstr>
      <vt:lpstr>HOUSEKEEPING</vt:lpstr>
      <vt:lpstr>AGENDA</vt:lpstr>
      <vt:lpstr>EXPO NAVIGATION WITH WHOVA</vt:lpstr>
      <vt:lpstr>What to Expect</vt:lpstr>
      <vt:lpstr>CHOOSE YOUR PATH TO SUCCESS</vt:lpstr>
      <vt:lpstr>HOW TO MAXIMIZE YOUR TIME TODAY</vt:lpstr>
      <vt:lpstr>OUTREACH EVENTS</vt:lpstr>
      <vt:lpstr>PROCUREMENT TRADESHOW</vt:lpstr>
      <vt:lpstr>COMMUNITY PANELIST PROGRAM </vt:lpstr>
      <vt:lpstr>STAY CONNECTED WITH DEN</vt:lpstr>
      <vt:lpstr>George’s Gourmet Pound Cakes</vt:lpstr>
      <vt:lpstr>SMALL BUSINESS SPOTLIGHT  </vt:lpstr>
      <vt:lpstr>DEN Concessions</vt:lpstr>
      <vt:lpstr>CONCESSIONS MASTERPLAN</vt:lpstr>
      <vt:lpstr>Den by the numbers</vt:lpstr>
      <vt:lpstr>DEN Vision 100</vt:lpstr>
      <vt:lpstr>VISION 100 AND OPERATION 2045 </vt:lpstr>
      <vt:lpstr>COMMITMENT TO SMALL BUSINESS</vt:lpstr>
      <vt:lpstr>Branden Sowers Senior Director DEN Concessions </vt:lpstr>
      <vt:lpstr>CONCESSIONS 2025</vt:lpstr>
      <vt:lpstr>IMPACT OF GROWTH</vt:lpstr>
      <vt:lpstr>OUR SOLUTION: Concessions Master Plan</vt:lpstr>
      <vt:lpstr>CORE PLANNING PRINCIPLES</vt:lpstr>
      <vt:lpstr>COMMERCIAL PRINCIPLES </vt:lpstr>
      <vt:lpstr>FUTURE VISION – EXAMPLE OF COMMERCIAL PRINCIPLES</vt:lpstr>
      <vt:lpstr>CONCESSIONS MASTER PLAN ACHIEVEMENTS</vt:lpstr>
      <vt:lpstr>FUTURE OPPORTUNITIES </vt:lpstr>
      <vt:lpstr>2026 RFP LOCATIONS – Q3</vt:lpstr>
      <vt:lpstr>2026 RFP LOCATIONS – Q4</vt:lpstr>
      <vt:lpstr>2027 RFP LOCATIONS – Q1</vt:lpstr>
      <vt:lpstr>2028 RFP LOCATIONS – Q1</vt:lpstr>
      <vt:lpstr>Upcoming Small Business Event</vt:lpstr>
      <vt:lpstr>Small Business Certification What is it? Do you need it? </vt:lpstr>
      <vt:lpstr>SMALL BUSINESS PROGRAMS AT DEN</vt:lpstr>
      <vt:lpstr>SMALL BUSINESS WORKSHOPS AND TRAININGS</vt:lpstr>
      <vt:lpstr>Business Development Training Academy </vt:lpstr>
      <vt:lpstr>BUSINESS DEVELOPMENT TRAINING ACADEMY</vt:lpstr>
      <vt:lpstr>BDTA MISSION STATEMENT</vt:lpstr>
      <vt:lpstr>BDTA CONCESSIONS PROGRAM TIERS</vt:lpstr>
      <vt:lpstr>BDTA Concession Track</vt:lpstr>
      <vt:lpstr>BDTA CONCESSIONS PROGRAM AUDIENCE</vt:lpstr>
      <vt:lpstr>How to Become a Supplier</vt:lpstr>
      <vt:lpstr>SUPPLIER PANEL</vt:lpstr>
      <vt:lpstr>Expo Hall  11 a.m. – 2:30 p.m.   How to Launch a Kiosk at DEN Workshop 12:30 – 1:30 p.m.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Rodriguez, Nicole - DEN</cp:lastModifiedBy>
  <cp:revision>1</cp:revision>
  <cp:lastPrinted>2025-05-21T11:06:19Z</cp:lastPrinted>
  <dcterms:created xsi:type="dcterms:W3CDTF">2024-03-24T01:57:37Z</dcterms:created>
  <dcterms:modified xsi:type="dcterms:W3CDTF">2026-05-29T03:43:17Z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0x01010020B4CBFD58AEB54B9523C229AC8968F6</vt:lpwstr>
  </property>
</Properties>
</file>