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tags/tag16.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 id="2147483652" r:id="rId5"/>
    <p:sldMasterId id="2147483686" r:id="rId6"/>
    <p:sldMasterId id="2147483682" r:id="rId7"/>
    <p:sldMasterId id="2147483787" r:id="rId8"/>
    <p:sldMasterId id="2147483802" r:id="rId9"/>
    <p:sldMasterId id="2147483821" r:id="rId10"/>
    <p:sldMasterId id="2147483859" r:id="rId11"/>
  </p:sldMasterIdLst>
  <p:notesMasterIdLst>
    <p:notesMasterId r:id="rId68"/>
  </p:notesMasterIdLst>
  <p:sldIdLst>
    <p:sldId id="11200" r:id="rId12"/>
    <p:sldId id="2147483627" r:id="rId13"/>
    <p:sldId id="11113" r:id="rId14"/>
    <p:sldId id="11237" r:id="rId15"/>
    <p:sldId id="105012" r:id="rId16"/>
    <p:sldId id="105299" r:id="rId17"/>
    <p:sldId id="105300" r:id="rId18"/>
    <p:sldId id="11137" r:id="rId19"/>
    <p:sldId id="105301" r:id="rId20"/>
    <p:sldId id="105302" r:id="rId21"/>
    <p:sldId id="2147483624" r:id="rId22"/>
    <p:sldId id="105305" r:id="rId23"/>
    <p:sldId id="10730" r:id="rId24"/>
    <p:sldId id="105332" r:id="rId25"/>
    <p:sldId id="105297" r:id="rId26"/>
    <p:sldId id="11192" r:id="rId27"/>
    <p:sldId id="105340" r:id="rId28"/>
    <p:sldId id="105341" r:id="rId29"/>
    <p:sldId id="105352" r:id="rId30"/>
    <p:sldId id="105353" r:id="rId31"/>
    <p:sldId id="105347" r:id="rId32"/>
    <p:sldId id="105102" r:id="rId33"/>
    <p:sldId id="105306" r:id="rId34"/>
    <p:sldId id="105269" r:id="rId35"/>
    <p:sldId id="105344" r:id="rId36"/>
    <p:sldId id="105342" r:id="rId37"/>
    <p:sldId id="105343" r:id="rId38"/>
    <p:sldId id="105348" r:id="rId39"/>
    <p:sldId id="105349" r:id="rId40"/>
    <p:sldId id="105268" r:id="rId41"/>
    <p:sldId id="105286" r:id="rId42"/>
    <p:sldId id="105350" r:id="rId43"/>
    <p:sldId id="105351" r:id="rId44"/>
    <p:sldId id="105336" r:id="rId45"/>
    <p:sldId id="105337" r:id="rId46"/>
    <p:sldId id="105338" r:id="rId47"/>
    <p:sldId id="105339" r:id="rId48"/>
    <p:sldId id="105234" r:id="rId49"/>
    <p:sldId id="105264" r:id="rId50"/>
    <p:sldId id="2147483625" r:id="rId51"/>
    <p:sldId id="2147483626" r:id="rId52"/>
    <p:sldId id="105355" r:id="rId53"/>
    <p:sldId id="2147483623" r:id="rId54"/>
    <p:sldId id="105239" r:id="rId55"/>
    <p:sldId id="105225" r:id="rId56"/>
    <p:sldId id="105226" r:id="rId57"/>
    <p:sldId id="105272" r:id="rId58"/>
    <p:sldId id="105354" r:id="rId59"/>
    <p:sldId id="105030" r:id="rId60"/>
    <p:sldId id="105333" r:id="rId61"/>
    <p:sldId id="105346" r:id="rId62"/>
    <p:sldId id="105241" r:id="rId63"/>
    <p:sldId id="11099" r:id="rId64"/>
    <p:sldId id="105242" r:id="rId65"/>
    <p:sldId id="105125" r:id="rId66"/>
    <p:sldId id="104977" r:id="rId6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FD" id="{1A2CF5E3-E995-43E8-95BB-EF01195D95C7}">
          <p14:sldIdLst>
            <p14:sldId id="11200"/>
            <p14:sldId id="2147483627"/>
            <p14:sldId id="11113"/>
            <p14:sldId id="11237"/>
            <p14:sldId id="105012"/>
            <p14:sldId id="105299"/>
            <p14:sldId id="105300"/>
            <p14:sldId id="11137"/>
            <p14:sldId id="105301"/>
            <p14:sldId id="105302"/>
            <p14:sldId id="2147483624"/>
            <p14:sldId id="105305"/>
            <p14:sldId id="10730"/>
            <p14:sldId id="105332"/>
            <p14:sldId id="105297"/>
            <p14:sldId id="11192"/>
          </p14:sldIdLst>
        </p14:section>
        <p14:section name="Business Technologies" id="{A5D40BE5-18AE-4649-A049-41356554B3C7}">
          <p14:sldIdLst>
            <p14:sldId id="105340"/>
            <p14:sldId id="105341"/>
          </p14:sldIdLst>
        </p14:section>
        <p14:section name="CEEA" id="{0A8CE617-CCF3-4CF3-9199-DE8DCA053FA2}">
          <p14:sldIdLst>
            <p14:sldId id="105352"/>
            <p14:sldId id="105353"/>
          </p14:sldIdLst>
        </p14:section>
        <p14:section name="Global Communitaciton Marketing" id="{38DD9E9F-B5CA-44D6-8CBB-66AF5AE67FAF}">
          <p14:sldIdLst>
            <p14:sldId id="105347"/>
            <p14:sldId id="105102"/>
          </p14:sldIdLst>
        </p14:section>
        <p14:section name="DEN Real Estate" id="{E73036FC-2F68-4883-A512-4568618FCBDA}">
          <p14:sldIdLst>
            <p14:sldId id="105306"/>
            <p14:sldId id="105269"/>
            <p14:sldId id="105344"/>
            <p14:sldId id="105342"/>
            <p14:sldId id="105343"/>
          </p14:sldIdLst>
        </p14:section>
        <p14:section name="Operations" id="{779A0E54-FB31-4E3E-9BCD-36988D7C5D26}">
          <p14:sldIdLst>
            <p14:sldId id="105348"/>
            <p14:sldId id="105349"/>
            <p14:sldId id="105268"/>
            <p14:sldId id="105286"/>
            <p14:sldId id="105350"/>
            <p14:sldId id="105351"/>
            <p14:sldId id="105336"/>
            <p14:sldId id="105337"/>
            <p14:sldId id="105338"/>
            <p14:sldId id="105339"/>
          </p14:sldIdLst>
        </p14:section>
        <p14:section name="Maintenance" id="{5CD19206-6CD4-4095-B235-FB3F8E3BE616}">
          <p14:sldIdLst>
            <p14:sldId id="105234"/>
            <p14:sldId id="105264"/>
            <p14:sldId id="2147483625"/>
            <p14:sldId id="2147483626"/>
            <p14:sldId id="105355"/>
            <p14:sldId id="2147483623"/>
            <p14:sldId id="105239"/>
            <p14:sldId id="105225"/>
            <p14:sldId id="105226"/>
            <p14:sldId id="105272"/>
            <p14:sldId id="105354"/>
            <p14:sldId id="105030"/>
            <p14:sldId id="105333"/>
            <p14:sldId id="105346"/>
            <p14:sldId id="105241"/>
            <p14:sldId id="11099"/>
            <p14:sldId id="105242"/>
            <p14:sldId id="105125"/>
            <p14:sldId id="1049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D831"/>
    <a:srgbClr val="440099"/>
    <a:srgbClr val="E35B2A"/>
    <a:srgbClr val="4900C1"/>
    <a:srgbClr val="F6EFFF"/>
    <a:srgbClr val="8C9EBC"/>
    <a:srgbClr val="1D0092"/>
    <a:srgbClr val="282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42C17D-8160-48D9-92C8-F7B597A3F141}" v="1" dt="2026-06-17T16:51:50.9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riguez, Nicole - DEN" userId="edce7eb7-41d3-4b21-8d93-85b303938bcd" providerId="ADAL" clId="{B53800F5-5A40-456F-B28E-49B2E7614C20}"/>
    <pc:docChg chg="custSel addSld delSld modSld modSection">
      <pc:chgData name="Rodriguez, Nicole - DEN" userId="edce7eb7-41d3-4b21-8d93-85b303938bcd" providerId="ADAL" clId="{B53800F5-5A40-456F-B28E-49B2E7614C20}" dt="2026-06-17T16:51:54.384" v="32" actId="2696"/>
      <pc:docMkLst>
        <pc:docMk/>
      </pc:docMkLst>
      <pc:sldChg chg="delSp modSp del mod">
        <pc:chgData name="Rodriguez, Nicole - DEN" userId="edce7eb7-41d3-4b21-8d93-85b303938bcd" providerId="ADAL" clId="{B53800F5-5A40-456F-B28E-49B2E7614C20}" dt="2026-06-17T16:51:54.384" v="32" actId="2696"/>
        <pc:sldMkLst>
          <pc:docMk/>
          <pc:sldMk cId="1890452430" sldId="11112"/>
        </pc:sldMkLst>
        <pc:spChg chg="mod">
          <ac:chgData name="Rodriguez, Nicole - DEN" userId="edce7eb7-41d3-4b21-8d93-85b303938bcd" providerId="ADAL" clId="{B53800F5-5A40-456F-B28E-49B2E7614C20}" dt="2026-06-17T16:38:43.711" v="26" actId="14100"/>
          <ac:spMkLst>
            <pc:docMk/>
            <pc:sldMk cId="1890452430" sldId="11112"/>
            <ac:spMk id="2" creationId="{2A8E78A2-CF2A-D967-9BA5-445035F99065}"/>
          </ac:spMkLst>
        </pc:spChg>
        <pc:spChg chg="del">
          <ac:chgData name="Rodriguez, Nicole - DEN" userId="edce7eb7-41d3-4b21-8d93-85b303938bcd" providerId="ADAL" clId="{B53800F5-5A40-456F-B28E-49B2E7614C20}" dt="2026-06-17T16:38:36.505" v="25" actId="478"/>
          <ac:spMkLst>
            <pc:docMk/>
            <pc:sldMk cId="1890452430" sldId="11112"/>
            <ac:spMk id="4" creationId="{3C1F3072-0F2F-2D71-DE26-C0C1590DE681}"/>
          </ac:spMkLst>
        </pc:spChg>
        <pc:spChg chg="mod">
          <ac:chgData name="Rodriguez, Nicole - DEN" userId="edce7eb7-41d3-4b21-8d93-85b303938bcd" providerId="ADAL" clId="{B53800F5-5A40-456F-B28E-49B2E7614C20}" dt="2026-06-17T16:38:51.631" v="28" actId="1076"/>
          <ac:spMkLst>
            <pc:docMk/>
            <pc:sldMk cId="1890452430" sldId="11112"/>
            <ac:spMk id="5" creationId="{24841190-7D96-86CF-DEBA-2CD24B300636}"/>
          </ac:spMkLst>
        </pc:spChg>
        <pc:spChg chg="del mod">
          <ac:chgData name="Rodriguez, Nicole - DEN" userId="edce7eb7-41d3-4b21-8d93-85b303938bcd" providerId="ADAL" clId="{B53800F5-5A40-456F-B28E-49B2E7614C20}" dt="2026-06-17T16:38:34.190" v="24" actId="478"/>
          <ac:spMkLst>
            <pc:docMk/>
            <pc:sldMk cId="1890452430" sldId="11112"/>
            <ac:spMk id="6" creationId="{8C8C1A30-AA81-69FC-ACE2-37A86EF48CA2}"/>
          </ac:spMkLst>
        </pc:spChg>
        <pc:spChg chg="mod">
          <ac:chgData name="Rodriguez, Nicole - DEN" userId="edce7eb7-41d3-4b21-8d93-85b303938bcd" providerId="ADAL" clId="{B53800F5-5A40-456F-B28E-49B2E7614C20}" dt="2026-06-17T16:38:47.327" v="27" actId="1076"/>
          <ac:spMkLst>
            <pc:docMk/>
            <pc:sldMk cId="1890452430" sldId="11112"/>
            <ac:spMk id="8" creationId="{D5AE1A90-9B8F-832E-D55F-CD23D1E8F277}"/>
          </ac:spMkLst>
        </pc:spChg>
      </pc:sldChg>
      <pc:sldChg chg="addSp modSp del mod chgLayout">
        <pc:chgData name="Rodriguez, Nicole - DEN" userId="edce7eb7-41d3-4b21-8d93-85b303938bcd" providerId="ADAL" clId="{B53800F5-5A40-456F-B28E-49B2E7614C20}" dt="2026-06-17T16:39:20.520" v="30" actId="2696"/>
        <pc:sldMkLst>
          <pc:docMk/>
          <pc:sldMk cId="2923033860" sldId="104948"/>
        </pc:sldMkLst>
        <pc:spChg chg="mod ord">
          <ac:chgData name="Rodriguez, Nicole - DEN" userId="edce7eb7-41d3-4b21-8d93-85b303938bcd" providerId="ADAL" clId="{B53800F5-5A40-456F-B28E-49B2E7614C20}" dt="2026-06-17T16:39:14.269" v="29" actId="6264"/>
          <ac:spMkLst>
            <pc:docMk/>
            <pc:sldMk cId="2923033860" sldId="104948"/>
            <ac:spMk id="2" creationId="{0EF02A2B-449F-272D-69B8-9EFF1D8D0C22}"/>
          </ac:spMkLst>
        </pc:spChg>
        <pc:spChg chg="add mod ord">
          <ac:chgData name="Rodriguez, Nicole - DEN" userId="edce7eb7-41d3-4b21-8d93-85b303938bcd" providerId="ADAL" clId="{B53800F5-5A40-456F-B28E-49B2E7614C20}" dt="2026-06-17T16:39:14.269" v="29" actId="6264"/>
          <ac:spMkLst>
            <pc:docMk/>
            <pc:sldMk cId="2923033860" sldId="104948"/>
            <ac:spMk id="5" creationId="{04E89BDC-4A14-D770-2D67-55D0F4098335}"/>
          </ac:spMkLst>
        </pc:spChg>
        <pc:spChg chg="add mod ord">
          <ac:chgData name="Rodriguez, Nicole - DEN" userId="edce7eb7-41d3-4b21-8d93-85b303938bcd" providerId="ADAL" clId="{B53800F5-5A40-456F-B28E-49B2E7614C20}" dt="2026-06-17T16:39:14.269" v="29" actId="6264"/>
          <ac:spMkLst>
            <pc:docMk/>
            <pc:sldMk cId="2923033860" sldId="104948"/>
            <ac:spMk id="7" creationId="{FCA4D1A3-B099-8E24-47D1-37F7B6A9E697}"/>
          </ac:spMkLst>
        </pc:spChg>
        <pc:spChg chg="add mod ord">
          <ac:chgData name="Rodriguez, Nicole - DEN" userId="edce7eb7-41d3-4b21-8d93-85b303938bcd" providerId="ADAL" clId="{B53800F5-5A40-456F-B28E-49B2E7614C20}" dt="2026-06-17T16:39:14.269" v="29" actId="6264"/>
          <ac:spMkLst>
            <pc:docMk/>
            <pc:sldMk cId="2923033860" sldId="104948"/>
            <ac:spMk id="8" creationId="{064E7BC9-9AF8-854E-8CD4-717F92276553}"/>
          </ac:spMkLst>
        </pc:spChg>
        <pc:spChg chg="add mod ord">
          <ac:chgData name="Rodriguez, Nicole - DEN" userId="edce7eb7-41d3-4b21-8d93-85b303938bcd" providerId="ADAL" clId="{B53800F5-5A40-456F-B28E-49B2E7614C20}" dt="2026-06-17T16:39:14.269" v="29" actId="6264"/>
          <ac:spMkLst>
            <pc:docMk/>
            <pc:sldMk cId="2923033860" sldId="104948"/>
            <ac:spMk id="9" creationId="{4D84EEE4-6A19-4DAA-F573-EEC6ABB7E77C}"/>
          </ac:spMkLst>
        </pc:spChg>
      </pc:sldChg>
      <pc:sldChg chg="modSp mod">
        <pc:chgData name="Rodriguez, Nicole - DEN" userId="edce7eb7-41d3-4b21-8d93-85b303938bcd" providerId="ADAL" clId="{B53800F5-5A40-456F-B28E-49B2E7614C20}" dt="2026-06-10T16:47:14.586" v="17" actId="13244"/>
        <pc:sldMkLst>
          <pc:docMk/>
          <pc:sldMk cId="4050119709" sldId="105269"/>
        </pc:sldMkLst>
        <pc:spChg chg="mod">
          <ac:chgData name="Rodriguez, Nicole - DEN" userId="edce7eb7-41d3-4b21-8d93-85b303938bcd" providerId="ADAL" clId="{B53800F5-5A40-456F-B28E-49B2E7614C20}" dt="2026-06-10T16:47:14.586" v="17" actId="13244"/>
          <ac:spMkLst>
            <pc:docMk/>
            <pc:sldMk cId="4050119709" sldId="105269"/>
            <ac:spMk id="3" creationId="{52609CF0-76DE-AD82-E86C-69F516B64733}"/>
          </ac:spMkLst>
        </pc:spChg>
        <pc:picChg chg="mod">
          <ac:chgData name="Rodriguez, Nicole - DEN" userId="edce7eb7-41d3-4b21-8d93-85b303938bcd" providerId="ADAL" clId="{B53800F5-5A40-456F-B28E-49B2E7614C20}" dt="2026-06-10T16:46:02.848" v="5" actId="962"/>
          <ac:picMkLst>
            <pc:docMk/>
            <pc:sldMk cId="4050119709" sldId="105269"/>
            <ac:picMk id="4" creationId="{2F23DB43-D85E-D2D1-3CBB-07A327874C30}"/>
          </ac:picMkLst>
        </pc:picChg>
      </pc:sldChg>
      <pc:sldChg chg="modSp mod">
        <pc:chgData name="Rodriguez, Nicole - DEN" userId="edce7eb7-41d3-4b21-8d93-85b303938bcd" providerId="ADAL" clId="{B53800F5-5A40-456F-B28E-49B2E7614C20}" dt="2026-06-10T16:46:46.162" v="10" actId="33553"/>
        <pc:sldMkLst>
          <pc:docMk/>
          <pc:sldMk cId="4146975639" sldId="105332"/>
        </pc:sldMkLst>
        <pc:spChg chg="mod">
          <ac:chgData name="Rodriguez, Nicole - DEN" userId="edce7eb7-41d3-4b21-8d93-85b303938bcd" providerId="ADAL" clId="{B53800F5-5A40-456F-B28E-49B2E7614C20}" dt="2026-06-10T16:46:46.162" v="10" actId="33553"/>
          <ac:spMkLst>
            <pc:docMk/>
            <pc:sldMk cId="4146975639" sldId="105332"/>
            <ac:spMk id="11" creationId="{BE28103E-5A5B-3E31-CA5D-6D3EA5950463}"/>
          </ac:spMkLst>
        </pc:spChg>
        <pc:picChg chg="mod">
          <ac:chgData name="Rodriguez, Nicole - DEN" userId="edce7eb7-41d3-4b21-8d93-85b303938bcd" providerId="ADAL" clId="{B53800F5-5A40-456F-B28E-49B2E7614C20}" dt="2026-06-10T16:44:56.475" v="3" actId="962"/>
          <ac:picMkLst>
            <pc:docMk/>
            <pc:sldMk cId="4146975639" sldId="105332"/>
            <ac:picMk id="19" creationId="{249A3E55-451A-57BC-CD97-AA0239E92875}"/>
          </ac:picMkLst>
        </pc:picChg>
      </pc:sldChg>
      <pc:sldChg chg="modSp mod">
        <pc:chgData name="Rodriguez, Nicole - DEN" userId="edce7eb7-41d3-4b21-8d93-85b303938bcd" providerId="ADAL" clId="{B53800F5-5A40-456F-B28E-49B2E7614C20}" dt="2026-06-10T16:47:21.767" v="18" actId="13244"/>
        <pc:sldMkLst>
          <pc:docMk/>
          <pc:sldMk cId="1730595985" sldId="105344"/>
        </pc:sldMkLst>
        <pc:spChg chg="mod">
          <ac:chgData name="Rodriguez, Nicole - DEN" userId="edce7eb7-41d3-4b21-8d93-85b303938bcd" providerId="ADAL" clId="{B53800F5-5A40-456F-B28E-49B2E7614C20}" dt="2026-06-10T16:46:57.819" v="16" actId="20577"/>
          <ac:spMkLst>
            <pc:docMk/>
            <pc:sldMk cId="1730595985" sldId="105344"/>
            <ac:spMk id="16" creationId="{372D0F8A-EE91-CD8C-B83D-AC6C7852B353}"/>
          </ac:spMkLst>
        </pc:spChg>
        <pc:picChg chg="mod">
          <ac:chgData name="Rodriguez, Nicole - DEN" userId="edce7eb7-41d3-4b21-8d93-85b303938bcd" providerId="ADAL" clId="{B53800F5-5A40-456F-B28E-49B2E7614C20}" dt="2026-06-10T16:47:21.767" v="18" actId="13244"/>
          <ac:picMkLst>
            <pc:docMk/>
            <pc:sldMk cId="1730595985" sldId="105344"/>
            <ac:picMk id="5" creationId="{2C9B55C7-098B-D5D2-F5AE-D8F8D33BBF75}"/>
          </ac:picMkLst>
        </pc:picChg>
      </pc:sldChg>
      <pc:sldChg chg="add">
        <pc:chgData name="Rodriguez, Nicole - DEN" userId="edce7eb7-41d3-4b21-8d93-85b303938bcd" providerId="ADAL" clId="{B53800F5-5A40-456F-B28E-49B2E7614C20}" dt="2026-06-10T20:56:47.208" v="19"/>
        <pc:sldMkLst>
          <pc:docMk/>
          <pc:sldMk cId="1808992152" sldId="2147483624"/>
        </pc:sldMkLst>
      </pc:sldChg>
      <pc:sldChg chg="add">
        <pc:chgData name="Rodriguez, Nicole - DEN" userId="edce7eb7-41d3-4b21-8d93-85b303938bcd" providerId="ADAL" clId="{B53800F5-5A40-456F-B28E-49B2E7614C20}" dt="2026-06-17T16:51:50.979" v="31"/>
        <pc:sldMkLst>
          <pc:docMk/>
          <pc:sldMk cId="797326883" sldId="2147483627"/>
        </pc:sldMkLst>
      </pc:sldChg>
      <pc:sldMasterChg chg="delSldLayout">
        <pc:chgData name="Rodriguez, Nicole - DEN" userId="edce7eb7-41d3-4b21-8d93-85b303938bcd" providerId="ADAL" clId="{B53800F5-5A40-456F-B28E-49B2E7614C20}" dt="2026-06-17T16:51:54.384" v="32" actId="2696"/>
        <pc:sldMasterMkLst>
          <pc:docMk/>
          <pc:sldMasterMk cId="1047997387" sldId="2147483787"/>
        </pc:sldMasterMkLst>
        <pc:sldLayoutChg chg="del">
          <pc:chgData name="Rodriguez, Nicole - DEN" userId="edce7eb7-41d3-4b21-8d93-85b303938bcd" providerId="ADAL" clId="{B53800F5-5A40-456F-B28E-49B2E7614C20}" dt="2026-06-17T16:51:54.384" v="32" actId="2696"/>
          <pc:sldLayoutMkLst>
            <pc:docMk/>
            <pc:sldMasterMk cId="1047997387" sldId="2147483787"/>
            <pc:sldLayoutMk cId="200064333" sldId="2147483801"/>
          </pc:sldLayoutMkLst>
        </pc:sldLayoutChg>
      </pc:sldMasterChg>
    </pc:docChg>
  </pc:docChgLst>
  <pc:docChgLst>
    <pc:chgData name="James, Cara - DEN" userId="S::cara.james@flydenver.com::1956f4b0-7e1b-43a2-af8b-59722a874e74" providerId="AD" clId="Web-{8B57F2E1-D696-6BC7-56A6-526FD399F389}"/>
    <pc:docChg chg="delSld modSld modSection">
      <pc:chgData name="James, Cara - DEN" userId="S::cara.james@flydenver.com::1956f4b0-7e1b-43a2-af8b-59722a874e74" providerId="AD" clId="Web-{8B57F2E1-D696-6BC7-56A6-526FD399F389}" dt="2026-06-11T17:22:34.739" v="2" actId="20577"/>
      <pc:docMkLst>
        <pc:docMk/>
      </pc:docMkLst>
      <pc:sldChg chg="modSp">
        <pc:chgData name="James, Cara - DEN" userId="S::cara.james@flydenver.com::1956f4b0-7e1b-43a2-af8b-59722a874e74" providerId="AD" clId="Web-{8B57F2E1-D696-6BC7-56A6-526FD399F389}" dt="2026-06-11T17:22:34.739" v="2" actId="20577"/>
        <pc:sldMkLst>
          <pc:docMk/>
          <pc:sldMk cId="4072365452" sldId="2147483626"/>
        </pc:sldMkLst>
        <pc:spChg chg="mod">
          <ac:chgData name="James, Cara - DEN" userId="S::cara.james@flydenver.com::1956f4b0-7e1b-43a2-af8b-59722a874e74" providerId="AD" clId="Web-{8B57F2E1-D696-6BC7-56A6-526FD399F389}" dt="2026-06-11T17:22:34.739" v="2" actId="20577"/>
          <ac:spMkLst>
            <pc:docMk/>
            <pc:sldMk cId="4072365452" sldId="2147483626"/>
            <ac:spMk id="3" creationId="{C21F5061-10F4-133C-BEB4-2F8E1AAF2E6A}"/>
          </ac:spMkLst>
        </pc:spChg>
      </pc:sldChg>
    </pc:docChg>
  </pc:docChgLst>
  <pc:docChgLst>
    <pc:chgData name="Sandoval, Michelle - DEN" userId="f0650d86-7cc7-4460-9b70-7b2d35e24aab" providerId="ADAL" clId="{03834F33-0E68-4018-8332-528F8005BCA5}"/>
    <pc:docChg chg="custSel modSld">
      <pc:chgData name="Sandoval, Michelle - DEN" userId="f0650d86-7cc7-4460-9b70-7b2d35e24aab" providerId="ADAL" clId="{03834F33-0E68-4018-8332-528F8005BCA5}" dt="2026-06-17T16:13:20.354" v="2" actId="207"/>
      <pc:docMkLst>
        <pc:docMk/>
      </pc:docMkLst>
      <pc:sldChg chg="addSp modSp mod modClrScheme chgLayout">
        <pc:chgData name="Sandoval, Michelle - DEN" userId="f0650d86-7cc7-4460-9b70-7b2d35e24aab" providerId="ADAL" clId="{03834F33-0E68-4018-8332-528F8005BCA5}" dt="2026-06-17T16:13:20.354" v="2" actId="207"/>
        <pc:sldMkLst>
          <pc:docMk/>
          <pc:sldMk cId="1890452430" sldId="11112"/>
        </pc:sldMkLst>
        <pc:spChg chg="add mod ord">
          <ac:chgData name="Sandoval, Michelle - DEN" userId="f0650d86-7cc7-4460-9b70-7b2d35e24aab" providerId="ADAL" clId="{03834F33-0E68-4018-8332-528F8005BCA5}" dt="2026-06-17T16:13:12.010" v="0" actId="700"/>
          <ac:spMkLst>
            <pc:docMk/>
            <pc:sldMk cId="1890452430" sldId="11112"/>
            <ac:spMk id="3" creationId="{C2B0A978-69F1-2A8F-7AEC-BC7B225FCB8B}"/>
          </ac:spMkLst>
        </pc:spChg>
        <pc:spChg chg="add mod ord">
          <ac:chgData name="Sandoval, Michelle - DEN" userId="f0650d86-7cc7-4460-9b70-7b2d35e24aab" providerId="ADAL" clId="{03834F33-0E68-4018-8332-528F8005BCA5}" dt="2026-06-17T16:13:12.010" v="0" actId="700"/>
          <ac:spMkLst>
            <pc:docMk/>
            <pc:sldMk cId="1890452430" sldId="11112"/>
            <ac:spMk id="4" creationId="{3C1F3072-0F2F-2D71-DE26-C0C1590DE681}"/>
          </ac:spMkLst>
        </pc:spChg>
        <pc:spChg chg="mod ord">
          <ac:chgData name="Sandoval, Michelle - DEN" userId="f0650d86-7cc7-4460-9b70-7b2d35e24aab" providerId="ADAL" clId="{03834F33-0E68-4018-8332-528F8005BCA5}" dt="2026-06-17T16:13:12.010" v="0" actId="700"/>
          <ac:spMkLst>
            <pc:docMk/>
            <pc:sldMk cId="1890452430" sldId="11112"/>
            <ac:spMk id="5" creationId="{24841190-7D96-86CF-DEBA-2CD24B300636}"/>
          </ac:spMkLst>
        </pc:spChg>
        <pc:spChg chg="add mod ord">
          <ac:chgData name="Sandoval, Michelle - DEN" userId="f0650d86-7cc7-4460-9b70-7b2d35e24aab" providerId="ADAL" clId="{03834F33-0E68-4018-8332-528F8005BCA5}" dt="2026-06-17T16:13:20.354" v="2" actId="207"/>
          <ac:spMkLst>
            <pc:docMk/>
            <pc:sldMk cId="1890452430" sldId="11112"/>
            <ac:spMk id="6" creationId="{8C8C1A30-AA81-69FC-ACE2-37A86EF48CA2}"/>
          </ac:spMkLst>
        </pc:spChg>
        <pc:spChg chg="mod ord">
          <ac:chgData name="Sandoval, Michelle - DEN" userId="f0650d86-7cc7-4460-9b70-7b2d35e24aab" providerId="ADAL" clId="{03834F33-0E68-4018-8332-528F8005BCA5}" dt="2026-06-17T16:13:12.040" v="1" actId="27636"/>
          <ac:spMkLst>
            <pc:docMk/>
            <pc:sldMk cId="1890452430" sldId="11112"/>
            <ac:spMk id="8" creationId="{D5AE1A90-9B8F-832E-D55F-CD23D1E8F277}"/>
          </ac:spMkLst>
        </pc:spChg>
      </pc:sldChg>
    </pc:docChg>
  </pc:docChgLst>
  <pc:docChgLst>
    <pc:chgData name="Mondragon, Desiree - DEN" userId="cddb16d0-b6f9-4161-a1a6-91a003280c7c" providerId="ADAL" clId="{6F7A62D1-CF64-444F-9356-DF049AA0DC5D}"/>
    <pc:docChg chg="undo custSel addSld delSld modSld sldOrd delMainMaster modSection">
      <pc:chgData name="Mondragon, Desiree - DEN" userId="cddb16d0-b6f9-4161-a1a6-91a003280c7c" providerId="ADAL" clId="{6F7A62D1-CF64-444F-9356-DF049AA0DC5D}" dt="2026-06-11T20:33:10.281" v="854" actId="108"/>
      <pc:docMkLst>
        <pc:docMk/>
      </pc:docMkLst>
      <pc:sldChg chg="modSp mod">
        <pc:chgData name="Mondragon, Desiree - DEN" userId="cddb16d0-b6f9-4161-a1a6-91a003280c7c" providerId="ADAL" clId="{6F7A62D1-CF64-444F-9356-DF049AA0DC5D}" dt="2026-06-11T16:58:22.655" v="247" actId="20577"/>
        <pc:sldMkLst>
          <pc:docMk/>
          <pc:sldMk cId="735330980" sldId="11113"/>
        </pc:sldMkLst>
        <pc:spChg chg="mod">
          <ac:chgData name="Mondragon, Desiree - DEN" userId="cddb16d0-b6f9-4161-a1a6-91a003280c7c" providerId="ADAL" clId="{6F7A62D1-CF64-444F-9356-DF049AA0DC5D}" dt="2026-06-11T16:58:22.655" v="247" actId="20577"/>
          <ac:spMkLst>
            <pc:docMk/>
            <pc:sldMk cId="735330980" sldId="11113"/>
            <ac:spMk id="12" creationId="{F3A340E0-1503-4007-DE5B-398218D4AA5D}"/>
          </ac:spMkLst>
        </pc:spChg>
      </pc:sldChg>
      <pc:sldChg chg="modSp mod">
        <pc:chgData name="Mondragon, Desiree - DEN" userId="cddb16d0-b6f9-4161-a1a6-91a003280c7c" providerId="ADAL" clId="{6F7A62D1-CF64-444F-9356-DF049AA0DC5D}" dt="2026-06-11T16:58:48.285" v="248" actId="108"/>
        <pc:sldMkLst>
          <pc:docMk/>
          <pc:sldMk cId="1363623318" sldId="11137"/>
        </pc:sldMkLst>
        <pc:spChg chg="mod">
          <ac:chgData name="Mondragon, Desiree - DEN" userId="cddb16d0-b6f9-4161-a1a6-91a003280c7c" providerId="ADAL" clId="{6F7A62D1-CF64-444F-9356-DF049AA0DC5D}" dt="2026-06-11T16:58:48.285" v="248" actId="108"/>
          <ac:spMkLst>
            <pc:docMk/>
            <pc:sldMk cId="1363623318" sldId="11137"/>
            <ac:spMk id="9" creationId="{33E76785-83AF-EDB4-F909-25B4EBEBB89B}"/>
          </ac:spMkLst>
        </pc:spChg>
      </pc:sldChg>
      <pc:sldChg chg="modSp mod">
        <pc:chgData name="Mondragon, Desiree - DEN" userId="cddb16d0-b6f9-4161-a1a6-91a003280c7c" providerId="ADAL" clId="{6F7A62D1-CF64-444F-9356-DF049AA0DC5D}" dt="2026-06-11T17:00:00.588" v="255" actId="1076"/>
        <pc:sldMkLst>
          <pc:docMk/>
          <pc:sldMk cId="2917361468" sldId="11192"/>
        </pc:sldMkLst>
        <pc:spChg chg="mod">
          <ac:chgData name="Mondragon, Desiree - DEN" userId="cddb16d0-b6f9-4161-a1a6-91a003280c7c" providerId="ADAL" clId="{6F7A62D1-CF64-444F-9356-DF049AA0DC5D}" dt="2026-06-11T17:00:00.588" v="255" actId="1076"/>
          <ac:spMkLst>
            <pc:docMk/>
            <pc:sldMk cId="2917361468" sldId="11192"/>
            <ac:spMk id="5" creationId="{E31A49D9-D488-963E-D252-8840B6E0167D}"/>
          </ac:spMkLst>
        </pc:spChg>
      </pc:sldChg>
      <pc:sldChg chg="addSp delSp modSp mod">
        <pc:chgData name="Mondragon, Desiree - DEN" userId="cddb16d0-b6f9-4161-a1a6-91a003280c7c" providerId="ADAL" clId="{6F7A62D1-CF64-444F-9356-DF049AA0DC5D}" dt="2026-06-11T20:31:53.738" v="850" actId="13244"/>
        <pc:sldMkLst>
          <pc:docMk/>
          <pc:sldMk cId="2174243624" sldId="105030"/>
        </pc:sldMkLst>
        <pc:spChg chg="add mod">
          <ac:chgData name="Mondragon, Desiree - DEN" userId="cddb16d0-b6f9-4161-a1a6-91a003280c7c" providerId="ADAL" clId="{6F7A62D1-CF64-444F-9356-DF049AA0DC5D}" dt="2026-06-11T20:31:45.670" v="849" actId="13244"/>
          <ac:spMkLst>
            <pc:docMk/>
            <pc:sldMk cId="2174243624" sldId="105030"/>
            <ac:spMk id="4" creationId="{3FE0748C-D177-9B3A-34CD-E5593CD51A26}"/>
          </ac:spMkLst>
        </pc:spChg>
        <pc:spChg chg="mod">
          <ac:chgData name="Mondragon, Desiree - DEN" userId="cddb16d0-b6f9-4161-a1a6-91a003280c7c" providerId="ADAL" clId="{6F7A62D1-CF64-444F-9356-DF049AA0DC5D}" dt="2026-06-11T20:31:53.738" v="850" actId="13244"/>
          <ac:spMkLst>
            <pc:docMk/>
            <pc:sldMk cId="2174243624" sldId="105030"/>
            <ac:spMk id="11" creationId="{5AC59534-46BC-9D99-2389-D7ADB3F5E030}"/>
          </ac:spMkLst>
        </pc:spChg>
      </pc:sldChg>
      <pc:sldChg chg="modSp mod">
        <pc:chgData name="Mondragon, Desiree - DEN" userId="cddb16d0-b6f9-4161-a1a6-91a003280c7c" providerId="ADAL" clId="{6F7A62D1-CF64-444F-9356-DF049AA0DC5D}" dt="2026-06-11T17:00:56.312" v="265" actId="12"/>
        <pc:sldMkLst>
          <pc:docMk/>
          <pc:sldMk cId="66050245" sldId="105102"/>
        </pc:sldMkLst>
        <pc:spChg chg="mod">
          <ac:chgData name="Mondragon, Desiree - DEN" userId="cddb16d0-b6f9-4161-a1a6-91a003280c7c" providerId="ADAL" clId="{6F7A62D1-CF64-444F-9356-DF049AA0DC5D}" dt="2026-06-11T17:00:56.312" v="265" actId="12"/>
          <ac:spMkLst>
            <pc:docMk/>
            <pc:sldMk cId="66050245" sldId="105102"/>
            <ac:spMk id="3" creationId="{382E8DDD-05C7-168B-9D55-290965101779}"/>
          </ac:spMkLst>
        </pc:spChg>
      </pc:sldChg>
      <pc:sldChg chg="modSp mod">
        <pc:chgData name="Mondragon, Desiree - DEN" userId="cddb16d0-b6f9-4161-a1a6-91a003280c7c" providerId="ADAL" clId="{6F7A62D1-CF64-444F-9356-DF049AA0DC5D}" dt="2026-06-11T19:29:29.154" v="380" actId="20577"/>
        <pc:sldMkLst>
          <pc:docMk/>
          <pc:sldMk cId="4274476011" sldId="105234"/>
        </pc:sldMkLst>
        <pc:spChg chg="mod">
          <ac:chgData name="Mondragon, Desiree - DEN" userId="cddb16d0-b6f9-4161-a1a6-91a003280c7c" providerId="ADAL" clId="{6F7A62D1-CF64-444F-9356-DF049AA0DC5D}" dt="2026-06-11T19:29:29.154" v="380" actId="20577"/>
          <ac:spMkLst>
            <pc:docMk/>
            <pc:sldMk cId="4274476011" sldId="105234"/>
            <ac:spMk id="12" creationId="{EAF9C898-9C0B-ABC3-698B-A7E93F680933}"/>
          </ac:spMkLst>
        </pc:spChg>
      </pc:sldChg>
      <pc:sldChg chg="modSp mod">
        <pc:chgData name="Mondragon, Desiree - DEN" userId="cddb16d0-b6f9-4161-a1a6-91a003280c7c" providerId="ADAL" clId="{6F7A62D1-CF64-444F-9356-DF049AA0DC5D}" dt="2026-06-11T19:29:22.363" v="378" actId="20577"/>
        <pc:sldMkLst>
          <pc:docMk/>
          <pc:sldMk cId="2003356160" sldId="105239"/>
        </pc:sldMkLst>
        <pc:spChg chg="mod">
          <ac:chgData name="Mondragon, Desiree - DEN" userId="cddb16d0-b6f9-4161-a1a6-91a003280c7c" providerId="ADAL" clId="{6F7A62D1-CF64-444F-9356-DF049AA0DC5D}" dt="2026-06-11T19:29:22.363" v="378" actId="20577"/>
          <ac:spMkLst>
            <pc:docMk/>
            <pc:sldMk cId="2003356160" sldId="105239"/>
            <ac:spMk id="12" creationId="{A7DB9D50-3832-E0DF-96AB-A32C0B4279A9}"/>
          </ac:spMkLst>
        </pc:spChg>
      </pc:sldChg>
      <pc:sldChg chg="modSp mod">
        <pc:chgData name="Mondragon, Desiree - DEN" userId="cddb16d0-b6f9-4161-a1a6-91a003280c7c" providerId="ADAL" clId="{6F7A62D1-CF64-444F-9356-DF049AA0DC5D}" dt="2026-06-11T19:29:09.933" v="375" actId="6549"/>
        <pc:sldMkLst>
          <pc:docMk/>
          <pc:sldMk cId="1409820184" sldId="105241"/>
        </pc:sldMkLst>
        <pc:spChg chg="mod">
          <ac:chgData name="Mondragon, Desiree - DEN" userId="cddb16d0-b6f9-4161-a1a6-91a003280c7c" providerId="ADAL" clId="{6F7A62D1-CF64-444F-9356-DF049AA0DC5D}" dt="2026-06-11T19:29:09.933" v="375" actId="6549"/>
          <ac:spMkLst>
            <pc:docMk/>
            <pc:sldMk cId="1409820184" sldId="105241"/>
            <ac:spMk id="12" creationId="{237E0F8A-3416-46A2-6293-171F2E9F622E}"/>
          </ac:spMkLst>
        </pc:spChg>
      </pc:sldChg>
      <pc:sldChg chg="modSp mod">
        <pc:chgData name="Mondragon, Desiree - DEN" userId="cddb16d0-b6f9-4161-a1a6-91a003280c7c" providerId="ADAL" clId="{6F7A62D1-CF64-444F-9356-DF049AA0DC5D}" dt="2026-06-11T19:29:06.901" v="374" actId="6549"/>
        <pc:sldMkLst>
          <pc:docMk/>
          <pc:sldMk cId="2182976586" sldId="105242"/>
        </pc:sldMkLst>
        <pc:spChg chg="mod">
          <ac:chgData name="Mondragon, Desiree - DEN" userId="cddb16d0-b6f9-4161-a1a6-91a003280c7c" providerId="ADAL" clId="{6F7A62D1-CF64-444F-9356-DF049AA0DC5D}" dt="2026-06-11T19:29:06.901" v="374" actId="6549"/>
          <ac:spMkLst>
            <pc:docMk/>
            <pc:sldMk cId="2182976586" sldId="105242"/>
            <ac:spMk id="12" creationId="{9B5972C7-FCDC-DE07-E866-EA986D1616D7}"/>
          </ac:spMkLst>
        </pc:spChg>
      </pc:sldChg>
      <pc:sldChg chg="modSp mod">
        <pc:chgData name="Mondragon, Desiree - DEN" userId="cddb16d0-b6f9-4161-a1a6-91a003280c7c" providerId="ADAL" clId="{6F7A62D1-CF64-444F-9356-DF049AA0DC5D}" dt="2026-06-11T19:29:40.351" v="384" actId="20577"/>
        <pc:sldMkLst>
          <pc:docMk/>
          <pc:sldMk cId="3482300415" sldId="105268"/>
        </pc:sldMkLst>
        <pc:spChg chg="mod">
          <ac:chgData name="Mondragon, Desiree - DEN" userId="cddb16d0-b6f9-4161-a1a6-91a003280c7c" providerId="ADAL" clId="{6F7A62D1-CF64-444F-9356-DF049AA0DC5D}" dt="2026-06-11T19:29:40.351" v="384" actId="20577"/>
          <ac:spMkLst>
            <pc:docMk/>
            <pc:sldMk cId="3482300415" sldId="105268"/>
            <ac:spMk id="12" creationId="{54ACDF65-042A-45E3-7A17-04E43D553FAE}"/>
          </ac:spMkLst>
        </pc:spChg>
      </pc:sldChg>
      <pc:sldChg chg="modSp mod">
        <pc:chgData name="Mondragon, Desiree - DEN" userId="cddb16d0-b6f9-4161-a1a6-91a003280c7c" providerId="ADAL" clId="{6F7A62D1-CF64-444F-9356-DF049AA0DC5D}" dt="2026-06-11T17:01:11.610" v="266" actId="12"/>
        <pc:sldMkLst>
          <pc:docMk/>
          <pc:sldMk cId="4050119709" sldId="105269"/>
        </pc:sldMkLst>
        <pc:spChg chg="mod">
          <ac:chgData name="Mondragon, Desiree - DEN" userId="cddb16d0-b6f9-4161-a1a6-91a003280c7c" providerId="ADAL" clId="{6F7A62D1-CF64-444F-9356-DF049AA0DC5D}" dt="2026-06-11T17:01:11.610" v="266" actId="12"/>
          <ac:spMkLst>
            <pc:docMk/>
            <pc:sldMk cId="4050119709" sldId="105269"/>
            <ac:spMk id="3" creationId="{52609CF0-76DE-AD82-E86C-69F516B64733}"/>
          </ac:spMkLst>
        </pc:spChg>
      </pc:sldChg>
      <pc:sldChg chg="modSp mod">
        <pc:chgData name="Mondragon, Desiree - DEN" userId="cddb16d0-b6f9-4161-a1a6-91a003280c7c" providerId="ADAL" clId="{6F7A62D1-CF64-444F-9356-DF049AA0DC5D}" dt="2026-06-11T19:29:17.860" v="377" actId="20577"/>
        <pc:sldMkLst>
          <pc:docMk/>
          <pc:sldMk cId="2147775774" sldId="105272"/>
        </pc:sldMkLst>
        <pc:spChg chg="mod">
          <ac:chgData name="Mondragon, Desiree - DEN" userId="cddb16d0-b6f9-4161-a1a6-91a003280c7c" providerId="ADAL" clId="{6F7A62D1-CF64-444F-9356-DF049AA0DC5D}" dt="2026-06-11T19:29:17.860" v="377" actId="20577"/>
          <ac:spMkLst>
            <pc:docMk/>
            <pc:sldMk cId="2147775774" sldId="105272"/>
            <ac:spMk id="12" creationId="{FC50DAB9-D70B-6CD7-C0C0-A0F4FF0E2EFF}"/>
          </ac:spMkLst>
        </pc:spChg>
      </pc:sldChg>
      <pc:sldChg chg="modSp mod">
        <pc:chgData name="Mondragon, Desiree - DEN" userId="cddb16d0-b6f9-4161-a1a6-91a003280c7c" providerId="ADAL" clId="{6F7A62D1-CF64-444F-9356-DF049AA0DC5D}" dt="2026-06-11T17:01:35.514" v="268" actId="255"/>
        <pc:sldMkLst>
          <pc:docMk/>
          <pc:sldMk cId="1723211621" sldId="105286"/>
        </pc:sldMkLst>
        <pc:spChg chg="mod">
          <ac:chgData name="Mondragon, Desiree - DEN" userId="cddb16d0-b6f9-4161-a1a6-91a003280c7c" providerId="ADAL" clId="{6F7A62D1-CF64-444F-9356-DF049AA0DC5D}" dt="2026-06-11T17:01:35.514" v="268" actId="255"/>
          <ac:spMkLst>
            <pc:docMk/>
            <pc:sldMk cId="1723211621" sldId="105286"/>
            <ac:spMk id="3" creationId="{E9BD6912-F601-95F2-743B-BFF1B9727F23}"/>
          </ac:spMkLst>
        </pc:spChg>
      </pc:sldChg>
      <pc:sldChg chg="modSp">
        <pc:chgData name="Mondragon, Desiree - DEN" userId="cddb16d0-b6f9-4161-a1a6-91a003280c7c" providerId="ADAL" clId="{6F7A62D1-CF64-444F-9356-DF049AA0DC5D}" dt="2026-06-11T20:33:10.281" v="854" actId="108"/>
        <pc:sldMkLst>
          <pc:docMk/>
          <pc:sldMk cId="1774222918" sldId="105299"/>
        </pc:sldMkLst>
        <pc:spChg chg="mod">
          <ac:chgData name="Mondragon, Desiree - DEN" userId="cddb16d0-b6f9-4161-a1a6-91a003280c7c" providerId="ADAL" clId="{6F7A62D1-CF64-444F-9356-DF049AA0DC5D}" dt="2026-06-11T20:33:10.281" v="854" actId="108"/>
          <ac:spMkLst>
            <pc:docMk/>
            <pc:sldMk cId="1774222918" sldId="105299"/>
            <ac:spMk id="9" creationId="{33E76785-83AF-EDB4-F909-25B4EBEBB89B}"/>
          </ac:spMkLst>
        </pc:spChg>
      </pc:sldChg>
      <pc:sldChg chg="modSp mod">
        <pc:chgData name="Mondragon, Desiree - DEN" userId="cddb16d0-b6f9-4161-a1a6-91a003280c7c" providerId="ADAL" clId="{6F7A62D1-CF64-444F-9356-DF049AA0DC5D}" dt="2026-06-11T16:59:37.163" v="254" actId="14100"/>
        <pc:sldMkLst>
          <pc:docMk/>
          <pc:sldMk cId="4140297131" sldId="105302"/>
        </pc:sldMkLst>
        <pc:spChg chg="mod">
          <ac:chgData name="Mondragon, Desiree - DEN" userId="cddb16d0-b6f9-4161-a1a6-91a003280c7c" providerId="ADAL" clId="{6F7A62D1-CF64-444F-9356-DF049AA0DC5D}" dt="2026-06-11T16:59:37.163" v="254" actId="14100"/>
          <ac:spMkLst>
            <pc:docMk/>
            <pc:sldMk cId="4140297131" sldId="105302"/>
            <ac:spMk id="2" creationId="{1423AFD1-9BFB-83C7-F596-73E799A03C31}"/>
          </ac:spMkLst>
        </pc:spChg>
        <pc:spChg chg="mod">
          <ac:chgData name="Mondragon, Desiree - DEN" userId="cddb16d0-b6f9-4161-a1a6-91a003280c7c" providerId="ADAL" clId="{6F7A62D1-CF64-444F-9356-DF049AA0DC5D}" dt="2026-06-11T16:58:56.436" v="249" actId="1076"/>
          <ac:spMkLst>
            <pc:docMk/>
            <pc:sldMk cId="4140297131" sldId="105302"/>
            <ac:spMk id="9" creationId="{AFFAA643-5BCA-D09E-3781-233073906387}"/>
          </ac:spMkLst>
        </pc:spChg>
      </pc:sldChg>
      <pc:sldChg chg="modSp mod">
        <pc:chgData name="Mondragon, Desiree - DEN" userId="cddb16d0-b6f9-4161-a1a6-91a003280c7c" providerId="ADAL" clId="{6F7A62D1-CF64-444F-9356-DF049AA0DC5D}" dt="2026-06-11T19:29:50.142" v="387" actId="20577"/>
        <pc:sldMkLst>
          <pc:docMk/>
          <pc:sldMk cId="2924893739" sldId="105306"/>
        </pc:sldMkLst>
        <pc:spChg chg="mod">
          <ac:chgData name="Mondragon, Desiree - DEN" userId="cddb16d0-b6f9-4161-a1a6-91a003280c7c" providerId="ADAL" clId="{6F7A62D1-CF64-444F-9356-DF049AA0DC5D}" dt="2026-06-11T19:29:50.142" v="387" actId="20577"/>
          <ac:spMkLst>
            <pc:docMk/>
            <pc:sldMk cId="2924893739" sldId="105306"/>
            <ac:spMk id="12" creationId="{E9D3AA62-0F1A-0B3A-384A-39BDD98E95A7}"/>
          </ac:spMkLst>
        </pc:spChg>
      </pc:sldChg>
      <pc:sldChg chg="modSp mod">
        <pc:chgData name="Mondragon, Desiree - DEN" userId="cddb16d0-b6f9-4161-a1a6-91a003280c7c" providerId="ADAL" clId="{6F7A62D1-CF64-444F-9356-DF049AA0DC5D}" dt="2026-06-11T19:29:13.124" v="376" actId="6549"/>
        <pc:sldMkLst>
          <pc:docMk/>
          <pc:sldMk cId="1675807720" sldId="105333"/>
        </pc:sldMkLst>
        <pc:spChg chg="mod">
          <ac:chgData name="Mondragon, Desiree - DEN" userId="cddb16d0-b6f9-4161-a1a6-91a003280c7c" providerId="ADAL" clId="{6F7A62D1-CF64-444F-9356-DF049AA0DC5D}" dt="2026-06-11T19:29:13.124" v="376" actId="6549"/>
          <ac:spMkLst>
            <pc:docMk/>
            <pc:sldMk cId="1675807720" sldId="105333"/>
            <ac:spMk id="12" creationId="{BCDE804D-D84B-D319-2F34-596F1310CA08}"/>
          </ac:spMkLst>
        </pc:spChg>
      </pc:sldChg>
      <pc:sldChg chg="modSp mod">
        <pc:chgData name="Mondragon, Desiree - DEN" userId="cddb16d0-b6f9-4161-a1a6-91a003280c7c" providerId="ADAL" clId="{6F7A62D1-CF64-444F-9356-DF049AA0DC5D}" dt="2026-06-11T19:29:34.559" v="382" actId="20577"/>
        <pc:sldMkLst>
          <pc:docMk/>
          <pc:sldMk cId="2922851388" sldId="105336"/>
        </pc:sldMkLst>
        <pc:spChg chg="mod">
          <ac:chgData name="Mondragon, Desiree - DEN" userId="cddb16d0-b6f9-4161-a1a6-91a003280c7c" providerId="ADAL" clId="{6F7A62D1-CF64-444F-9356-DF049AA0DC5D}" dt="2026-06-11T19:29:34.559" v="382" actId="20577"/>
          <ac:spMkLst>
            <pc:docMk/>
            <pc:sldMk cId="2922851388" sldId="105336"/>
            <ac:spMk id="12" creationId="{5C7398A0-E4F5-6F28-F492-EF00763CC4B0}"/>
          </ac:spMkLst>
        </pc:spChg>
      </pc:sldChg>
      <pc:sldChg chg="modSp mod">
        <pc:chgData name="Mondragon, Desiree - DEN" userId="cddb16d0-b6f9-4161-a1a6-91a003280c7c" providerId="ADAL" clId="{6F7A62D1-CF64-444F-9356-DF049AA0DC5D}" dt="2026-06-11T17:01:47.977" v="269" actId="404"/>
        <pc:sldMkLst>
          <pc:docMk/>
          <pc:sldMk cId="2825334685" sldId="105337"/>
        </pc:sldMkLst>
        <pc:spChg chg="mod">
          <ac:chgData name="Mondragon, Desiree - DEN" userId="cddb16d0-b6f9-4161-a1a6-91a003280c7c" providerId="ADAL" clId="{6F7A62D1-CF64-444F-9356-DF049AA0DC5D}" dt="2026-06-11T17:01:47.977" v="269" actId="404"/>
          <ac:spMkLst>
            <pc:docMk/>
            <pc:sldMk cId="2825334685" sldId="105337"/>
            <ac:spMk id="3" creationId="{21155BEA-403E-9B36-3AA4-30359691A702}"/>
          </ac:spMkLst>
        </pc:spChg>
      </pc:sldChg>
      <pc:sldChg chg="modSp mod">
        <pc:chgData name="Mondragon, Desiree - DEN" userId="cddb16d0-b6f9-4161-a1a6-91a003280c7c" providerId="ADAL" clId="{6F7A62D1-CF64-444F-9356-DF049AA0DC5D}" dt="2026-06-11T19:29:32.461" v="381" actId="20577"/>
        <pc:sldMkLst>
          <pc:docMk/>
          <pc:sldMk cId="947889556" sldId="105338"/>
        </pc:sldMkLst>
        <pc:spChg chg="mod">
          <ac:chgData name="Mondragon, Desiree - DEN" userId="cddb16d0-b6f9-4161-a1a6-91a003280c7c" providerId="ADAL" clId="{6F7A62D1-CF64-444F-9356-DF049AA0DC5D}" dt="2026-06-11T19:29:32.461" v="381" actId="20577"/>
          <ac:spMkLst>
            <pc:docMk/>
            <pc:sldMk cId="947889556" sldId="105338"/>
            <ac:spMk id="12" creationId="{0AF362DF-7988-896D-6CF7-0FF4D7342981}"/>
          </ac:spMkLst>
        </pc:spChg>
      </pc:sldChg>
      <pc:sldChg chg="modSp mod">
        <pc:chgData name="Mondragon, Desiree - DEN" userId="cddb16d0-b6f9-4161-a1a6-91a003280c7c" providerId="ADAL" clId="{6F7A62D1-CF64-444F-9356-DF049AA0DC5D}" dt="2026-06-11T19:29:59.940" v="390" actId="20577"/>
        <pc:sldMkLst>
          <pc:docMk/>
          <pc:sldMk cId="467468562" sldId="105340"/>
        </pc:sldMkLst>
        <pc:spChg chg="mod">
          <ac:chgData name="Mondragon, Desiree - DEN" userId="cddb16d0-b6f9-4161-a1a6-91a003280c7c" providerId="ADAL" clId="{6F7A62D1-CF64-444F-9356-DF049AA0DC5D}" dt="2026-06-11T19:29:59.940" v="390" actId="20577"/>
          <ac:spMkLst>
            <pc:docMk/>
            <pc:sldMk cId="467468562" sldId="105340"/>
            <ac:spMk id="12" creationId="{E67F5FD9-F13D-971F-774F-56FD684BB55B}"/>
          </ac:spMkLst>
        </pc:spChg>
      </pc:sldChg>
      <pc:sldChg chg="modSp mod">
        <pc:chgData name="Mondragon, Desiree - DEN" userId="cddb16d0-b6f9-4161-a1a6-91a003280c7c" providerId="ADAL" clId="{6F7A62D1-CF64-444F-9356-DF049AA0DC5D}" dt="2026-06-11T17:00:10.286" v="257" actId="20577"/>
        <pc:sldMkLst>
          <pc:docMk/>
          <pc:sldMk cId="2163554186" sldId="105341"/>
        </pc:sldMkLst>
        <pc:spChg chg="mod">
          <ac:chgData name="Mondragon, Desiree - DEN" userId="cddb16d0-b6f9-4161-a1a6-91a003280c7c" providerId="ADAL" clId="{6F7A62D1-CF64-444F-9356-DF049AA0DC5D}" dt="2026-06-11T17:00:10.286" v="257" actId="20577"/>
          <ac:spMkLst>
            <pc:docMk/>
            <pc:sldMk cId="2163554186" sldId="105341"/>
            <ac:spMk id="3" creationId="{AF2E401D-7E84-4DD1-FD11-CAA69A475904}"/>
          </ac:spMkLst>
        </pc:spChg>
      </pc:sldChg>
      <pc:sldChg chg="modSp mod modShow">
        <pc:chgData name="Mondragon, Desiree - DEN" userId="cddb16d0-b6f9-4161-a1a6-91a003280c7c" providerId="ADAL" clId="{6F7A62D1-CF64-444F-9356-DF049AA0DC5D}" dt="2026-06-11T19:29:46.687" v="386" actId="20577"/>
        <pc:sldMkLst>
          <pc:docMk/>
          <pc:sldMk cId="853534190" sldId="105342"/>
        </pc:sldMkLst>
        <pc:spChg chg="mod">
          <ac:chgData name="Mondragon, Desiree - DEN" userId="cddb16d0-b6f9-4161-a1a6-91a003280c7c" providerId="ADAL" clId="{6F7A62D1-CF64-444F-9356-DF049AA0DC5D}" dt="2026-06-11T19:29:46.687" v="386" actId="20577"/>
          <ac:spMkLst>
            <pc:docMk/>
            <pc:sldMk cId="853534190" sldId="105342"/>
            <ac:spMk id="12" creationId="{012B9D98-57AA-4C61-F58E-6E360845D3FA}"/>
          </ac:spMkLst>
        </pc:spChg>
      </pc:sldChg>
      <pc:sldChg chg="mod modShow">
        <pc:chgData name="Mondragon, Desiree - DEN" userId="cddb16d0-b6f9-4161-a1a6-91a003280c7c" providerId="ADAL" clId="{6F7A62D1-CF64-444F-9356-DF049AA0DC5D}" dt="2026-06-11T16:35:32.894" v="211" actId="729"/>
        <pc:sldMkLst>
          <pc:docMk/>
          <pc:sldMk cId="1681432001" sldId="105343"/>
        </pc:sldMkLst>
      </pc:sldChg>
      <pc:sldChg chg="modSp mod">
        <pc:chgData name="Mondragon, Desiree - DEN" userId="cddb16d0-b6f9-4161-a1a6-91a003280c7c" providerId="ADAL" clId="{6F7A62D1-CF64-444F-9356-DF049AA0DC5D}" dt="2026-06-11T19:29:53.188" v="388" actId="20577"/>
        <pc:sldMkLst>
          <pc:docMk/>
          <pc:sldMk cId="3059998951" sldId="105347"/>
        </pc:sldMkLst>
        <pc:spChg chg="mod">
          <ac:chgData name="Mondragon, Desiree - DEN" userId="cddb16d0-b6f9-4161-a1a6-91a003280c7c" providerId="ADAL" clId="{6F7A62D1-CF64-444F-9356-DF049AA0DC5D}" dt="2026-06-11T19:29:53.188" v="388" actId="20577"/>
          <ac:spMkLst>
            <pc:docMk/>
            <pc:sldMk cId="3059998951" sldId="105347"/>
            <ac:spMk id="12" creationId="{2A42BBB6-C711-C25B-0EB1-29002967C0A0}"/>
          </ac:spMkLst>
        </pc:spChg>
      </pc:sldChg>
      <pc:sldChg chg="modSp mod">
        <pc:chgData name="Mondragon, Desiree - DEN" userId="cddb16d0-b6f9-4161-a1a6-91a003280c7c" providerId="ADAL" clId="{6F7A62D1-CF64-444F-9356-DF049AA0DC5D}" dt="2026-06-11T19:29:42.823" v="385" actId="20577"/>
        <pc:sldMkLst>
          <pc:docMk/>
          <pc:sldMk cId="1402336189" sldId="105348"/>
        </pc:sldMkLst>
        <pc:spChg chg="mod">
          <ac:chgData name="Mondragon, Desiree - DEN" userId="cddb16d0-b6f9-4161-a1a6-91a003280c7c" providerId="ADAL" clId="{6F7A62D1-CF64-444F-9356-DF049AA0DC5D}" dt="2026-06-11T19:29:42.823" v="385" actId="20577"/>
          <ac:spMkLst>
            <pc:docMk/>
            <pc:sldMk cId="1402336189" sldId="105348"/>
            <ac:spMk id="12" creationId="{A2432F46-F483-A5A5-2189-34A8C014CCC7}"/>
          </ac:spMkLst>
        </pc:spChg>
      </pc:sldChg>
      <pc:sldChg chg="modSp mod">
        <pc:chgData name="Mondragon, Desiree - DEN" userId="cddb16d0-b6f9-4161-a1a6-91a003280c7c" providerId="ADAL" clId="{6F7A62D1-CF64-444F-9356-DF049AA0DC5D}" dt="2026-06-11T17:01:25.053" v="267" actId="12"/>
        <pc:sldMkLst>
          <pc:docMk/>
          <pc:sldMk cId="3453687648" sldId="105349"/>
        </pc:sldMkLst>
        <pc:spChg chg="mod">
          <ac:chgData name="Mondragon, Desiree - DEN" userId="cddb16d0-b6f9-4161-a1a6-91a003280c7c" providerId="ADAL" clId="{6F7A62D1-CF64-444F-9356-DF049AA0DC5D}" dt="2026-06-11T17:01:25.053" v="267" actId="12"/>
          <ac:spMkLst>
            <pc:docMk/>
            <pc:sldMk cId="3453687648" sldId="105349"/>
            <ac:spMk id="3" creationId="{58B95F97-4C0B-9988-AAA8-DF6F1DA1FA5E}"/>
          </ac:spMkLst>
        </pc:spChg>
      </pc:sldChg>
      <pc:sldChg chg="modSp mod">
        <pc:chgData name="Mondragon, Desiree - DEN" userId="cddb16d0-b6f9-4161-a1a6-91a003280c7c" providerId="ADAL" clId="{6F7A62D1-CF64-444F-9356-DF049AA0DC5D}" dt="2026-06-11T19:29:37.305" v="383" actId="20577"/>
        <pc:sldMkLst>
          <pc:docMk/>
          <pc:sldMk cId="850255442" sldId="105350"/>
        </pc:sldMkLst>
        <pc:spChg chg="mod">
          <ac:chgData name="Mondragon, Desiree - DEN" userId="cddb16d0-b6f9-4161-a1a6-91a003280c7c" providerId="ADAL" clId="{6F7A62D1-CF64-444F-9356-DF049AA0DC5D}" dt="2026-06-11T19:29:37.305" v="383" actId="20577"/>
          <ac:spMkLst>
            <pc:docMk/>
            <pc:sldMk cId="850255442" sldId="105350"/>
            <ac:spMk id="12" creationId="{82E3D190-037C-CF31-DEBB-EDD51820DC14}"/>
          </ac:spMkLst>
        </pc:spChg>
      </pc:sldChg>
      <pc:sldChg chg="modSp mod">
        <pc:chgData name="Mondragon, Desiree - DEN" userId="cddb16d0-b6f9-4161-a1a6-91a003280c7c" providerId="ADAL" clId="{6F7A62D1-CF64-444F-9356-DF049AA0DC5D}" dt="2026-06-11T19:29:56.509" v="389" actId="20577"/>
        <pc:sldMkLst>
          <pc:docMk/>
          <pc:sldMk cId="1551388290" sldId="105352"/>
        </pc:sldMkLst>
        <pc:spChg chg="mod">
          <ac:chgData name="Mondragon, Desiree - DEN" userId="cddb16d0-b6f9-4161-a1a6-91a003280c7c" providerId="ADAL" clId="{6F7A62D1-CF64-444F-9356-DF049AA0DC5D}" dt="2026-06-11T19:29:56.509" v="389" actId="20577"/>
          <ac:spMkLst>
            <pc:docMk/>
            <pc:sldMk cId="1551388290" sldId="105352"/>
            <ac:spMk id="12" creationId="{E9D3AA62-0F1A-0B3A-384A-39BDD98E95A7}"/>
          </ac:spMkLst>
        </pc:spChg>
      </pc:sldChg>
      <pc:sldChg chg="modSp mod">
        <pc:chgData name="Mondragon, Desiree - DEN" userId="cddb16d0-b6f9-4161-a1a6-91a003280c7c" providerId="ADAL" clId="{6F7A62D1-CF64-444F-9356-DF049AA0DC5D}" dt="2026-06-11T17:00:14.559" v="258" actId="20577"/>
        <pc:sldMkLst>
          <pc:docMk/>
          <pc:sldMk cId="801265383" sldId="105353"/>
        </pc:sldMkLst>
        <pc:spChg chg="mod">
          <ac:chgData name="Mondragon, Desiree - DEN" userId="cddb16d0-b6f9-4161-a1a6-91a003280c7c" providerId="ADAL" clId="{6F7A62D1-CF64-444F-9356-DF049AA0DC5D}" dt="2026-06-11T17:00:14.559" v="258" actId="20577"/>
          <ac:spMkLst>
            <pc:docMk/>
            <pc:sldMk cId="801265383" sldId="105353"/>
            <ac:spMk id="3" creationId="{52609CF0-76DE-AD82-E86C-69F516B64733}"/>
          </ac:spMkLst>
        </pc:spChg>
      </pc:sldChg>
      <pc:sldChg chg="modSp mod">
        <pc:chgData name="Mondragon, Desiree - DEN" userId="cddb16d0-b6f9-4161-a1a6-91a003280c7c" providerId="ADAL" clId="{6F7A62D1-CF64-444F-9356-DF049AA0DC5D}" dt="2026-06-11T17:02:23.943" v="271" actId="12"/>
        <pc:sldMkLst>
          <pc:docMk/>
          <pc:sldMk cId="842054931" sldId="105354"/>
        </pc:sldMkLst>
        <pc:spChg chg="mod">
          <ac:chgData name="Mondragon, Desiree - DEN" userId="cddb16d0-b6f9-4161-a1a6-91a003280c7c" providerId="ADAL" clId="{6F7A62D1-CF64-444F-9356-DF049AA0DC5D}" dt="2026-06-11T17:02:23.943" v="271" actId="12"/>
          <ac:spMkLst>
            <pc:docMk/>
            <pc:sldMk cId="842054931" sldId="105354"/>
            <ac:spMk id="15" creationId="{D87F3D45-DCF2-E64E-35CA-C62A35B43D13}"/>
          </ac:spMkLst>
        </pc:spChg>
      </pc:sldChg>
      <pc:sldChg chg="modSp add mod ord">
        <pc:chgData name="Mondragon, Desiree - DEN" userId="cddb16d0-b6f9-4161-a1a6-91a003280c7c" providerId="ADAL" clId="{6F7A62D1-CF64-444F-9356-DF049AA0DC5D}" dt="2026-06-11T19:29:26.205" v="379" actId="20577"/>
        <pc:sldMkLst>
          <pc:docMk/>
          <pc:sldMk cId="4180264467" sldId="105355"/>
        </pc:sldMkLst>
        <pc:spChg chg="mod">
          <ac:chgData name="Mondragon, Desiree - DEN" userId="cddb16d0-b6f9-4161-a1a6-91a003280c7c" providerId="ADAL" clId="{6F7A62D1-CF64-444F-9356-DF049AA0DC5D}" dt="2026-06-11T19:29:26.205" v="379" actId="20577"/>
          <ac:spMkLst>
            <pc:docMk/>
            <pc:sldMk cId="4180264467" sldId="105355"/>
            <ac:spMk id="12" creationId="{05198735-E463-921E-3674-1F39453DA7A5}"/>
          </ac:spMkLst>
        </pc:spChg>
      </pc:sldChg>
      <pc:sldChg chg="delSp modSp add del">
        <pc:chgData name="Mondragon, Desiree - DEN" userId="cddb16d0-b6f9-4161-a1a6-91a003280c7c" providerId="ADAL" clId="{6F7A62D1-CF64-444F-9356-DF049AA0DC5D}" dt="2026-06-11T20:31:10.844" v="848" actId="962"/>
        <pc:sldMkLst>
          <pc:docMk/>
          <pc:sldMk cId="3928365746" sldId="2147483623"/>
        </pc:sldMkLst>
        <pc:spChg chg="mod">
          <ac:chgData name="Mondragon, Desiree - DEN" userId="cddb16d0-b6f9-4161-a1a6-91a003280c7c" providerId="ADAL" clId="{6F7A62D1-CF64-444F-9356-DF049AA0DC5D}" dt="2026-06-11T20:31:05.224" v="846" actId="962"/>
          <ac:spMkLst>
            <pc:docMk/>
            <pc:sldMk cId="3928365746" sldId="2147483623"/>
            <ac:spMk id="31" creationId="{A8E75D0D-A62B-8DF9-F9C1-71C7CF2054A6}"/>
          </ac:spMkLst>
        </pc:spChg>
        <pc:spChg chg="mod">
          <ac:chgData name="Mondragon, Desiree - DEN" userId="cddb16d0-b6f9-4161-a1a6-91a003280c7c" providerId="ADAL" clId="{6F7A62D1-CF64-444F-9356-DF049AA0DC5D}" dt="2026-06-11T20:31:08.610" v="847" actId="962"/>
          <ac:spMkLst>
            <pc:docMk/>
            <pc:sldMk cId="3928365746" sldId="2147483623"/>
            <ac:spMk id="3139" creationId="{C33CE575-74F4-3CBE-E77A-1D2B142C2D92}"/>
          </ac:spMkLst>
        </pc:spChg>
        <pc:spChg chg="mod">
          <ac:chgData name="Mondragon, Desiree - DEN" userId="cddb16d0-b6f9-4161-a1a6-91a003280c7c" providerId="ADAL" clId="{6F7A62D1-CF64-444F-9356-DF049AA0DC5D}" dt="2026-06-11T20:31:10.844" v="848" actId="962"/>
          <ac:spMkLst>
            <pc:docMk/>
            <pc:sldMk cId="3928365746" sldId="2147483623"/>
            <ac:spMk id="3149" creationId="{55315D2D-4D3A-F8BD-CD66-CF2EA977987D}"/>
          </ac:spMkLst>
        </pc:spChg>
        <pc:graphicFrameChg chg="mod">
          <ac:chgData name="Mondragon, Desiree - DEN" userId="cddb16d0-b6f9-4161-a1a6-91a003280c7c" providerId="ADAL" clId="{6F7A62D1-CF64-444F-9356-DF049AA0DC5D}" dt="2026-06-11T20:30:14.120" v="838" actId="962"/>
          <ac:graphicFrameMkLst>
            <pc:docMk/>
            <pc:sldMk cId="3928365746" sldId="2147483623"/>
            <ac:graphicFrameMk id="2" creationId="{E1028773-59E1-EDE7-A6A5-17B8CC13F5E3}"/>
          </ac:graphicFrameMkLst>
        </pc:graphicFrameChg>
        <pc:picChg chg="mod">
          <ac:chgData name="Mondragon, Desiree - DEN" userId="cddb16d0-b6f9-4161-a1a6-91a003280c7c" providerId="ADAL" clId="{6F7A62D1-CF64-444F-9356-DF049AA0DC5D}" dt="2026-06-11T20:29:07.918" v="827" actId="962"/>
          <ac:picMkLst>
            <pc:docMk/>
            <pc:sldMk cId="3928365746" sldId="2147483623"/>
            <ac:picMk id="9" creationId="{F2F06CC4-4648-87D3-E7F8-FE849AE64123}"/>
          </ac:picMkLst>
        </pc:picChg>
        <pc:picChg chg="mod">
          <ac:chgData name="Mondragon, Desiree - DEN" userId="cddb16d0-b6f9-4161-a1a6-91a003280c7c" providerId="ADAL" clId="{6F7A62D1-CF64-444F-9356-DF049AA0DC5D}" dt="2026-06-11T20:29:09.415" v="828" actId="962"/>
          <ac:picMkLst>
            <pc:docMk/>
            <pc:sldMk cId="3928365746" sldId="2147483623"/>
            <ac:picMk id="23" creationId="{234289B9-E202-6F6E-7A58-2E2D847E2659}"/>
          </ac:picMkLst>
        </pc:picChg>
        <pc:picChg chg="mod">
          <ac:chgData name="Mondragon, Desiree - DEN" userId="cddb16d0-b6f9-4161-a1a6-91a003280c7c" providerId="ADAL" clId="{6F7A62D1-CF64-444F-9356-DF049AA0DC5D}" dt="2026-06-11T20:29:12.568" v="829" actId="962"/>
          <ac:picMkLst>
            <pc:docMk/>
            <pc:sldMk cId="3928365746" sldId="2147483623"/>
            <ac:picMk id="28" creationId="{4C2E1717-D5EB-0F4A-022D-952B44E6A861}"/>
          </ac:picMkLst>
        </pc:picChg>
        <pc:picChg chg="mod">
          <ac:chgData name="Mondragon, Desiree - DEN" userId="cddb16d0-b6f9-4161-a1a6-91a003280c7c" providerId="ADAL" clId="{6F7A62D1-CF64-444F-9356-DF049AA0DC5D}" dt="2026-06-11T20:29:05.353" v="826" actId="962"/>
          <ac:picMkLst>
            <pc:docMk/>
            <pc:sldMk cId="3928365746" sldId="2147483623"/>
            <ac:picMk id="30" creationId="{AD7F3530-D045-C3E8-7B03-EC6566055D91}"/>
          </ac:picMkLst>
        </pc:picChg>
        <pc:picChg chg="mod">
          <ac:chgData name="Mondragon, Desiree - DEN" userId="cddb16d0-b6f9-4161-a1a6-91a003280c7c" providerId="ADAL" clId="{6F7A62D1-CF64-444F-9356-DF049AA0DC5D}" dt="2026-06-11T20:30:16.296" v="839" actId="962"/>
          <ac:picMkLst>
            <pc:docMk/>
            <pc:sldMk cId="3928365746" sldId="2147483623"/>
            <ac:picMk id="3145" creationId="{0443E2D2-8452-743E-6A86-86D2735C5B5B}"/>
          </ac:picMkLst>
        </pc:picChg>
      </pc:sldChg>
      <pc:sldChg chg="modSp">
        <pc:chgData name="Mondragon, Desiree - DEN" userId="cddb16d0-b6f9-4161-a1a6-91a003280c7c" providerId="ADAL" clId="{6F7A62D1-CF64-444F-9356-DF049AA0DC5D}" dt="2026-06-11T20:28:40.349" v="825" actId="962"/>
        <pc:sldMkLst>
          <pc:docMk/>
          <pc:sldMk cId="1808992152" sldId="2147483624"/>
        </pc:sldMkLst>
        <pc:picChg chg="mod">
          <ac:chgData name="Mondragon, Desiree - DEN" userId="cddb16d0-b6f9-4161-a1a6-91a003280c7c" providerId="ADAL" clId="{6F7A62D1-CF64-444F-9356-DF049AA0DC5D}" dt="2026-06-11T20:28:39.890" v="824" actId="962"/>
          <ac:picMkLst>
            <pc:docMk/>
            <pc:sldMk cId="1808992152" sldId="2147483624"/>
            <ac:picMk id="3" creationId="{5685ACE5-F0D5-3236-21EC-6D89D9A3DB91}"/>
          </ac:picMkLst>
        </pc:picChg>
        <pc:picChg chg="mod">
          <ac:chgData name="Mondragon, Desiree - DEN" userId="cddb16d0-b6f9-4161-a1a6-91a003280c7c" providerId="ADAL" clId="{6F7A62D1-CF64-444F-9356-DF049AA0DC5D}" dt="2026-06-11T20:28:36.933" v="823" actId="962"/>
          <ac:picMkLst>
            <pc:docMk/>
            <pc:sldMk cId="1808992152" sldId="2147483624"/>
            <ac:picMk id="7" creationId="{203FD0C5-45EC-AFA1-3AA0-04CF2C0EE92B}"/>
          </ac:picMkLst>
        </pc:picChg>
        <pc:picChg chg="mod">
          <ac:chgData name="Mondragon, Desiree - DEN" userId="cddb16d0-b6f9-4161-a1a6-91a003280c7c" providerId="ADAL" clId="{6F7A62D1-CF64-444F-9356-DF049AA0DC5D}" dt="2026-06-11T20:28:40.349" v="825" actId="962"/>
          <ac:picMkLst>
            <pc:docMk/>
            <pc:sldMk cId="1808992152" sldId="2147483624"/>
            <ac:picMk id="8" creationId="{7BB36F9D-B512-69BC-C034-499603F08828}"/>
          </ac:picMkLst>
        </pc:picChg>
      </pc:sldChg>
      <pc:sldChg chg="modSp add mod">
        <pc:chgData name="Mondragon, Desiree - DEN" userId="cddb16d0-b6f9-4161-a1a6-91a003280c7c" providerId="ADAL" clId="{6F7A62D1-CF64-444F-9356-DF049AA0DC5D}" dt="2026-06-11T16:52:56.523" v="224" actId="20577"/>
        <pc:sldMkLst>
          <pc:docMk/>
          <pc:sldMk cId="3762018399" sldId="2147483625"/>
        </pc:sldMkLst>
        <pc:spChg chg="mod">
          <ac:chgData name="Mondragon, Desiree - DEN" userId="cddb16d0-b6f9-4161-a1a6-91a003280c7c" providerId="ADAL" clId="{6F7A62D1-CF64-444F-9356-DF049AA0DC5D}" dt="2026-06-11T16:52:56.523" v="224" actId="20577"/>
          <ac:spMkLst>
            <pc:docMk/>
            <pc:sldMk cId="3762018399" sldId="2147483625"/>
            <ac:spMk id="16" creationId="{6B87E075-F89A-47F8-BE91-3C2F06421ECB}"/>
          </ac:spMkLst>
        </pc:spChg>
      </pc:sldChg>
      <pc:sldChg chg="modSp add mod">
        <pc:chgData name="Mondragon, Desiree - DEN" userId="cddb16d0-b6f9-4161-a1a6-91a003280c7c" providerId="ADAL" clId="{6F7A62D1-CF64-444F-9356-DF049AA0DC5D}" dt="2026-06-11T17:02:12.439" v="270" actId="12"/>
        <pc:sldMkLst>
          <pc:docMk/>
          <pc:sldMk cId="4072365452" sldId="2147483626"/>
        </pc:sldMkLst>
        <pc:spChg chg="mod">
          <ac:chgData name="Mondragon, Desiree - DEN" userId="cddb16d0-b6f9-4161-a1a6-91a003280c7c" providerId="ADAL" clId="{6F7A62D1-CF64-444F-9356-DF049AA0DC5D}" dt="2026-06-11T17:02:12.439" v="270" actId="12"/>
          <ac:spMkLst>
            <pc:docMk/>
            <pc:sldMk cId="4072365452" sldId="2147483626"/>
            <ac:spMk id="3" creationId="{C21F5061-10F4-133C-BEB4-2F8E1AAF2E6A}"/>
          </ac:spMkLst>
        </pc:spChg>
        <pc:spChg chg="mod">
          <ac:chgData name="Mondragon, Desiree - DEN" userId="cddb16d0-b6f9-4161-a1a6-91a003280c7c" providerId="ADAL" clId="{6F7A62D1-CF64-444F-9356-DF049AA0DC5D}" dt="2026-06-11T16:20:19.795" v="36" actId="1076"/>
          <ac:spMkLst>
            <pc:docMk/>
            <pc:sldMk cId="4072365452" sldId="2147483626"/>
            <ac:spMk id="16" creationId="{42306B09-9189-A7D0-6152-55960AB64D3C}"/>
          </ac:spMkLst>
        </pc:spChg>
      </pc:sldChg>
    </pc:docChg>
  </pc:docChgLst>
  <pc:docChgLst>
    <pc:chgData name="James, Cara - DEN" userId="S::cara.james@flydenver.com::1956f4b0-7e1b-43a2-af8b-59722a874e74" providerId="AD" clId="Web-{FAF852E8-B2BA-2F88-6967-7606A70E6260}"/>
    <pc:docChg chg="modSld">
      <pc:chgData name="James, Cara - DEN" userId="S::cara.james@flydenver.com::1956f4b0-7e1b-43a2-af8b-59722a874e74" providerId="AD" clId="Web-{FAF852E8-B2BA-2F88-6967-7606A70E6260}" dt="2026-06-11T19:20:06.241" v="33" actId="20577"/>
      <pc:docMkLst>
        <pc:docMk/>
      </pc:docMkLst>
      <pc:sldChg chg="modSp">
        <pc:chgData name="James, Cara - DEN" userId="S::cara.james@flydenver.com::1956f4b0-7e1b-43a2-af8b-59722a874e74" providerId="AD" clId="Web-{FAF852E8-B2BA-2F88-6967-7606A70E6260}" dt="2026-06-11T19:20:06.241" v="33" actId="20577"/>
        <pc:sldMkLst>
          <pc:docMk/>
          <pc:sldMk cId="3366343411" sldId="105264"/>
        </pc:sldMkLst>
        <pc:spChg chg="mod">
          <ac:chgData name="James, Cara - DEN" userId="S::cara.james@flydenver.com::1956f4b0-7e1b-43a2-af8b-59722a874e74" providerId="AD" clId="Web-{FAF852E8-B2BA-2F88-6967-7606A70E6260}" dt="2026-06-11T19:20:06.241" v="33" actId="20577"/>
          <ac:spMkLst>
            <pc:docMk/>
            <pc:sldMk cId="3366343411" sldId="105264"/>
            <ac:spMk id="3" creationId="{0D3BF9D1-8BCD-533E-63BA-1E4F781F8365}"/>
          </ac:spMkLst>
        </pc:spChg>
        <pc:spChg chg="mod">
          <ac:chgData name="James, Cara - DEN" userId="S::cara.james@flydenver.com::1956f4b0-7e1b-43a2-af8b-59722a874e74" providerId="AD" clId="Web-{FAF852E8-B2BA-2F88-6967-7606A70E6260}" dt="2026-06-11T19:16:09.847" v="25" actId="20577"/>
          <ac:spMkLst>
            <pc:docMk/>
            <pc:sldMk cId="3366343411" sldId="105264"/>
            <ac:spMk id="16" creationId="{6F28196B-146E-A03B-FEC2-27589D326F67}"/>
          </ac:spMkLst>
        </pc:spChg>
      </pc:sldChg>
    </pc:docChg>
  </pc:docChgLst>
  <pc:docChgLst>
    <pc:chgData name="Mondragon, Desiree - DEN" userId="S::desiree.mondragon@flydenver.com::cddb16d0-b6f9-4161-a1a6-91a003280c7c" providerId="AD" clId="Web-{3F08FA6D-DB48-4161-AFFA-35B52D6F899B}"/>
    <pc:docChg chg="modSld">
      <pc:chgData name="Mondragon, Desiree - DEN" userId="S::desiree.mondragon@flydenver.com::cddb16d0-b6f9-4161-a1a6-91a003280c7c" providerId="AD" clId="Web-{3F08FA6D-DB48-4161-AFFA-35B52D6F899B}" dt="2026-06-11T16:56:59.391" v="1406"/>
      <pc:docMkLst>
        <pc:docMk/>
      </pc:docMkLst>
      <pc:sldChg chg="modSp">
        <pc:chgData name="Mondragon, Desiree - DEN" userId="S::desiree.mondragon@flydenver.com::cddb16d0-b6f9-4161-a1a6-91a003280c7c" providerId="AD" clId="Web-{3F08FA6D-DB48-4161-AFFA-35B52D6F899B}" dt="2026-06-11T16:49:04.060" v="1084" actId="20577"/>
        <pc:sldMkLst>
          <pc:docMk/>
          <pc:sldMk cId="2174243624" sldId="105030"/>
        </pc:sldMkLst>
      </pc:sldChg>
      <pc:sldChg chg="modSp">
        <pc:chgData name="Mondragon, Desiree - DEN" userId="S::desiree.mondragon@flydenver.com::cddb16d0-b6f9-4161-a1a6-91a003280c7c" providerId="AD" clId="Web-{3F08FA6D-DB48-4161-AFFA-35B52D6F899B}" dt="2026-06-11T16:47:14.263" v="1066" actId="20577"/>
        <pc:sldMkLst>
          <pc:docMk/>
          <pc:sldMk cId="4274476011" sldId="105234"/>
        </pc:sldMkLst>
        <pc:spChg chg="mod">
          <ac:chgData name="Mondragon, Desiree - DEN" userId="S::desiree.mondragon@flydenver.com::cddb16d0-b6f9-4161-a1a6-91a003280c7c" providerId="AD" clId="Web-{3F08FA6D-DB48-4161-AFFA-35B52D6F899B}" dt="2026-06-11T16:47:14.263" v="1066" actId="20577"/>
          <ac:spMkLst>
            <pc:docMk/>
            <pc:sldMk cId="4274476011" sldId="105234"/>
            <ac:spMk id="12" creationId="{EAF9C898-9C0B-ABC3-698B-A7E93F680933}"/>
          </ac:spMkLst>
        </pc:spChg>
      </pc:sldChg>
      <pc:sldChg chg="modSp">
        <pc:chgData name="Mondragon, Desiree - DEN" userId="S::desiree.mondragon@flydenver.com::cddb16d0-b6f9-4161-a1a6-91a003280c7c" providerId="AD" clId="Web-{3F08FA6D-DB48-4161-AFFA-35B52D6F899B}" dt="2026-06-11T16:49:17.326" v="1086" actId="20577"/>
        <pc:sldMkLst>
          <pc:docMk/>
          <pc:sldMk cId="1409820184" sldId="105241"/>
        </pc:sldMkLst>
        <pc:spChg chg="mod">
          <ac:chgData name="Mondragon, Desiree - DEN" userId="S::desiree.mondragon@flydenver.com::cddb16d0-b6f9-4161-a1a6-91a003280c7c" providerId="AD" clId="Web-{3F08FA6D-DB48-4161-AFFA-35B52D6F899B}" dt="2026-06-11T16:49:17.326" v="1086" actId="20577"/>
          <ac:spMkLst>
            <pc:docMk/>
            <pc:sldMk cId="1409820184" sldId="105241"/>
            <ac:spMk id="12" creationId="{237E0F8A-3416-46A2-6293-171F2E9F622E}"/>
          </ac:spMkLst>
        </pc:spChg>
      </pc:sldChg>
      <pc:sldChg chg="modSp">
        <pc:chgData name="Mondragon, Desiree - DEN" userId="S::desiree.mondragon@flydenver.com::cddb16d0-b6f9-4161-a1a6-91a003280c7c" providerId="AD" clId="Web-{3F08FA6D-DB48-4161-AFFA-35B52D6F899B}" dt="2026-06-11T16:49:20.654" v="1087" actId="20577"/>
        <pc:sldMkLst>
          <pc:docMk/>
          <pc:sldMk cId="2182976586" sldId="105242"/>
        </pc:sldMkLst>
        <pc:spChg chg="mod">
          <ac:chgData name="Mondragon, Desiree - DEN" userId="S::desiree.mondragon@flydenver.com::cddb16d0-b6f9-4161-a1a6-91a003280c7c" providerId="AD" clId="Web-{3F08FA6D-DB48-4161-AFFA-35B52D6F899B}" dt="2026-06-11T16:49:20.654" v="1087" actId="20577"/>
          <ac:spMkLst>
            <pc:docMk/>
            <pc:sldMk cId="2182976586" sldId="105242"/>
            <ac:spMk id="12" creationId="{9B5972C7-FCDC-DE07-E866-EA986D1616D7}"/>
          </ac:spMkLst>
        </pc:spChg>
      </pc:sldChg>
      <pc:sldChg chg="modSp">
        <pc:chgData name="Mondragon, Desiree - DEN" userId="S::desiree.mondragon@flydenver.com::cddb16d0-b6f9-4161-a1a6-91a003280c7c" providerId="AD" clId="Web-{3F08FA6D-DB48-4161-AFFA-35B52D6F899B}" dt="2026-06-11T16:48:32.935" v="1078" actId="20577"/>
        <pc:sldMkLst>
          <pc:docMk/>
          <pc:sldMk cId="2147775774" sldId="105272"/>
        </pc:sldMkLst>
        <pc:spChg chg="mod">
          <ac:chgData name="Mondragon, Desiree - DEN" userId="S::desiree.mondragon@flydenver.com::cddb16d0-b6f9-4161-a1a6-91a003280c7c" providerId="AD" clId="Web-{3F08FA6D-DB48-4161-AFFA-35B52D6F899B}" dt="2026-06-11T16:48:32.935" v="1078" actId="20577"/>
          <ac:spMkLst>
            <pc:docMk/>
            <pc:sldMk cId="2147775774" sldId="105272"/>
            <ac:spMk id="12" creationId="{FC50DAB9-D70B-6CD7-C0C0-A0F4FF0E2EFF}"/>
          </ac:spMkLst>
        </pc:spChg>
      </pc:sldChg>
      <pc:sldChg chg="modSp">
        <pc:chgData name="Mondragon, Desiree - DEN" userId="S::desiree.mondragon@flydenver.com::cddb16d0-b6f9-4161-a1a6-91a003280c7c" providerId="AD" clId="Web-{3F08FA6D-DB48-4161-AFFA-35B52D6F899B}" dt="2026-06-11T16:48:22.170" v="1076" actId="20577"/>
        <pc:sldMkLst>
          <pc:docMk/>
          <pc:sldMk cId="1675807720" sldId="105333"/>
        </pc:sldMkLst>
        <pc:spChg chg="mod">
          <ac:chgData name="Mondragon, Desiree - DEN" userId="S::desiree.mondragon@flydenver.com::cddb16d0-b6f9-4161-a1a6-91a003280c7c" providerId="AD" clId="Web-{3F08FA6D-DB48-4161-AFFA-35B52D6F899B}" dt="2026-06-11T16:48:22.170" v="1076" actId="20577"/>
          <ac:spMkLst>
            <pc:docMk/>
            <pc:sldMk cId="1675807720" sldId="105333"/>
            <ac:spMk id="12" creationId="{BCDE804D-D84B-D319-2F34-596F1310CA08}"/>
          </ac:spMkLst>
        </pc:spChg>
      </pc:sldChg>
      <pc:sldChg chg="modSp">
        <pc:chgData name="Mondragon, Desiree - DEN" userId="S::desiree.mondragon@flydenver.com::cddb16d0-b6f9-4161-a1a6-91a003280c7c" providerId="AD" clId="Web-{3F08FA6D-DB48-4161-AFFA-35B52D6F899B}" dt="2026-06-11T16:47:40.029" v="1071" actId="20577"/>
        <pc:sldMkLst>
          <pc:docMk/>
          <pc:sldMk cId="2922851388" sldId="105336"/>
        </pc:sldMkLst>
        <pc:spChg chg="mod">
          <ac:chgData name="Mondragon, Desiree - DEN" userId="S::desiree.mondragon@flydenver.com::cddb16d0-b6f9-4161-a1a6-91a003280c7c" providerId="AD" clId="Web-{3F08FA6D-DB48-4161-AFFA-35B52D6F899B}" dt="2026-06-11T16:47:40.029" v="1071" actId="20577"/>
          <ac:spMkLst>
            <pc:docMk/>
            <pc:sldMk cId="2922851388" sldId="105336"/>
            <ac:spMk id="12" creationId="{5C7398A0-E4F5-6F28-F492-EF00763CC4B0}"/>
          </ac:spMkLst>
        </pc:spChg>
      </pc:sldChg>
      <pc:sldChg chg="modSp">
        <pc:chgData name="Mondragon, Desiree - DEN" userId="S::desiree.mondragon@flydenver.com::cddb16d0-b6f9-4161-a1a6-91a003280c7c" providerId="AD" clId="Web-{3F08FA6D-DB48-4161-AFFA-35B52D6F899B}" dt="2026-06-11T16:47:32.951" v="1070" actId="20577"/>
        <pc:sldMkLst>
          <pc:docMk/>
          <pc:sldMk cId="947889556" sldId="105338"/>
        </pc:sldMkLst>
        <pc:spChg chg="mod">
          <ac:chgData name="Mondragon, Desiree - DEN" userId="S::desiree.mondragon@flydenver.com::cddb16d0-b6f9-4161-a1a6-91a003280c7c" providerId="AD" clId="Web-{3F08FA6D-DB48-4161-AFFA-35B52D6F899B}" dt="2026-06-11T16:47:32.951" v="1070" actId="20577"/>
          <ac:spMkLst>
            <pc:docMk/>
            <pc:sldMk cId="947889556" sldId="105338"/>
            <ac:spMk id="12" creationId="{0AF362DF-7988-896D-6CF7-0FF4D7342981}"/>
          </ac:spMkLst>
        </pc:spChg>
      </pc:sldChg>
      <pc:sldChg chg="modSp mod modShow">
        <pc:chgData name="Mondragon, Desiree - DEN" userId="S::desiree.mondragon@flydenver.com::cddb16d0-b6f9-4161-a1a6-91a003280c7c" providerId="AD" clId="Web-{3F08FA6D-DB48-4161-AFFA-35B52D6F899B}" dt="2026-06-11T16:47:58.216" v="1074" actId="20577"/>
        <pc:sldMkLst>
          <pc:docMk/>
          <pc:sldMk cId="853534190" sldId="105342"/>
        </pc:sldMkLst>
        <pc:spChg chg="mod">
          <ac:chgData name="Mondragon, Desiree - DEN" userId="S::desiree.mondragon@flydenver.com::cddb16d0-b6f9-4161-a1a6-91a003280c7c" providerId="AD" clId="Web-{3F08FA6D-DB48-4161-AFFA-35B52D6F899B}" dt="2026-06-11T16:47:58.216" v="1074" actId="20577"/>
          <ac:spMkLst>
            <pc:docMk/>
            <pc:sldMk cId="853534190" sldId="105342"/>
            <ac:spMk id="12" creationId="{012B9D98-57AA-4C61-F58E-6E360845D3FA}"/>
          </ac:spMkLst>
        </pc:spChg>
      </pc:sldChg>
      <pc:sldChg chg="mod modShow">
        <pc:chgData name="Mondragon, Desiree - DEN" userId="S::desiree.mondragon@flydenver.com::cddb16d0-b6f9-4161-a1a6-91a003280c7c" providerId="AD" clId="Web-{3F08FA6D-DB48-4161-AFFA-35B52D6F899B}" dt="2026-06-11T16:44:28.840" v="1063"/>
        <pc:sldMkLst>
          <pc:docMk/>
          <pc:sldMk cId="1681432001" sldId="105343"/>
        </pc:sldMkLst>
      </pc:sldChg>
      <pc:sldChg chg="modSp">
        <pc:chgData name="Mondragon, Desiree - DEN" userId="S::desiree.mondragon@flydenver.com::cddb16d0-b6f9-4161-a1a6-91a003280c7c" providerId="AD" clId="Web-{3F08FA6D-DB48-4161-AFFA-35B52D6F899B}" dt="2026-06-11T16:48:06.294" v="1075" actId="20577"/>
        <pc:sldMkLst>
          <pc:docMk/>
          <pc:sldMk cId="3059998951" sldId="105347"/>
        </pc:sldMkLst>
        <pc:spChg chg="mod">
          <ac:chgData name="Mondragon, Desiree - DEN" userId="S::desiree.mondragon@flydenver.com::cddb16d0-b6f9-4161-a1a6-91a003280c7c" providerId="AD" clId="Web-{3F08FA6D-DB48-4161-AFFA-35B52D6F899B}" dt="2026-06-11T16:48:06.294" v="1075" actId="20577"/>
          <ac:spMkLst>
            <pc:docMk/>
            <pc:sldMk cId="3059998951" sldId="105347"/>
            <ac:spMk id="12" creationId="{2A42BBB6-C711-C25B-0EB1-29002967C0A0}"/>
          </ac:spMkLst>
        </pc:spChg>
      </pc:sldChg>
      <pc:sldChg chg="modSp">
        <pc:chgData name="Mondragon, Desiree - DEN" userId="S::desiree.mondragon@flydenver.com::cddb16d0-b6f9-4161-a1a6-91a003280c7c" providerId="AD" clId="Web-{3F08FA6D-DB48-4161-AFFA-35B52D6F899B}" dt="2026-06-11T16:47:52.997" v="1073" actId="20577"/>
        <pc:sldMkLst>
          <pc:docMk/>
          <pc:sldMk cId="1402336189" sldId="105348"/>
        </pc:sldMkLst>
        <pc:spChg chg="mod">
          <ac:chgData name="Mondragon, Desiree - DEN" userId="S::desiree.mondragon@flydenver.com::cddb16d0-b6f9-4161-a1a6-91a003280c7c" providerId="AD" clId="Web-{3F08FA6D-DB48-4161-AFFA-35B52D6F899B}" dt="2026-06-11T16:47:52.997" v="1073" actId="20577"/>
          <ac:spMkLst>
            <pc:docMk/>
            <pc:sldMk cId="1402336189" sldId="105348"/>
            <ac:spMk id="12" creationId="{A2432F46-F483-A5A5-2189-34A8C014CCC7}"/>
          </ac:spMkLst>
        </pc:spChg>
      </pc:sldChg>
      <pc:sldChg chg="modSp">
        <pc:chgData name="Mondragon, Desiree - DEN" userId="S::desiree.mondragon@flydenver.com::cddb16d0-b6f9-4161-a1a6-91a003280c7c" providerId="AD" clId="Web-{3F08FA6D-DB48-4161-AFFA-35B52D6F899B}" dt="2026-06-11T16:47:44.810" v="1072" actId="20577"/>
        <pc:sldMkLst>
          <pc:docMk/>
          <pc:sldMk cId="850255442" sldId="105350"/>
        </pc:sldMkLst>
        <pc:spChg chg="mod">
          <ac:chgData name="Mondragon, Desiree - DEN" userId="S::desiree.mondragon@flydenver.com::cddb16d0-b6f9-4161-a1a6-91a003280c7c" providerId="AD" clId="Web-{3F08FA6D-DB48-4161-AFFA-35B52D6F899B}" dt="2026-06-11T16:47:44.810" v="1072" actId="20577"/>
          <ac:spMkLst>
            <pc:docMk/>
            <pc:sldMk cId="850255442" sldId="105350"/>
            <ac:spMk id="12" creationId="{82E3D190-037C-CF31-DEBB-EDD51820DC14}"/>
          </ac:spMkLst>
        </pc:spChg>
      </pc:sldChg>
      <pc:sldChg chg="modSp">
        <pc:chgData name="Mondragon, Desiree - DEN" userId="S::desiree.mondragon@flydenver.com::cddb16d0-b6f9-4161-a1a6-91a003280c7c" providerId="AD" clId="Web-{3F08FA6D-DB48-4161-AFFA-35B52D6F899B}" dt="2026-06-11T16:48:50.529" v="1081" actId="20577"/>
        <pc:sldMkLst>
          <pc:docMk/>
          <pc:sldMk cId="842054931" sldId="105354"/>
        </pc:sldMkLst>
        <pc:spChg chg="mod">
          <ac:chgData name="Mondragon, Desiree - DEN" userId="S::desiree.mondragon@flydenver.com::cddb16d0-b6f9-4161-a1a6-91a003280c7c" providerId="AD" clId="Web-{3F08FA6D-DB48-4161-AFFA-35B52D6F899B}" dt="2026-06-11T16:48:50.529" v="1081" actId="20577"/>
          <ac:spMkLst>
            <pc:docMk/>
            <pc:sldMk cId="842054931" sldId="105354"/>
            <ac:spMk id="12" creationId="{6E474C82-84CC-99DD-DE36-3A790CE3428B}"/>
          </ac:spMkLst>
        </pc:spChg>
      </pc:sldChg>
      <pc:sldChg chg="modSp">
        <pc:chgData name="Mondragon, Desiree - DEN" userId="S::desiree.mondragon@flydenver.com::cddb16d0-b6f9-4161-a1a6-91a003280c7c" providerId="AD" clId="Web-{3F08FA6D-DB48-4161-AFFA-35B52D6F899B}" dt="2026-06-11T16:47:07.810" v="1065" actId="20577"/>
        <pc:sldMkLst>
          <pc:docMk/>
          <pc:sldMk cId="4180264467" sldId="105355"/>
        </pc:sldMkLst>
        <pc:spChg chg="mod">
          <ac:chgData name="Mondragon, Desiree - DEN" userId="S::desiree.mondragon@flydenver.com::cddb16d0-b6f9-4161-a1a6-91a003280c7c" providerId="AD" clId="Web-{3F08FA6D-DB48-4161-AFFA-35B52D6F899B}" dt="2026-06-11T16:47:07.810" v="1065" actId="20577"/>
          <ac:spMkLst>
            <pc:docMk/>
            <pc:sldMk cId="4180264467" sldId="105355"/>
            <ac:spMk id="12" creationId="{05198735-E463-921E-3674-1F39453DA7A5}"/>
          </ac:spMkLst>
        </pc:spChg>
      </pc:sldChg>
    </pc:docChg>
  </pc:docChgLst>
  <pc:docChgLst>
    <pc:chgData name="Anderson, Sara - DEN" userId="S::sara.anderson@flydenver.com::e3f8ecb3-2193-4665-ba34-5827b1a98428" providerId="AD" clId="Web-{ECC380B8-E027-B31A-86E6-06DE6FAFAFAD}"/>
    <pc:docChg chg="modSld">
      <pc:chgData name="Anderson, Sara - DEN" userId="S::sara.anderson@flydenver.com::e3f8ecb3-2193-4665-ba34-5827b1a98428" providerId="AD" clId="Web-{ECC380B8-E027-B31A-86E6-06DE6FAFAFAD}" dt="2026-06-11T19:10:49.234" v="137"/>
      <pc:docMkLst>
        <pc:docMk/>
      </pc:docMkLst>
      <pc:sldChg chg="modSp modNotes">
        <pc:chgData name="Anderson, Sara - DEN" userId="S::sara.anderson@flydenver.com::e3f8ecb3-2193-4665-ba34-5827b1a98428" providerId="AD" clId="Web-{ECC380B8-E027-B31A-86E6-06DE6FAFAFAD}" dt="2026-06-11T19:10:49.234" v="137"/>
        <pc:sldMkLst>
          <pc:docMk/>
          <pc:sldMk cId="2174243624" sldId="105030"/>
        </pc:sldMkLst>
        <pc:spChg chg="mod">
          <ac:chgData name="Anderson, Sara - DEN" userId="S::sara.anderson@flydenver.com::e3f8ecb3-2193-4665-ba34-5827b1a98428" providerId="AD" clId="Web-{ECC380B8-E027-B31A-86E6-06DE6FAFAFAD}" dt="2026-06-11T18:58:17.641" v="104" actId="20577"/>
          <ac:spMkLst>
            <pc:docMk/>
            <pc:sldMk cId="2174243624" sldId="105030"/>
            <ac:spMk id="3" creationId="{988BD695-D245-7B37-12E9-21EF2D182D3D}"/>
          </ac:spMkLst>
        </pc:spChg>
        <pc:spChg chg="mod">
          <ac:chgData name="Anderson, Sara - DEN" userId="S::sara.anderson@flydenver.com::e3f8ecb3-2193-4665-ba34-5827b1a98428" providerId="AD" clId="Web-{ECC380B8-E027-B31A-86E6-06DE6FAFAFAD}" dt="2026-06-11T18:58:03.157" v="102" actId="1076"/>
          <ac:spMkLst>
            <pc:docMk/>
            <pc:sldMk cId="2174243624" sldId="105030"/>
            <ac:spMk id="7" creationId="{CB6E8D9B-2A09-F1B1-F0B6-CF8D471E051E}"/>
          </ac:spMkLst>
        </pc:spChg>
      </pc:sldChg>
      <pc:sldChg chg="modSp">
        <pc:chgData name="Anderson, Sara - DEN" userId="S::sara.anderson@flydenver.com::e3f8ecb3-2193-4665-ba34-5827b1a98428" providerId="AD" clId="Web-{ECC380B8-E027-B31A-86E6-06DE6FAFAFAD}" dt="2026-06-11T18:57:29.422" v="101" actId="14100"/>
        <pc:sldMkLst>
          <pc:docMk/>
          <pc:sldMk cId="2147775774" sldId="105272"/>
        </pc:sldMkLst>
        <pc:spChg chg="mod">
          <ac:chgData name="Anderson, Sara - DEN" userId="S::sara.anderson@flydenver.com::e3f8ecb3-2193-4665-ba34-5827b1a98428" providerId="AD" clId="Web-{ECC380B8-E027-B31A-86E6-06DE6FAFAFAD}" dt="2026-06-11T18:57:29.422" v="101" actId="14100"/>
          <ac:spMkLst>
            <pc:docMk/>
            <pc:sldMk cId="2147775774" sldId="105272"/>
            <ac:spMk id="12" creationId="{FC50DAB9-D70B-6CD7-C0C0-A0F4FF0E2EFF}"/>
          </ac:spMkLst>
        </pc:spChg>
      </pc:sldChg>
      <pc:sldChg chg="modNotes">
        <pc:chgData name="Anderson, Sara - DEN" userId="S::sara.anderson@flydenver.com::e3f8ecb3-2193-4665-ba34-5827b1a98428" providerId="AD" clId="Web-{ECC380B8-E027-B31A-86E6-06DE6FAFAFAD}" dt="2026-06-11T19:03:11.125" v="130"/>
        <pc:sldMkLst>
          <pc:docMk/>
          <pc:sldMk cId="842054931" sldId="105354"/>
        </pc:sldMkLst>
      </pc:sldChg>
    </pc:docChg>
  </pc:docChgLst>
  <pc:docChgLst>
    <pc:chgData name="Rodriguez, Nicole - DEN" userId="S::nicole.rodriguez@flydenver.com::edce7eb7-41d3-4b21-8d93-85b303938bcd" providerId="AD" clId="Web-{3195C303-816F-020E-4D02-EBFB3C10AD43}"/>
    <pc:docChg chg="delSld modSection">
      <pc:chgData name="Rodriguez, Nicole - DEN" userId="S::nicole.rodriguez@flydenver.com::edce7eb7-41d3-4b21-8d93-85b303938bcd" providerId="AD" clId="Web-{3195C303-816F-020E-4D02-EBFB3C10AD43}" dt="2026-06-10T16:06:17.526" v="0"/>
      <pc:docMkLst>
        <pc:docMk/>
      </pc:docMkLst>
    </pc:docChg>
  </pc:docChgLst>
  <pc:docChgLst>
    <pc:chgData name="Bonilla, Areli - DEN" userId="S::areli.bonilla@flydenver.com::6bab88ab-254b-427c-81ac-36a012df9b9c" providerId="AD" clId="Web-{A9D43C8E-1518-C21D-1FC4-3067C9C14DC3}"/>
    <pc:docChg chg="modSld">
      <pc:chgData name="Bonilla, Areli - DEN" userId="S::areli.bonilla@flydenver.com::6bab88ab-254b-427c-81ac-36a012df9b9c" providerId="AD" clId="Web-{A9D43C8E-1518-C21D-1FC4-3067C9C14DC3}" dt="2026-06-10T20:05:20.187" v="37" actId="20577"/>
      <pc:docMkLst>
        <pc:docMk/>
      </pc:docMkLst>
      <pc:sldChg chg="modSp">
        <pc:chgData name="Bonilla, Areli - DEN" userId="S::areli.bonilla@flydenver.com::6bab88ab-254b-427c-81ac-36a012df9b9c" providerId="AD" clId="Web-{A9D43C8E-1518-C21D-1FC4-3067C9C14DC3}" dt="2026-06-10T20:05:20.187" v="37" actId="20577"/>
        <pc:sldMkLst>
          <pc:docMk/>
          <pc:sldMk cId="801265383" sldId="105353"/>
        </pc:sldMkLst>
        <pc:spChg chg="mod">
          <ac:chgData name="Bonilla, Areli - DEN" userId="S::areli.bonilla@flydenver.com::6bab88ab-254b-427c-81ac-36a012df9b9c" providerId="AD" clId="Web-{A9D43C8E-1518-C21D-1FC4-3067C9C14DC3}" dt="2026-06-10T20:05:20.187" v="37" actId="20577"/>
          <ac:spMkLst>
            <pc:docMk/>
            <pc:sldMk cId="801265383" sldId="105353"/>
            <ac:spMk id="3" creationId="{52609CF0-76DE-AD82-E86C-69F516B64733}"/>
          </ac:spMkLst>
        </pc:spChg>
        <pc:spChg chg="mod">
          <ac:chgData name="Bonilla, Areli - DEN" userId="S::areli.bonilla@flydenver.com::6bab88ab-254b-427c-81ac-36a012df9b9c" providerId="AD" clId="Web-{A9D43C8E-1518-C21D-1FC4-3067C9C14DC3}" dt="2026-06-10T19:44:54.539" v="32" actId="20577"/>
          <ac:spMkLst>
            <pc:docMk/>
            <pc:sldMk cId="801265383" sldId="105353"/>
            <ac:spMk id="16" creationId="{E02F61DA-A8B9-A8A2-7AF3-7A831019AD49}"/>
          </ac:spMkLst>
        </pc:spChg>
      </pc:sldChg>
    </pc:docChg>
  </pc:docChgLst>
  <pc:docChgLst>
    <pc:chgData name="Mondragon, Desiree - DEN" userId="S::desiree.mondragon@flydenver.com::cddb16d0-b6f9-4161-a1a6-91a003280c7c" providerId="AD" clId="Web-{139A3DA4-69E6-856C-FC0B-10CFCE79308B}"/>
    <pc:docChg chg="modSld">
      <pc:chgData name="Mondragon, Desiree - DEN" userId="S::desiree.mondragon@flydenver.com::cddb16d0-b6f9-4161-a1a6-91a003280c7c" providerId="AD" clId="Web-{139A3DA4-69E6-856C-FC0B-10CFCE79308B}" dt="2026-06-10T19:55:37.805" v="7"/>
      <pc:docMkLst>
        <pc:docMk/>
      </pc:docMkLst>
    </pc:docChg>
  </pc:docChgLst>
  <pc:docChgLst>
    <pc:chgData name="Anderson, Sara - DEN" userId="S::sara.anderson@flydenver.com::e3f8ecb3-2193-4665-ba34-5827b1a98428" providerId="AD" clId="Web-{167B39B1-7C09-7528-7F26-1ED04FF754F7}"/>
    <pc:docChg chg="addSld delSld modSld modSection">
      <pc:chgData name="Anderson, Sara - DEN" userId="S::sara.anderson@flydenver.com::e3f8ecb3-2193-4665-ba34-5827b1a98428" providerId="AD" clId="Web-{167B39B1-7C09-7528-7F26-1ED04FF754F7}" dt="2026-06-10T18:55:48.398" v="59" actId="20577"/>
      <pc:docMkLst>
        <pc:docMk/>
      </pc:docMkLst>
      <pc:sldChg chg="modSp add">
        <pc:chgData name="Anderson, Sara - DEN" userId="S::sara.anderson@flydenver.com::e3f8ecb3-2193-4665-ba34-5827b1a98428" providerId="AD" clId="Web-{167B39B1-7C09-7528-7F26-1ED04FF754F7}" dt="2026-06-10T18:55:25.991" v="56" actId="1076"/>
        <pc:sldMkLst>
          <pc:docMk/>
          <pc:sldMk cId="2174243624" sldId="105030"/>
        </pc:sldMkLst>
        <pc:spChg chg="mod">
          <ac:chgData name="Anderson, Sara - DEN" userId="S::sara.anderson@flydenver.com::e3f8ecb3-2193-4665-ba34-5827b1a98428" providerId="AD" clId="Web-{167B39B1-7C09-7528-7F26-1ED04FF754F7}" dt="2026-06-10T18:55:25.991" v="56" actId="1076"/>
          <ac:spMkLst>
            <pc:docMk/>
            <pc:sldMk cId="2174243624" sldId="105030"/>
            <ac:spMk id="3" creationId="{988BD695-D245-7B37-12E9-21EF2D182D3D}"/>
          </ac:spMkLst>
        </pc:spChg>
        <pc:spChg chg="mod">
          <ac:chgData name="Anderson, Sara - DEN" userId="S::sara.anderson@flydenver.com::e3f8ecb3-2193-4665-ba34-5827b1a98428" providerId="AD" clId="Web-{167B39B1-7C09-7528-7F26-1ED04FF754F7}" dt="2026-06-10T18:53:21.596" v="32" actId="1076"/>
          <ac:spMkLst>
            <pc:docMk/>
            <pc:sldMk cId="2174243624" sldId="105030"/>
            <ac:spMk id="7" creationId="{CB6E8D9B-2A09-F1B1-F0B6-CF8D471E051E}"/>
          </ac:spMkLst>
        </pc:spChg>
        <pc:spChg chg="mod">
          <ac:chgData name="Anderson, Sara - DEN" userId="S::sara.anderson@flydenver.com::e3f8ecb3-2193-4665-ba34-5827b1a98428" providerId="AD" clId="Web-{167B39B1-7C09-7528-7F26-1ED04FF754F7}" dt="2026-06-10T18:55:13.788" v="55" actId="1076"/>
          <ac:spMkLst>
            <pc:docMk/>
            <pc:sldMk cId="2174243624" sldId="105030"/>
            <ac:spMk id="9" creationId="{FA8BB7B8-0D68-EECF-364B-5A514DEE3EE6}"/>
          </ac:spMkLst>
        </pc:spChg>
        <pc:spChg chg="mod">
          <ac:chgData name="Anderson, Sara - DEN" userId="S::sara.anderson@flydenver.com::e3f8ecb3-2193-4665-ba34-5827b1a98428" providerId="AD" clId="Web-{167B39B1-7C09-7528-7F26-1ED04FF754F7}" dt="2026-06-10T18:55:05.085" v="54" actId="1076"/>
          <ac:spMkLst>
            <pc:docMk/>
            <pc:sldMk cId="2174243624" sldId="105030"/>
            <ac:spMk id="11" creationId="{5AC59534-46BC-9D99-2389-D7ADB3F5E030}"/>
          </ac:spMkLst>
        </pc:spChg>
      </pc:sldChg>
      <pc:sldChg chg="modSp add">
        <pc:chgData name="Anderson, Sara - DEN" userId="S::sara.anderson@flydenver.com::e3f8ecb3-2193-4665-ba34-5827b1a98428" providerId="AD" clId="Web-{167B39B1-7C09-7528-7F26-1ED04FF754F7}" dt="2026-06-10T18:55:48.398" v="59" actId="20577"/>
        <pc:sldMkLst>
          <pc:docMk/>
          <pc:sldMk cId="842054931" sldId="105354"/>
        </pc:sldMkLst>
        <pc:spChg chg="mod">
          <ac:chgData name="Anderson, Sara - DEN" userId="S::sara.anderson@flydenver.com::e3f8ecb3-2193-4665-ba34-5827b1a98428" providerId="AD" clId="Web-{167B39B1-7C09-7528-7F26-1ED04FF754F7}" dt="2026-06-10T18:55:48.398" v="59" actId="20577"/>
          <ac:spMkLst>
            <pc:docMk/>
            <pc:sldMk cId="842054931" sldId="105354"/>
            <ac:spMk id="15" creationId="{D87F3D45-DCF2-E64E-35CA-C62A35B43D13}"/>
          </ac:spMkLst>
        </pc:spChg>
      </pc:sldChg>
    </pc:docChg>
  </pc:docChgLst>
  <pc:docChgLst>
    <pc:chgData name="Joyce, Steven - DEN" userId="S::steven.joyce@flydenver.com::48d48c8e-7e89-49ad-8379-e2fd8b469b0f" providerId="AD" clId="Web-{DB418E87-09A2-C18F-7177-0049CEFD3CCB}"/>
    <pc:docChg chg="modSld">
      <pc:chgData name="Joyce, Steven - DEN" userId="S::steven.joyce@flydenver.com::48d48c8e-7e89-49ad-8379-e2fd8b469b0f" providerId="AD" clId="Web-{DB418E87-09A2-C18F-7177-0049CEFD3CCB}" dt="2026-06-11T18:33:37.988" v="18" actId="20577"/>
      <pc:docMkLst>
        <pc:docMk/>
      </pc:docMkLst>
      <pc:sldChg chg="modSp">
        <pc:chgData name="Joyce, Steven - DEN" userId="S::steven.joyce@flydenver.com::48d48c8e-7e89-49ad-8379-e2fd8b469b0f" providerId="AD" clId="Web-{DB418E87-09A2-C18F-7177-0049CEFD3CCB}" dt="2026-06-11T18:33:37.988" v="18" actId="20577"/>
        <pc:sldMkLst>
          <pc:docMk/>
          <pc:sldMk cId="1551388290" sldId="105352"/>
        </pc:sldMkLst>
        <pc:spChg chg="mod">
          <ac:chgData name="Joyce, Steven - DEN" userId="S::steven.joyce@flydenver.com::48d48c8e-7e89-49ad-8379-e2fd8b469b0f" providerId="AD" clId="Web-{DB418E87-09A2-C18F-7177-0049CEFD3CCB}" dt="2026-06-11T18:33:37.988" v="18" actId="20577"/>
          <ac:spMkLst>
            <pc:docMk/>
            <pc:sldMk cId="1551388290" sldId="105352"/>
            <ac:spMk id="12" creationId="{E9D3AA62-0F1A-0B3A-384A-39BDD98E95A7}"/>
          </ac:spMkLst>
        </pc:spChg>
      </pc:sldChg>
    </pc:docChg>
  </pc:docChgLst>
  <pc:docChgLst>
    <pc:chgData name="Zazueta, Luis - DEN" userId="S::luis.zazueta@flydenver.com::286f5a83-831e-4765-9659-7ec50832ae82" providerId="AD" clId="Web-{F929ADFE-F031-BE36-1361-95E8D11152D9}"/>
    <pc:docChg chg="sldOrd">
      <pc:chgData name="Zazueta, Luis - DEN" userId="S::luis.zazueta@flydenver.com::286f5a83-831e-4765-9659-7ec50832ae82" providerId="AD" clId="Web-{F929ADFE-F031-BE36-1361-95E8D11152D9}" dt="2026-06-10T22:00:02.597" v="0"/>
      <pc:docMkLst>
        <pc:docMk/>
      </pc:docMkLst>
      <pc:sldChg chg="ord">
        <pc:chgData name="Zazueta, Luis - DEN" userId="S::luis.zazueta@flydenver.com::286f5a83-831e-4765-9659-7ec50832ae82" providerId="AD" clId="Web-{F929ADFE-F031-BE36-1361-95E8D11152D9}" dt="2026-06-10T22:00:02.597" v="0"/>
        <pc:sldMkLst>
          <pc:docMk/>
          <pc:sldMk cId="3697653226" sldId="105351"/>
        </pc:sldMkLst>
      </pc:sldChg>
    </pc:docChg>
  </pc:docChgLst>
  <pc:docChgLst>
    <pc:chgData name="James, Cara - DEN" userId="S::cara.james@flydenver.com::1956f4b0-7e1b-43a2-af8b-59722a874e74" providerId="AD" clId="Web-{E5FC7F0D-D5AC-4D60-5E80-7E95E0A46B5A}"/>
    <pc:docChg chg="modSld">
      <pc:chgData name="James, Cara - DEN" userId="S::cara.james@flydenver.com::1956f4b0-7e1b-43a2-af8b-59722a874e74" providerId="AD" clId="Web-{E5FC7F0D-D5AC-4D60-5E80-7E95E0A46B5A}" dt="2026-06-10T16:27:51.845" v="32" actId="20577"/>
      <pc:docMkLst>
        <pc:docMk/>
      </pc:docMkLst>
      <pc:sldChg chg="modSp">
        <pc:chgData name="James, Cara - DEN" userId="S::cara.james@flydenver.com::1956f4b0-7e1b-43a2-af8b-59722a874e74" providerId="AD" clId="Web-{E5FC7F0D-D5AC-4D60-5E80-7E95E0A46B5A}" dt="2026-06-10T16:27:51.845" v="32" actId="20577"/>
        <pc:sldMkLst>
          <pc:docMk/>
          <pc:sldMk cId="3366343411" sldId="105264"/>
        </pc:sldMkLst>
        <pc:spChg chg="mod">
          <ac:chgData name="James, Cara - DEN" userId="S::cara.james@flydenver.com::1956f4b0-7e1b-43a2-af8b-59722a874e74" providerId="AD" clId="Web-{E5FC7F0D-D5AC-4D60-5E80-7E95E0A46B5A}" dt="2026-06-10T16:27:51.845" v="32" actId="20577"/>
          <ac:spMkLst>
            <pc:docMk/>
            <pc:sldMk cId="3366343411" sldId="105264"/>
            <ac:spMk id="3" creationId="{0D3BF9D1-8BCD-533E-63BA-1E4F781F8365}"/>
          </ac:spMkLst>
        </pc:spChg>
      </pc:sldChg>
    </pc:docChg>
  </pc:docChgLst>
  <pc:docChgLst>
    <pc:chgData name="Kelloms, Zach" userId="S::u402488_global.ual.com#ext#@flyden.onmicrosoft.com::08e36a0b-de19-454e-871a-948da1c620d4" providerId="AD" clId="Web-{A238BD8C-9E14-4F9F-9D2A-1C6E65FD4C8D}"/>
    <pc:docChg chg="modSld">
      <pc:chgData name="Kelloms, Zach" userId="S::u402488_global.ual.com#ext#@flyden.onmicrosoft.com::08e36a0b-de19-454e-871a-948da1c620d4" providerId="AD" clId="Web-{A238BD8C-9E14-4F9F-9D2A-1C6E65FD4C8D}" dt="2026-06-11T14:01:10.704" v="1" actId="1076"/>
      <pc:docMkLst>
        <pc:docMk/>
      </pc:docMkLst>
      <pc:sldChg chg="modSp">
        <pc:chgData name="Kelloms, Zach" userId="S::u402488_global.ual.com#ext#@flyden.onmicrosoft.com::08e36a0b-de19-454e-871a-948da1c620d4" providerId="AD" clId="Web-{A238BD8C-9E14-4F9F-9D2A-1C6E65FD4C8D}" dt="2026-06-11T14:01:10.704" v="1" actId="1076"/>
        <pc:sldMkLst>
          <pc:docMk/>
          <pc:sldMk cId="3928365746" sldId="2147483623"/>
        </pc:sldMkLst>
        <pc:spChg chg="mod">
          <ac:chgData name="Kelloms, Zach" userId="S::u402488_global.ual.com#ext#@flyden.onmicrosoft.com::08e36a0b-de19-454e-871a-948da1c620d4" providerId="AD" clId="Web-{A238BD8C-9E14-4F9F-9D2A-1C6E65FD4C8D}" dt="2026-06-11T14:01:10.704" v="1" actId="1076"/>
          <ac:spMkLst>
            <pc:docMk/>
            <pc:sldMk cId="3928365746" sldId="2147483623"/>
            <ac:spMk id="4" creationId="{41DA913B-FC80-7C6E-322E-C4769BA93BD9}"/>
          </ac:spMkLst>
        </pc:spChg>
      </pc:sldChg>
    </pc:docChg>
  </pc:docChgLst>
  <pc:docChgLst>
    <pc:chgData name="Russell, Steven - DEN" userId="S::steven.russell@flydenver.com::1db741e6-cb06-447d-be84-b8104b947232" providerId="AD" clId="Web-{0385F5CD-75F1-59B3-7441-B052DCC8360D}"/>
    <pc:docChg chg="sldOrd">
      <pc:chgData name="Russell, Steven - DEN" userId="S::steven.russell@flydenver.com::1db741e6-cb06-447d-be84-b8104b947232" providerId="AD" clId="Web-{0385F5CD-75F1-59B3-7441-B052DCC8360D}" dt="2026-06-11T19:00:20.352" v="0"/>
      <pc:docMkLst>
        <pc:docMk/>
      </pc:docMkLst>
      <pc:sldChg chg="ord">
        <pc:chgData name="Russell, Steven - DEN" userId="S::steven.russell@flydenver.com::1db741e6-cb06-447d-be84-b8104b947232" providerId="AD" clId="Web-{0385F5CD-75F1-59B3-7441-B052DCC8360D}" dt="2026-06-11T19:00:20.352" v="0"/>
        <pc:sldMkLst>
          <pc:docMk/>
          <pc:sldMk cId="375540658" sldId="105225"/>
        </pc:sldMkLst>
      </pc:sldChg>
    </pc:docChg>
  </pc:docChgLst>
  <pc:docChgLst>
    <pc:chgData name="Gomez-Peterson, Matthew - DEN" userId="S::matthew.gomez-peterson@flydenver.com::eb7662e1-90d0-4de7-91a1-5505aba9a3a8" providerId="AD" clId="Web-{6AFF38D6-2213-2352-40E4-E994E948EDB4}"/>
    <pc:docChg chg="modSld">
      <pc:chgData name="Gomez-Peterson, Matthew - DEN" userId="S::matthew.gomez-peterson@flydenver.com::eb7662e1-90d0-4de7-91a1-5505aba9a3a8" providerId="AD" clId="Web-{6AFF38D6-2213-2352-40E4-E994E948EDB4}" dt="2026-06-10T17:46:39.123" v="2" actId="20577"/>
      <pc:docMkLst>
        <pc:docMk/>
      </pc:docMkLst>
      <pc:sldChg chg="modSp">
        <pc:chgData name="Gomez-Peterson, Matthew - DEN" userId="S::matthew.gomez-peterson@flydenver.com::eb7662e1-90d0-4de7-91a1-5505aba9a3a8" providerId="AD" clId="Web-{6AFF38D6-2213-2352-40E4-E994E948EDB4}" dt="2026-06-10T17:46:39.123" v="2" actId="20577"/>
        <pc:sldMkLst>
          <pc:docMk/>
          <pc:sldMk cId="3697653226" sldId="105351"/>
        </pc:sldMkLst>
        <pc:spChg chg="mod">
          <ac:chgData name="Gomez-Peterson, Matthew - DEN" userId="S::matthew.gomez-peterson@flydenver.com::eb7662e1-90d0-4de7-91a1-5505aba9a3a8" providerId="AD" clId="Web-{6AFF38D6-2213-2352-40E4-E994E948EDB4}" dt="2026-06-10T17:46:39.123" v="2" actId="20577"/>
          <ac:spMkLst>
            <pc:docMk/>
            <pc:sldMk cId="3697653226" sldId="105351"/>
            <ac:spMk id="3" creationId="{933D787F-EA06-8600-48A2-BE172F6F2351}"/>
          </ac:spMkLst>
        </pc:spChg>
      </pc:sldChg>
    </pc:docChg>
  </pc:docChgLst>
  <pc:docChgLst>
    <pc:chgData name="Elliott, Alisha - DEN" userId="S::alisha.elliott@flydenver.com::5030ebc2-f84e-4ecf-b88f-8ad527864d90" providerId="AD" clId="Web-{F3AC4D12-F330-269B-E6DF-A94AADF4C30A}"/>
    <pc:docChg chg="modSld">
      <pc:chgData name="Elliott, Alisha - DEN" userId="S::alisha.elliott@flydenver.com::5030ebc2-f84e-4ecf-b88f-8ad527864d90" providerId="AD" clId="Web-{F3AC4D12-F330-269B-E6DF-A94AADF4C30A}" dt="2026-06-11T13:08:20.573" v="16" actId="20577"/>
      <pc:docMkLst>
        <pc:docMk/>
      </pc:docMkLst>
      <pc:sldChg chg="modSp">
        <pc:chgData name="Elliott, Alisha - DEN" userId="S::alisha.elliott@flydenver.com::5030ebc2-f84e-4ecf-b88f-8ad527864d90" providerId="AD" clId="Web-{F3AC4D12-F330-269B-E6DF-A94AADF4C30A}" dt="2026-06-11T13:04:37.104" v="2" actId="20577"/>
        <pc:sldMkLst>
          <pc:docMk/>
          <pc:sldMk cId="66050245" sldId="105102"/>
        </pc:sldMkLst>
        <pc:spChg chg="mod">
          <ac:chgData name="Elliott, Alisha - DEN" userId="S::alisha.elliott@flydenver.com::5030ebc2-f84e-4ecf-b88f-8ad527864d90" providerId="AD" clId="Web-{F3AC4D12-F330-269B-E6DF-A94AADF4C30A}" dt="2026-06-11T13:04:37.104" v="2" actId="20577"/>
          <ac:spMkLst>
            <pc:docMk/>
            <pc:sldMk cId="66050245" sldId="105102"/>
            <ac:spMk id="3" creationId="{382E8DDD-05C7-168B-9D55-290965101779}"/>
          </ac:spMkLst>
        </pc:spChg>
      </pc:sldChg>
      <pc:sldChg chg="modSp">
        <pc:chgData name="Elliott, Alisha - DEN" userId="S::alisha.elliott@flydenver.com::5030ebc2-f84e-4ecf-b88f-8ad527864d90" providerId="AD" clId="Web-{F3AC4D12-F330-269B-E6DF-A94AADF4C30A}" dt="2026-06-11T13:08:20.573" v="16" actId="20577"/>
        <pc:sldMkLst>
          <pc:docMk/>
          <pc:sldMk cId="3366343411" sldId="105264"/>
        </pc:sldMkLst>
        <pc:spChg chg="mod">
          <ac:chgData name="Elliott, Alisha - DEN" userId="S::alisha.elliott@flydenver.com::5030ebc2-f84e-4ecf-b88f-8ad527864d90" providerId="AD" clId="Web-{F3AC4D12-F330-269B-E6DF-A94AADF4C30A}" dt="2026-06-11T13:08:20.573" v="16" actId="20577"/>
          <ac:spMkLst>
            <pc:docMk/>
            <pc:sldMk cId="3366343411" sldId="105264"/>
            <ac:spMk id="3" creationId="{0D3BF9D1-8BCD-533E-63BA-1E4F781F8365}"/>
          </ac:spMkLst>
        </pc:spChg>
      </pc:sldChg>
      <pc:sldChg chg="modSp">
        <pc:chgData name="Elliott, Alisha - DEN" userId="S::alisha.elliott@flydenver.com::5030ebc2-f84e-4ecf-b88f-8ad527864d90" providerId="AD" clId="Web-{F3AC4D12-F330-269B-E6DF-A94AADF4C30A}" dt="2026-06-11T13:06:57.760" v="12" actId="20577"/>
        <pc:sldMkLst>
          <pc:docMk/>
          <pc:sldMk cId="1723211621" sldId="105286"/>
        </pc:sldMkLst>
        <pc:spChg chg="mod">
          <ac:chgData name="Elliott, Alisha - DEN" userId="S::alisha.elliott@flydenver.com::5030ebc2-f84e-4ecf-b88f-8ad527864d90" providerId="AD" clId="Web-{F3AC4D12-F330-269B-E6DF-A94AADF4C30A}" dt="2026-06-11T13:06:57.760" v="12" actId="20577"/>
          <ac:spMkLst>
            <pc:docMk/>
            <pc:sldMk cId="1723211621" sldId="105286"/>
            <ac:spMk id="3" creationId="{E9BD6912-F601-95F2-743B-BFF1B9727F23}"/>
          </ac:spMkLst>
        </pc:spChg>
      </pc:sldChg>
      <pc:sldChg chg="modSp">
        <pc:chgData name="Elliott, Alisha - DEN" userId="S::alisha.elliott@flydenver.com::5030ebc2-f84e-4ecf-b88f-8ad527864d90" providerId="AD" clId="Web-{F3AC4D12-F330-269B-E6DF-A94AADF4C30A}" dt="2026-06-11T13:05:30.635" v="10" actId="20577"/>
        <pc:sldMkLst>
          <pc:docMk/>
          <pc:sldMk cId="1681432001" sldId="105343"/>
        </pc:sldMkLst>
        <pc:spChg chg="mod">
          <ac:chgData name="Elliott, Alisha - DEN" userId="S::alisha.elliott@flydenver.com::5030ebc2-f84e-4ecf-b88f-8ad527864d90" providerId="AD" clId="Web-{F3AC4D12-F330-269B-E6DF-A94AADF4C30A}" dt="2026-06-11T13:05:30.635" v="10" actId="20577"/>
          <ac:spMkLst>
            <pc:docMk/>
            <pc:sldMk cId="1681432001" sldId="105343"/>
            <ac:spMk id="3" creationId="{A60D489F-BBAB-A646-75EB-D967D3421E2D}"/>
          </ac:spMkLst>
        </pc:spChg>
      </pc:sldChg>
      <pc:sldChg chg="modSp">
        <pc:chgData name="Elliott, Alisha - DEN" userId="S::alisha.elliott@flydenver.com::5030ebc2-f84e-4ecf-b88f-8ad527864d90" providerId="AD" clId="Web-{F3AC4D12-F330-269B-E6DF-A94AADF4C30A}" dt="2026-06-11T13:04:55.010" v="6" actId="20577"/>
        <pc:sldMkLst>
          <pc:docMk/>
          <pc:sldMk cId="1730595985" sldId="105344"/>
        </pc:sldMkLst>
        <pc:spChg chg="mod">
          <ac:chgData name="Elliott, Alisha - DEN" userId="S::alisha.elliott@flydenver.com::5030ebc2-f84e-4ecf-b88f-8ad527864d90" providerId="AD" clId="Web-{F3AC4D12-F330-269B-E6DF-A94AADF4C30A}" dt="2026-06-11T13:04:55.010" v="6" actId="20577"/>
          <ac:spMkLst>
            <pc:docMk/>
            <pc:sldMk cId="1730595985" sldId="105344"/>
            <ac:spMk id="3" creationId="{8196C269-676F-DFB0-D9D4-0F5CCB6E0F5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3BF5EE2-77E8-9243-85B9-60D6C86923AE}" type="datetimeFigureOut">
              <a:rPr lang="en-US" smtClean="0"/>
              <a:t>6/17/2026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a:solidFill>
                  <a:schemeClr val="tx1"/>
                </a:solidFill>
                <a:effectLst/>
                <a:latin typeface="+mn-lt"/>
                <a:ea typeface="+mn-ea"/>
                <a:cs typeface="+mn-cs"/>
              </a:rPr>
              <a:t>Good afternoon, everyone, and welcome to </a:t>
            </a:r>
            <a:r>
              <a:rPr lang="en-US" sz="1200" b="1" i="0" kern="1200">
                <a:solidFill>
                  <a:schemeClr val="tx1"/>
                </a:solidFill>
                <a:effectLst/>
                <a:latin typeface="+mn-lt"/>
                <a:ea typeface="+mn-ea"/>
                <a:cs typeface="+mn-cs"/>
              </a:rPr>
              <a:t>Taking Flight at DEN</a:t>
            </a:r>
            <a:r>
              <a:rPr lang="en-US"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solidFill>
                  <a:srgbClr val="4B5563"/>
                </a:solidFill>
              </a:rPr>
              <a:t>My name is Nicole Rodriguez, Outreach Administrator here at 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solidFill>
                <a:srgbClr val="4B5563"/>
              </a:solidFill>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We’re here to help you learn about upcoming opportunities and make connections to key DEN staff. Here’s today’s agenda. &lt;&lt;Next Slide&gt;&gt;</a:t>
            </a:r>
          </a:p>
          <a:p>
            <a:pPr fontAlgn="t"/>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5699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919C-1D14-87AE-C036-121D53C3E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B6247-F16C-5646-9C35-9BE67E88C4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A82573-4266-58E5-2001-77F168A51691}"/>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If you missed the submission date, there is still time to submit your ACDBE reevaluation.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You’ll need a Personal Narrative and Personal Net Worth statement for each qualifying owner, and everything must be submitted through B2G</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Let’s continue with our upcoming event highlights &lt;&lt;Next Slide&gt;&gt;</a:t>
            </a:r>
          </a:p>
          <a:p>
            <a:pPr fontAlgn="t"/>
            <a:endParaRPr lang="en-US" sz="1200" b="0" i="0" kern="1200">
              <a:solidFill>
                <a:schemeClr val="tx1"/>
              </a:solidFill>
              <a:effectLst/>
              <a:latin typeface="+mn-lt"/>
              <a:ea typeface="+mn-ea"/>
              <a:cs typeface="+mn-cs"/>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5DCDC5B2-1B48-E6A7-57F3-54B5399F2B5E}"/>
              </a:ext>
            </a:extLst>
          </p:cNvPr>
          <p:cNvSpPr>
            <a:spLocks noGrp="1"/>
          </p:cNvSpPr>
          <p:nvPr>
            <p:ph type="sldNum" sz="quarter" idx="5"/>
          </p:nvPr>
        </p:nvSpPr>
        <p:spPr/>
        <p:txBody>
          <a:bodyPr/>
          <a:lstStyle/>
          <a:p>
            <a:fld id="{A399344F-1846-964E-A23F-F797EB56DD37}" type="slidenum">
              <a:rPr lang="en-US" smtClean="0"/>
              <a:t>10</a:t>
            </a:fld>
            <a:endParaRPr lang="en-US"/>
          </a:p>
        </p:txBody>
      </p:sp>
    </p:spTree>
    <p:extLst>
      <p:ext uri="{BB962C8B-B14F-4D97-AF65-F5344CB8AC3E}">
        <p14:creationId xmlns:p14="http://schemas.microsoft.com/office/powerpoint/2010/main" val="1264902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And later in the year, we bring even more partners together at our annual Procurement Tradeshow. This is one of the best chances to meet DEN contractors and learn about upcoming work.</a:t>
            </a:r>
            <a:endParaRPr lang="en-US" sz="1200" b="1" i="0" kern="1200">
              <a:solidFill>
                <a:schemeClr val="tx1"/>
              </a:solidFill>
              <a:effectLst/>
              <a:latin typeface="+mn-lt"/>
              <a:ea typeface="+mn-ea"/>
              <a:cs typeface="+mn-cs"/>
            </a:endParaRPr>
          </a:p>
          <a:p>
            <a:pPr fontAlgn="t"/>
            <a:endParaRPr lang="en-US" sz="1200" b="1"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Save the date </a:t>
            </a:r>
            <a:r>
              <a:rPr lang="en-US" sz="1200" b="0" i="0" kern="1200">
                <a:solidFill>
                  <a:schemeClr val="tx1"/>
                </a:solidFill>
                <a:effectLst/>
                <a:latin typeface="+mn-lt"/>
                <a:ea typeface="+mn-ea"/>
                <a:cs typeface="+mn-cs"/>
              </a:rPr>
              <a:t>— August 20, 2026! Join us to connect with DEN contractors and partners. </a:t>
            </a:r>
          </a:p>
          <a:p>
            <a:pPr fontAlgn="t"/>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11</a:t>
            </a:fld>
            <a:endParaRPr lang="en-US"/>
          </a:p>
        </p:txBody>
      </p:sp>
    </p:spTree>
    <p:extLst>
      <p:ext uri="{BB962C8B-B14F-4D97-AF65-F5344CB8AC3E}">
        <p14:creationId xmlns:p14="http://schemas.microsoft.com/office/powerpoint/2010/main" val="1224566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Alongside our outreach and networking events, we also offer a way for community members to get directly involved in the procurement process. One of the best ways to do that is through our Community Panelist Program.</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Scan the QR code if you’d like to volunteer and to learn more.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Matt/</a:t>
            </a:r>
            <a:r>
              <a:rPr lang="en-US" err="1"/>
              <a:t>Matahji</a:t>
            </a:r>
            <a:r>
              <a:rPr lang="en-US"/>
              <a:t> </a:t>
            </a:r>
          </a:p>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13</a:t>
            </a:fld>
            <a:endParaRPr lang="en-US"/>
          </a:p>
        </p:txBody>
      </p:sp>
    </p:spTree>
    <p:extLst>
      <p:ext uri="{BB962C8B-B14F-4D97-AF65-F5344CB8AC3E}">
        <p14:creationId xmlns:p14="http://schemas.microsoft.com/office/powerpoint/2010/main" val="3736122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Citywide Mentor-Protégé Program is designed to develop long term business relationships between established prime contractors, certified small firms and city agencies. This program is driven by the overarching mission of encouraging the city’s utilization of certified small firms on city professional services, construction, good and service projects.</a:t>
            </a:r>
          </a:p>
          <a:p>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14</a:t>
            </a:fld>
            <a:endParaRPr lang="en-US"/>
          </a:p>
        </p:txBody>
      </p:sp>
    </p:spTree>
    <p:extLst>
      <p:ext uri="{BB962C8B-B14F-4D97-AF65-F5344CB8AC3E}">
        <p14:creationId xmlns:p14="http://schemas.microsoft.com/office/powerpoint/2010/main" val="1953584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This presentation highlights early‑stage opportunities, and details may change as projects develop. Everything shared today is preliminary</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With that in mind, let’s look at how DEN is preparing for the future.</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15</a:t>
            </a:fld>
            <a:endParaRPr lang="en-US"/>
          </a:p>
        </p:txBody>
      </p:sp>
    </p:spTree>
    <p:extLst>
      <p:ext uri="{BB962C8B-B14F-4D97-AF65-F5344CB8AC3E}">
        <p14:creationId xmlns:p14="http://schemas.microsoft.com/office/powerpoint/2010/main" val="1356351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Our website lists procurement opportunities at various stages, and details may change as projects develop.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 City and County of Denver can modify or cancel projects at any time</a:t>
            </a:r>
          </a:p>
          <a:p>
            <a:pPr defTabSz="699927">
              <a:defRPr/>
            </a:pPr>
            <a:endParaRPr lang="en-US" b="0" i="0">
              <a:solidFill>
                <a:srgbClr val="1C1C1C"/>
              </a:solidFill>
              <a:effectLst/>
              <a:latin typeface="Inter"/>
            </a:endParaRPr>
          </a:p>
          <a:p>
            <a:pPr defTabSz="699927">
              <a:defRPr/>
            </a:pPr>
            <a:r>
              <a:rPr lang="en-US" b="0" i="0">
                <a:solidFill>
                  <a:srgbClr val="1C1C1C"/>
                </a:solidFill>
                <a:effectLst/>
                <a:latin typeface="Inter"/>
              </a:rPr>
              <a:t>Now, we'll hand it over to our project managers.</a:t>
            </a:r>
            <a:endParaRPr lang="en-US" b="1">
              <a:ea typeface="Calibri"/>
              <a:cs typeface="Calibri"/>
            </a:endParaRPr>
          </a:p>
        </p:txBody>
      </p:sp>
    </p:spTree>
    <p:extLst>
      <p:ext uri="{BB962C8B-B14F-4D97-AF65-F5344CB8AC3E}">
        <p14:creationId xmlns:p14="http://schemas.microsoft.com/office/powerpoint/2010/main" val="4111087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8922A-02D7-6E42-1348-DEFF6EDC9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B696C-E26C-C442-C656-07BFEDDFA6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92EFDB-E7DA-98D7-9C7B-2563FB042352}"/>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8902A35A-724F-9C49-2F97-EAFBE7AE00C4}"/>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033813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7FB13-AE89-AFF1-2A83-235498039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9C549-EE81-D7CB-69E6-A724F64724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33F9CC-CE6C-E8B2-81CC-208569153CF7}"/>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985CF11C-0219-D144-9522-19A13AD4863E}"/>
              </a:ext>
            </a:extLst>
          </p:cNvPr>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1E032-B596-CFCF-A2B5-38CF9E07A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4603B-BB31-A9BD-1A65-FBC7E1C53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496B5-F400-AF0E-9C9B-E18A52BC5455}"/>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47FE7780-7838-0CE8-7293-2944322F06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565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37"/>
              </a:spcAft>
              <a:buClrTx/>
              <a:buSzTx/>
              <a:buFontTx/>
              <a:buNone/>
              <a:tabLst/>
              <a:defRPr/>
            </a:pPr>
            <a:r>
              <a:rPr lang="en-US" sz="1200" b="0" i="0" kern="1200">
                <a:solidFill>
                  <a:schemeClr val="tx1"/>
                </a:solidFill>
                <a:effectLst/>
                <a:latin typeface="+mn-lt"/>
                <a:ea typeface="+mn-ea"/>
                <a:cs typeface="+mn-cs"/>
              </a:rPr>
              <a:t>Let’s take a quick look at today’s agenda. We’ll start with housekeeping, then move into who’s in the audience, an overview of DEN, upcoming opportunities, and finally our breakout rooms and networking.</a:t>
            </a:r>
          </a:p>
          <a:p>
            <a:pPr>
              <a:spcAft>
                <a:spcPts val="1837"/>
              </a:spcAft>
            </a:pPr>
            <a:endParaRPr lang="en-US" b="1" i="0">
              <a:solidFill>
                <a:srgbClr val="4B5563"/>
              </a:solidFill>
              <a:effectLst/>
              <a:latin typeface="Inter"/>
            </a:endParaRPr>
          </a:p>
          <a:p>
            <a:pPr marL="0" marR="0" lvl="0" indent="0" algn="l" defTabSz="914400" rtl="0" eaLnBrk="1" fontAlgn="auto" latinLnBrk="0" hangingPunct="1">
              <a:lnSpc>
                <a:spcPct val="100000"/>
              </a:lnSpc>
              <a:spcBef>
                <a:spcPts val="0"/>
              </a:spcBef>
              <a:spcAft>
                <a:spcPts val="1837"/>
              </a:spcAft>
              <a:buClrTx/>
              <a:buSzTx/>
              <a:buFontTx/>
              <a:buNone/>
              <a:tabLst/>
              <a:defRPr/>
            </a:pPr>
            <a:r>
              <a:rPr lang="en-US" sz="1200" b="0" i="0" kern="1200">
                <a:solidFill>
                  <a:schemeClr val="tx1"/>
                </a:solidFill>
                <a:effectLst/>
                <a:latin typeface="+mn-lt"/>
                <a:ea typeface="+mn-ea"/>
                <a:cs typeface="+mn-cs"/>
              </a:rPr>
              <a:t>Alright, now that you’ve seen the flow for today, let’s go ahead and start with our housekeeping item. &lt;&lt;Next Slide&gt;&gt;</a:t>
            </a:r>
          </a:p>
          <a:p>
            <a:pPr marL="0" marR="0" lvl="0" indent="0" algn="l" defTabSz="914400" rtl="0" eaLnBrk="1" fontAlgn="auto" latinLnBrk="0" hangingPunct="1">
              <a:lnSpc>
                <a:spcPct val="100000"/>
              </a:lnSpc>
              <a:spcBef>
                <a:spcPts val="0"/>
              </a:spcBef>
              <a:spcAft>
                <a:spcPts val="1837"/>
              </a:spcAft>
              <a:buClrTx/>
              <a:buSzTx/>
              <a:buFontTx/>
              <a:buNone/>
              <a:tabLst/>
              <a:defRPr/>
            </a:pPr>
            <a:endParaRPr lang="en-US" sz="1200" b="0" i="0" kern="1200">
              <a:solidFill>
                <a:schemeClr val="tx1"/>
              </a:solidFill>
              <a:effectLst/>
              <a:latin typeface="+mn-lt"/>
              <a:ea typeface="+mn-ea"/>
              <a:cs typeface="+mn-cs"/>
            </a:endParaRPr>
          </a:p>
          <a:p>
            <a:pPr>
              <a:spcAft>
                <a:spcPts val="1837"/>
              </a:spcAft>
            </a:pPr>
            <a:endParaRPr lang="en-US" b="1" i="0">
              <a:solidFill>
                <a:srgbClr val="4B5563"/>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299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7FB13-AE89-AFF1-2A83-235498039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9C549-EE81-D7CB-69E6-A724F64724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33F9CC-CE6C-E8B2-81CC-208569153CF7}"/>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985CF11C-0219-D144-9522-19A13AD4863E}"/>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39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71F9F-2DC7-5BCB-834B-578D93D4B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B14D8-8308-8486-923F-2AD5408590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140E2C-AC0D-4035-0CBB-30837F915D20}"/>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E13C8A40-A736-4830-5872-20EF02E1110C}"/>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89884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82969-FC09-C405-FDA7-1573733B0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FB095-9DF6-9EAC-BA71-6C139DE6561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09BAE78-D02E-A5AD-D1AC-6BE822188979}"/>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5BC31EF7-28FD-129D-4424-9F52114C340C}"/>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3468042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AD16-4376-13AD-23CF-3545C862EF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9A153-F639-697F-CDE6-85D8C4661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7E285-EDC9-EFAB-34F7-82607EFFA8B8}"/>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25A9D382-7FCE-798D-2EC0-42AFB22E19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75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NICOLE PRESENT THIS SLIDE </a:t>
            </a:r>
          </a:p>
        </p:txBody>
      </p:sp>
      <p:sp>
        <p:nvSpPr>
          <p:cNvPr id="4" name="Slide Number Placeholder 3"/>
          <p:cNvSpPr>
            <a:spLocks noGrp="1"/>
          </p:cNvSpPr>
          <p:nvPr>
            <p:ph type="sldNum" sz="quarter" idx="5"/>
          </p:nvPr>
        </p:nvSpPr>
        <p:spPr/>
        <p:txBody>
          <a:bodyPr/>
          <a:lstStyle/>
          <a:p>
            <a:fld id="{A399344F-1846-964E-A23F-F797EB56DD37}" type="slidenum">
              <a:rPr lang="en-US" smtClean="0"/>
              <a:t>30</a:t>
            </a:fld>
            <a:endParaRPr lang="en-US"/>
          </a:p>
        </p:txBody>
      </p:sp>
    </p:spTree>
    <p:extLst>
      <p:ext uri="{BB962C8B-B14F-4D97-AF65-F5344CB8AC3E}">
        <p14:creationId xmlns:p14="http://schemas.microsoft.com/office/powerpoint/2010/main" val="2668875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1A5FF-73BD-17BF-E691-24E42BA0E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F75C7-5ADE-13EF-40FB-D558DB01DB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062B1C-5510-F592-35C0-3D17B065064A}"/>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56D541BE-E178-4BEC-EA35-DA7758E83A92}"/>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219804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F0B1-B571-0B2F-D094-EA138F6C3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2707B-F001-A931-B334-80104F3A7B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4DD69-09F9-472D-E96F-22B6FD426369}"/>
              </a:ext>
            </a:extLst>
          </p:cNvPr>
          <p:cNvSpPr>
            <a:spLocks noGrp="1"/>
          </p:cNvSpPr>
          <p:nvPr>
            <p:ph type="body" idx="1"/>
          </p:nvPr>
        </p:nvSpPr>
        <p:spPr/>
        <p:txBody>
          <a:bodyPr/>
          <a:lstStyle/>
          <a:p>
            <a:r>
              <a:rPr lang="en-US" b="1"/>
              <a:t>NICOLE PRESENT THIS SLIDE </a:t>
            </a:r>
          </a:p>
        </p:txBody>
      </p:sp>
      <p:sp>
        <p:nvSpPr>
          <p:cNvPr id="4" name="Slide Number Placeholder 3">
            <a:extLst>
              <a:ext uri="{FF2B5EF4-FFF2-40B4-BE49-F238E27FC236}">
                <a16:creationId xmlns:a16="http://schemas.microsoft.com/office/drawing/2014/main" id="{F30B3A14-B367-71EB-F3F7-C17802EBFB07}"/>
              </a:ext>
            </a:extLst>
          </p:cNvPr>
          <p:cNvSpPr>
            <a:spLocks noGrp="1"/>
          </p:cNvSpPr>
          <p:nvPr>
            <p:ph type="sldNum" sz="quarter" idx="5"/>
          </p:nvPr>
        </p:nvSpPr>
        <p:spPr/>
        <p:txBody>
          <a:bodyPr/>
          <a:lstStyle/>
          <a:p>
            <a:fld id="{A399344F-1846-964E-A23F-F797EB56DD37}" type="slidenum">
              <a:rPr lang="en-US" smtClean="0"/>
              <a:t>32</a:t>
            </a:fld>
            <a:endParaRPr lang="en-US"/>
          </a:p>
        </p:txBody>
      </p:sp>
    </p:spTree>
    <p:extLst>
      <p:ext uri="{BB962C8B-B14F-4D97-AF65-F5344CB8AC3E}">
        <p14:creationId xmlns:p14="http://schemas.microsoft.com/office/powerpoint/2010/main" val="3227926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4514F-B1CF-EFCF-4C33-4F149E33B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A44EA-6A8F-1E5B-BFC1-10BC4723C8A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76FCE6-E6FC-655A-6E0B-CD8A9DAFBF70}"/>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0802088F-F809-2466-918F-3A532CB78823}"/>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075593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9AF47-BBB5-B26F-6F4E-9117B2B1B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E4D84-4E37-E106-1EF3-55956048B0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ED9B0EB-6E37-0BC2-D094-D80001BA6DAC}"/>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ED88AD98-DC57-8031-CC4D-5A2C4882CC99}"/>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1135341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95B97-409B-0427-7F83-E11EAC7C5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8306B-DDA5-FD8E-D589-6463093061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55EFF8-5C88-016D-2A0F-C4CC5FD60291}"/>
              </a:ext>
            </a:extLst>
          </p:cNvPr>
          <p:cNvSpPr>
            <a:spLocks noGrp="1"/>
          </p:cNvSpPr>
          <p:nvPr>
            <p:ph type="body" idx="1"/>
          </p:nvPr>
        </p:nvSpPr>
        <p:spPr/>
        <p:txBody>
          <a:bodyPr/>
          <a:lstStyle/>
          <a:p>
            <a:pPr defTabSz="933237">
              <a:defRPr/>
            </a:pPr>
            <a:r>
              <a:rPr lang="en-US" b="1"/>
              <a:t>45- 60 Seconds Max</a:t>
            </a:r>
          </a:p>
          <a:p>
            <a:pPr>
              <a:buNone/>
            </a:pPr>
            <a:endParaRPr lang="en-US"/>
          </a:p>
        </p:txBody>
      </p:sp>
      <p:sp>
        <p:nvSpPr>
          <p:cNvPr id="4" name="Slide Number Placeholder 3">
            <a:extLst>
              <a:ext uri="{FF2B5EF4-FFF2-40B4-BE49-F238E27FC236}">
                <a16:creationId xmlns:a16="http://schemas.microsoft.com/office/drawing/2014/main" id="{EE1F6A10-3882-B81A-E538-1F0A49441236}"/>
              </a:ext>
            </a:extLst>
          </p:cNvPr>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286210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As we get started, here are a few quick housekeeping reminders.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Please keep your cameras and microphones off during the main session. Please scan the QR code to introduce your firm, and share the projects you’re interested in.</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that we’ve covered the basics, let’s move on. &lt;&lt;Next Slide&gt;&gt;</a:t>
            </a:r>
          </a:p>
          <a:p>
            <a:pPr fontAlgn="t"/>
            <a:endParaRPr lang="en-US" sz="1200" b="0" i="0" kern="1200">
              <a:solidFill>
                <a:schemeClr val="tx1"/>
              </a:solidFill>
              <a:effectLst/>
              <a:latin typeface="+mn-lt"/>
              <a:ea typeface="+mn-ea"/>
              <a:cs typeface="+mn-cs"/>
            </a:endParaRPr>
          </a:p>
          <a:p>
            <a:pPr>
              <a:spcAft>
                <a:spcPts val="1837"/>
              </a:spcAft>
            </a:pPr>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3</a:t>
            </a:fld>
            <a:endParaRPr lang="en-US"/>
          </a:p>
        </p:txBody>
      </p:sp>
    </p:spTree>
    <p:extLst>
      <p:ext uri="{BB962C8B-B14F-4D97-AF65-F5344CB8AC3E}">
        <p14:creationId xmlns:p14="http://schemas.microsoft.com/office/powerpoint/2010/main" val="603346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9672B-8924-F5DE-9922-B4450C003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5376B-FC99-6C83-AA2E-2FE1F1782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3B32A-CBA5-DBB8-7A99-C5045D80CA1A}"/>
              </a:ext>
            </a:extLst>
          </p:cNvPr>
          <p:cNvSpPr>
            <a:spLocks noGrp="1"/>
          </p:cNvSpPr>
          <p:nvPr>
            <p:ph type="body" idx="1"/>
          </p:nvPr>
        </p:nvSpPr>
        <p:spPr/>
        <p:txBody>
          <a:bodyPr/>
          <a:lstStyle/>
          <a:p>
            <a:pPr>
              <a:buNone/>
            </a:pPr>
            <a:r>
              <a:rPr lang="en-US"/>
              <a:t>v</a:t>
            </a:r>
          </a:p>
        </p:txBody>
      </p:sp>
      <p:sp>
        <p:nvSpPr>
          <p:cNvPr id="4" name="Slide Number Placeholder 3">
            <a:extLst>
              <a:ext uri="{FF2B5EF4-FFF2-40B4-BE49-F238E27FC236}">
                <a16:creationId xmlns:a16="http://schemas.microsoft.com/office/drawing/2014/main" id="{7ECC7CAA-786C-584C-3E04-5A64B1B0DB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856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DD86-6990-BE5F-6961-DCA77F775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AFA53-4D55-A3FA-4D3A-AC3322FB877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15FC03-C6EA-3463-641C-7E4DC6DB1571}"/>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DD74E44C-A847-F7F5-5632-BD768B802E58}"/>
              </a:ext>
            </a:extLst>
          </p:cNvPr>
          <p:cNvSpPr>
            <a:spLocks noGrp="1"/>
          </p:cNvSpPr>
          <p:nvPr>
            <p:ph type="sldNum" sz="quarter" idx="5"/>
          </p:nvPr>
        </p:nvSpPr>
        <p:spPr/>
        <p:txBody>
          <a:bodyPr/>
          <a:lstStyle/>
          <a:p>
            <a:fld id="{A399344F-1846-964E-A23F-F797EB56DD37}" type="slidenum">
              <a:rPr lang="en-US" smtClean="0"/>
              <a:t>40</a:t>
            </a:fld>
            <a:endParaRPr lang="en-US"/>
          </a:p>
        </p:txBody>
      </p:sp>
    </p:spTree>
    <p:extLst>
      <p:ext uri="{BB962C8B-B14F-4D97-AF65-F5344CB8AC3E}">
        <p14:creationId xmlns:p14="http://schemas.microsoft.com/office/powerpoint/2010/main" val="3094155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AA04F-DC51-127E-A36C-C4FF991FB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4922F-36B0-982A-C17F-4F46F67E429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9E5968-4E43-E7C3-137F-46AF433A0709}"/>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548B8A10-9A6D-3147-4B9E-3C299AE6DE40}"/>
              </a:ext>
            </a:extLst>
          </p:cNvPr>
          <p:cNvSpPr>
            <a:spLocks noGrp="1"/>
          </p:cNvSpPr>
          <p:nvPr>
            <p:ph type="sldNum" sz="quarter" idx="5"/>
          </p:nvPr>
        </p:nvSpPr>
        <p:spPr/>
        <p:txBody>
          <a:bodyPr/>
          <a:lstStyle/>
          <a:p>
            <a:fld id="{A399344F-1846-964E-A23F-F797EB56DD37}" type="slidenum">
              <a:rPr lang="en-US" smtClean="0"/>
              <a:t>41</a:t>
            </a:fld>
            <a:endParaRPr lang="en-US"/>
          </a:p>
        </p:txBody>
      </p:sp>
    </p:spTree>
    <p:extLst>
      <p:ext uri="{BB962C8B-B14F-4D97-AF65-F5344CB8AC3E}">
        <p14:creationId xmlns:p14="http://schemas.microsoft.com/office/powerpoint/2010/main" val="3933195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A608A0C-F9A6-BF40-BAF8-F28E0F8CC2EF}" type="slidenum">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0798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33237">
              <a:defRPr/>
            </a:pPr>
            <a:r>
              <a:rPr lang="en-US" b="1"/>
              <a:t>45- 60 Seconds Max</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45</a:t>
            </a:fld>
            <a:endParaRPr lang="en-US"/>
          </a:p>
        </p:txBody>
      </p:sp>
    </p:spTree>
    <p:extLst>
      <p:ext uri="{BB962C8B-B14F-4D97-AF65-F5344CB8AC3E}">
        <p14:creationId xmlns:p14="http://schemas.microsoft.com/office/powerpoint/2010/main" val="10492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E3061-CA55-94B7-69FA-C5E14F9BC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A5151-E747-631F-57AA-37FF80C396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704C1D-D6C8-3068-0E22-A71944564D38}"/>
              </a:ext>
            </a:extLst>
          </p:cNvPr>
          <p:cNvSpPr>
            <a:spLocks noGrp="1"/>
          </p:cNvSpPr>
          <p:nvPr>
            <p:ph type="body" idx="1"/>
          </p:nvPr>
        </p:nvSpPr>
        <p:spPr/>
        <p:txBody>
          <a:bodyPr/>
          <a:lstStyle/>
          <a:p>
            <a:pPr defTabSz="933237">
              <a:defRPr/>
            </a:pPr>
            <a:r>
              <a:rPr lang="en-US" b="1"/>
              <a:t>45- 60 Seconds Max</a:t>
            </a:r>
          </a:p>
          <a:p>
            <a:endParaRPr lang="en-US"/>
          </a:p>
          <a:p>
            <a:r>
              <a:rPr lang="en-US" b="1"/>
              <a:t>You are not seeing any concession opportunities presented today</a:t>
            </a:r>
            <a:r>
              <a:rPr lang="en-US"/>
              <a:t>, and that is directly related to the federal changes impacting the ACDBE program.</a:t>
            </a:r>
            <a:endParaRPr lang="en-US">
              <a:ea typeface="Calibri"/>
              <a:cs typeface="Calibri"/>
            </a:endParaRPr>
          </a:p>
          <a:p>
            <a:endParaRPr lang="en-US"/>
          </a:p>
          <a:p>
            <a:r>
              <a:rPr lang="en-US"/>
              <a:t>As of October 3, 2025, USDOT issued an Interim Final Rule that removed the presumption of social disadvantage. Because of that, ACDBE and DBE certifications are currently undergoing reevaluation nationwide, including here in Colorado.</a:t>
            </a:r>
          </a:p>
          <a:p>
            <a:endParaRPr lang="en-US"/>
          </a:p>
          <a:p>
            <a:r>
              <a:rPr lang="en-US"/>
              <a:t>During this transition:</a:t>
            </a:r>
          </a:p>
          <a:p>
            <a:pPr marL="171450" indent="-171450">
              <a:buFont typeface="Arial"/>
              <a:buChar char="•"/>
            </a:pPr>
            <a:r>
              <a:rPr lang="en-US"/>
              <a:t>Firms are being reevaluated through the Colorado UCP</a:t>
            </a:r>
          </a:p>
          <a:p>
            <a:pPr marL="171450" indent="-171450">
              <a:buFont typeface="Arial"/>
              <a:buChar char="•"/>
            </a:pPr>
            <a:r>
              <a:rPr lang="en-US"/>
              <a:t>Some firms were delisted if they did not meet the January 2026 deadline</a:t>
            </a:r>
          </a:p>
          <a:p>
            <a:pPr marL="171450" indent="-171450">
              <a:buFont typeface="Arial"/>
              <a:buChar char="•"/>
            </a:pPr>
            <a:r>
              <a:rPr lang="en-US"/>
              <a:t>And most importantly, there is </a:t>
            </a:r>
            <a:r>
              <a:rPr lang="en-US" b="1"/>
              <a:t>no goal setting and no counting</a:t>
            </a:r>
            <a:r>
              <a:rPr lang="en-US"/>
              <a:t> until that reevaluation process is fully complete</a:t>
            </a:r>
          </a:p>
          <a:p>
            <a:pPr marL="171450" indent="-171450">
              <a:buFont typeface="Arial"/>
              <a:buChar char="•"/>
            </a:pPr>
            <a:endParaRPr lang="en-US"/>
          </a:p>
          <a:p>
            <a:r>
              <a:rPr lang="en-US"/>
              <a:t>Because of that, </a:t>
            </a:r>
            <a:r>
              <a:rPr lang="en-US" b="1"/>
              <a:t>DEN is unable to release new concession opportunities tied to the federal program at this time.</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D967E1EA-FB34-7B2D-FEF0-8E9AEE2D08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941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096B8-BF6D-2372-F4E5-2A7A254CD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515D9B-1087-5031-8F14-1E258177B55B}"/>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4C364DA2-38AC-A6EE-21A9-40F765CF7D06}"/>
              </a:ext>
            </a:extLst>
          </p:cNvPr>
          <p:cNvSpPr>
            <a:spLocks noGrp="1"/>
          </p:cNvSpPr>
          <p:nvPr>
            <p:ph type="body" idx="1"/>
          </p:nvPr>
        </p:nvSpPr>
        <p:spPr>
          <a:xfrm>
            <a:off x="685800" y="4400549"/>
            <a:ext cx="5486400" cy="3600451"/>
          </a:xfrm>
          <a:prstGeom prst="rect">
            <a:avLst/>
          </a:prstGeom>
        </p:spPr>
        <p:txBody>
          <a:bodyPr/>
          <a:lstStyle/>
          <a:p>
            <a:pPr defTabSz="897301">
              <a:defRPr/>
            </a:pPr>
            <a:r>
              <a:rPr lang="en-US"/>
              <a:t>While federal ACDBE-driven concessions are paused, our </a:t>
            </a:r>
            <a:r>
              <a:rPr lang="en-US" b="1"/>
              <a:t>local Small Business Enterprise Concessions program, or SBEC, is still active and moving forward.</a:t>
            </a:r>
            <a:endParaRPr lang="en-US"/>
          </a:p>
          <a:p>
            <a:pPr defTabSz="897301">
              <a:defRPr/>
            </a:pPr>
            <a:endParaRPr lang="en-US" b="1"/>
          </a:p>
          <a:p>
            <a:pPr defTabSz="897301">
              <a:defRPr/>
            </a:pPr>
            <a:r>
              <a:rPr lang="en-US"/>
              <a:t>SBEC is a </a:t>
            </a:r>
            <a:r>
              <a:rPr lang="en-US" b="1"/>
              <a:t>locally funded, race- and gender-neutral program</a:t>
            </a:r>
            <a:r>
              <a:rPr lang="en-US"/>
              <a:t>, governed by Denver’s Municipal Code, and it continues to create pathways for small businesses to enter the airport concessions space.</a:t>
            </a:r>
          </a:p>
          <a:p>
            <a:pPr defTabSz="897301">
              <a:defRPr/>
            </a:pPr>
            <a:endParaRPr lang="en-US"/>
          </a:p>
          <a:p>
            <a:pPr defTabSz="897301">
              <a:defRPr/>
            </a:pPr>
            <a:r>
              <a:rPr lang="en-US"/>
              <a:t>There are two primary ways firms can participate:</a:t>
            </a:r>
            <a:endParaRPr lang="en-US">
              <a:ea typeface="Calibri" panose="020F0502020204030204"/>
              <a:cs typeface="Calibri" panose="020F0502020204030204"/>
            </a:endParaRPr>
          </a:p>
          <a:p>
            <a:pPr marL="171450" indent="-171450" defTabSz="897301">
              <a:buFont typeface="Arial"/>
              <a:buChar char="•"/>
              <a:defRPr/>
            </a:pPr>
            <a:r>
              <a:rPr lang="en-US"/>
              <a:t>Through a </a:t>
            </a:r>
            <a:r>
              <a:rPr lang="en-US" b="1"/>
              <a:t>Defined Pool</a:t>
            </a:r>
            <a:r>
              <a:rPr lang="en-US"/>
              <a:t>, where the concession is owned and operated by a certified SBEC firm</a:t>
            </a:r>
            <a:endParaRPr lang="en-US">
              <a:ea typeface="Calibri"/>
              <a:cs typeface="Calibri"/>
            </a:endParaRPr>
          </a:p>
          <a:p>
            <a:pPr marL="171450" indent="-171450" defTabSz="897301">
              <a:buFont typeface="Arial"/>
              <a:buChar char="•"/>
              <a:defRPr/>
            </a:pPr>
            <a:r>
              <a:rPr lang="en-US"/>
              <a:t>Or through </a:t>
            </a:r>
            <a:r>
              <a:rPr lang="en-US" b="1"/>
              <a:t>concession-specific goals</a:t>
            </a:r>
            <a:r>
              <a:rPr lang="en-US"/>
              <a:t>, based on a percentage of revenue and achieved through ownership, joint ventures, or goods and services participation</a:t>
            </a:r>
          </a:p>
          <a:p>
            <a:pPr defTabSz="897301">
              <a:defRPr/>
            </a:pPr>
            <a:endParaRPr lang="en-US"/>
          </a:p>
          <a:p>
            <a:pPr defTabSz="897301">
              <a:defRPr/>
            </a:pPr>
            <a:r>
              <a:rPr lang="en-US"/>
              <a:t>To participate, firms must be certified through the Division of Small Business Opportunity and meet eligibility requirements around ownership, control, and size.</a:t>
            </a:r>
          </a:p>
          <a:p>
            <a:pPr defTabSz="897301">
              <a:defRPr/>
            </a:pPr>
            <a:endParaRPr lang="en-US"/>
          </a:p>
          <a:p>
            <a:pPr defTabSz="897301">
              <a:defRPr/>
            </a:pPr>
            <a:r>
              <a:rPr lang="en-US"/>
              <a:t>And although we’re not presenting concession opportunities today, I do want to emphasize:</a:t>
            </a:r>
            <a:endParaRPr lang="en-US">
              <a:ea typeface="Calibri" panose="020F0502020204030204"/>
              <a:cs typeface="Calibri" panose="020F0502020204030204"/>
            </a:endParaRPr>
          </a:p>
          <a:p>
            <a:pPr marL="171450" indent="-171450" defTabSz="897301">
              <a:buFont typeface="Arial"/>
              <a:buChar char="•"/>
              <a:defRPr/>
            </a:pPr>
            <a:r>
              <a:rPr lang="en-US"/>
              <a:t>We currently have </a:t>
            </a:r>
            <a:r>
              <a:rPr lang="en-US" b="1"/>
              <a:t>seven SBEC locations operating at DEN</a:t>
            </a:r>
            <a:endParaRPr lang="en-US"/>
          </a:p>
          <a:p>
            <a:pPr marL="171450" indent="-171450" defTabSz="897301">
              <a:buFont typeface="Arial"/>
              <a:buChar char="•"/>
              <a:defRPr/>
            </a:pPr>
            <a:r>
              <a:rPr lang="en-US"/>
              <a:t>We released multiple opportunities in 2025</a:t>
            </a:r>
          </a:p>
          <a:p>
            <a:pPr marL="171450" indent="-171450" defTabSz="897301">
              <a:buFont typeface="Arial"/>
              <a:buChar char="•"/>
              <a:defRPr/>
            </a:pPr>
            <a:r>
              <a:rPr lang="en-US"/>
              <a:t>And we anticipate </a:t>
            </a:r>
            <a:r>
              <a:rPr lang="en-US" b="1"/>
              <a:t>additional SBEC opportunities in the future</a:t>
            </a:r>
            <a:r>
              <a:rPr lang="en-US"/>
              <a:t> once timing aligns</a:t>
            </a:r>
            <a:endParaRPr lang="en-US">
              <a:ea typeface="Calibri"/>
              <a:cs typeface="Calibri"/>
            </a:endParaRPr>
          </a:p>
          <a:p>
            <a:pPr defTabSz="897301">
              <a:defRPr/>
            </a:pPr>
            <a:endParaRPr lang="en-US" b="1">
              <a:ea typeface="Calibri"/>
              <a:cs typeface="Calibri"/>
            </a:endParaRPr>
          </a:p>
          <a:p>
            <a:pPr defTabSz="897301">
              <a:defRPr/>
            </a:pPr>
            <a:r>
              <a:rPr lang="en-US"/>
              <a:t>This is the time for businesses to:</a:t>
            </a:r>
          </a:p>
          <a:p>
            <a:pPr marL="171450" indent="-171450" defTabSz="897301">
              <a:buFont typeface="Arial"/>
              <a:buChar char="•"/>
              <a:defRPr/>
            </a:pPr>
            <a:r>
              <a:rPr lang="en-US"/>
              <a:t>Get certified</a:t>
            </a:r>
          </a:p>
          <a:p>
            <a:pPr marL="171450" indent="-171450" defTabSz="897301">
              <a:buFont typeface="Arial"/>
              <a:buChar char="•"/>
              <a:defRPr/>
            </a:pPr>
            <a:r>
              <a:rPr lang="en-US"/>
              <a:t>Build partnerships</a:t>
            </a:r>
          </a:p>
          <a:p>
            <a:pPr marL="171450" indent="-171450" defTabSz="897301">
              <a:buFont typeface="Arial"/>
              <a:buChar char="•"/>
              <a:defRPr/>
            </a:pPr>
            <a:r>
              <a:rPr lang="en-US"/>
              <a:t>And position themselves strategically for when both local and federal opportunities fully ramp back up.</a:t>
            </a:r>
          </a:p>
          <a:p>
            <a:pPr defTabSz="897301">
              <a:defRPr/>
            </a:pPr>
            <a:endParaRPr lang="en-US">
              <a:ea typeface="Calibri"/>
              <a:cs typeface="Calibri"/>
            </a:endParaRPr>
          </a:p>
        </p:txBody>
      </p:sp>
    </p:spTree>
    <p:extLst>
      <p:ext uri="{BB962C8B-B14F-4D97-AF65-F5344CB8AC3E}">
        <p14:creationId xmlns:p14="http://schemas.microsoft.com/office/powerpoint/2010/main" val="2730367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b="1"/>
              <a:t>45- 60 Seconds Max</a:t>
            </a:r>
          </a:p>
          <a:p>
            <a:pPr>
              <a:buNone/>
            </a:pPr>
            <a:endParaRPr lang="en-US" b="1"/>
          </a:p>
          <a:p>
            <a:pPr>
              <a:buNone/>
            </a:pPr>
            <a:r>
              <a:rPr lang="en-US" b="1"/>
              <a:t>General Services Purchasing – What We Do </a:t>
            </a:r>
          </a:p>
          <a:p>
            <a:pPr>
              <a:buNone/>
            </a:pPr>
            <a:endParaRPr lang="en-US" b="1"/>
          </a:p>
          <a:p>
            <a:pPr>
              <a:buNone/>
            </a:pPr>
            <a:r>
              <a:rPr lang="en-US"/>
              <a:t>We handle the purchase of goods and services (except for construction and design) through competitive bidding and open market methods.</a:t>
            </a:r>
          </a:p>
          <a:p>
            <a:pPr>
              <a:buNone/>
            </a:pPr>
            <a:endParaRPr lang="en-US"/>
          </a:p>
          <a:p>
            <a:pPr>
              <a:buNone/>
            </a:pPr>
            <a:r>
              <a:rPr lang="en-US"/>
              <a:t>Everything we do adheres to city rules and guidelines to ensure fairness and accountability.</a:t>
            </a:r>
          </a:p>
          <a:p>
            <a:pPr>
              <a:buNone/>
            </a:pPr>
            <a:endParaRPr lang="en-US"/>
          </a:p>
          <a:p>
            <a:pPr>
              <a:buNone/>
            </a:pPr>
            <a:r>
              <a:rPr lang="en-US"/>
              <a:t>Our primary responsibilities include managing bids and contracts, tracking assets and surplus sales, collaborating with vendors, and promoting sustainable purchasing practices.</a:t>
            </a:r>
          </a:p>
          <a:p>
            <a:pPr>
              <a:buNone/>
            </a:pPr>
            <a:endParaRPr lang="en-US"/>
          </a:p>
          <a:p>
            <a:pPr>
              <a:buNone/>
            </a:pPr>
            <a:r>
              <a:rPr lang="en-US"/>
              <a:t>If you’re a vendor, all opportunities are posted on </a:t>
            </a:r>
            <a:r>
              <a:rPr lang="en-US" err="1"/>
              <a:t>BidNet</a:t>
            </a:r>
            <a:r>
              <a:rPr lang="en-US"/>
              <a:t>, the Rocky Mountain E-Purchasing System.</a:t>
            </a:r>
          </a:p>
          <a:p>
            <a:pPr>
              <a:buNone/>
            </a:pPr>
            <a:endParaRPr lang="en-US"/>
          </a:p>
          <a:p>
            <a:pPr>
              <a:buNone/>
            </a:pPr>
            <a:r>
              <a:rPr lang="en-US"/>
              <a:t>You’ll also find bid tools, updates, and helpful info on our website.</a:t>
            </a:r>
          </a:p>
          <a:p>
            <a:pPr>
              <a:buNone/>
            </a:pPr>
            <a:endParaRPr lang="en-US"/>
          </a:p>
          <a:p>
            <a:pPr>
              <a:buNone/>
            </a:pPr>
            <a:r>
              <a:rPr lang="en-US"/>
              <a:t>We send weekly emails with new bids, events, and important opportunities.</a:t>
            </a:r>
          </a:p>
          <a:p>
            <a:pPr>
              <a:buNone/>
            </a:pPr>
            <a:endParaRPr lang="en-US"/>
          </a:p>
          <a:p>
            <a:r>
              <a:rPr lang="en-US"/>
              <a:t>To learn more, visit me in the breakout room and scan the QR code.</a:t>
            </a:r>
          </a:p>
        </p:txBody>
      </p:sp>
      <p:sp>
        <p:nvSpPr>
          <p:cNvPr id="4" name="Slide Number Placeholder 3"/>
          <p:cNvSpPr>
            <a:spLocks noGrp="1"/>
          </p:cNvSpPr>
          <p:nvPr>
            <p:ph type="sldNum" sz="quarter" idx="5"/>
          </p:nvPr>
        </p:nvSpPr>
        <p:spPr/>
        <p:txBody>
          <a:bodyPr/>
          <a:lstStyle/>
          <a:p>
            <a:fld id="{A399344F-1846-964E-A23F-F797EB56DD37}" type="slidenum">
              <a:rPr lang="en-US" smtClean="0"/>
              <a:t>53</a:t>
            </a:fld>
            <a:endParaRPr lang="en-US"/>
          </a:p>
        </p:txBody>
      </p:sp>
    </p:spTree>
    <p:extLst>
      <p:ext uri="{BB962C8B-B14F-4D97-AF65-F5344CB8AC3E}">
        <p14:creationId xmlns:p14="http://schemas.microsoft.com/office/powerpoint/2010/main" val="4062866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A8D7B-0E66-F1E0-17AA-3768A85EA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3CF90E-EEF9-B3B7-960D-EFCAD95EEA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5BCA14-F17C-F1CC-98E0-CCF48584820A}"/>
              </a:ext>
            </a:extLst>
          </p:cNvPr>
          <p:cNvSpPr>
            <a:spLocks noGrp="1"/>
          </p:cNvSpPr>
          <p:nvPr>
            <p:ph type="body" idx="1"/>
          </p:nvPr>
        </p:nvSpPr>
        <p:spPr/>
        <p:txBody>
          <a:bodyPr/>
          <a:lstStyle/>
          <a:p>
            <a:pPr>
              <a:buNone/>
            </a:pPr>
            <a:r>
              <a:rPr lang="en-US" b="1"/>
              <a:t>45- 60 Seconds Max</a:t>
            </a:r>
          </a:p>
        </p:txBody>
      </p:sp>
      <p:sp>
        <p:nvSpPr>
          <p:cNvPr id="4" name="Slide Number Placeholder 3">
            <a:extLst>
              <a:ext uri="{FF2B5EF4-FFF2-40B4-BE49-F238E27FC236}">
                <a16:creationId xmlns:a16="http://schemas.microsoft.com/office/drawing/2014/main" id="{6675DBBC-0B0B-054E-BD52-6C406065CFD1}"/>
              </a:ext>
            </a:extLst>
          </p:cNvPr>
          <p:cNvSpPr>
            <a:spLocks noGrp="1"/>
          </p:cNvSpPr>
          <p:nvPr>
            <p:ph type="sldNum" sz="quarter" idx="5"/>
          </p:nvPr>
        </p:nvSpPr>
        <p:spPr/>
        <p:txBody>
          <a:bodyPr/>
          <a:lstStyle/>
          <a:p>
            <a:pPr defTabSz="933237">
              <a:defRPr/>
            </a:pPr>
            <a:fld id="{6F1B017F-DE3E-F34F-84F6-EBAD3A856631}" type="slidenum">
              <a:rPr lang="en-US">
                <a:solidFill>
                  <a:prstClr val="black"/>
                </a:solidFill>
                <a:latin typeface="Calibri" panose="020F0502020204030204"/>
              </a:rPr>
              <a:pPr defTabSz="933237">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218991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a:t>After today’s event, we’ll send all attendees a follow-up email from Eventbrite.com. This email will include the registration list and the presentations.</a:t>
            </a:r>
          </a:p>
          <a:p>
            <a:pPr>
              <a:buNone/>
            </a:pPr>
            <a:endParaRPr lang="en-US"/>
          </a:p>
          <a:p>
            <a:pPr>
              <a:buNone/>
            </a:pPr>
            <a:r>
              <a:rPr lang="en-US"/>
              <a:t>You can also find this information on our website within the next three business days.</a:t>
            </a:r>
          </a:p>
          <a:p>
            <a:pPr>
              <a:buNone/>
            </a:pPr>
            <a:endParaRPr lang="en-US"/>
          </a:p>
          <a:p>
            <a:r>
              <a:rPr lang="en-US"/>
              <a:t>Finally, please take a moment to complete the post-event survey — your feedback helps us improve future events.</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56</a:t>
            </a:fld>
            <a:endParaRPr lang="en-US"/>
          </a:p>
        </p:txBody>
      </p:sp>
    </p:spTree>
    <p:extLst>
      <p:ext uri="{BB962C8B-B14F-4D97-AF65-F5344CB8AC3E}">
        <p14:creationId xmlns:p14="http://schemas.microsoft.com/office/powerpoint/2010/main" val="290208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Please take a moment to complete the Project Interest Form. This helps us learn who you are, what your company does, and which projects interest you. The information will be included in the follow‑up email and posted on our website within</a:t>
            </a:r>
            <a:r>
              <a:rPr lang="en-US" sz="1200" b="1" i="0" kern="1200">
                <a:solidFill>
                  <a:schemeClr val="tx1"/>
                </a:solidFill>
                <a:effectLst/>
                <a:latin typeface="+mn-lt"/>
                <a:ea typeface="+mn-ea"/>
                <a:cs typeface="+mn-cs"/>
              </a:rPr>
              <a:t> three business days.</a:t>
            </a: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4</a:t>
            </a:fld>
            <a:endParaRPr lang="en-US"/>
          </a:p>
        </p:txBody>
      </p:sp>
    </p:spTree>
    <p:extLst>
      <p:ext uri="{BB962C8B-B14F-4D97-AF65-F5344CB8AC3E}">
        <p14:creationId xmlns:p14="http://schemas.microsoft.com/office/powerpoint/2010/main" val="1721166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Vision 100 focuses on preparing the airport to serve 100 million annual passengers while continuing to invest in our people, our infrastructure, and the customer experience.</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let’s take a look at one of the ways we help the business community stay connected, our Taking Flight at DEN events. &lt;&lt;Next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51766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Taking Flight at DEN is our monthly opportunity for businesses to connect directly with DEN teams and hear about upcoming procurement opportunities. We host it on the second Thursday of each month at 1 </a:t>
            </a:r>
            <a:r>
              <a:rPr lang="en-US" sz="1200" b="0" i="0" kern="1200" err="1">
                <a:solidFill>
                  <a:schemeClr val="tx1"/>
                </a:solidFill>
                <a:effectLst/>
                <a:latin typeface="+mn-lt"/>
                <a:ea typeface="+mn-ea"/>
                <a:cs typeface="+mn-cs"/>
              </a:rPr>
              <a:t>p.m</a:t>
            </a: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 addition to monthly outreach, we also host targeted sessions to help firms connect with the right partners. &lt;&lt;Next Slide&gt;&gt;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defTabSz="685800">
              <a:defRPr/>
            </a:pPr>
            <a:endParaRPr lang="en-US" b="0" i="0">
              <a:solidFill>
                <a:srgbClr val="8C9EBC"/>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C51C-101F-EC88-FFA6-FC734B88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A79C-1CB7-BC0B-C748-8531E7277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505146-3BF5-643E-6E7B-3A7F84AF20F8}"/>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Meet the Primes is held every other month and connects prime firms with local, small, and historically underutilized businesses. Each session focuses on a different industry area and is a great way to build relationships and explore partnership opportunities.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look at another series designed specifically to support ACDBE concession businesses.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endParaRPr lang="en-US" sz="3600" b="0" i="0">
              <a:solidFill>
                <a:srgbClr val="1C1C1C"/>
              </a:solidFill>
              <a:effectLst/>
              <a:latin typeface="Inter"/>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43966B-43A4-DE01-144E-106826288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The Navigating the ACDBE Series is held every other month and is designed to help ACDBE concession businesses understand how to do business at DEN. Each session focuses on a different topic to support firms throughout the process.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take a look at our Small Business Certification Workshops.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defTabSz="685800">
              <a:lnSpc>
                <a:spcPct val="115000"/>
              </a:lnSpc>
              <a:tabLst>
                <a:tab pos="1428750" algn="l"/>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5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3E392-5C54-AD8D-5935-5F58AD6AF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CF5EB-B81E-2C51-F915-304E324E86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C349A3-5352-E902-F4DE-F54BAF94C9A3}"/>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ACDBE team and Division of Small Business Opportunity have partnered on the Small Business Certification Workshops held throughout the year to support firms that are early in the process or looking to get certified.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These in‑person sessions help businesses understand requirements and get set up for success.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EE2162C-D640-4283-A589-36A8D7D320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8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8.xml"/><Relationship Id="rId7" Type="http://schemas.openxmlformats.org/officeDocument/2006/relationships/image" Target="../media/image1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3.xml"/><Relationship Id="rId7" Type="http://schemas.openxmlformats.org/officeDocument/2006/relationships/image" Target="../media/image2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9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and Image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62816AD-37BF-232F-6F27-566D2013CECD}"/>
              </a:ext>
            </a:extLst>
          </p:cNvPr>
          <p:cNvSpPr/>
          <p:nvPr userDrawn="1"/>
        </p:nvSpPr>
        <p:spPr>
          <a:xfrm flipH="1">
            <a:off x="7616825" y="4575175"/>
            <a:ext cx="4575172" cy="22828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2">
            <a:extLst>
              <a:ext uri="{FF2B5EF4-FFF2-40B4-BE49-F238E27FC236}">
                <a16:creationId xmlns:a16="http://schemas.microsoft.com/office/drawing/2014/main" id="{A455BF96-EDC6-BF1D-9B02-8D224416D8B2}"/>
              </a:ext>
            </a:extLst>
          </p:cNvPr>
          <p:cNvSpPr>
            <a:spLocks noGrp="1"/>
          </p:cNvSpPr>
          <p:nvPr>
            <p:ph idx="1"/>
          </p:nvPr>
        </p:nvSpPr>
        <p:spPr>
          <a:xfrm>
            <a:off x="381000" y="1520825"/>
            <a:ext cx="6854825" cy="4575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2" name="Title 1">
            <a:extLst>
              <a:ext uri="{FF2B5EF4-FFF2-40B4-BE49-F238E27FC236}">
                <a16:creationId xmlns:a16="http://schemas.microsoft.com/office/drawing/2014/main" id="{28B7ABED-858C-78E9-F77A-0E04D5A3A79F}"/>
              </a:ext>
            </a:extLst>
          </p:cNvPr>
          <p:cNvSpPr>
            <a:spLocks noGrp="1"/>
          </p:cNvSpPr>
          <p:nvPr>
            <p:ph type="title"/>
          </p:nvPr>
        </p:nvSpPr>
        <p:spPr>
          <a:xfrm>
            <a:off x="381001" y="346076"/>
            <a:ext cx="6854822" cy="443198"/>
          </a:xfrm>
        </p:spPr>
        <p:txBody>
          <a:bodyPr>
            <a:spAutoFit/>
          </a:bodyPr>
          <a:lstStyle/>
          <a:p>
            <a:r>
              <a:rPr lang="en-GB"/>
              <a:t>Click to edit Master title style</a:t>
            </a:r>
            <a:endParaRPr lang="en-US"/>
          </a:p>
        </p:txBody>
      </p:sp>
      <p:sp>
        <p:nvSpPr>
          <p:cNvPr id="18" name="Rectangle 17">
            <a:extLst>
              <a:ext uri="{FF2B5EF4-FFF2-40B4-BE49-F238E27FC236}">
                <a16:creationId xmlns:a16="http://schemas.microsoft.com/office/drawing/2014/main" id="{1E29A78F-1550-B668-61B1-8F7CFC9BF631}"/>
              </a:ext>
            </a:extLst>
          </p:cNvPr>
          <p:cNvSpPr/>
          <p:nvPr userDrawn="1"/>
        </p:nvSpPr>
        <p:spPr>
          <a:xfrm>
            <a:off x="0" y="383004"/>
            <a:ext cx="93453"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7">
            <a:extLst>
              <a:ext uri="{FF2B5EF4-FFF2-40B4-BE49-F238E27FC236}">
                <a16:creationId xmlns:a16="http://schemas.microsoft.com/office/drawing/2014/main" id="{020D4EAE-5972-7736-C107-904B6028A6AC}"/>
              </a:ext>
            </a:extLst>
          </p:cNvPr>
          <p:cNvSpPr>
            <a:spLocks noGrp="1"/>
          </p:cNvSpPr>
          <p:nvPr>
            <p:ph type="pic" sz="quarter" idx="18"/>
          </p:nvPr>
        </p:nvSpPr>
        <p:spPr>
          <a:xfrm>
            <a:off x="7616825" y="-1"/>
            <a:ext cx="4575176" cy="4575176"/>
          </a:xfrm>
          <a:solidFill>
            <a:schemeClr val="tx2"/>
          </a:solidFill>
        </p:spPr>
        <p:txBody>
          <a:bodyPr/>
          <a:lstStyle>
            <a:lvl1pPr>
              <a:defRPr>
                <a:solidFill>
                  <a:schemeClr val="bg1"/>
                </a:solidFill>
              </a:defRPr>
            </a:lvl1pPr>
          </a:lstStyle>
          <a:p>
            <a:endParaRPr lang="en-GB"/>
          </a:p>
        </p:txBody>
      </p:sp>
      <p:sp>
        <p:nvSpPr>
          <p:cNvPr id="3" name="Footer Placeholder 2">
            <a:extLst>
              <a:ext uri="{FF2B5EF4-FFF2-40B4-BE49-F238E27FC236}">
                <a16:creationId xmlns:a16="http://schemas.microsoft.com/office/drawing/2014/main" id="{90EF8666-B2AE-6B15-C1E1-C34870D10792}"/>
              </a:ext>
            </a:extLst>
          </p:cNvPr>
          <p:cNvSpPr>
            <a:spLocks noGrp="1"/>
          </p:cNvSpPr>
          <p:nvPr>
            <p:ph type="ftr" sz="quarter" idx="19"/>
          </p:nvPr>
        </p:nvSpPr>
        <p:spPr/>
        <p:txBody>
          <a:bodyPr/>
          <a:lstStyle>
            <a:lvl1pPr>
              <a:defRPr>
                <a:solidFill>
                  <a:schemeClr val="bg1"/>
                </a:solidFill>
              </a:defRPr>
            </a:lvl1pPr>
          </a:lstStyle>
          <a:p>
            <a:r>
              <a:rPr lang="en-GB"/>
              <a:t>Slide footer </a:t>
            </a:r>
          </a:p>
        </p:txBody>
      </p:sp>
      <p:sp>
        <p:nvSpPr>
          <p:cNvPr id="6" name="Slide Number Placeholder 5">
            <a:extLst>
              <a:ext uri="{FF2B5EF4-FFF2-40B4-BE49-F238E27FC236}">
                <a16:creationId xmlns:a16="http://schemas.microsoft.com/office/drawing/2014/main" id="{F369331E-EBA1-ECA8-4FB1-72711823F4F1}"/>
              </a:ext>
            </a:extLst>
          </p:cNvPr>
          <p:cNvSpPr>
            <a:spLocks noGrp="1"/>
          </p:cNvSpPr>
          <p:nvPr>
            <p:ph type="sldNum" sz="quarter" idx="20"/>
          </p:nvPr>
        </p:nvSpPr>
        <p:spPr/>
        <p:txBody>
          <a:bodyPr/>
          <a:lstStyle>
            <a:lvl1pPr>
              <a:defRPr>
                <a:solidFill>
                  <a:schemeClr val="bg1"/>
                </a:solidFill>
              </a:defRPr>
            </a:lvl1pPr>
          </a:lstStyle>
          <a:p>
            <a:fld id="{24FD2396-7F2C-D741-B592-F93892A44B62}" type="slidenum">
              <a:rPr lang="en-GB" smtClean="0"/>
              <a:pPr/>
              <a:t>‹#›</a:t>
            </a:fld>
            <a:endParaRPr lang="en-GB"/>
          </a:p>
        </p:txBody>
      </p:sp>
      <p:sp>
        <p:nvSpPr>
          <p:cNvPr id="21" name="Text Placeholder 8">
            <a:extLst>
              <a:ext uri="{FF2B5EF4-FFF2-40B4-BE49-F238E27FC236}">
                <a16:creationId xmlns:a16="http://schemas.microsoft.com/office/drawing/2014/main" id="{72F6F6B9-4909-4520-B090-2B2273388685}"/>
              </a:ext>
            </a:extLst>
          </p:cNvPr>
          <p:cNvSpPr>
            <a:spLocks noGrp="1"/>
          </p:cNvSpPr>
          <p:nvPr>
            <p:ph type="body" sz="quarter" idx="14" hasCustomPrompt="1"/>
          </p:nvPr>
        </p:nvSpPr>
        <p:spPr>
          <a:xfrm>
            <a:off x="766763" y="6473323"/>
            <a:ext cx="6853237" cy="207393"/>
          </a:xfrm>
        </p:spPr>
        <p:txBody>
          <a:bodyPr vert="horz" lIns="0" tIns="0" rIns="0" bIns="0" rtlCol="0" anchor="t">
            <a:noAutofit/>
          </a:bodyPr>
          <a:lstStyle>
            <a:lvl1pPr marL="0" indent="0">
              <a:buNone/>
              <a:defRPr lang="en-GB" sz="800" i="0" dirty="0">
                <a:solidFill>
                  <a:schemeClr val="bg2"/>
                </a:solidFill>
                <a:effectLst/>
              </a:defRPr>
            </a:lvl1pPr>
          </a:lstStyle>
          <a:p>
            <a:pPr lvl="0">
              <a:spcBef>
                <a:spcPts val="0"/>
              </a:spcBef>
              <a:spcAft>
                <a:spcPts val="0"/>
              </a:spcAft>
            </a:pPr>
            <a:r>
              <a:rPr lang="en-GB"/>
              <a:t>Notes: [Note information]      Source: [1. Source information 2. Source information]</a:t>
            </a:r>
          </a:p>
        </p:txBody>
      </p:sp>
    </p:spTree>
    <p:extLst>
      <p:ext uri="{BB962C8B-B14F-4D97-AF65-F5344CB8AC3E}">
        <p14:creationId xmlns:p14="http://schemas.microsoft.com/office/powerpoint/2010/main" val="38681658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and 2 Imag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39620E4-0650-CC19-EB99-2F397B80F0B2}"/>
              </a:ext>
            </a:extLst>
          </p:cNvPr>
          <p:cNvSpPr/>
          <p:nvPr userDrawn="1"/>
        </p:nvSpPr>
        <p:spPr>
          <a:xfrm flipH="1">
            <a:off x="11426823" y="1"/>
            <a:ext cx="7651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2">
            <a:extLst>
              <a:ext uri="{FF2B5EF4-FFF2-40B4-BE49-F238E27FC236}">
                <a16:creationId xmlns:a16="http://schemas.microsoft.com/office/drawing/2014/main" id="{A455BF96-EDC6-BF1D-9B02-8D224416D8B2}"/>
              </a:ext>
            </a:extLst>
          </p:cNvPr>
          <p:cNvSpPr>
            <a:spLocks noGrp="1"/>
          </p:cNvSpPr>
          <p:nvPr>
            <p:ph idx="1"/>
          </p:nvPr>
        </p:nvSpPr>
        <p:spPr>
          <a:xfrm>
            <a:off x="381001" y="1520825"/>
            <a:ext cx="5715002" cy="4575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2" name="Title 1">
            <a:extLst>
              <a:ext uri="{FF2B5EF4-FFF2-40B4-BE49-F238E27FC236}">
                <a16:creationId xmlns:a16="http://schemas.microsoft.com/office/drawing/2014/main" id="{28B7ABED-858C-78E9-F77A-0E04D5A3A79F}"/>
              </a:ext>
            </a:extLst>
          </p:cNvPr>
          <p:cNvSpPr>
            <a:spLocks noGrp="1"/>
          </p:cNvSpPr>
          <p:nvPr>
            <p:ph type="title"/>
          </p:nvPr>
        </p:nvSpPr>
        <p:spPr>
          <a:xfrm>
            <a:off x="381001" y="346076"/>
            <a:ext cx="5714999" cy="443198"/>
          </a:xfrm>
        </p:spPr>
        <p:txBody>
          <a:bodyPr>
            <a:spAutoFit/>
          </a:bodyPr>
          <a:lstStyle/>
          <a:p>
            <a:r>
              <a:rPr lang="en-GB"/>
              <a:t>Click to edit Master title style</a:t>
            </a:r>
            <a:endParaRPr lang="en-US"/>
          </a:p>
        </p:txBody>
      </p:sp>
      <p:sp>
        <p:nvSpPr>
          <p:cNvPr id="19" name="Picture Placeholder 7">
            <a:extLst>
              <a:ext uri="{FF2B5EF4-FFF2-40B4-BE49-F238E27FC236}">
                <a16:creationId xmlns:a16="http://schemas.microsoft.com/office/drawing/2014/main" id="{628CDFCA-C71E-E990-A43D-FFBFA4044EFC}"/>
              </a:ext>
            </a:extLst>
          </p:cNvPr>
          <p:cNvSpPr>
            <a:spLocks noGrp="1"/>
          </p:cNvSpPr>
          <p:nvPr>
            <p:ph type="pic" sz="quarter" idx="17"/>
          </p:nvPr>
        </p:nvSpPr>
        <p:spPr>
          <a:xfrm>
            <a:off x="9143999" y="-1"/>
            <a:ext cx="2282825" cy="6858001"/>
          </a:xfrm>
          <a:solidFill>
            <a:schemeClr val="accent1"/>
          </a:solidFill>
        </p:spPr>
        <p:txBody>
          <a:bodyPr/>
          <a:lstStyle>
            <a:lvl1pPr>
              <a:defRPr>
                <a:solidFill>
                  <a:schemeClr val="bg1"/>
                </a:solidFill>
              </a:defRPr>
            </a:lvl1pPr>
          </a:lstStyle>
          <a:p>
            <a:endParaRPr lang="en-GB"/>
          </a:p>
        </p:txBody>
      </p:sp>
      <p:sp>
        <p:nvSpPr>
          <p:cNvPr id="20" name="Picture Placeholder 7">
            <a:extLst>
              <a:ext uri="{FF2B5EF4-FFF2-40B4-BE49-F238E27FC236}">
                <a16:creationId xmlns:a16="http://schemas.microsoft.com/office/drawing/2014/main" id="{161025AD-AEEB-C6C2-3F2D-24D156D90E93}"/>
              </a:ext>
            </a:extLst>
          </p:cNvPr>
          <p:cNvSpPr>
            <a:spLocks noGrp="1"/>
          </p:cNvSpPr>
          <p:nvPr>
            <p:ph type="pic" sz="quarter" idx="18"/>
          </p:nvPr>
        </p:nvSpPr>
        <p:spPr>
          <a:xfrm>
            <a:off x="6096000" y="-1"/>
            <a:ext cx="3048000" cy="6858002"/>
          </a:xfrm>
          <a:solidFill>
            <a:schemeClr val="tx2"/>
          </a:solidFill>
        </p:spPr>
        <p:txBody>
          <a:bodyPr/>
          <a:lstStyle>
            <a:lvl1pPr>
              <a:defRPr>
                <a:solidFill>
                  <a:schemeClr val="bg1"/>
                </a:solidFill>
              </a:defRPr>
            </a:lvl1pPr>
          </a:lstStyle>
          <a:p>
            <a:endParaRPr lang="en-GB"/>
          </a:p>
        </p:txBody>
      </p:sp>
      <p:sp>
        <p:nvSpPr>
          <p:cNvPr id="3" name="Footer Placeholder 2">
            <a:extLst>
              <a:ext uri="{FF2B5EF4-FFF2-40B4-BE49-F238E27FC236}">
                <a16:creationId xmlns:a16="http://schemas.microsoft.com/office/drawing/2014/main" id="{4789BA40-1E9F-27AD-AA2E-C618FEB41DDD}"/>
              </a:ext>
            </a:extLst>
          </p:cNvPr>
          <p:cNvSpPr>
            <a:spLocks noGrp="1"/>
          </p:cNvSpPr>
          <p:nvPr>
            <p:ph type="ftr" sz="quarter" idx="19"/>
          </p:nvPr>
        </p:nvSpPr>
        <p:spPr/>
        <p:txBody>
          <a:bodyPr/>
          <a:lstStyle>
            <a:lvl1pPr>
              <a:defRPr>
                <a:solidFill>
                  <a:schemeClr val="bg1"/>
                </a:solidFill>
              </a:defRPr>
            </a:lvl1pPr>
          </a:lstStyle>
          <a:p>
            <a:r>
              <a:rPr lang="en-GB"/>
              <a:t>Slide footer </a:t>
            </a:r>
          </a:p>
        </p:txBody>
      </p:sp>
      <p:sp>
        <p:nvSpPr>
          <p:cNvPr id="6" name="Slide Number Placeholder 5">
            <a:extLst>
              <a:ext uri="{FF2B5EF4-FFF2-40B4-BE49-F238E27FC236}">
                <a16:creationId xmlns:a16="http://schemas.microsoft.com/office/drawing/2014/main" id="{BE692F0C-03A1-916A-E1B3-C13DC2D73FBE}"/>
              </a:ext>
            </a:extLst>
          </p:cNvPr>
          <p:cNvSpPr>
            <a:spLocks noGrp="1"/>
          </p:cNvSpPr>
          <p:nvPr>
            <p:ph type="sldNum" sz="quarter" idx="20"/>
          </p:nvPr>
        </p:nvSpPr>
        <p:spPr/>
        <p:txBody>
          <a:bodyPr/>
          <a:lstStyle>
            <a:lvl1pPr>
              <a:defRPr>
                <a:solidFill>
                  <a:schemeClr val="bg1"/>
                </a:solidFill>
              </a:defRPr>
            </a:lvl1pPr>
          </a:lstStyle>
          <a:p>
            <a:fld id="{24FD2396-7F2C-D741-B592-F93892A44B62}" type="slidenum">
              <a:rPr lang="en-GB" smtClean="0"/>
              <a:pPr/>
              <a:t>‹#›</a:t>
            </a:fld>
            <a:endParaRPr lang="en-GB"/>
          </a:p>
        </p:txBody>
      </p:sp>
      <p:sp>
        <p:nvSpPr>
          <p:cNvPr id="22" name="Text Placeholder 8">
            <a:extLst>
              <a:ext uri="{FF2B5EF4-FFF2-40B4-BE49-F238E27FC236}">
                <a16:creationId xmlns:a16="http://schemas.microsoft.com/office/drawing/2014/main" id="{31C05F73-5FC1-D892-8ED0-613E18B8690C}"/>
              </a:ext>
            </a:extLst>
          </p:cNvPr>
          <p:cNvSpPr>
            <a:spLocks noGrp="1"/>
          </p:cNvSpPr>
          <p:nvPr>
            <p:ph type="body" sz="quarter" idx="14" hasCustomPrompt="1"/>
          </p:nvPr>
        </p:nvSpPr>
        <p:spPr>
          <a:xfrm>
            <a:off x="766763" y="6473323"/>
            <a:ext cx="6853237" cy="207393"/>
          </a:xfrm>
        </p:spPr>
        <p:txBody>
          <a:bodyPr vert="horz" lIns="0" tIns="0" rIns="0" bIns="0" rtlCol="0" anchor="t">
            <a:noAutofit/>
          </a:bodyPr>
          <a:lstStyle>
            <a:lvl1pPr marL="0" indent="0">
              <a:buNone/>
              <a:defRPr lang="en-GB" sz="800" i="0" dirty="0">
                <a:solidFill>
                  <a:schemeClr val="bg2"/>
                </a:solidFill>
                <a:effectLst/>
              </a:defRPr>
            </a:lvl1pPr>
          </a:lstStyle>
          <a:p>
            <a:pPr lvl="0">
              <a:spcBef>
                <a:spcPts val="0"/>
              </a:spcBef>
              <a:spcAft>
                <a:spcPts val="0"/>
              </a:spcAft>
            </a:pPr>
            <a:r>
              <a:rPr lang="en-GB"/>
              <a:t>Notes: [Note information]      Source: [1. Source information 2. Source information]</a:t>
            </a:r>
          </a:p>
        </p:txBody>
      </p:sp>
    </p:spTree>
    <p:extLst>
      <p:ext uri="{BB962C8B-B14F-4D97-AF65-F5344CB8AC3E}">
        <p14:creationId xmlns:p14="http://schemas.microsoft.com/office/powerpoint/2010/main" val="6136876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and 3 Image ">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E6F664A-C345-03FE-B68A-E582D5D33C7F}"/>
              </a:ext>
            </a:extLst>
          </p:cNvPr>
          <p:cNvSpPr/>
          <p:nvPr userDrawn="1"/>
        </p:nvSpPr>
        <p:spPr>
          <a:xfrm flipH="1">
            <a:off x="5341459" y="1"/>
            <a:ext cx="685053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2">
            <a:extLst>
              <a:ext uri="{FF2B5EF4-FFF2-40B4-BE49-F238E27FC236}">
                <a16:creationId xmlns:a16="http://schemas.microsoft.com/office/drawing/2014/main" id="{A455BF96-EDC6-BF1D-9B02-8D224416D8B2}"/>
              </a:ext>
            </a:extLst>
          </p:cNvPr>
          <p:cNvSpPr>
            <a:spLocks noGrp="1"/>
          </p:cNvSpPr>
          <p:nvPr>
            <p:ph idx="1"/>
          </p:nvPr>
        </p:nvSpPr>
        <p:spPr>
          <a:xfrm>
            <a:off x="381001" y="1520825"/>
            <a:ext cx="4572001" cy="4575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2" name="Title 1">
            <a:extLst>
              <a:ext uri="{FF2B5EF4-FFF2-40B4-BE49-F238E27FC236}">
                <a16:creationId xmlns:a16="http://schemas.microsoft.com/office/drawing/2014/main" id="{28B7ABED-858C-78E9-F77A-0E04D5A3A79F}"/>
              </a:ext>
            </a:extLst>
          </p:cNvPr>
          <p:cNvSpPr>
            <a:spLocks noGrp="1"/>
          </p:cNvSpPr>
          <p:nvPr>
            <p:ph type="title" hasCustomPrompt="1"/>
          </p:nvPr>
        </p:nvSpPr>
        <p:spPr>
          <a:xfrm>
            <a:off x="381001" y="346076"/>
            <a:ext cx="4571999" cy="443198"/>
          </a:xfrm>
        </p:spPr>
        <p:txBody>
          <a:bodyPr>
            <a:spAutoFit/>
          </a:bodyPr>
          <a:lstStyle/>
          <a:p>
            <a:r>
              <a:rPr lang="en-GB"/>
              <a:t>Master title style</a:t>
            </a:r>
            <a:endParaRPr lang="en-US"/>
          </a:p>
        </p:txBody>
      </p:sp>
      <p:sp>
        <p:nvSpPr>
          <p:cNvPr id="21" name="Picture Placeholder 7">
            <a:extLst>
              <a:ext uri="{FF2B5EF4-FFF2-40B4-BE49-F238E27FC236}">
                <a16:creationId xmlns:a16="http://schemas.microsoft.com/office/drawing/2014/main" id="{59E99939-593F-6896-AC74-C82F708E16CE}"/>
              </a:ext>
            </a:extLst>
          </p:cNvPr>
          <p:cNvSpPr>
            <a:spLocks noGrp="1"/>
          </p:cNvSpPr>
          <p:nvPr>
            <p:ph type="pic" sz="quarter" idx="17"/>
          </p:nvPr>
        </p:nvSpPr>
        <p:spPr>
          <a:xfrm>
            <a:off x="9906000" y="-1"/>
            <a:ext cx="1528282" cy="6858001"/>
          </a:xfrm>
          <a:solidFill>
            <a:schemeClr val="accent2"/>
          </a:solidFill>
        </p:spPr>
        <p:txBody>
          <a:bodyPr/>
          <a:lstStyle>
            <a:lvl1pPr>
              <a:defRPr>
                <a:solidFill>
                  <a:schemeClr val="bg1"/>
                </a:solidFill>
              </a:defRPr>
            </a:lvl1pPr>
          </a:lstStyle>
          <a:p>
            <a:endParaRPr lang="en-GB"/>
          </a:p>
        </p:txBody>
      </p:sp>
      <p:sp>
        <p:nvSpPr>
          <p:cNvPr id="22" name="Picture Placeholder 7">
            <a:extLst>
              <a:ext uri="{FF2B5EF4-FFF2-40B4-BE49-F238E27FC236}">
                <a16:creationId xmlns:a16="http://schemas.microsoft.com/office/drawing/2014/main" id="{55B8CB90-A003-174D-472F-EB34FEFB0514}"/>
              </a:ext>
            </a:extLst>
          </p:cNvPr>
          <p:cNvSpPr>
            <a:spLocks noGrp="1"/>
          </p:cNvSpPr>
          <p:nvPr>
            <p:ph type="pic" sz="quarter" idx="18"/>
          </p:nvPr>
        </p:nvSpPr>
        <p:spPr>
          <a:xfrm>
            <a:off x="7616825" y="-1"/>
            <a:ext cx="2289176" cy="6858001"/>
          </a:xfrm>
          <a:solidFill>
            <a:schemeClr val="accent1"/>
          </a:solidFill>
        </p:spPr>
        <p:txBody>
          <a:bodyPr/>
          <a:lstStyle>
            <a:lvl1pPr>
              <a:defRPr>
                <a:solidFill>
                  <a:schemeClr val="bg1"/>
                </a:solidFill>
              </a:defRPr>
            </a:lvl1pPr>
          </a:lstStyle>
          <a:p>
            <a:endParaRPr lang="en-GB"/>
          </a:p>
        </p:txBody>
      </p:sp>
      <p:sp>
        <p:nvSpPr>
          <p:cNvPr id="23" name="Picture Placeholder 7">
            <a:extLst>
              <a:ext uri="{FF2B5EF4-FFF2-40B4-BE49-F238E27FC236}">
                <a16:creationId xmlns:a16="http://schemas.microsoft.com/office/drawing/2014/main" id="{1E787AE8-9865-2FA6-9811-93A79B10F186}"/>
              </a:ext>
            </a:extLst>
          </p:cNvPr>
          <p:cNvSpPr>
            <a:spLocks noGrp="1"/>
          </p:cNvSpPr>
          <p:nvPr>
            <p:ph type="pic" sz="quarter" idx="19"/>
          </p:nvPr>
        </p:nvSpPr>
        <p:spPr>
          <a:xfrm>
            <a:off x="4953000" y="-1"/>
            <a:ext cx="2665789" cy="6858002"/>
          </a:xfrm>
          <a:solidFill>
            <a:schemeClr val="tx2"/>
          </a:solidFill>
        </p:spPr>
        <p:txBody>
          <a:bodyPr/>
          <a:lstStyle>
            <a:lvl1pPr>
              <a:defRPr>
                <a:solidFill>
                  <a:schemeClr val="bg1"/>
                </a:solidFill>
              </a:defRPr>
            </a:lvl1pPr>
          </a:lstStyle>
          <a:p>
            <a:endParaRPr lang="en-GB"/>
          </a:p>
        </p:txBody>
      </p:sp>
      <p:sp>
        <p:nvSpPr>
          <p:cNvPr id="20" name="Text Placeholder 8">
            <a:extLst>
              <a:ext uri="{FF2B5EF4-FFF2-40B4-BE49-F238E27FC236}">
                <a16:creationId xmlns:a16="http://schemas.microsoft.com/office/drawing/2014/main" id="{BBFD3E3E-8BA2-5DC8-6DE0-D55EF0D811A7}"/>
              </a:ext>
            </a:extLst>
          </p:cNvPr>
          <p:cNvSpPr>
            <a:spLocks noGrp="1"/>
          </p:cNvSpPr>
          <p:nvPr>
            <p:ph type="body" sz="quarter" idx="14" hasCustomPrompt="1"/>
          </p:nvPr>
        </p:nvSpPr>
        <p:spPr>
          <a:xfrm>
            <a:off x="766763" y="6473323"/>
            <a:ext cx="6853237" cy="207393"/>
          </a:xfrm>
        </p:spPr>
        <p:txBody>
          <a:bodyPr vert="horz" lIns="0" tIns="0" rIns="0" bIns="0" rtlCol="0" anchor="t">
            <a:noAutofit/>
          </a:bodyPr>
          <a:lstStyle>
            <a:lvl1pPr marL="0" indent="0">
              <a:buNone/>
              <a:defRPr lang="en-GB" sz="800" i="0" dirty="0">
                <a:solidFill>
                  <a:schemeClr val="bg2"/>
                </a:solidFill>
                <a:effectLst/>
              </a:defRPr>
            </a:lvl1pPr>
          </a:lstStyle>
          <a:p>
            <a:pPr lvl="0">
              <a:spcBef>
                <a:spcPts val="0"/>
              </a:spcBef>
              <a:spcAft>
                <a:spcPts val="0"/>
              </a:spcAft>
            </a:pPr>
            <a:r>
              <a:rPr lang="en-GB"/>
              <a:t>Notes: [Note information]      Source: [1. Source information 2. Source information]</a:t>
            </a:r>
          </a:p>
        </p:txBody>
      </p:sp>
      <p:sp>
        <p:nvSpPr>
          <p:cNvPr id="3" name="Footer Placeholder 2">
            <a:extLst>
              <a:ext uri="{FF2B5EF4-FFF2-40B4-BE49-F238E27FC236}">
                <a16:creationId xmlns:a16="http://schemas.microsoft.com/office/drawing/2014/main" id="{257281CC-6DA5-AE3E-0492-8FB049493046}"/>
              </a:ext>
            </a:extLst>
          </p:cNvPr>
          <p:cNvSpPr>
            <a:spLocks noGrp="1"/>
          </p:cNvSpPr>
          <p:nvPr>
            <p:ph type="ftr" sz="quarter" idx="20"/>
          </p:nvPr>
        </p:nvSpPr>
        <p:spPr/>
        <p:txBody>
          <a:bodyPr/>
          <a:lstStyle>
            <a:lvl1pPr>
              <a:defRPr>
                <a:solidFill>
                  <a:schemeClr val="bg1"/>
                </a:solidFill>
              </a:defRPr>
            </a:lvl1pPr>
          </a:lstStyle>
          <a:p>
            <a:r>
              <a:rPr lang="en-GB"/>
              <a:t>Slide footer </a:t>
            </a:r>
          </a:p>
        </p:txBody>
      </p:sp>
      <p:sp>
        <p:nvSpPr>
          <p:cNvPr id="6" name="Slide Number Placeholder 5">
            <a:extLst>
              <a:ext uri="{FF2B5EF4-FFF2-40B4-BE49-F238E27FC236}">
                <a16:creationId xmlns:a16="http://schemas.microsoft.com/office/drawing/2014/main" id="{7F61885C-1152-58CE-8EA5-5BCB7594AFDD}"/>
              </a:ext>
            </a:extLst>
          </p:cNvPr>
          <p:cNvSpPr>
            <a:spLocks noGrp="1"/>
          </p:cNvSpPr>
          <p:nvPr>
            <p:ph type="sldNum" sz="quarter" idx="21"/>
          </p:nvPr>
        </p:nvSpPr>
        <p:spPr/>
        <p:txBody>
          <a:bodyPr/>
          <a:lstStyle>
            <a:lvl1pPr>
              <a:defRPr>
                <a:solidFill>
                  <a:schemeClr val="bg1"/>
                </a:solidFill>
              </a:defRPr>
            </a:lvl1pPr>
          </a:lstStyle>
          <a:p>
            <a:fld id="{24FD2396-7F2C-D741-B592-F93892A44B62}" type="slidenum">
              <a:rPr lang="en-GB" smtClean="0"/>
              <a:pPr/>
              <a:t>‹#›</a:t>
            </a:fld>
            <a:endParaRPr lang="en-GB"/>
          </a:p>
        </p:txBody>
      </p:sp>
    </p:spTree>
    <p:extLst>
      <p:ext uri="{BB962C8B-B14F-4D97-AF65-F5344CB8AC3E}">
        <p14:creationId xmlns:p14="http://schemas.microsoft.com/office/powerpoint/2010/main" val="10626557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ulti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455BF96-EDC6-BF1D-9B02-8D224416D8B2}"/>
              </a:ext>
            </a:extLst>
          </p:cNvPr>
          <p:cNvSpPr>
            <a:spLocks noGrp="1"/>
          </p:cNvSpPr>
          <p:nvPr>
            <p:ph idx="1"/>
          </p:nvPr>
        </p:nvSpPr>
        <p:spPr>
          <a:xfrm>
            <a:off x="381000" y="1520825"/>
            <a:ext cx="3805237" cy="4575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2" name="Title 1">
            <a:extLst>
              <a:ext uri="{FF2B5EF4-FFF2-40B4-BE49-F238E27FC236}">
                <a16:creationId xmlns:a16="http://schemas.microsoft.com/office/drawing/2014/main" id="{28B7ABED-858C-78E9-F77A-0E04D5A3A79F}"/>
              </a:ext>
            </a:extLst>
          </p:cNvPr>
          <p:cNvSpPr>
            <a:spLocks noGrp="1"/>
          </p:cNvSpPr>
          <p:nvPr>
            <p:ph type="title"/>
          </p:nvPr>
        </p:nvSpPr>
        <p:spPr>
          <a:xfrm>
            <a:off x="381001" y="346076"/>
            <a:ext cx="3805235" cy="762000"/>
          </a:xfrm>
        </p:spPr>
        <p:txBody>
          <a:bodyPr/>
          <a:lstStyle/>
          <a:p>
            <a:r>
              <a:rPr lang="en-GB"/>
              <a:t>Click to edit Master title style</a:t>
            </a:r>
            <a:endParaRPr lang="en-US"/>
          </a:p>
        </p:txBody>
      </p:sp>
      <p:sp>
        <p:nvSpPr>
          <p:cNvPr id="18" name="Rectangle 17">
            <a:extLst>
              <a:ext uri="{FF2B5EF4-FFF2-40B4-BE49-F238E27FC236}">
                <a16:creationId xmlns:a16="http://schemas.microsoft.com/office/drawing/2014/main" id="{1E29A78F-1550-B668-61B1-8F7CFC9BF631}"/>
              </a:ext>
            </a:extLst>
          </p:cNvPr>
          <p:cNvSpPr/>
          <p:nvPr userDrawn="1"/>
        </p:nvSpPr>
        <p:spPr>
          <a:xfrm>
            <a:off x="0" y="383004"/>
            <a:ext cx="93453"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7">
            <a:extLst>
              <a:ext uri="{FF2B5EF4-FFF2-40B4-BE49-F238E27FC236}">
                <a16:creationId xmlns:a16="http://schemas.microsoft.com/office/drawing/2014/main" id="{C025987A-E382-375D-8605-DCE3B6FF444D}"/>
              </a:ext>
            </a:extLst>
          </p:cNvPr>
          <p:cNvSpPr>
            <a:spLocks noGrp="1"/>
          </p:cNvSpPr>
          <p:nvPr>
            <p:ph type="pic" sz="quarter" idx="17"/>
          </p:nvPr>
        </p:nvSpPr>
        <p:spPr>
          <a:xfrm>
            <a:off x="7616825" y="1"/>
            <a:ext cx="4575175" cy="4560852"/>
          </a:xfrm>
          <a:solidFill>
            <a:schemeClr val="tx1"/>
          </a:solidFill>
        </p:spPr>
        <p:txBody>
          <a:bodyPr/>
          <a:lstStyle>
            <a:lvl1pPr>
              <a:defRPr>
                <a:solidFill>
                  <a:schemeClr val="bg1"/>
                </a:solidFill>
              </a:defRPr>
            </a:lvl1pPr>
          </a:lstStyle>
          <a:p>
            <a:endParaRPr lang="en-GB"/>
          </a:p>
        </p:txBody>
      </p:sp>
      <p:sp>
        <p:nvSpPr>
          <p:cNvPr id="21" name="Picture Placeholder 7">
            <a:extLst>
              <a:ext uri="{FF2B5EF4-FFF2-40B4-BE49-F238E27FC236}">
                <a16:creationId xmlns:a16="http://schemas.microsoft.com/office/drawing/2014/main" id="{D7A97E5E-D21C-3156-021E-3774BCF6B5E5}"/>
              </a:ext>
            </a:extLst>
          </p:cNvPr>
          <p:cNvSpPr>
            <a:spLocks noGrp="1"/>
          </p:cNvSpPr>
          <p:nvPr>
            <p:ph type="pic" sz="quarter" idx="18"/>
          </p:nvPr>
        </p:nvSpPr>
        <p:spPr>
          <a:xfrm>
            <a:off x="4186238" y="2667000"/>
            <a:ext cx="3430587" cy="4196938"/>
          </a:xfrm>
          <a:solidFill>
            <a:schemeClr val="tx2"/>
          </a:solidFill>
        </p:spPr>
        <p:txBody>
          <a:bodyPr/>
          <a:lstStyle>
            <a:lvl1pPr>
              <a:defRPr>
                <a:solidFill>
                  <a:schemeClr val="bg1"/>
                </a:solidFill>
              </a:defRPr>
            </a:lvl1pPr>
          </a:lstStyle>
          <a:p>
            <a:endParaRPr lang="en-GB"/>
          </a:p>
        </p:txBody>
      </p:sp>
      <p:sp>
        <p:nvSpPr>
          <p:cNvPr id="22" name="Rectangle 21">
            <a:extLst>
              <a:ext uri="{FF2B5EF4-FFF2-40B4-BE49-F238E27FC236}">
                <a16:creationId xmlns:a16="http://schemas.microsoft.com/office/drawing/2014/main" id="{53EE2184-C585-D8CE-0FF6-F4E8BB255554}"/>
              </a:ext>
            </a:extLst>
          </p:cNvPr>
          <p:cNvSpPr/>
          <p:nvPr userDrawn="1"/>
        </p:nvSpPr>
        <p:spPr>
          <a:xfrm>
            <a:off x="9524999" y="4575174"/>
            <a:ext cx="2667001" cy="2282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Picture Placeholder 7">
            <a:extLst>
              <a:ext uri="{FF2B5EF4-FFF2-40B4-BE49-F238E27FC236}">
                <a16:creationId xmlns:a16="http://schemas.microsoft.com/office/drawing/2014/main" id="{58BC85F8-16D7-C456-9DC2-5B745A724487}"/>
              </a:ext>
            </a:extLst>
          </p:cNvPr>
          <p:cNvSpPr>
            <a:spLocks noGrp="1"/>
          </p:cNvSpPr>
          <p:nvPr>
            <p:ph type="pic" sz="quarter" idx="19"/>
          </p:nvPr>
        </p:nvSpPr>
        <p:spPr>
          <a:xfrm>
            <a:off x="7642512" y="4575174"/>
            <a:ext cx="1882487" cy="2288763"/>
          </a:xfrm>
          <a:solidFill>
            <a:schemeClr val="accent2"/>
          </a:solidFill>
        </p:spPr>
        <p:txBody>
          <a:bodyPr/>
          <a:lstStyle>
            <a:lvl1pPr>
              <a:defRPr>
                <a:solidFill>
                  <a:schemeClr val="bg1"/>
                </a:solidFill>
              </a:defRPr>
            </a:lvl1pPr>
          </a:lstStyle>
          <a:p>
            <a:endParaRPr lang="en-GB"/>
          </a:p>
        </p:txBody>
      </p:sp>
      <p:sp>
        <p:nvSpPr>
          <p:cNvPr id="19" name="Rectangle 18">
            <a:extLst>
              <a:ext uri="{FF2B5EF4-FFF2-40B4-BE49-F238E27FC236}">
                <a16:creationId xmlns:a16="http://schemas.microsoft.com/office/drawing/2014/main" id="{D7304C3B-6E78-3059-868F-11BB14676484}"/>
              </a:ext>
            </a:extLst>
          </p:cNvPr>
          <p:cNvSpPr/>
          <p:nvPr userDrawn="1"/>
        </p:nvSpPr>
        <p:spPr>
          <a:xfrm flipH="1">
            <a:off x="4186238" y="1"/>
            <a:ext cx="3430587" cy="266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81928F96-6215-6DD0-EFF2-0BD88FC4783E}"/>
              </a:ext>
            </a:extLst>
          </p:cNvPr>
          <p:cNvSpPr>
            <a:spLocks noGrp="1"/>
          </p:cNvSpPr>
          <p:nvPr>
            <p:ph type="ftr" sz="quarter" idx="20"/>
          </p:nvPr>
        </p:nvSpPr>
        <p:spPr/>
        <p:txBody>
          <a:bodyPr/>
          <a:lstStyle>
            <a:lvl1pPr>
              <a:defRPr>
                <a:solidFill>
                  <a:schemeClr val="bg1"/>
                </a:solidFill>
              </a:defRPr>
            </a:lvl1pPr>
          </a:lstStyle>
          <a:p>
            <a:r>
              <a:rPr lang="en-GB"/>
              <a:t>Slide footer </a:t>
            </a:r>
          </a:p>
        </p:txBody>
      </p:sp>
      <p:sp>
        <p:nvSpPr>
          <p:cNvPr id="6" name="Slide Number Placeholder 5">
            <a:extLst>
              <a:ext uri="{FF2B5EF4-FFF2-40B4-BE49-F238E27FC236}">
                <a16:creationId xmlns:a16="http://schemas.microsoft.com/office/drawing/2014/main" id="{939D6CDF-4E07-BA7D-7D58-C3A6661B5C84}"/>
              </a:ext>
            </a:extLst>
          </p:cNvPr>
          <p:cNvSpPr>
            <a:spLocks noGrp="1"/>
          </p:cNvSpPr>
          <p:nvPr>
            <p:ph type="sldNum" sz="quarter" idx="21"/>
          </p:nvPr>
        </p:nvSpPr>
        <p:spPr/>
        <p:txBody>
          <a:bodyPr/>
          <a:lstStyle>
            <a:lvl1pPr>
              <a:defRPr>
                <a:solidFill>
                  <a:schemeClr val="bg1"/>
                </a:solidFill>
              </a:defRPr>
            </a:lvl1pPr>
          </a:lstStyle>
          <a:p>
            <a:fld id="{24FD2396-7F2C-D741-B592-F93892A44B62}" type="slidenum">
              <a:rPr lang="en-GB" smtClean="0"/>
              <a:pPr/>
              <a:t>‹#›</a:t>
            </a:fld>
            <a:endParaRPr lang="en-GB"/>
          </a:p>
        </p:txBody>
      </p:sp>
    </p:spTree>
    <p:extLst>
      <p:ext uri="{BB962C8B-B14F-4D97-AF65-F5344CB8AC3E}">
        <p14:creationId xmlns:p14="http://schemas.microsoft.com/office/powerpoint/2010/main" val="42192402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953D-0B71-E3B4-906E-497A5DB1AF90}"/>
              </a:ext>
            </a:extLst>
          </p:cNvPr>
          <p:cNvSpPr>
            <a:spLocks noGrp="1"/>
          </p:cNvSpPr>
          <p:nvPr>
            <p:ph type="title" hasCustomPrompt="1"/>
          </p:nvPr>
        </p:nvSpPr>
        <p:spPr>
          <a:xfrm>
            <a:off x="381001" y="346076"/>
            <a:ext cx="3427414" cy="443198"/>
          </a:xfrm>
        </p:spPr>
        <p:txBody>
          <a:bodyPr>
            <a:spAutoFit/>
          </a:bodyPr>
          <a:lstStyle>
            <a:lvl1pPr>
              <a:defRPr>
                <a:solidFill>
                  <a:schemeClr val="bg1"/>
                </a:solidFill>
              </a:defRPr>
            </a:lvl1pPr>
          </a:lstStyle>
          <a:p>
            <a:r>
              <a:rPr lang="en-GB"/>
              <a:t>Quote</a:t>
            </a:r>
          </a:p>
        </p:txBody>
      </p:sp>
      <p:sp>
        <p:nvSpPr>
          <p:cNvPr id="10" name="Text Placeholder 3">
            <a:extLst>
              <a:ext uri="{FF2B5EF4-FFF2-40B4-BE49-F238E27FC236}">
                <a16:creationId xmlns:a16="http://schemas.microsoft.com/office/drawing/2014/main" id="{2456B7BF-1730-C566-F515-CDB09A876E5F}"/>
              </a:ext>
            </a:extLst>
          </p:cNvPr>
          <p:cNvSpPr>
            <a:spLocks noGrp="1"/>
          </p:cNvSpPr>
          <p:nvPr>
            <p:ph type="body" sz="quarter" idx="20" hasCustomPrompt="1"/>
          </p:nvPr>
        </p:nvSpPr>
        <p:spPr>
          <a:xfrm>
            <a:off x="4572001" y="381001"/>
            <a:ext cx="7242174" cy="5329238"/>
          </a:xfrm>
        </p:spPr>
        <p:txBody>
          <a:bodyPr/>
          <a:lstStyle>
            <a:lvl1pPr marL="0" indent="0">
              <a:lnSpc>
                <a:spcPct val="80000"/>
              </a:lnSpc>
              <a:buNone/>
              <a:tabLst/>
              <a:defRPr sz="60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“Quote.”</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8">
            <a:extLst>
              <a:ext uri="{FF2B5EF4-FFF2-40B4-BE49-F238E27FC236}">
                <a16:creationId xmlns:a16="http://schemas.microsoft.com/office/drawing/2014/main" id="{720F6FEE-B672-28EA-2CB2-752FA410B299}"/>
              </a:ext>
            </a:extLst>
          </p:cNvPr>
          <p:cNvSpPr>
            <a:spLocks noGrp="1"/>
          </p:cNvSpPr>
          <p:nvPr>
            <p:ph type="body" sz="quarter" idx="14" hasCustomPrompt="1"/>
          </p:nvPr>
        </p:nvSpPr>
        <p:spPr>
          <a:xfrm>
            <a:off x="766763" y="6473323"/>
            <a:ext cx="6853237" cy="207393"/>
          </a:xfrm>
        </p:spPr>
        <p:txBody>
          <a:bodyPr anchor="t">
            <a:noAutofit/>
          </a:bodyPr>
          <a:lstStyle>
            <a:lvl1pPr marL="0" indent="0">
              <a:spcBef>
                <a:spcPts val="0"/>
              </a:spcBef>
              <a:spcAft>
                <a:spcPts val="0"/>
              </a:spcAft>
              <a:buNone/>
              <a:defRPr lang="en-GB" sz="800" i="0" smtClean="0">
                <a:solidFill>
                  <a:schemeClr val="bg1"/>
                </a:solidFill>
                <a:effectLst/>
              </a:defRPr>
            </a:lvl1pPr>
            <a:lvl2pPr>
              <a:defRPr sz="1200" b="1">
                <a:solidFill>
                  <a:schemeClr val="bg1">
                    <a:lumMod val="50000"/>
                  </a:schemeClr>
                </a:solidFill>
              </a:defRPr>
            </a:lvl2pPr>
            <a:lvl3pPr>
              <a:defRPr sz="1200" b="1">
                <a:solidFill>
                  <a:schemeClr val="bg1">
                    <a:lumMod val="50000"/>
                  </a:schemeClr>
                </a:solidFill>
              </a:defRPr>
            </a:lvl3pPr>
            <a:lvl4pPr>
              <a:defRPr sz="1200" b="1">
                <a:solidFill>
                  <a:schemeClr val="bg1">
                    <a:lumMod val="50000"/>
                  </a:schemeClr>
                </a:solidFill>
              </a:defRPr>
            </a:lvl4pPr>
            <a:lvl5pPr>
              <a:defRPr sz="1200" b="1">
                <a:solidFill>
                  <a:schemeClr val="bg1">
                    <a:lumMod val="50000"/>
                  </a:schemeClr>
                </a:solidFill>
              </a:defRPr>
            </a:lvl5pPr>
          </a:lstStyle>
          <a:p>
            <a:pPr lvl="0"/>
            <a:r>
              <a:rPr lang="en-GB"/>
              <a:t>Notes: [Note information]      Source: [1. Source information 2. Source information]</a:t>
            </a:r>
          </a:p>
        </p:txBody>
      </p:sp>
      <p:sp>
        <p:nvSpPr>
          <p:cNvPr id="4" name="Footer Placeholder 3">
            <a:extLst>
              <a:ext uri="{FF2B5EF4-FFF2-40B4-BE49-F238E27FC236}">
                <a16:creationId xmlns:a16="http://schemas.microsoft.com/office/drawing/2014/main" id="{75B9BA0A-BA56-5F5F-33D8-A92498F82E92}"/>
              </a:ext>
            </a:extLst>
          </p:cNvPr>
          <p:cNvSpPr>
            <a:spLocks noGrp="1"/>
          </p:cNvSpPr>
          <p:nvPr>
            <p:ph type="ftr" sz="quarter" idx="21"/>
          </p:nvPr>
        </p:nvSpPr>
        <p:spPr/>
        <p:txBody>
          <a:bodyPr/>
          <a:lstStyle>
            <a:lvl1pPr>
              <a:defRPr>
                <a:solidFill>
                  <a:schemeClr val="bg1"/>
                </a:solidFill>
              </a:defRPr>
            </a:lvl1pPr>
          </a:lstStyle>
          <a:p>
            <a:r>
              <a:rPr lang="en-GB"/>
              <a:t>Slide footer </a:t>
            </a:r>
          </a:p>
        </p:txBody>
      </p:sp>
      <p:sp>
        <p:nvSpPr>
          <p:cNvPr id="6" name="Slide Number Placeholder 5">
            <a:extLst>
              <a:ext uri="{FF2B5EF4-FFF2-40B4-BE49-F238E27FC236}">
                <a16:creationId xmlns:a16="http://schemas.microsoft.com/office/drawing/2014/main" id="{0A07C934-85A4-EDD2-B9A0-A7B54681A22C}"/>
              </a:ext>
            </a:extLst>
          </p:cNvPr>
          <p:cNvSpPr>
            <a:spLocks noGrp="1"/>
          </p:cNvSpPr>
          <p:nvPr>
            <p:ph type="sldNum" sz="quarter" idx="22"/>
          </p:nvPr>
        </p:nvSpPr>
        <p:spPr/>
        <p:txBody>
          <a:bodyPr/>
          <a:lstStyle>
            <a:lvl1pPr>
              <a:defRPr>
                <a:solidFill>
                  <a:schemeClr val="bg1"/>
                </a:solidFill>
              </a:defRPr>
            </a:lvl1pPr>
          </a:lstStyle>
          <a:p>
            <a:fld id="{24FD2396-7F2C-D741-B592-F93892A44B62}" type="slidenum">
              <a:rPr lang="en-GB" smtClean="0"/>
              <a:pPr/>
              <a:t>‹#›</a:t>
            </a:fld>
            <a:endParaRPr lang="en-GB"/>
          </a:p>
        </p:txBody>
      </p:sp>
      <p:grpSp>
        <p:nvGrpSpPr>
          <p:cNvPr id="7" name="Group 6">
            <a:extLst>
              <a:ext uri="{FF2B5EF4-FFF2-40B4-BE49-F238E27FC236}">
                <a16:creationId xmlns:a16="http://schemas.microsoft.com/office/drawing/2014/main" id="{1D815F1E-E26A-977A-B1CB-AA5DE4FACAAB}"/>
              </a:ext>
            </a:extLst>
          </p:cNvPr>
          <p:cNvGrpSpPr>
            <a:grpSpLocks noChangeAspect="1"/>
          </p:cNvGrpSpPr>
          <p:nvPr userDrawn="1"/>
        </p:nvGrpSpPr>
        <p:grpSpPr>
          <a:xfrm>
            <a:off x="0" y="6537992"/>
            <a:ext cx="318336" cy="320008"/>
            <a:chOff x="104189" y="6358099"/>
            <a:chExt cx="403766" cy="405887"/>
          </a:xfrm>
        </p:grpSpPr>
        <p:sp>
          <p:nvSpPr>
            <p:cNvPr id="8" name="Rectangle 7">
              <a:extLst>
                <a:ext uri="{FF2B5EF4-FFF2-40B4-BE49-F238E27FC236}">
                  <a16:creationId xmlns:a16="http://schemas.microsoft.com/office/drawing/2014/main" id="{B2A12646-B350-D392-C4F3-B516BB2C76CC}"/>
                </a:ext>
              </a:extLst>
            </p:cNvPr>
            <p:cNvSpPr/>
            <p:nvPr/>
          </p:nvSpPr>
          <p:spPr>
            <a:xfrm>
              <a:off x="106016" y="6358099"/>
              <a:ext cx="401939" cy="404986"/>
            </a:xfrm>
            <a:prstGeom prst="rect">
              <a:avLst/>
            </a:prstGeom>
            <a:solidFill>
              <a:srgbClr val="1514D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9" name="Freeform 8">
              <a:extLst>
                <a:ext uri="{FF2B5EF4-FFF2-40B4-BE49-F238E27FC236}">
                  <a16:creationId xmlns:a16="http://schemas.microsoft.com/office/drawing/2014/main" id="{A4B439B6-D5DC-F990-7011-EC58C7045C7A}"/>
                </a:ext>
              </a:extLst>
            </p:cNvPr>
            <p:cNvSpPr/>
            <p:nvPr/>
          </p:nvSpPr>
          <p:spPr>
            <a:xfrm>
              <a:off x="104267" y="6599354"/>
              <a:ext cx="17196" cy="32408"/>
            </a:xfrm>
            <a:custGeom>
              <a:avLst/>
              <a:gdLst>
                <a:gd name="connsiteX0" fmla="*/ -51 w 17196"/>
                <a:gd name="connsiteY0" fmla="*/ -30 h 32408"/>
                <a:gd name="connsiteX1" fmla="*/ -51 w 17196"/>
                <a:gd name="connsiteY1" fmla="*/ 32378 h 32408"/>
                <a:gd name="connsiteX2" fmla="*/ 17145 w 17196"/>
                <a:gd name="connsiteY2" fmla="*/ 19965 h 32408"/>
              </a:gdLst>
              <a:ahLst/>
              <a:cxnLst>
                <a:cxn ang="0">
                  <a:pos x="connsiteX0" y="connsiteY0"/>
                </a:cxn>
                <a:cxn ang="0">
                  <a:pos x="connsiteX1" y="connsiteY1"/>
                </a:cxn>
                <a:cxn ang="0">
                  <a:pos x="connsiteX2" y="connsiteY2"/>
                </a:cxn>
              </a:cxnLst>
              <a:rect l="l" t="t" r="r" b="b"/>
              <a:pathLst>
                <a:path w="17196" h="32408">
                  <a:moveTo>
                    <a:pt x="-51" y="-30"/>
                  </a:moveTo>
                  <a:lnTo>
                    <a:pt x="-51" y="32378"/>
                  </a:lnTo>
                  <a:cubicBezTo>
                    <a:pt x="5894" y="28542"/>
                    <a:pt x="11634" y="24398"/>
                    <a:pt x="17145" y="19965"/>
                  </a:cubicBezTo>
                  <a:close/>
                </a:path>
              </a:pathLst>
            </a:custGeom>
            <a:solidFill>
              <a:schemeClr val="bg1"/>
            </a:solidFill>
            <a:ln w="4196"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994E4FA6-1DD3-C715-9C6C-FA55489B8A19}"/>
                </a:ext>
              </a:extLst>
            </p:cNvPr>
            <p:cNvSpPr/>
            <p:nvPr/>
          </p:nvSpPr>
          <p:spPr>
            <a:xfrm>
              <a:off x="104267" y="6437037"/>
              <a:ext cx="329799" cy="326949"/>
            </a:xfrm>
            <a:custGeom>
              <a:avLst/>
              <a:gdLst>
                <a:gd name="connsiteX0" fmla="*/ 83367 w 329799"/>
                <a:gd name="connsiteY0" fmla="*/ -30 h 326950"/>
                <a:gd name="connsiteX1" fmla="*/ 146 w 329799"/>
                <a:gd name="connsiteY1" fmla="*/ 14466 h 326950"/>
                <a:gd name="connsiteX2" fmla="*/ 146 w 329799"/>
                <a:gd name="connsiteY2" fmla="*/ 14466 h 326950"/>
                <a:gd name="connsiteX3" fmla="*/ 146 w 329799"/>
                <a:gd name="connsiteY3" fmla="*/ 24404 h 326950"/>
                <a:gd name="connsiteX4" fmla="*/ 8468 w 329799"/>
                <a:gd name="connsiteY4" fmla="*/ 21969 h 326950"/>
                <a:gd name="connsiteX5" fmla="*/ 14503 w 329799"/>
                <a:gd name="connsiteY5" fmla="*/ 20790 h 326950"/>
                <a:gd name="connsiteX6" fmla="*/ 16632 w 329799"/>
                <a:gd name="connsiteY6" fmla="*/ 20476 h 326950"/>
                <a:gd name="connsiteX7" fmla="*/ 78871 w 329799"/>
                <a:gd name="connsiteY7" fmla="*/ 37525 h 326950"/>
                <a:gd name="connsiteX8" fmla="*/ 78871 w 329799"/>
                <a:gd name="connsiteY8" fmla="*/ 37525 h 326950"/>
                <a:gd name="connsiteX9" fmla="*/ 23811 w 329799"/>
                <a:gd name="connsiteY9" fmla="*/ 192849 h 326950"/>
                <a:gd name="connsiteX10" fmla="*/ 422 w 329799"/>
                <a:gd name="connsiteY10" fmla="*/ 210840 h 326950"/>
                <a:gd name="connsiteX11" fmla="*/ -51 w 329799"/>
                <a:gd name="connsiteY11" fmla="*/ 211154 h 326950"/>
                <a:gd name="connsiteX12" fmla="*/ -51 w 329799"/>
                <a:gd name="connsiteY12" fmla="*/ 227653 h 326950"/>
                <a:gd name="connsiteX13" fmla="*/ 6969 w 329799"/>
                <a:gd name="connsiteY13" fmla="*/ 222664 h 326950"/>
                <a:gd name="connsiteX14" fmla="*/ 32291 w 329799"/>
                <a:gd name="connsiteY14" fmla="*/ 263204 h 326950"/>
                <a:gd name="connsiteX15" fmla="*/ 44123 w 329799"/>
                <a:gd name="connsiteY15" fmla="*/ 255348 h 326950"/>
                <a:gd name="connsiteX16" fmla="*/ 65658 w 329799"/>
                <a:gd name="connsiteY16" fmla="*/ 239438 h 326950"/>
                <a:gd name="connsiteX17" fmla="*/ 66604 w 329799"/>
                <a:gd name="connsiteY17" fmla="*/ 238613 h 326950"/>
                <a:gd name="connsiteX18" fmla="*/ 33474 w 329799"/>
                <a:gd name="connsiteY18" fmla="*/ 200705 h 326950"/>
                <a:gd name="connsiteX19" fmla="*/ 57139 w 329799"/>
                <a:gd name="connsiteY19" fmla="*/ 175761 h 326950"/>
                <a:gd name="connsiteX20" fmla="*/ 97842 w 329799"/>
                <a:gd name="connsiteY20" fmla="*/ 208522 h 326950"/>
                <a:gd name="connsiteX21" fmla="*/ 121507 w 329799"/>
                <a:gd name="connsiteY21" fmla="*/ 179218 h 326950"/>
                <a:gd name="connsiteX22" fmla="*/ 74729 w 329799"/>
                <a:gd name="connsiteY22" fmla="*/ 151327 h 326950"/>
                <a:gd name="connsiteX23" fmla="*/ 88179 w 329799"/>
                <a:gd name="connsiteY23" fmla="*/ 126539 h 326950"/>
                <a:gd name="connsiteX24" fmla="*/ 140044 w 329799"/>
                <a:gd name="connsiteY24" fmla="*/ 148263 h 326950"/>
                <a:gd name="connsiteX25" fmla="*/ 150023 w 329799"/>
                <a:gd name="connsiteY25" fmla="*/ 124300 h 326950"/>
                <a:gd name="connsiteX26" fmla="*/ 151166 w 329799"/>
                <a:gd name="connsiteY26" fmla="*/ 120804 h 326950"/>
                <a:gd name="connsiteX27" fmla="*/ 96028 w 329799"/>
                <a:gd name="connsiteY27" fmla="*/ 104737 h 326950"/>
                <a:gd name="connsiteX28" fmla="*/ 99972 w 329799"/>
                <a:gd name="connsiteY28" fmla="*/ 83878 h 326950"/>
                <a:gd name="connsiteX29" fmla="*/ 156767 w 329799"/>
                <a:gd name="connsiteY29" fmla="*/ 94013 h 326950"/>
                <a:gd name="connsiteX30" fmla="*/ 156452 w 329799"/>
                <a:gd name="connsiteY30" fmla="*/ 72015 h 326950"/>
                <a:gd name="connsiteX31" fmla="*/ 99656 w 329799"/>
                <a:gd name="connsiteY31" fmla="*/ 66594 h 326950"/>
                <a:gd name="connsiteX32" fmla="*/ 95712 w 329799"/>
                <a:gd name="connsiteY32" fmla="*/ 51470 h 326950"/>
                <a:gd name="connsiteX33" fmla="*/ 150299 w 329799"/>
                <a:gd name="connsiteY33" fmla="*/ 52373 h 326950"/>
                <a:gd name="connsiteX34" fmla="*/ 145329 w 329799"/>
                <a:gd name="connsiteY34" fmla="*/ 43574 h 326950"/>
                <a:gd name="connsiteX35" fmla="*/ 140675 w 329799"/>
                <a:gd name="connsiteY35" fmla="*/ 37603 h 326950"/>
                <a:gd name="connsiteX36" fmla="*/ 89756 w 329799"/>
                <a:gd name="connsiteY36" fmla="*/ 39921 h 326950"/>
                <a:gd name="connsiteX37" fmla="*/ 81316 w 329799"/>
                <a:gd name="connsiteY37" fmla="*/ 30493 h 326950"/>
                <a:gd name="connsiteX38" fmla="*/ 127462 w 329799"/>
                <a:gd name="connsiteY38" fmla="*/ 25700 h 326950"/>
                <a:gd name="connsiteX39" fmla="*/ 113461 w 329799"/>
                <a:gd name="connsiteY39" fmla="*/ 17844 h 326950"/>
                <a:gd name="connsiteX40" fmla="*/ 72166 w 329799"/>
                <a:gd name="connsiteY40" fmla="*/ 23933 h 326950"/>
                <a:gd name="connsiteX41" fmla="*/ 61832 w 329799"/>
                <a:gd name="connsiteY41" fmla="*/ 19219 h 326950"/>
                <a:gd name="connsiteX42" fmla="*/ 89204 w 329799"/>
                <a:gd name="connsiteY42" fmla="*/ 13091 h 326950"/>
                <a:gd name="connsiteX43" fmla="*/ 89204 w 329799"/>
                <a:gd name="connsiteY43" fmla="*/ 13091 h 326950"/>
                <a:gd name="connsiteX44" fmla="*/ 51538 w 329799"/>
                <a:gd name="connsiteY44" fmla="*/ 16351 h 326950"/>
                <a:gd name="connsiteX45" fmla="*/ 40652 w 329799"/>
                <a:gd name="connsiteY45" fmla="*/ 14819 h 326950"/>
                <a:gd name="connsiteX46" fmla="*/ 66249 w 329799"/>
                <a:gd name="connsiteY46" fmla="*/ 9594 h 326950"/>
                <a:gd name="connsiteX47" fmla="*/ 152429 w 329799"/>
                <a:gd name="connsiteY47" fmla="*/ 40392 h 326950"/>
                <a:gd name="connsiteX48" fmla="*/ 152429 w 329799"/>
                <a:gd name="connsiteY48" fmla="*/ 40392 h 326950"/>
                <a:gd name="connsiteX49" fmla="*/ 133023 w 329799"/>
                <a:gd name="connsiteY49" fmla="*/ 186131 h 326950"/>
                <a:gd name="connsiteX50" fmla="*/ 98552 w 329799"/>
                <a:gd name="connsiteY50" fmla="*/ 228360 h 326950"/>
                <a:gd name="connsiteX51" fmla="*/ 65224 w 329799"/>
                <a:gd name="connsiteY51" fmla="*/ 258490 h 326950"/>
                <a:gd name="connsiteX52" fmla="*/ 11584 w 329799"/>
                <a:gd name="connsiteY52" fmla="*/ 292705 h 326950"/>
                <a:gd name="connsiteX53" fmla="*/ 28 w 329799"/>
                <a:gd name="connsiteY53" fmla="*/ 298480 h 326950"/>
                <a:gd name="connsiteX54" fmla="*/ 28 w 329799"/>
                <a:gd name="connsiteY54" fmla="*/ 315961 h 326950"/>
                <a:gd name="connsiteX55" fmla="*/ 49724 w 329799"/>
                <a:gd name="connsiteY55" fmla="*/ 287245 h 326950"/>
                <a:gd name="connsiteX56" fmla="*/ 75991 w 329799"/>
                <a:gd name="connsiteY56" fmla="*/ 324407 h 326950"/>
                <a:gd name="connsiteX57" fmla="*/ 116695 w 329799"/>
                <a:gd name="connsiteY57" fmla="*/ 294984 h 326950"/>
                <a:gd name="connsiteX58" fmla="*/ 85142 w 329799"/>
                <a:gd name="connsiteY58" fmla="*/ 259629 h 326950"/>
                <a:gd name="connsiteX59" fmla="*/ 117996 w 329799"/>
                <a:gd name="connsiteY59" fmla="*/ 226514 h 326950"/>
                <a:gd name="connsiteX60" fmla="*/ 154243 w 329799"/>
                <a:gd name="connsiteY60" fmla="*/ 258804 h 326950"/>
                <a:gd name="connsiteX61" fmla="*/ 182562 w 329799"/>
                <a:gd name="connsiteY61" fmla="*/ 222154 h 326950"/>
                <a:gd name="connsiteX62" fmla="*/ 143120 w 329799"/>
                <a:gd name="connsiteY62" fmla="*/ 193320 h 326950"/>
                <a:gd name="connsiteX63" fmla="*/ 161855 w 329799"/>
                <a:gd name="connsiteY63" fmla="*/ 159183 h 326950"/>
                <a:gd name="connsiteX64" fmla="*/ 203781 w 329799"/>
                <a:gd name="connsiteY64" fmla="*/ 184089 h 326950"/>
                <a:gd name="connsiteX65" fmla="*/ 215811 w 329799"/>
                <a:gd name="connsiteY65" fmla="*/ 149638 h 326950"/>
                <a:gd name="connsiteX66" fmla="*/ 172701 w 329799"/>
                <a:gd name="connsiteY66" fmla="*/ 128386 h 326950"/>
                <a:gd name="connsiteX67" fmla="*/ 177198 w 329799"/>
                <a:gd name="connsiteY67" fmla="*/ 99277 h 326950"/>
                <a:gd name="connsiteX68" fmla="*/ 220583 w 329799"/>
                <a:gd name="connsiteY68" fmla="*/ 116994 h 326950"/>
                <a:gd name="connsiteX69" fmla="*/ 218729 w 329799"/>
                <a:gd name="connsiteY69" fmla="*/ 90124 h 326950"/>
                <a:gd name="connsiteX70" fmla="*/ 175738 w 329799"/>
                <a:gd name="connsiteY70" fmla="*/ 75315 h 326950"/>
                <a:gd name="connsiteX71" fmla="*/ 169349 w 329799"/>
                <a:gd name="connsiteY71" fmla="*/ 54259 h 326950"/>
                <a:gd name="connsiteX72" fmla="*/ 211393 w 329799"/>
                <a:gd name="connsiteY72" fmla="*/ 66397 h 326950"/>
                <a:gd name="connsiteX73" fmla="*/ 200547 w 329799"/>
                <a:gd name="connsiteY73" fmla="*/ 49270 h 326950"/>
                <a:gd name="connsiteX74" fmla="*/ 159134 w 329799"/>
                <a:gd name="connsiteY74" fmla="*/ 37132 h 326950"/>
                <a:gd name="connsiteX75" fmla="*/ 148721 w 329799"/>
                <a:gd name="connsiteY75" fmla="*/ 26172 h 326950"/>
                <a:gd name="connsiteX76" fmla="*/ 171873 w 329799"/>
                <a:gd name="connsiteY76" fmla="*/ 30611 h 326950"/>
                <a:gd name="connsiteX77" fmla="*/ 138664 w 329799"/>
                <a:gd name="connsiteY77" fmla="*/ 18630 h 326950"/>
                <a:gd name="connsiteX78" fmla="*/ 131051 w 329799"/>
                <a:gd name="connsiteY78" fmla="*/ 14151 h 326950"/>
                <a:gd name="connsiteX79" fmla="*/ 198101 w 329799"/>
                <a:gd name="connsiteY79" fmla="*/ 40706 h 326950"/>
                <a:gd name="connsiteX80" fmla="*/ 204373 w 329799"/>
                <a:gd name="connsiteY80" fmla="*/ 46088 h 326950"/>
                <a:gd name="connsiteX81" fmla="*/ 210644 w 329799"/>
                <a:gd name="connsiteY81" fmla="*/ 53395 h 326950"/>
                <a:gd name="connsiteX82" fmla="*/ 210644 w 329799"/>
                <a:gd name="connsiteY82" fmla="*/ 53395 h 326950"/>
                <a:gd name="connsiteX83" fmla="*/ 102575 w 329799"/>
                <a:gd name="connsiteY83" fmla="*/ 326881 h 326950"/>
                <a:gd name="connsiteX84" fmla="*/ 144856 w 329799"/>
                <a:gd name="connsiteY84" fmla="*/ 326881 h 326950"/>
                <a:gd name="connsiteX85" fmla="*/ 136218 w 329799"/>
                <a:gd name="connsiteY85" fmla="*/ 317336 h 326950"/>
                <a:gd name="connsiteX86" fmla="*/ 173727 w 329799"/>
                <a:gd name="connsiteY86" fmla="*/ 277503 h 326950"/>
                <a:gd name="connsiteX87" fmla="*/ 202046 w 329799"/>
                <a:gd name="connsiteY87" fmla="*/ 305590 h 326950"/>
                <a:gd name="connsiteX88" fmla="*/ 232534 w 329799"/>
                <a:gd name="connsiteY88" fmla="*/ 265443 h 326950"/>
                <a:gd name="connsiteX89" fmla="*/ 201809 w 329799"/>
                <a:gd name="connsiteY89" fmla="*/ 237513 h 326950"/>
                <a:gd name="connsiteX90" fmla="*/ 222358 w 329799"/>
                <a:gd name="connsiteY90" fmla="*/ 196777 h 326950"/>
                <a:gd name="connsiteX91" fmla="*/ 254818 w 329799"/>
                <a:gd name="connsiteY91" fmla="*/ 223725 h 326950"/>
                <a:gd name="connsiteX92" fmla="*/ 267202 w 329799"/>
                <a:gd name="connsiteY92" fmla="*/ 185856 h 326950"/>
                <a:gd name="connsiteX93" fmla="*/ 233796 w 329799"/>
                <a:gd name="connsiteY93" fmla="*/ 160244 h 326950"/>
                <a:gd name="connsiteX94" fmla="*/ 238253 w 329799"/>
                <a:gd name="connsiteY94" fmla="*/ 125832 h 326950"/>
                <a:gd name="connsiteX95" fmla="*/ 271541 w 329799"/>
                <a:gd name="connsiteY95" fmla="*/ 149638 h 326950"/>
                <a:gd name="connsiteX96" fmla="*/ 268701 w 329799"/>
                <a:gd name="connsiteY96" fmla="*/ 119783 h 326950"/>
                <a:gd name="connsiteX97" fmla="*/ 236280 w 329799"/>
                <a:gd name="connsiteY97" fmla="*/ 97666 h 326950"/>
                <a:gd name="connsiteX98" fmla="*/ 229181 w 329799"/>
                <a:gd name="connsiteY98" fmla="*/ 73154 h 326950"/>
                <a:gd name="connsiteX99" fmla="*/ 229181 w 329799"/>
                <a:gd name="connsiteY99" fmla="*/ 73154 h 326950"/>
                <a:gd name="connsiteX100" fmla="*/ 252846 w 329799"/>
                <a:gd name="connsiteY100" fmla="*/ 88003 h 326950"/>
                <a:gd name="connsiteX101" fmla="*/ 222318 w 329799"/>
                <a:gd name="connsiteY101" fmla="*/ 59248 h 326950"/>
                <a:gd name="connsiteX102" fmla="*/ 216008 w 329799"/>
                <a:gd name="connsiteY102" fmla="*/ 50056 h 326950"/>
                <a:gd name="connsiteX103" fmla="*/ 259117 w 329799"/>
                <a:gd name="connsiteY103" fmla="*/ 87728 h 326950"/>
                <a:gd name="connsiteX104" fmla="*/ 271541 w 329799"/>
                <a:gd name="connsiteY104" fmla="*/ 110041 h 326950"/>
                <a:gd name="connsiteX105" fmla="*/ 273947 w 329799"/>
                <a:gd name="connsiteY105" fmla="*/ 117072 h 326950"/>
                <a:gd name="connsiteX106" fmla="*/ 266059 w 329799"/>
                <a:gd name="connsiteY106" fmla="*/ 224628 h 326950"/>
                <a:gd name="connsiteX107" fmla="*/ 202953 w 329799"/>
                <a:gd name="connsiteY107" fmla="*/ 326764 h 326950"/>
                <a:gd name="connsiteX108" fmla="*/ 253240 w 329799"/>
                <a:gd name="connsiteY108" fmla="*/ 326764 h 326950"/>
                <a:gd name="connsiteX109" fmla="*/ 267005 w 329799"/>
                <a:gd name="connsiteY109" fmla="*/ 305747 h 326950"/>
                <a:gd name="connsiteX110" fmla="*/ 248310 w 329799"/>
                <a:gd name="connsiteY110" fmla="*/ 282806 h 326950"/>
                <a:gd name="connsiteX111" fmla="*/ 270358 w 329799"/>
                <a:gd name="connsiteY111" fmla="*/ 239595 h 326950"/>
                <a:gd name="connsiteX112" fmla="*/ 288658 w 329799"/>
                <a:gd name="connsiteY112" fmla="*/ 262536 h 326950"/>
                <a:gd name="connsiteX113" fmla="*/ 300215 w 329799"/>
                <a:gd name="connsiteY113" fmla="*/ 224118 h 326950"/>
                <a:gd name="connsiteX114" fmla="*/ 282703 w 329799"/>
                <a:gd name="connsiteY114" fmla="*/ 201177 h 326950"/>
                <a:gd name="connsiteX115" fmla="*/ 287317 w 329799"/>
                <a:gd name="connsiteY115" fmla="*/ 164644 h 326950"/>
                <a:gd name="connsiteX116" fmla="*/ 301516 w 329799"/>
                <a:gd name="connsiteY116" fmla="*/ 183224 h 326950"/>
                <a:gd name="connsiteX117" fmla="*/ 301516 w 329799"/>
                <a:gd name="connsiteY117" fmla="*/ 183224 h 326950"/>
                <a:gd name="connsiteX118" fmla="*/ 285740 w 329799"/>
                <a:gd name="connsiteY118" fmla="*/ 136360 h 326950"/>
                <a:gd name="connsiteX119" fmla="*/ 285503 w 329799"/>
                <a:gd name="connsiteY119" fmla="*/ 134985 h 326950"/>
                <a:gd name="connsiteX120" fmla="*/ 280021 w 329799"/>
                <a:gd name="connsiteY120" fmla="*/ 114283 h 326950"/>
                <a:gd name="connsiteX121" fmla="*/ 301398 w 329799"/>
                <a:gd name="connsiteY121" fmla="*/ 154862 h 326950"/>
                <a:gd name="connsiteX122" fmla="*/ 309957 w 329799"/>
                <a:gd name="connsiteY122" fmla="*/ 205144 h 326950"/>
                <a:gd name="connsiteX123" fmla="*/ 267755 w 329799"/>
                <a:gd name="connsiteY123" fmla="*/ 326921 h 326950"/>
                <a:gd name="connsiteX124" fmla="*/ 280415 w 329799"/>
                <a:gd name="connsiteY124" fmla="*/ 326921 h 326950"/>
                <a:gd name="connsiteX125" fmla="*/ 301674 w 329799"/>
                <a:gd name="connsiteY125" fmla="*/ 281038 h 326950"/>
                <a:gd name="connsiteX126" fmla="*/ 306683 w 329799"/>
                <a:gd name="connsiteY126" fmla="*/ 296359 h 326950"/>
                <a:gd name="connsiteX127" fmla="*/ 315715 w 329799"/>
                <a:gd name="connsiteY127" fmla="*/ 249573 h 326950"/>
                <a:gd name="connsiteX128" fmla="*/ 313388 w 329799"/>
                <a:gd name="connsiteY128" fmla="*/ 242031 h 326950"/>
                <a:gd name="connsiteX129" fmla="*/ 317332 w 329799"/>
                <a:gd name="connsiteY129" fmla="*/ 212765 h 326950"/>
                <a:gd name="connsiteX130" fmla="*/ 319580 w 329799"/>
                <a:gd name="connsiteY130" fmla="*/ 245330 h 326950"/>
                <a:gd name="connsiteX131" fmla="*/ 312954 w 329799"/>
                <a:gd name="connsiteY131" fmla="*/ 301112 h 326950"/>
                <a:gd name="connsiteX132" fmla="*/ 305066 w 329799"/>
                <a:gd name="connsiteY132" fmla="*/ 326921 h 326950"/>
                <a:gd name="connsiteX133" fmla="*/ 315952 w 329799"/>
                <a:gd name="connsiteY133" fmla="*/ 326921 h 326950"/>
                <a:gd name="connsiteX134" fmla="*/ 163831 w 329799"/>
                <a:gd name="connsiteY134" fmla="*/ 13643 h 326950"/>
                <a:gd name="connsiteX135" fmla="*/ 83367 w 329799"/>
                <a:gd name="connsiteY135" fmla="*/ -30 h 32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29799" h="326950">
                  <a:moveTo>
                    <a:pt x="83367" y="-30"/>
                  </a:moveTo>
                  <a:cubicBezTo>
                    <a:pt x="54991" y="-57"/>
                    <a:pt x="26828" y="4848"/>
                    <a:pt x="146" y="14466"/>
                  </a:cubicBezTo>
                  <a:lnTo>
                    <a:pt x="146" y="14466"/>
                  </a:lnTo>
                  <a:lnTo>
                    <a:pt x="146" y="24404"/>
                  </a:lnTo>
                  <a:cubicBezTo>
                    <a:pt x="2867" y="23423"/>
                    <a:pt x="5647" y="22610"/>
                    <a:pt x="8468" y="21969"/>
                  </a:cubicBezTo>
                  <a:cubicBezTo>
                    <a:pt x="10493" y="21523"/>
                    <a:pt x="12504" y="21131"/>
                    <a:pt x="14503" y="20790"/>
                  </a:cubicBezTo>
                  <a:lnTo>
                    <a:pt x="16632" y="20476"/>
                  </a:lnTo>
                  <a:cubicBezTo>
                    <a:pt x="42821" y="16548"/>
                    <a:pt x="65342" y="22047"/>
                    <a:pt x="78871" y="37525"/>
                  </a:cubicBezTo>
                  <a:lnTo>
                    <a:pt x="78871" y="37525"/>
                  </a:lnTo>
                  <a:cubicBezTo>
                    <a:pt x="108215" y="71465"/>
                    <a:pt x="83683" y="140956"/>
                    <a:pt x="23811" y="192849"/>
                  </a:cubicBezTo>
                  <a:cubicBezTo>
                    <a:pt x="16386" y="199310"/>
                    <a:pt x="8575" y="205318"/>
                    <a:pt x="422" y="210840"/>
                  </a:cubicBezTo>
                  <a:cubicBezTo>
                    <a:pt x="281" y="210967"/>
                    <a:pt x="121" y="211073"/>
                    <a:pt x="-51" y="211154"/>
                  </a:cubicBezTo>
                  <a:lnTo>
                    <a:pt x="-51" y="227653"/>
                  </a:lnTo>
                  <a:cubicBezTo>
                    <a:pt x="2315" y="226043"/>
                    <a:pt x="4682" y="224393"/>
                    <a:pt x="6969" y="222664"/>
                  </a:cubicBezTo>
                  <a:cubicBezTo>
                    <a:pt x="10243" y="228164"/>
                    <a:pt x="31896" y="262615"/>
                    <a:pt x="32291" y="263204"/>
                  </a:cubicBezTo>
                  <a:cubicBezTo>
                    <a:pt x="33908" y="262183"/>
                    <a:pt x="38562" y="259276"/>
                    <a:pt x="44123" y="255348"/>
                  </a:cubicBezTo>
                  <a:cubicBezTo>
                    <a:pt x="50670" y="250909"/>
                    <a:pt x="58558" y="245370"/>
                    <a:pt x="65658" y="239438"/>
                  </a:cubicBezTo>
                  <a:lnTo>
                    <a:pt x="66604" y="238613"/>
                  </a:lnTo>
                  <a:lnTo>
                    <a:pt x="33474" y="200705"/>
                  </a:lnTo>
                  <a:cubicBezTo>
                    <a:pt x="36826" y="197405"/>
                    <a:pt x="48028" y="186328"/>
                    <a:pt x="57139" y="175761"/>
                  </a:cubicBezTo>
                  <a:cubicBezTo>
                    <a:pt x="59229" y="177371"/>
                    <a:pt x="86798" y="198662"/>
                    <a:pt x="97842" y="208522"/>
                  </a:cubicBezTo>
                  <a:cubicBezTo>
                    <a:pt x="106363" y="199278"/>
                    <a:pt x="114268" y="189489"/>
                    <a:pt x="121507" y="179218"/>
                  </a:cubicBezTo>
                  <a:cubicBezTo>
                    <a:pt x="106322" y="169279"/>
                    <a:pt x="74729" y="151327"/>
                    <a:pt x="74729" y="151327"/>
                  </a:cubicBezTo>
                  <a:cubicBezTo>
                    <a:pt x="79801" y="143395"/>
                    <a:pt x="84296" y="135111"/>
                    <a:pt x="88179" y="126539"/>
                  </a:cubicBezTo>
                  <a:cubicBezTo>
                    <a:pt x="88179" y="126539"/>
                    <a:pt x="125017" y="140878"/>
                    <a:pt x="140044" y="148263"/>
                  </a:cubicBezTo>
                  <a:cubicBezTo>
                    <a:pt x="143921" y="140514"/>
                    <a:pt x="147256" y="132508"/>
                    <a:pt x="150023" y="124300"/>
                  </a:cubicBezTo>
                  <a:cubicBezTo>
                    <a:pt x="150417" y="123122"/>
                    <a:pt x="150811" y="121983"/>
                    <a:pt x="151166" y="120804"/>
                  </a:cubicBezTo>
                  <a:cubicBezTo>
                    <a:pt x="133124" y="114360"/>
                    <a:pt x="114712" y="108995"/>
                    <a:pt x="96028" y="104737"/>
                  </a:cubicBezTo>
                  <a:cubicBezTo>
                    <a:pt x="97991" y="97922"/>
                    <a:pt x="99311" y="90939"/>
                    <a:pt x="99972" y="83878"/>
                  </a:cubicBezTo>
                  <a:cubicBezTo>
                    <a:pt x="119122" y="85902"/>
                    <a:pt x="138102" y="89290"/>
                    <a:pt x="156767" y="94013"/>
                  </a:cubicBezTo>
                  <a:cubicBezTo>
                    <a:pt x="157517" y="86693"/>
                    <a:pt x="157412" y="79311"/>
                    <a:pt x="156452" y="72015"/>
                  </a:cubicBezTo>
                  <a:cubicBezTo>
                    <a:pt x="137710" y="68593"/>
                    <a:pt x="118709" y="66780"/>
                    <a:pt x="99656" y="66594"/>
                  </a:cubicBezTo>
                  <a:cubicBezTo>
                    <a:pt x="98960" y="61412"/>
                    <a:pt x="97636" y="56334"/>
                    <a:pt x="95712" y="51470"/>
                  </a:cubicBezTo>
                  <a:cubicBezTo>
                    <a:pt x="113898" y="50130"/>
                    <a:pt x="132168" y="50432"/>
                    <a:pt x="150299" y="52373"/>
                  </a:cubicBezTo>
                  <a:cubicBezTo>
                    <a:pt x="148826" y="49341"/>
                    <a:pt x="147167" y="46402"/>
                    <a:pt x="145329" y="43574"/>
                  </a:cubicBezTo>
                  <a:cubicBezTo>
                    <a:pt x="143870" y="41492"/>
                    <a:pt x="140675" y="37603"/>
                    <a:pt x="140675" y="37603"/>
                  </a:cubicBezTo>
                  <a:cubicBezTo>
                    <a:pt x="123667" y="36679"/>
                    <a:pt x="106609" y="37456"/>
                    <a:pt x="89756" y="39921"/>
                  </a:cubicBezTo>
                  <a:cubicBezTo>
                    <a:pt x="87325" y="36458"/>
                    <a:pt x="84492" y="33294"/>
                    <a:pt x="81316" y="30493"/>
                  </a:cubicBezTo>
                  <a:cubicBezTo>
                    <a:pt x="96490" y="27307"/>
                    <a:pt x="111955" y="25701"/>
                    <a:pt x="127462" y="25700"/>
                  </a:cubicBezTo>
                  <a:cubicBezTo>
                    <a:pt x="123021" y="22701"/>
                    <a:pt x="118338" y="20073"/>
                    <a:pt x="113461" y="17844"/>
                  </a:cubicBezTo>
                  <a:cubicBezTo>
                    <a:pt x="99517" y="18398"/>
                    <a:pt x="85673" y="20440"/>
                    <a:pt x="72166" y="23933"/>
                  </a:cubicBezTo>
                  <a:cubicBezTo>
                    <a:pt x="68900" y="22000"/>
                    <a:pt x="65435" y="20419"/>
                    <a:pt x="61832" y="19219"/>
                  </a:cubicBezTo>
                  <a:cubicBezTo>
                    <a:pt x="70782" y="16472"/>
                    <a:pt x="79934" y="14423"/>
                    <a:pt x="89204" y="13091"/>
                  </a:cubicBezTo>
                  <a:lnTo>
                    <a:pt x="89204" y="13091"/>
                  </a:lnTo>
                  <a:cubicBezTo>
                    <a:pt x="74335" y="11166"/>
                    <a:pt x="53707" y="15801"/>
                    <a:pt x="51538" y="16351"/>
                  </a:cubicBezTo>
                  <a:cubicBezTo>
                    <a:pt x="48343" y="15683"/>
                    <a:pt x="43926" y="15133"/>
                    <a:pt x="40652" y="14819"/>
                  </a:cubicBezTo>
                  <a:cubicBezTo>
                    <a:pt x="49065" y="12538"/>
                    <a:pt x="57614" y="10793"/>
                    <a:pt x="66249" y="9594"/>
                  </a:cubicBezTo>
                  <a:cubicBezTo>
                    <a:pt x="79541" y="7748"/>
                    <a:pt x="123991" y="2288"/>
                    <a:pt x="152429" y="40392"/>
                  </a:cubicBezTo>
                  <a:lnTo>
                    <a:pt x="152429" y="40392"/>
                  </a:lnTo>
                  <a:cubicBezTo>
                    <a:pt x="179327" y="76454"/>
                    <a:pt x="169546" y="132432"/>
                    <a:pt x="133023" y="186131"/>
                  </a:cubicBezTo>
                  <a:cubicBezTo>
                    <a:pt x="122866" y="201237"/>
                    <a:pt x="111326" y="215373"/>
                    <a:pt x="98552" y="228360"/>
                  </a:cubicBezTo>
                  <a:cubicBezTo>
                    <a:pt x="88112" y="239115"/>
                    <a:pt x="76979" y="249179"/>
                    <a:pt x="65224" y="258490"/>
                  </a:cubicBezTo>
                  <a:cubicBezTo>
                    <a:pt x="48637" y="271791"/>
                    <a:pt x="30652" y="283262"/>
                    <a:pt x="11584" y="292705"/>
                  </a:cubicBezTo>
                  <a:cubicBezTo>
                    <a:pt x="7640" y="294709"/>
                    <a:pt x="3696" y="296634"/>
                    <a:pt x="28" y="298480"/>
                  </a:cubicBezTo>
                  <a:lnTo>
                    <a:pt x="28" y="315961"/>
                  </a:lnTo>
                  <a:cubicBezTo>
                    <a:pt x="17466" y="307971"/>
                    <a:pt x="34105" y="298358"/>
                    <a:pt x="49724" y="287245"/>
                  </a:cubicBezTo>
                  <a:lnTo>
                    <a:pt x="75991" y="324407"/>
                  </a:lnTo>
                  <a:cubicBezTo>
                    <a:pt x="90115" y="315383"/>
                    <a:pt x="103705" y="305563"/>
                    <a:pt x="116695" y="294984"/>
                  </a:cubicBezTo>
                  <a:lnTo>
                    <a:pt x="85142" y="259629"/>
                  </a:lnTo>
                  <a:cubicBezTo>
                    <a:pt x="96818" y="249328"/>
                    <a:pt x="107793" y="238265"/>
                    <a:pt x="117996" y="226514"/>
                  </a:cubicBezTo>
                  <a:cubicBezTo>
                    <a:pt x="117996" y="226514"/>
                    <a:pt x="150654" y="255387"/>
                    <a:pt x="154243" y="258804"/>
                  </a:cubicBezTo>
                  <a:cubicBezTo>
                    <a:pt x="164532" y="247263"/>
                    <a:pt x="173995" y="235016"/>
                    <a:pt x="182562" y="222154"/>
                  </a:cubicBezTo>
                  <a:cubicBezTo>
                    <a:pt x="165523" y="208719"/>
                    <a:pt x="143357" y="193556"/>
                    <a:pt x="143120" y="193320"/>
                  </a:cubicBezTo>
                  <a:cubicBezTo>
                    <a:pt x="150069" y="182339"/>
                    <a:pt x="156326" y="170938"/>
                    <a:pt x="161855" y="159183"/>
                  </a:cubicBezTo>
                  <a:cubicBezTo>
                    <a:pt x="161855" y="159183"/>
                    <a:pt x="183429" y="170968"/>
                    <a:pt x="203781" y="184089"/>
                  </a:cubicBezTo>
                  <a:cubicBezTo>
                    <a:pt x="208786" y="172975"/>
                    <a:pt x="212813" y="161448"/>
                    <a:pt x="215811" y="149638"/>
                  </a:cubicBezTo>
                  <a:cubicBezTo>
                    <a:pt x="202440" y="141781"/>
                    <a:pt x="172701" y="128386"/>
                    <a:pt x="172701" y="128386"/>
                  </a:cubicBezTo>
                  <a:cubicBezTo>
                    <a:pt x="175176" y="118858"/>
                    <a:pt x="176682" y="109106"/>
                    <a:pt x="177198" y="99277"/>
                  </a:cubicBezTo>
                  <a:cubicBezTo>
                    <a:pt x="192053" y="104177"/>
                    <a:pt x="206550" y="110097"/>
                    <a:pt x="220583" y="116994"/>
                  </a:cubicBezTo>
                  <a:cubicBezTo>
                    <a:pt x="220922" y="107997"/>
                    <a:pt x="220303" y="98990"/>
                    <a:pt x="218729" y="90124"/>
                  </a:cubicBezTo>
                  <a:cubicBezTo>
                    <a:pt x="204862" y="83943"/>
                    <a:pt x="190476" y="78988"/>
                    <a:pt x="175738" y="75315"/>
                  </a:cubicBezTo>
                  <a:cubicBezTo>
                    <a:pt x="174477" y="68063"/>
                    <a:pt x="172332" y="60992"/>
                    <a:pt x="169349" y="54259"/>
                  </a:cubicBezTo>
                  <a:cubicBezTo>
                    <a:pt x="183690" y="57087"/>
                    <a:pt x="197758" y="61148"/>
                    <a:pt x="211393" y="66397"/>
                  </a:cubicBezTo>
                  <a:cubicBezTo>
                    <a:pt x="208691" y="60163"/>
                    <a:pt x="205031" y="54385"/>
                    <a:pt x="200547" y="49270"/>
                  </a:cubicBezTo>
                  <a:cubicBezTo>
                    <a:pt x="187926" y="42356"/>
                    <a:pt x="159134" y="37132"/>
                    <a:pt x="159134" y="37132"/>
                  </a:cubicBezTo>
                  <a:cubicBezTo>
                    <a:pt x="156004" y="33171"/>
                    <a:pt x="152518" y="29503"/>
                    <a:pt x="148721" y="26172"/>
                  </a:cubicBezTo>
                  <a:cubicBezTo>
                    <a:pt x="157753" y="27429"/>
                    <a:pt x="171873" y="30611"/>
                    <a:pt x="171873" y="30611"/>
                  </a:cubicBezTo>
                  <a:cubicBezTo>
                    <a:pt x="161201" y="25599"/>
                    <a:pt x="150083" y="21588"/>
                    <a:pt x="138664" y="18630"/>
                  </a:cubicBezTo>
                  <a:cubicBezTo>
                    <a:pt x="138664" y="18630"/>
                    <a:pt x="135193" y="16351"/>
                    <a:pt x="131051" y="14151"/>
                  </a:cubicBezTo>
                  <a:cubicBezTo>
                    <a:pt x="131051" y="14151"/>
                    <a:pt x="174437" y="23029"/>
                    <a:pt x="198101" y="40706"/>
                  </a:cubicBezTo>
                  <a:cubicBezTo>
                    <a:pt x="200294" y="42378"/>
                    <a:pt x="202389" y="44175"/>
                    <a:pt x="204373" y="46088"/>
                  </a:cubicBezTo>
                  <a:cubicBezTo>
                    <a:pt x="206676" y="48333"/>
                    <a:pt x="208774" y="50779"/>
                    <a:pt x="210644" y="53395"/>
                  </a:cubicBezTo>
                  <a:lnTo>
                    <a:pt x="210644" y="53395"/>
                  </a:lnTo>
                  <a:cubicBezTo>
                    <a:pt x="257579" y="117386"/>
                    <a:pt x="216994" y="240656"/>
                    <a:pt x="102575" y="326881"/>
                  </a:cubicBezTo>
                  <a:lnTo>
                    <a:pt x="144856" y="326881"/>
                  </a:lnTo>
                  <a:lnTo>
                    <a:pt x="136218" y="317336"/>
                  </a:lnTo>
                  <a:cubicBezTo>
                    <a:pt x="149670" y="304977"/>
                    <a:pt x="162206" y="291664"/>
                    <a:pt x="173727" y="277503"/>
                  </a:cubicBezTo>
                  <a:lnTo>
                    <a:pt x="202046" y="305590"/>
                  </a:lnTo>
                  <a:cubicBezTo>
                    <a:pt x="213223" y="293004"/>
                    <a:pt x="223419" y="279581"/>
                    <a:pt x="232534" y="265443"/>
                  </a:cubicBezTo>
                  <a:cubicBezTo>
                    <a:pt x="232534" y="265443"/>
                    <a:pt x="217625" y="251223"/>
                    <a:pt x="201809" y="237513"/>
                  </a:cubicBezTo>
                  <a:cubicBezTo>
                    <a:pt x="209780" y="224524"/>
                    <a:pt x="216651" y="210899"/>
                    <a:pt x="222358" y="196777"/>
                  </a:cubicBezTo>
                  <a:cubicBezTo>
                    <a:pt x="233642" y="205188"/>
                    <a:pt x="244480" y="214183"/>
                    <a:pt x="254818" y="223725"/>
                  </a:cubicBezTo>
                  <a:cubicBezTo>
                    <a:pt x="260060" y="211491"/>
                    <a:pt x="264205" y="198819"/>
                    <a:pt x="267202" y="185856"/>
                  </a:cubicBezTo>
                  <a:cubicBezTo>
                    <a:pt x="256743" y="176481"/>
                    <a:pt x="245573" y="167918"/>
                    <a:pt x="233796" y="160244"/>
                  </a:cubicBezTo>
                  <a:cubicBezTo>
                    <a:pt x="236375" y="148940"/>
                    <a:pt x="237866" y="137417"/>
                    <a:pt x="238253" y="125832"/>
                  </a:cubicBezTo>
                  <a:cubicBezTo>
                    <a:pt x="249971" y="132867"/>
                    <a:pt x="261101" y="140827"/>
                    <a:pt x="271541" y="149638"/>
                  </a:cubicBezTo>
                  <a:cubicBezTo>
                    <a:pt x="271742" y="139611"/>
                    <a:pt x="270788" y="129594"/>
                    <a:pt x="268701" y="119783"/>
                  </a:cubicBezTo>
                  <a:cubicBezTo>
                    <a:pt x="258675" y="111333"/>
                    <a:pt x="247813" y="103922"/>
                    <a:pt x="236280" y="97666"/>
                  </a:cubicBezTo>
                  <a:cubicBezTo>
                    <a:pt x="234797" y="89267"/>
                    <a:pt x="232419" y="81049"/>
                    <a:pt x="229181" y="73154"/>
                  </a:cubicBezTo>
                  <a:cubicBezTo>
                    <a:pt x="229181" y="73154"/>
                    <a:pt x="229181" y="73154"/>
                    <a:pt x="229181" y="73154"/>
                  </a:cubicBezTo>
                  <a:cubicBezTo>
                    <a:pt x="237436" y="77501"/>
                    <a:pt x="245344" y="82464"/>
                    <a:pt x="252846" y="88003"/>
                  </a:cubicBezTo>
                  <a:cubicBezTo>
                    <a:pt x="243798" y="77296"/>
                    <a:pt x="233555" y="67650"/>
                    <a:pt x="222318" y="59248"/>
                  </a:cubicBezTo>
                  <a:cubicBezTo>
                    <a:pt x="220405" y="56058"/>
                    <a:pt x="218299" y="52988"/>
                    <a:pt x="216008" y="50056"/>
                  </a:cubicBezTo>
                  <a:cubicBezTo>
                    <a:pt x="231855" y="60831"/>
                    <a:pt x="246330" y="73481"/>
                    <a:pt x="259117" y="87728"/>
                  </a:cubicBezTo>
                  <a:cubicBezTo>
                    <a:pt x="264371" y="94494"/>
                    <a:pt x="268563" y="102018"/>
                    <a:pt x="271541" y="110041"/>
                  </a:cubicBezTo>
                  <a:cubicBezTo>
                    <a:pt x="272448" y="112398"/>
                    <a:pt x="273237" y="114754"/>
                    <a:pt x="273947" y="117072"/>
                  </a:cubicBezTo>
                  <a:cubicBezTo>
                    <a:pt x="284478" y="152427"/>
                    <a:pt x="277891" y="192102"/>
                    <a:pt x="266059" y="224628"/>
                  </a:cubicBezTo>
                  <a:cubicBezTo>
                    <a:pt x="251663" y="262325"/>
                    <a:pt x="230254" y="296975"/>
                    <a:pt x="202953" y="326764"/>
                  </a:cubicBezTo>
                  <a:lnTo>
                    <a:pt x="253240" y="326764"/>
                  </a:lnTo>
                  <a:cubicBezTo>
                    <a:pt x="258091" y="319850"/>
                    <a:pt x="262509" y="313290"/>
                    <a:pt x="267005" y="305747"/>
                  </a:cubicBezTo>
                  <a:cubicBezTo>
                    <a:pt x="263653" y="300680"/>
                    <a:pt x="248310" y="282806"/>
                    <a:pt x="248310" y="282806"/>
                  </a:cubicBezTo>
                  <a:cubicBezTo>
                    <a:pt x="256825" y="269024"/>
                    <a:pt x="264201" y="254572"/>
                    <a:pt x="270358" y="239595"/>
                  </a:cubicBezTo>
                  <a:cubicBezTo>
                    <a:pt x="276885" y="246893"/>
                    <a:pt x="282995" y="254552"/>
                    <a:pt x="288658" y="262536"/>
                  </a:cubicBezTo>
                  <a:cubicBezTo>
                    <a:pt x="293703" y="250116"/>
                    <a:pt x="297572" y="237254"/>
                    <a:pt x="300215" y="224118"/>
                  </a:cubicBezTo>
                  <a:cubicBezTo>
                    <a:pt x="294882" y="216100"/>
                    <a:pt x="289033" y="208436"/>
                    <a:pt x="282703" y="201177"/>
                  </a:cubicBezTo>
                  <a:cubicBezTo>
                    <a:pt x="285436" y="189178"/>
                    <a:pt x="286982" y="176942"/>
                    <a:pt x="287317" y="164644"/>
                  </a:cubicBezTo>
                  <a:cubicBezTo>
                    <a:pt x="293352" y="171832"/>
                    <a:pt x="301516" y="183224"/>
                    <a:pt x="301516" y="183224"/>
                  </a:cubicBezTo>
                  <a:lnTo>
                    <a:pt x="301516" y="183224"/>
                  </a:lnTo>
                  <a:cubicBezTo>
                    <a:pt x="299722" y="166651"/>
                    <a:pt x="294338" y="150662"/>
                    <a:pt x="285740" y="136360"/>
                  </a:cubicBezTo>
                  <a:cubicBezTo>
                    <a:pt x="285688" y="135897"/>
                    <a:pt x="285610" y="135438"/>
                    <a:pt x="285503" y="134985"/>
                  </a:cubicBezTo>
                  <a:cubicBezTo>
                    <a:pt x="284087" y="127983"/>
                    <a:pt x="282257" y="121070"/>
                    <a:pt x="280021" y="114283"/>
                  </a:cubicBezTo>
                  <a:cubicBezTo>
                    <a:pt x="288477" y="127071"/>
                    <a:pt x="295639" y="140664"/>
                    <a:pt x="301398" y="154862"/>
                  </a:cubicBezTo>
                  <a:cubicBezTo>
                    <a:pt x="307275" y="170971"/>
                    <a:pt x="310174" y="188006"/>
                    <a:pt x="309957" y="205144"/>
                  </a:cubicBezTo>
                  <a:cubicBezTo>
                    <a:pt x="309957" y="215201"/>
                    <a:pt x="307945" y="267643"/>
                    <a:pt x="267755" y="326921"/>
                  </a:cubicBezTo>
                  <a:lnTo>
                    <a:pt x="280415" y="326921"/>
                  </a:lnTo>
                  <a:cubicBezTo>
                    <a:pt x="288441" y="312076"/>
                    <a:pt x="295541" y="296752"/>
                    <a:pt x="301674" y="281038"/>
                  </a:cubicBezTo>
                  <a:cubicBezTo>
                    <a:pt x="301674" y="281549"/>
                    <a:pt x="304632" y="288895"/>
                    <a:pt x="306683" y="296359"/>
                  </a:cubicBezTo>
                  <a:cubicBezTo>
                    <a:pt x="311022" y="281046"/>
                    <a:pt x="314047" y="265396"/>
                    <a:pt x="315715" y="249573"/>
                  </a:cubicBezTo>
                  <a:cubicBezTo>
                    <a:pt x="315202" y="247491"/>
                    <a:pt x="314059" y="244113"/>
                    <a:pt x="313388" y="242031"/>
                  </a:cubicBezTo>
                  <a:cubicBezTo>
                    <a:pt x="315246" y="232356"/>
                    <a:pt x="316563" y="222586"/>
                    <a:pt x="317332" y="212765"/>
                  </a:cubicBezTo>
                  <a:cubicBezTo>
                    <a:pt x="318819" y="223557"/>
                    <a:pt x="319568" y="234437"/>
                    <a:pt x="319580" y="245330"/>
                  </a:cubicBezTo>
                  <a:cubicBezTo>
                    <a:pt x="319600" y="264120"/>
                    <a:pt x="317376" y="282845"/>
                    <a:pt x="312954" y="301112"/>
                  </a:cubicBezTo>
                  <a:cubicBezTo>
                    <a:pt x="310706" y="309990"/>
                    <a:pt x="307985" y="318711"/>
                    <a:pt x="305066" y="326921"/>
                  </a:cubicBezTo>
                  <a:lnTo>
                    <a:pt x="315952" y="326921"/>
                  </a:lnTo>
                  <a:cubicBezTo>
                    <a:pt x="360804" y="198573"/>
                    <a:pt x="292697" y="58314"/>
                    <a:pt x="163831" y="13643"/>
                  </a:cubicBezTo>
                  <a:cubicBezTo>
                    <a:pt x="137957" y="4673"/>
                    <a:pt x="110764" y="53"/>
                    <a:pt x="83367" y="-30"/>
                  </a:cubicBezTo>
                  <a:close/>
                </a:path>
              </a:pathLst>
            </a:custGeom>
            <a:solidFill>
              <a:schemeClr val="bg1"/>
            </a:solidFill>
            <a:ln w="4196"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6AA67293-6BD1-F9D3-C497-93346EB4CFD1}"/>
                </a:ext>
              </a:extLst>
            </p:cNvPr>
            <p:cNvSpPr/>
            <p:nvPr/>
          </p:nvSpPr>
          <p:spPr>
            <a:xfrm>
              <a:off x="104189" y="6461511"/>
              <a:ext cx="23191" cy="15673"/>
            </a:xfrm>
            <a:custGeom>
              <a:avLst/>
              <a:gdLst>
                <a:gd name="connsiteX0" fmla="*/ 7837 w 23191"/>
                <a:gd name="connsiteY0" fmla="*/ 2091 h 15673"/>
                <a:gd name="connsiteX1" fmla="*/ -51 w 23191"/>
                <a:gd name="connsiteY1" fmla="*/ 7787 h 15673"/>
                <a:gd name="connsiteX2" fmla="*/ -51 w 23191"/>
                <a:gd name="connsiteY2" fmla="*/ 15644 h 15673"/>
                <a:gd name="connsiteX3" fmla="*/ 23140 w 23191"/>
                <a:gd name="connsiteY3" fmla="*/ -30 h 15673"/>
                <a:gd name="connsiteX4" fmla="*/ 7837 w 23191"/>
                <a:gd name="connsiteY4" fmla="*/ 2091 h 15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 h="15673">
                  <a:moveTo>
                    <a:pt x="7837" y="2091"/>
                  </a:moveTo>
                  <a:cubicBezTo>
                    <a:pt x="5155" y="3859"/>
                    <a:pt x="2552" y="5784"/>
                    <a:pt x="-51" y="7787"/>
                  </a:cubicBezTo>
                  <a:lnTo>
                    <a:pt x="-51" y="15644"/>
                  </a:lnTo>
                  <a:cubicBezTo>
                    <a:pt x="7287" y="9865"/>
                    <a:pt x="15038" y="4627"/>
                    <a:pt x="23140" y="-30"/>
                  </a:cubicBezTo>
                  <a:cubicBezTo>
                    <a:pt x="17994" y="307"/>
                    <a:pt x="12880" y="1016"/>
                    <a:pt x="7837" y="2091"/>
                  </a:cubicBezTo>
                  <a:close/>
                </a:path>
              </a:pathLst>
            </a:custGeom>
            <a:solidFill>
              <a:schemeClr val="bg1"/>
            </a:solidFill>
            <a:ln w="4196"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F3C487F1-3C18-EC6D-3468-2B201D4CCA76}"/>
                </a:ext>
              </a:extLst>
            </p:cNvPr>
            <p:cNvSpPr/>
            <p:nvPr/>
          </p:nvSpPr>
          <p:spPr>
            <a:xfrm>
              <a:off x="104267" y="6461511"/>
              <a:ext cx="81863" cy="137725"/>
            </a:xfrm>
            <a:custGeom>
              <a:avLst/>
              <a:gdLst>
                <a:gd name="connsiteX0" fmla="*/ 38838 w 81863"/>
                <a:gd name="connsiteY0" fmla="*/ 137696 h 137725"/>
                <a:gd name="connsiteX1" fmla="*/ 55443 w 81863"/>
                <a:gd name="connsiteY1" fmla="*/ 117740 h 137725"/>
                <a:gd name="connsiteX2" fmla="*/ 9296 w 81863"/>
                <a:gd name="connsiteY2" fmla="*/ 96095 h 137725"/>
                <a:gd name="connsiteX3" fmla="*/ 16396 w 81863"/>
                <a:gd name="connsiteY3" fmla="*/ 82346 h 137725"/>
                <a:gd name="connsiteX4" fmla="*/ 69050 w 81863"/>
                <a:gd name="connsiteY4" fmla="*/ 95938 h 137725"/>
                <a:gd name="connsiteX5" fmla="*/ 76938 w 81863"/>
                <a:gd name="connsiteY5" fmla="*/ 76886 h 137725"/>
                <a:gd name="connsiteX6" fmla="*/ 20103 w 81863"/>
                <a:gd name="connsiteY6" fmla="*/ 70915 h 137725"/>
                <a:gd name="connsiteX7" fmla="*/ 21760 w 81863"/>
                <a:gd name="connsiteY7" fmla="*/ 59562 h 137725"/>
                <a:gd name="connsiteX8" fmla="*/ 81198 w 81863"/>
                <a:gd name="connsiteY8" fmla="*/ 58187 h 137725"/>
                <a:gd name="connsiteX9" fmla="*/ 81592 w 81863"/>
                <a:gd name="connsiteY9" fmla="*/ 43063 h 137725"/>
                <a:gd name="connsiteX10" fmla="*/ 21405 w 81863"/>
                <a:gd name="connsiteY10" fmla="*/ 50920 h 137725"/>
                <a:gd name="connsiteX11" fmla="*/ 19551 w 81863"/>
                <a:gd name="connsiteY11" fmla="*/ 43063 h 137725"/>
                <a:gd name="connsiteX12" fmla="*/ 78713 w 81863"/>
                <a:gd name="connsiteY12" fmla="*/ 29511 h 137725"/>
                <a:gd name="connsiteX13" fmla="*/ 73112 w 81863"/>
                <a:gd name="connsiteY13" fmla="*/ 19101 h 137725"/>
                <a:gd name="connsiteX14" fmla="*/ 17264 w 81863"/>
                <a:gd name="connsiteY14" fmla="*/ 36542 h 137725"/>
                <a:gd name="connsiteX15" fmla="*/ 16830 w 81863"/>
                <a:gd name="connsiteY15" fmla="*/ 36542 h 137725"/>
                <a:gd name="connsiteX16" fmla="*/ 12886 w 81863"/>
                <a:gd name="connsiteY16" fmla="*/ 31161 h 137725"/>
                <a:gd name="connsiteX17" fmla="*/ 64790 w 81863"/>
                <a:gd name="connsiteY17" fmla="*/ 10537 h 137725"/>
                <a:gd name="connsiteX18" fmla="*/ 55561 w 81863"/>
                <a:gd name="connsiteY18" fmla="*/ 5038 h 137725"/>
                <a:gd name="connsiteX19" fmla="*/ 8902 w 81863"/>
                <a:gd name="connsiteY19" fmla="*/ 27232 h 137725"/>
                <a:gd name="connsiteX20" fmla="*/ 4169 w 81863"/>
                <a:gd name="connsiteY20" fmla="*/ 23893 h 137725"/>
                <a:gd name="connsiteX21" fmla="*/ 44912 w 81863"/>
                <a:gd name="connsiteY21" fmla="*/ 1502 h 137725"/>
                <a:gd name="connsiteX22" fmla="*/ 34381 w 81863"/>
                <a:gd name="connsiteY22" fmla="*/ -30 h 137725"/>
                <a:gd name="connsiteX23" fmla="*/ -51 w 81863"/>
                <a:gd name="connsiteY23" fmla="*/ 21615 h 137725"/>
                <a:gd name="connsiteX24" fmla="*/ -51 w 81863"/>
                <a:gd name="connsiteY24" fmla="*/ 21615 h 137725"/>
                <a:gd name="connsiteX25" fmla="*/ -51 w 81863"/>
                <a:gd name="connsiteY25" fmla="*/ 30611 h 137725"/>
                <a:gd name="connsiteX26" fmla="*/ 3893 w 81863"/>
                <a:gd name="connsiteY26" fmla="*/ 33478 h 137725"/>
                <a:gd name="connsiteX27" fmla="*/ -51 w 81863"/>
                <a:gd name="connsiteY27" fmla="*/ 92049 h 137725"/>
                <a:gd name="connsiteX28" fmla="*/ -51 w 81863"/>
                <a:gd name="connsiteY28" fmla="*/ 110237 h 137725"/>
                <a:gd name="connsiteX29" fmla="*/ 29885 w 81863"/>
                <a:gd name="connsiteY29" fmla="*/ 131057 h 137725"/>
                <a:gd name="connsiteX30" fmla="*/ 38838 w 81863"/>
                <a:gd name="connsiteY30" fmla="*/ 137696 h 13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863" h="137725">
                  <a:moveTo>
                    <a:pt x="38838" y="137696"/>
                  </a:moveTo>
                  <a:cubicBezTo>
                    <a:pt x="44809" y="131416"/>
                    <a:pt x="50356" y="124749"/>
                    <a:pt x="55443" y="117740"/>
                  </a:cubicBezTo>
                  <a:cubicBezTo>
                    <a:pt x="42782" y="110630"/>
                    <a:pt x="9296" y="96095"/>
                    <a:pt x="9296" y="96095"/>
                  </a:cubicBezTo>
                  <a:cubicBezTo>
                    <a:pt x="12065" y="91729"/>
                    <a:pt x="14440" y="87128"/>
                    <a:pt x="16396" y="82346"/>
                  </a:cubicBezTo>
                  <a:cubicBezTo>
                    <a:pt x="23614" y="83996"/>
                    <a:pt x="50986" y="90556"/>
                    <a:pt x="69050" y="95938"/>
                  </a:cubicBezTo>
                  <a:cubicBezTo>
                    <a:pt x="72171" y="89800"/>
                    <a:pt x="74809" y="83431"/>
                    <a:pt x="76938" y="76886"/>
                  </a:cubicBezTo>
                  <a:cubicBezTo>
                    <a:pt x="58145" y="73656"/>
                    <a:pt x="39159" y="71661"/>
                    <a:pt x="20103" y="70915"/>
                  </a:cubicBezTo>
                  <a:cubicBezTo>
                    <a:pt x="21049" y="67198"/>
                    <a:pt x="21604" y="63393"/>
                    <a:pt x="21760" y="59562"/>
                  </a:cubicBezTo>
                  <a:cubicBezTo>
                    <a:pt x="23337" y="59562"/>
                    <a:pt x="64080" y="57284"/>
                    <a:pt x="81198" y="58187"/>
                  </a:cubicBezTo>
                  <a:cubicBezTo>
                    <a:pt x="81853" y="53173"/>
                    <a:pt x="81985" y="48104"/>
                    <a:pt x="81592" y="43063"/>
                  </a:cubicBezTo>
                  <a:cubicBezTo>
                    <a:pt x="61345" y="44008"/>
                    <a:pt x="41213" y="46636"/>
                    <a:pt x="21405" y="50920"/>
                  </a:cubicBezTo>
                  <a:cubicBezTo>
                    <a:pt x="21021" y="48252"/>
                    <a:pt x="20401" y="45623"/>
                    <a:pt x="19551" y="43063"/>
                  </a:cubicBezTo>
                  <a:cubicBezTo>
                    <a:pt x="38830" y="36810"/>
                    <a:pt x="58628" y="32275"/>
                    <a:pt x="78713" y="29511"/>
                  </a:cubicBezTo>
                  <a:cubicBezTo>
                    <a:pt x="77345" y="25797"/>
                    <a:pt x="75459" y="22293"/>
                    <a:pt x="73112" y="19101"/>
                  </a:cubicBezTo>
                  <a:cubicBezTo>
                    <a:pt x="54017" y="23268"/>
                    <a:pt x="35328" y="29104"/>
                    <a:pt x="17264" y="36542"/>
                  </a:cubicBezTo>
                  <a:lnTo>
                    <a:pt x="16830" y="36542"/>
                  </a:lnTo>
                  <a:cubicBezTo>
                    <a:pt x="15691" y="34627"/>
                    <a:pt x="14370" y="32825"/>
                    <a:pt x="12886" y="31161"/>
                  </a:cubicBezTo>
                  <a:cubicBezTo>
                    <a:pt x="29536" y="22760"/>
                    <a:pt x="46906" y="15858"/>
                    <a:pt x="64790" y="10537"/>
                  </a:cubicBezTo>
                  <a:cubicBezTo>
                    <a:pt x="61936" y="8357"/>
                    <a:pt x="58839" y="6512"/>
                    <a:pt x="55561" y="5038"/>
                  </a:cubicBezTo>
                  <a:cubicBezTo>
                    <a:pt x="39289" y="10833"/>
                    <a:pt x="23655" y="18270"/>
                    <a:pt x="8902" y="27232"/>
                  </a:cubicBezTo>
                  <a:cubicBezTo>
                    <a:pt x="7406" y="26008"/>
                    <a:pt x="5825" y="24892"/>
                    <a:pt x="4169" y="23893"/>
                  </a:cubicBezTo>
                  <a:cubicBezTo>
                    <a:pt x="16955" y="15077"/>
                    <a:pt x="30606" y="7575"/>
                    <a:pt x="44912" y="1502"/>
                  </a:cubicBezTo>
                  <a:cubicBezTo>
                    <a:pt x="41443" y="739"/>
                    <a:pt x="37924" y="227"/>
                    <a:pt x="34381" y="-30"/>
                  </a:cubicBezTo>
                  <a:cubicBezTo>
                    <a:pt x="22170" y="5956"/>
                    <a:pt x="10628" y="13211"/>
                    <a:pt x="-51" y="21615"/>
                  </a:cubicBezTo>
                  <a:lnTo>
                    <a:pt x="-51" y="21615"/>
                  </a:lnTo>
                  <a:lnTo>
                    <a:pt x="-51" y="30611"/>
                  </a:lnTo>
                  <a:cubicBezTo>
                    <a:pt x="1354" y="31437"/>
                    <a:pt x="2675" y="32398"/>
                    <a:pt x="3893" y="33478"/>
                  </a:cubicBezTo>
                  <a:cubicBezTo>
                    <a:pt x="17303" y="45577"/>
                    <a:pt x="15134" y="70404"/>
                    <a:pt x="-51" y="92049"/>
                  </a:cubicBezTo>
                  <a:lnTo>
                    <a:pt x="-51" y="110237"/>
                  </a:lnTo>
                  <a:lnTo>
                    <a:pt x="29885" y="131057"/>
                  </a:lnTo>
                  <a:cubicBezTo>
                    <a:pt x="32777" y="133099"/>
                    <a:pt x="35761" y="135312"/>
                    <a:pt x="38838" y="137696"/>
                  </a:cubicBezTo>
                  <a:close/>
                </a:path>
              </a:pathLst>
            </a:custGeom>
            <a:solidFill>
              <a:schemeClr val="bg1"/>
            </a:solidFill>
            <a:ln w="4196" cap="flat">
              <a:noFill/>
              <a:prstDash val="solid"/>
              <a:miter/>
            </a:ln>
          </p:spPr>
          <p:txBody>
            <a:bodyPr rtlCol="0" anchor="ctr"/>
            <a:lstStyle/>
            <a:p>
              <a:endParaRPr lang="en-GB"/>
            </a:p>
          </p:txBody>
        </p:sp>
      </p:grpSp>
    </p:spTree>
    <p:extLst>
      <p:ext uri="{BB962C8B-B14F-4D97-AF65-F5344CB8AC3E}">
        <p14:creationId xmlns:p14="http://schemas.microsoft.com/office/powerpoint/2010/main" val="39848978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C16C1-5162-4D27-8CEF-4745DECD760E}"/>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A0F0ACB8-25A9-4EB4-96FC-5DBBB47F5409}"/>
              </a:ext>
            </a:extLst>
          </p:cNvPr>
          <p:cNvSpPr>
            <a:spLocks noGrp="1"/>
          </p:cNvSpPr>
          <p:nvPr>
            <p:ph type="body" sz="quarter" idx="11"/>
          </p:nvPr>
        </p:nvSpPr>
        <p:spPr>
          <a:xfrm>
            <a:off x="426720" y="1219200"/>
            <a:ext cx="11338560" cy="46329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30561898-0646-4C79-A794-6FCA3C87512E}"/>
              </a:ext>
            </a:extLst>
          </p:cNvPr>
          <p:cNvSpPr>
            <a:spLocks noGrp="1"/>
          </p:cNvSpPr>
          <p:nvPr>
            <p:ph type="body" sz="quarter" idx="14" hasCustomPrompt="1"/>
          </p:nvPr>
        </p:nvSpPr>
        <p:spPr>
          <a:xfrm>
            <a:off x="426721" y="6096000"/>
            <a:ext cx="11338983" cy="365760"/>
          </a:xfrm>
        </p:spPr>
        <p:txBody>
          <a:bodyPr anchor="b" anchorCtr="0"/>
          <a:lstStyle>
            <a:lvl1pPr marL="0" indent="0">
              <a:spcBef>
                <a:spcPts val="0"/>
              </a:spcBef>
              <a:buNone/>
              <a:defRPr sz="1200" baseline="0"/>
            </a:lvl1pPr>
            <a:lvl2pPr marL="304792" indent="0">
              <a:buNone/>
              <a:defRPr sz="1200"/>
            </a:lvl2pPr>
            <a:lvl3pPr marL="609585" indent="0">
              <a:buNone/>
              <a:defRPr sz="1200"/>
            </a:lvl3pPr>
            <a:lvl4pPr marL="914377" indent="0">
              <a:buNone/>
              <a:defRPr sz="1200"/>
            </a:lvl4pPr>
            <a:lvl5pPr marL="1219170" indent="0">
              <a:buNone/>
              <a:defRPr sz="1200"/>
            </a:lvl5pPr>
          </a:lstStyle>
          <a:p>
            <a:pPr lvl="0"/>
            <a:r>
              <a:rPr lang="en-US"/>
              <a:t>Insert footnote here</a:t>
            </a:r>
          </a:p>
        </p:txBody>
      </p:sp>
      <p:sp>
        <p:nvSpPr>
          <p:cNvPr id="8" name="Footer Placeholder 7">
            <a:extLst>
              <a:ext uri="{FF2B5EF4-FFF2-40B4-BE49-F238E27FC236}">
                <a16:creationId xmlns:a16="http://schemas.microsoft.com/office/drawing/2014/main" id="{0773248B-ACA3-4BB4-A32C-1E0A085C6BF2}"/>
              </a:ext>
            </a:extLst>
          </p:cNvPr>
          <p:cNvSpPr>
            <a:spLocks noGrp="1"/>
          </p:cNvSpPr>
          <p:nvPr>
            <p:ph type="ftr" sz="quarter" idx="15"/>
          </p:nvPr>
        </p:nvSpPr>
        <p:spPr/>
        <p:txBody>
          <a:bodyPr/>
          <a:lstStyle/>
          <a:p>
            <a:r>
              <a:rPr lang="en-US"/>
              <a:t>CONFIDENTIAL – BOARD ONLY – DRAFT</a:t>
            </a:r>
          </a:p>
        </p:txBody>
      </p:sp>
    </p:spTree>
    <p:extLst>
      <p:ext uri="{BB962C8B-B14F-4D97-AF65-F5344CB8AC3E}">
        <p14:creationId xmlns:p14="http://schemas.microsoft.com/office/powerpoint/2010/main" val="37276163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Toner Friend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704BDA-063A-DACF-B2E0-6517042B1F33}"/>
              </a:ext>
            </a:extLst>
          </p:cNvPr>
          <p:cNvSpPr/>
          <p:nvPr userDrawn="1"/>
        </p:nvSpPr>
        <p:spPr>
          <a:xfrm>
            <a:off x="11939592" y="-2"/>
            <a:ext cx="252408"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3A43CF-4BFB-95C7-9655-4C950D08D748}"/>
              </a:ext>
            </a:extLst>
          </p:cNvPr>
          <p:cNvSpPr/>
          <p:nvPr userDrawn="1"/>
        </p:nvSpPr>
        <p:spPr>
          <a:xfrm>
            <a:off x="10664826" y="-1"/>
            <a:ext cx="759345" cy="68638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6F72DE-E919-EA01-A48C-CA490B9E5338}"/>
              </a:ext>
            </a:extLst>
          </p:cNvPr>
          <p:cNvSpPr/>
          <p:nvPr userDrawn="1"/>
        </p:nvSpPr>
        <p:spPr>
          <a:xfrm>
            <a:off x="11426292" y="-2"/>
            <a:ext cx="51330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Slide Number Placeholder 5">
            <a:extLst>
              <a:ext uri="{FF2B5EF4-FFF2-40B4-BE49-F238E27FC236}">
                <a16:creationId xmlns:a16="http://schemas.microsoft.com/office/drawing/2014/main" id="{FDE9173D-55AC-87D8-D3AC-0375662898BB}"/>
              </a:ext>
            </a:extLst>
          </p:cNvPr>
          <p:cNvSpPr>
            <a:spLocks noGrp="1"/>
          </p:cNvSpPr>
          <p:nvPr userDrawn="1">
            <p:ph type="sldNum" sz="quarter" idx="12"/>
          </p:nvPr>
        </p:nvSpPr>
        <p:spPr>
          <a:xfrm>
            <a:off x="11379000" y="6473323"/>
            <a:ext cx="432000" cy="184666"/>
          </a:xfrm>
        </p:spPr>
        <p:txBody>
          <a:bodyPr/>
          <a:lstStyle>
            <a:lvl1pPr>
              <a:defRPr>
                <a:solidFill>
                  <a:schemeClr val="bg1"/>
                </a:solidFill>
              </a:defRPr>
            </a:lvl1pPr>
          </a:lstStyle>
          <a:p>
            <a:fld id="{24FD2396-7F2C-D741-B592-F93892A44B62}" type="slidenum">
              <a:rPr lang="en-GB" smtClean="0"/>
              <a:pPr/>
              <a:t>‹#›</a:t>
            </a:fld>
            <a:endParaRPr lang="en-GB"/>
          </a:p>
        </p:txBody>
      </p:sp>
      <p:sp>
        <p:nvSpPr>
          <p:cNvPr id="8" name="Text Placeholder 2">
            <a:extLst>
              <a:ext uri="{FF2B5EF4-FFF2-40B4-BE49-F238E27FC236}">
                <a16:creationId xmlns:a16="http://schemas.microsoft.com/office/drawing/2014/main" id="{628698C7-0366-4DCE-8F92-D38043A3608B}"/>
              </a:ext>
            </a:extLst>
          </p:cNvPr>
          <p:cNvSpPr>
            <a:spLocks noGrp="1"/>
          </p:cNvSpPr>
          <p:nvPr userDrawn="1">
            <p:ph type="body" idx="1"/>
          </p:nvPr>
        </p:nvSpPr>
        <p:spPr>
          <a:xfrm>
            <a:off x="377826" y="3048001"/>
            <a:ext cx="4194174" cy="1139824"/>
          </a:xfrm>
        </p:spPr>
        <p:txBody>
          <a:bodyPr>
            <a:normAutofit/>
          </a:bodyPr>
          <a:lstStyle>
            <a:lvl1pPr marL="0" indent="0">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itle 1">
            <a:extLst>
              <a:ext uri="{FF2B5EF4-FFF2-40B4-BE49-F238E27FC236}">
                <a16:creationId xmlns:a16="http://schemas.microsoft.com/office/drawing/2014/main" id="{4F056ED1-AB1E-8731-B4A8-24F2489F02A5}"/>
              </a:ext>
            </a:extLst>
          </p:cNvPr>
          <p:cNvSpPr>
            <a:spLocks noGrp="1"/>
          </p:cNvSpPr>
          <p:nvPr userDrawn="1">
            <p:ph type="ctrTitle"/>
          </p:nvPr>
        </p:nvSpPr>
        <p:spPr>
          <a:xfrm>
            <a:off x="304603" y="2018563"/>
            <a:ext cx="10107815" cy="609398"/>
          </a:xfrm>
        </p:spPr>
        <p:txBody>
          <a:bodyPr wrap="square" anchor="t">
            <a:spAutoFit/>
          </a:bodyPr>
          <a:lstStyle>
            <a:lvl1pPr algn="l">
              <a:defRPr sz="4400" b="0">
                <a:solidFill>
                  <a:schemeClr val="tx1"/>
                </a:solidFill>
              </a:defRPr>
            </a:lvl1pPr>
          </a:lstStyle>
          <a:p>
            <a:r>
              <a:rPr lang="en-US"/>
              <a:t>Click to edit Master title style</a:t>
            </a:r>
            <a:endParaRPr lang="en-GB"/>
          </a:p>
        </p:txBody>
      </p:sp>
      <p:sp>
        <p:nvSpPr>
          <p:cNvPr id="6" name="Freeform 19">
            <a:extLst>
              <a:ext uri="{FF2B5EF4-FFF2-40B4-BE49-F238E27FC236}">
                <a16:creationId xmlns:a16="http://schemas.microsoft.com/office/drawing/2014/main" id="{051807F2-C53D-432B-6EE4-FCC1CDAF0784}"/>
              </a:ext>
            </a:extLst>
          </p:cNvPr>
          <p:cNvSpPr/>
          <p:nvPr userDrawn="1"/>
        </p:nvSpPr>
        <p:spPr>
          <a:xfrm flipH="1">
            <a:off x="403467" y="397247"/>
            <a:ext cx="1615630" cy="204538"/>
          </a:xfrm>
          <a:custGeom>
            <a:avLst/>
            <a:gdLst>
              <a:gd name="connsiteX0" fmla="*/ 507203 w 4793759"/>
              <a:gd name="connsiteY0" fmla="*/ 159935 h 606895"/>
              <a:gd name="connsiteX1" fmla="*/ 507203 w 4793759"/>
              <a:gd name="connsiteY1" fmla="*/ 434643 h 606895"/>
              <a:gd name="connsiteX2" fmla="*/ 350553 w 4793759"/>
              <a:gd name="connsiteY2" fmla="*/ 434643 h 606895"/>
              <a:gd name="connsiteX3" fmla="*/ 184217 w 4793759"/>
              <a:gd name="connsiteY3" fmla="*/ 297289 h 606895"/>
              <a:gd name="connsiteX4" fmla="*/ 350553 w 4793759"/>
              <a:gd name="connsiteY4" fmla="*/ 159935 h 606895"/>
              <a:gd name="connsiteX5" fmla="*/ 3836721 w 4793759"/>
              <a:gd name="connsiteY5" fmla="*/ 187 h 606895"/>
              <a:gd name="connsiteX6" fmla="*/ 3663120 w 4793759"/>
              <a:gd name="connsiteY6" fmla="*/ 187 h 606895"/>
              <a:gd name="connsiteX7" fmla="*/ 3335291 w 4793759"/>
              <a:gd name="connsiteY7" fmla="*/ 346184 h 606895"/>
              <a:gd name="connsiteX8" fmla="*/ 3335105 w 4793759"/>
              <a:gd name="connsiteY8" fmla="*/ 346184 h 606895"/>
              <a:gd name="connsiteX9" fmla="*/ 3335105 w 4793759"/>
              <a:gd name="connsiteY9" fmla="*/ 187 h 606895"/>
              <a:gd name="connsiteX10" fmla="*/ 3171190 w 4793759"/>
              <a:gd name="connsiteY10" fmla="*/ 187 h 606895"/>
              <a:gd name="connsiteX11" fmla="*/ 3171190 w 4793759"/>
              <a:gd name="connsiteY11" fmla="*/ 594952 h 606895"/>
              <a:gd name="connsiteX12" fmla="*/ 3314988 w 4793759"/>
              <a:gd name="connsiteY12" fmla="*/ 594952 h 606895"/>
              <a:gd name="connsiteX13" fmla="*/ 3672806 w 4793759"/>
              <a:gd name="connsiteY13" fmla="*/ 217975 h 606895"/>
              <a:gd name="connsiteX14" fmla="*/ 3672806 w 4793759"/>
              <a:gd name="connsiteY14" fmla="*/ 594952 h 606895"/>
              <a:gd name="connsiteX15" fmla="*/ 3836721 w 4793759"/>
              <a:gd name="connsiteY15" fmla="*/ 594952 h 606895"/>
              <a:gd name="connsiteX16" fmla="*/ 683226 w 4793759"/>
              <a:gd name="connsiteY16" fmla="*/ 0 h 606895"/>
              <a:gd name="connsiteX17" fmla="*/ 344034 w 4793759"/>
              <a:gd name="connsiteY17" fmla="*/ 0 h 606895"/>
              <a:gd name="connsiteX18" fmla="*/ 0 w 4793759"/>
              <a:gd name="connsiteY18" fmla="*/ 297289 h 606895"/>
              <a:gd name="connsiteX19" fmla="*/ 344034 w 4793759"/>
              <a:gd name="connsiteY19" fmla="*/ 594578 h 606895"/>
              <a:gd name="connsiteX20" fmla="*/ 683226 w 4793759"/>
              <a:gd name="connsiteY20" fmla="*/ 594578 h 606895"/>
              <a:gd name="connsiteX21" fmla="*/ 1533533 w 4793759"/>
              <a:gd name="connsiteY21" fmla="*/ 0 h 606895"/>
              <a:gd name="connsiteX22" fmla="*/ 963371 w 4793759"/>
              <a:gd name="connsiteY22" fmla="*/ 0 h 606895"/>
              <a:gd name="connsiteX23" fmla="*/ 963371 w 4793759"/>
              <a:gd name="connsiteY23" fmla="*/ 145565 h 606895"/>
              <a:gd name="connsiteX24" fmla="*/ 1357511 w 4793759"/>
              <a:gd name="connsiteY24" fmla="*/ 145565 h 606895"/>
              <a:gd name="connsiteX25" fmla="*/ 1357511 w 4793759"/>
              <a:gd name="connsiteY25" fmla="*/ 234211 h 606895"/>
              <a:gd name="connsiteX26" fmla="*/ 991683 w 4793759"/>
              <a:gd name="connsiteY26" fmla="*/ 234211 h 606895"/>
              <a:gd name="connsiteX27" fmla="*/ 991683 w 4793759"/>
              <a:gd name="connsiteY27" fmla="*/ 360367 h 606895"/>
              <a:gd name="connsiteX28" fmla="*/ 1357511 w 4793759"/>
              <a:gd name="connsiteY28" fmla="*/ 360367 h 606895"/>
              <a:gd name="connsiteX29" fmla="*/ 1357511 w 4793759"/>
              <a:gd name="connsiteY29" fmla="*/ 360554 h 606895"/>
              <a:gd name="connsiteX30" fmla="*/ 1357511 w 4793759"/>
              <a:gd name="connsiteY30" fmla="*/ 449200 h 606895"/>
              <a:gd name="connsiteX31" fmla="*/ 960204 w 4793759"/>
              <a:gd name="connsiteY31" fmla="*/ 449200 h 606895"/>
              <a:gd name="connsiteX32" fmla="*/ 960204 w 4793759"/>
              <a:gd name="connsiteY32" fmla="*/ 594765 h 606895"/>
              <a:gd name="connsiteX33" fmla="*/ 1533533 w 4793759"/>
              <a:gd name="connsiteY33" fmla="*/ 594765 h 606895"/>
              <a:gd name="connsiteX34" fmla="*/ 2427613 w 4793759"/>
              <a:gd name="connsiteY34" fmla="*/ 0 h 606895"/>
              <a:gd name="connsiteX35" fmla="*/ 1794493 w 4793759"/>
              <a:gd name="connsiteY35" fmla="*/ 0 h 606895"/>
              <a:gd name="connsiteX36" fmla="*/ 1794493 w 4793759"/>
              <a:gd name="connsiteY36" fmla="*/ 159935 h 606895"/>
              <a:gd name="connsiteX37" fmla="*/ 2023042 w 4793759"/>
              <a:gd name="connsiteY37" fmla="*/ 159935 h 606895"/>
              <a:gd name="connsiteX38" fmla="*/ 2023042 w 4793759"/>
              <a:gd name="connsiteY38" fmla="*/ 594578 h 606895"/>
              <a:gd name="connsiteX39" fmla="*/ 2199064 w 4793759"/>
              <a:gd name="connsiteY39" fmla="*/ 594578 h 606895"/>
              <a:gd name="connsiteX40" fmla="*/ 2199064 w 4793759"/>
              <a:gd name="connsiteY40" fmla="*/ 159935 h 606895"/>
              <a:gd name="connsiteX41" fmla="*/ 2427613 w 4793759"/>
              <a:gd name="connsiteY41" fmla="*/ 159935 h 606895"/>
              <a:gd name="connsiteX42" fmla="*/ 2864409 w 4793759"/>
              <a:gd name="connsiteY42" fmla="*/ 0 h 606895"/>
              <a:gd name="connsiteX43" fmla="*/ 2688387 w 4793759"/>
              <a:gd name="connsiteY43" fmla="*/ 0 h 606895"/>
              <a:gd name="connsiteX44" fmla="*/ 2688387 w 4793759"/>
              <a:gd name="connsiteY44" fmla="*/ 594765 h 606895"/>
              <a:gd name="connsiteX45" fmla="*/ 2864409 w 4793759"/>
              <a:gd name="connsiteY45" fmla="*/ 594765 h 606895"/>
              <a:gd name="connsiteX46" fmla="*/ 4793759 w 4793759"/>
              <a:gd name="connsiteY46" fmla="*/ 0 h 606895"/>
              <a:gd name="connsiteX47" fmla="*/ 4617737 w 4793759"/>
              <a:gd name="connsiteY47" fmla="*/ 0 h 606895"/>
              <a:gd name="connsiteX48" fmla="*/ 4617737 w 4793759"/>
              <a:gd name="connsiteY48" fmla="*/ 294490 h 606895"/>
              <a:gd name="connsiteX49" fmla="*/ 4460714 w 4793759"/>
              <a:gd name="connsiteY49" fmla="*/ 455545 h 606895"/>
              <a:gd name="connsiteX50" fmla="*/ 4303691 w 4793759"/>
              <a:gd name="connsiteY50" fmla="*/ 294490 h 606895"/>
              <a:gd name="connsiteX51" fmla="*/ 4303691 w 4793759"/>
              <a:gd name="connsiteY51" fmla="*/ 0 h 606895"/>
              <a:gd name="connsiteX52" fmla="*/ 4127669 w 4793759"/>
              <a:gd name="connsiteY52" fmla="*/ 0 h 606895"/>
              <a:gd name="connsiteX53" fmla="*/ 4127669 w 4793759"/>
              <a:gd name="connsiteY53" fmla="*/ 303448 h 606895"/>
              <a:gd name="connsiteX54" fmla="*/ 4460714 w 4793759"/>
              <a:gd name="connsiteY54" fmla="*/ 606895 h 606895"/>
              <a:gd name="connsiteX55" fmla="*/ 4793759 w 4793759"/>
              <a:gd name="connsiteY55" fmla="*/ 303448 h 6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793759" h="606895">
                <a:moveTo>
                  <a:pt x="507203" y="159935"/>
                </a:moveTo>
                <a:lnTo>
                  <a:pt x="507203" y="434643"/>
                </a:lnTo>
                <a:lnTo>
                  <a:pt x="350553" y="434643"/>
                </a:lnTo>
                <a:cubicBezTo>
                  <a:pt x="235813" y="434643"/>
                  <a:pt x="184217" y="392653"/>
                  <a:pt x="184217" y="297289"/>
                </a:cubicBezTo>
                <a:cubicBezTo>
                  <a:pt x="184217" y="201925"/>
                  <a:pt x="235813" y="159935"/>
                  <a:pt x="350553" y="159935"/>
                </a:cubicBezTo>
                <a:close/>
                <a:moveTo>
                  <a:pt x="3836721" y="187"/>
                </a:moveTo>
                <a:lnTo>
                  <a:pt x="3663120" y="187"/>
                </a:lnTo>
                <a:lnTo>
                  <a:pt x="3335291" y="346184"/>
                </a:lnTo>
                <a:lnTo>
                  <a:pt x="3335105" y="346184"/>
                </a:lnTo>
                <a:lnTo>
                  <a:pt x="3335105" y="187"/>
                </a:lnTo>
                <a:lnTo>
                  <a:pt x="3171190" y="187"/>
                </a:lnTo>
                <a:lnTo>
                  <a:pt x="3171190" y="594952"/>
                </a:lnTo>
                <a:lnTo>
                  <a:pt x="3314988" y="594952"/>
                </a:lnTo>
                <a:lnTo>
                  <a:pt x="3672806" y="217975"/>
                </a:lnTo>
                <a:lnTo>
                  <a:pt x="3672806" y="594952"/>
                </a:lnTo>
                <a:lnTo>
                  <a:pt x="3836721" y="594952"/>
                </a:lnTo>
                <a:close/>
                <a:moveTo>
                  <a:pt x="683226" y="0"/>
                </a:moveTo>
                <a:lnTo>
                  <a:pt x="344034" y="0"/>
                </a:lnTo>
                <a:cubicBezTo>
                  <a:pt x="108220" y="0"/>
                  <a:pt x="0" y="102642"/>
                  <a:pt x="0" y="297289"/>
                </a:cubicBezTo>
                <a:cubicBezTo>
                  <a:pt x="0" y="491936"/>
                  <a:pt x="108220" y="594578"/>
                  <a:pt x="344034" y="594578"/>
                </a:cubicBezTo>
                <a:lnTo>
                  <a:pt x="683226" y="594578"/>
                </a:lnTo>
                <a:close/>
                <a:moveTo>
                  <a:pt x="1533533" y="0"/>
                </a:moveTo>
                <a:lnTo>
                  <a:pt x="963371" y="0"/>
                </a:lnTo>
                <a:lnTo>
                  <a:pt x="963371" y="145565"/>
                </a:lnTo>
                <a:lnTo>
                  <a:pt x="1357511" y="145565"/>
                </a:lnTo>
                <a:lnTo>
                  <a:pt x="1357511" y="234211"/>
                </a:lnTo>
                <a:lnTo>
                  <a:pt x="991683" y="234211"/>
                </a:lnTo>
                <a:lnTo>
                  <a:pt x="991683" y="360367"/>
                </a:lnTo>
                <a:lnTo>
                  <a:pt x="1357511" y="360367"/>
                </a:lnTo>
                <a:lnTo>
                  <a:pt x="1357511" y="360554"/>
                </a:lnTo>
                <a:lnTo>
                  <a:pt x="1357511" y="449200"/>
                </a:lnTo>
                <a:lnTo>
                  <a:pt x="960204" y="449200"/>
                </a:lnTo>
                <a:lnTo>
                  <a:pt x="960204" y="594765"/>
                </a:lnTo>
                <a:lnTo>
                  <a:pt x="1533533" y="594765"/>
                </a:lnTo>
                <a:close/>
                <a:moveTo>
                  <a:pt x="2427613" y="0"/>
                </a:moveTo>
                <a:lnTo>
                  <a:pt x="1794493" y="0"/>
                </a:lnTo>
                <a:lnTo>
                  <a:pt x="1794493" y="159935"/>
                </a:lnTo>
                <a:lnTo>
                  <a:pt x="2023042" y="159935"/>
                </a:lnTo>
                <a:lnTo>
                  <a:pt x="2023042" y="594578"/>
                </a:lnTo>
                <a:lnTo>
                  <a:pt x="2199064" y="594578"/>
                </a:lnTo>
                <a:lnTo>
                  <a:pt x="2199064" y="159935"/>
                </a:lnTo>
                <a:lnTo>
                  <a:pt x="2427613" y="159935"/>
                </a:lnTo>
                <a:close/>
                <a:moveTo>
                  <a:pt x="2864409" y="0"/>
                </a:moveTo>
                <a:lnTo>
                  <a:pt x="2688387" y="0"/>
                </a:lnTo>
                <a:lnTo>
                  <a:pt x="2688387" y="594765"/>
                </a:lnTo>
                <a:lnTo>
                  <a:pt x="2864409" y="594765"/>
                </a:lnTo>
                <a:close/>
                <a:moveTo>
                  <a:pt x="4793759" y="0"/>
                </a:moveTo>
                <a:lnTo>
                  <a:pt x="4617737" y="0"/>
                </a:lnTo>
                <a:lnTo>
                  <a:pt x="4617737" y="294490"/>
                </a:lnTo>
                <a:cubicBezTo>
                  <a:pt x="4617737" y="407770"/>
                  <a:pt x="4564092" y="455545"/>
                  <a:pt x="4460714" y="455545"/>
                </a:cubicBezTo>
                <a:cubicBezTo>
                  <a:pt x="4357336" y="455545"/>
                  <a:pt x="4303691" y="407770"/>
                  <a:pt x="4303691" y="294490"/>
                </a:cubicBezTo>
                <a:lnTo>
                  <a:pt x="4303691" y="0"/>
                </a:lnTo>
                <a:lnTo>
                  <a:pt x="4127669" y="0"/>
                </a:lnTo>
                <a:lnTo>
                  <a:pt x="4127669" y="303448"/>
                </a:lnTo>
                <a:cubicBezTo>
                  <a:pt x="4127669" y="515450"/>
                  <a:pt x="4234586" y="606895"/>
                  <a:pt x="4460714" y="606895"/>
                </a:cubicBezTo>
                <a:cubicBezTo>
                  <a:pt x="4686842" y="606895"/>
                  <a:pt x="4793759" y="515450"/>
                  <a:pt x="4793759" y="30344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0" name="Group 9">
            <a:extLst>
              <a:ext uri="{FF2B5EF4-FFF2-40B4-BE49-F238E27FC236}">
                <a16:creationId xmlns:a16="http://schemas.microsoft.com/office/drawing/2014/main" id="{225AE3F4-FBDB-07A8-676A-439E0DD81AE2}"/>
              </a:ext>
            </a:extLst>
          </p:cNvPr>
          <p:cNvGrpSpPr/>
          <p:nvPr userDrawn="1"/>
        </p:nvGrpSpPr>
        <p:grpSpPr>
          <a:xfrm>
            <a:off x="391160" y="5604603"/>
            <a:ext cx="861106" cy="867635"/>
            <a:chOff x="235053" y="5570710"/>
            <a:chExt cx="1070162" cy="1078276"/>
          </a:xfrm>
        </p:grpSpPr>
        <p:sp>
          <p:nvSpPr>
            <p:cNvPr id="11" name="Rectangle 10">
              <a:extLst>
                <a:ext uri="{FF2B5EF4-FFF2-40B4-BE49-F238E27FC236}">
                  <a16:creationId xmlns:a16="http://schemas.microsoft.com/office/drawing/2014/main" id="{ED938567-CC96-6CF0-0EB7-81C43694906E}"/>
                </a:ext>
              </a:extLst>
            </p:cNvPr>
            <p:cNvSpPr/>
            <p:nvPr userDrawn="1"/>
          </p:nvSpPr>
          <p:spPr>
            <a:xfrm>
              <a:off x="235053" y="5570710"/>
              <a:ext cx="1070162" cy="1078276"/>
            </a:xfrm>
            <a:prstGeom prst="rect">
              <a:avLst/>
            </a:prstGeom>
            <a:solidFill>
              <a:srgbClr val="1514D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grpSp>
          <p:nvGrpSpPr>
            <p:cNvPr id="12" name="Group 11">
              <a:extLst>
                <a:ext uri="{FF2B5EF4-FFF2-40B4-BE49-F238E27FC236}">
                  <a16:creationId xmlns:a16="http://schemas.microsoft.com/office/drawing/2014/main" id="{811E2762-6453-92E0-ECCF-D2E2A3E2E865}"/>
                </a:ext>
              </a:extLst>
            </p:cNvPr>
            <p:cNvGrpSpPr/>
            <p:nvPr userDrawn="1"/>
          </p:nvGrpSpPr>
          <p:grpSpPr>
            <a:xfrm>
              <a:off x="236899" y="5784336"/>
              <a:ext cx="867102" cy="859405"/>
              <a:chOff x="-210" y="6000968"/>
              <a:chExt cx="867102" cy="859405"/>
            </a:xfrm>
            <a:solidFill>
              <a:schemeClr val="bg1"/>
            </a:solidFill>
          </p:grpSpPr>
          <p:sp>
            <p:nvSpPr>
              <p:cNvPr id="13" name="Freeform 14">
                <a:extLst>
                  <a:ext uri="{FF2B5EF4-FFF2-40B4-BE49-F238E27FC236}">
                    <a16:creationId xmlns:a16="http://schemas.microsoft.com/office/drawing/2014/main" id="{32AE6E05-9F4E-D237-E375-98D9D38E59AB}"/>
                  </a:ext>
                </a:extLst>
              </p:cNvPr>
              <p:cNvSpPr/>
              <p:nvPr userDrawn="1"/>
            </p:nvSpPr>
            <p:spPr>
              <a:xfrm>
                <a:off x="-3" y="6427626"/>
                <a:ext cx="45201" cy="85186"/>
              </a:xfrm>
              <a:custGeom>
                <a:avLst/>
                <a:gdLst>
                  <a:gd name="connsiteX0" fmla="*/ -51 w 37961"/>
                  <a:gd name="connsiteY0" fmla="*/ -30 h 71541"/>
                  <a:gd name="connsiteX1" fmla="*/ -51 w 37961"/>
                  <a:gd name="connsiteY1" fmla="*/ 71512 h 71541"/>
                  <a:gd name="connsiteX2" fmla="*/ 37910 w 37961"/>
                  <a:gd name="connsiteY2" fmla="*/ 44109 h 71541"/>
                </a:gdLst>
                <a:ahLst/>
                <a:cxnLst>
                  <a:cxn ang="0">
                    <a:pos x="connsiteX0" y="connsiteY0"/>
                  </a:cxn>
                  <a:cxn ang="0">
                    <a:pos x="connsiteX1" y="connsiteY1"/>
                  </a:cxn>
                  <a:cxn ang="0">
                    <a:pos x="connsiteX2" y="connsiteY2"/>
                  </a:cxn>
                </a:cxnLst>
                <a:rect l="l" t="t" r="r" b="b"/>
                <a:pathLst>
                  <a:path w="37961" h="71541">
                    <a:moveTo>
                      <a:pt x="-51" y="-30"/>
                    </a:moveTo>
                    <a:lnTo>
                      <a:pt x="-51" y="71512"/>
                    </a:lnTo>
                    <a:cubicBezTo>
                      <a:pt x="13073" y="63043"/>
                      <a:pt x="25744" y="53896"/>
                      <a:pt x="37910" y="44109"/>
                    </a:cubicBezTo>
                    <a:close/>
                  </a:path>
                </a:pathLst>
              </a:custGeom>
              <a:grpFill/>
              <a:ln w="10319" cap="flat">
                <a:noFill/>
                <a:prstDash val="solid"/>
                <a:miter/>
              </a:ln>
            </p:spPr>
            <p:txBody>
              <a:bodyPr rtlCol="0" anchor="ctr"/>
              <a:lstStyle/>
              <a:p>
                <a:endParaRPr lang="en-GB"/>
              </a:p>
            </p:txBody>
          </p:sp>
          <p:sp>
            <p:nvSpPr>
              <p:cNvPr id="14" name="Freeform 21">
                <a:extLst>
                  <a:ext uri="{FF2B5EF4-FFF2-40B4-BE49-F238E27FC236}">
                    <a16:creationId xmlns:a16="http://schemas.microsoft.com/office/drawing/2014/main" id="{4A1379F4-1A39-ADAC-FF6D-98FBD6710FB0}"/>
                  </a:ext>
                </a:extLst>
              </p:cNvPr>
              <p:cNvSpPr/>
              <p:nvPr userDrawn="1"/>
            </p:nvSpPr>
            <p:spPr>
              <a:xfrm>
                <a:off x="-3" y="6000968"/>
                <a:ext cx="866895" cy="859405"/>
              </a:xfrm>
              <a:custGeom>
                <a:avLst/>
                <a:gdLst>
                  <a:gd name="connsiteX0" fmla="*/ 184096 w 728037"/>
                  <a:gd name="connsiteY0" fmla="*/ -30 h 721747"/>
                  <a:gd name="connsiteX1" fmla="*/ 384 w 728037"/>
                  <a:gd name="connsiteY1" fmla="*/ 31969 h 721747"/>
                  <a:gd name="connsiteX2" fmla="*/ 384 w 728037"/>
                  <a:gd name="connsiteY2" fmla="*/ 31969 h 721747"/>
                  <a:gd name="connsiteX3" fmla="*/ 384 w 728037"/>
                  <a:gd name="connsiteY3" fmla="*/ 53908 h 721747"/>
                  <a:gd name="connsiteX4" fmla="*/ 18755 w 728037"/>
                  <a:gd name="connsiteY4" fmla="*/ 48532 h 721747"/>
                  <a:gd name="connsiteX5" fmla="*/ 32077 w 728037"/>
                  <a:gd name="connsiteY5" fmla="*/ 45930 h 721747"/>
                  <a:gd name="connsiteX6" fmla="*/ 36778 w 728037"/>
                  <a:gd name="connsiteY6" fmla="*/ 45237 h 721747"/>
                  <a:gd name="connsiteX7" fmla="*/ 174170 w 728037"/>
                  <a:gd name="connsiteY7" fmla="*/ 82872 h 721747"/>
                  <a:gd name="connsiteX8" fmla="*/ 174170 w 728037"/>
                  <a:gd name="connsiteY8" fmla="*/ 82872 h 721747"/>
                  <a:gd name="connsiteX9" fmla="*/ 52624 w 728037"/>
                  <a:gd name="connsiteY9" fmla="*/ 425752 h 721747"/>
                  <a:gd name="connsiteX10" fmla="*/ 994 w 728037"/>
                  <a:gd name="connsiteY10" fmla="*/ 465468 h 721747"/>
                  <a:gd name="connsiteX11" fmla="*/ -51 w 728037"/>
                  <a:gd name="connsiteY11" fmla="*/ 466162 h 721747"/>
                  <a:gd name="connsiteX12" fmla="*/ -51 w 728037"/>
                  <a:gd name="connsiteY12" fmla="*/ 502583 h 721747"/>
                  <a:gd name="connsiteX13" fmla="*/ 15447 w 728037"/>
                  <a:gd name="connsiteY13" fmla="*/ 491570 h 721747"/>
                  <a:gd name="connsiteX14" fmla="*/ 71344 w 728037"/>
                  <a:gd name="connsiteY14" fmla="*/ 581063 h 721747"/>
                  <a:gd name="connsiteX15" fmla="*/ 97464 w 728037"/>
                  <a:gd name="connsiteY15" fmla="*/ 563719 h 721747"/>
                  <a:gd name="connsiteX16" fmla="*/ 145003 w 728037"/>
                  <a:gd name="connsiteY16" fmla="*/ 528599 h 721747"/>
                  <a:gd name="connsiteX17" fmla="*/ 147092 w 728037"/>
                  <a:gd name="connsiteY17" fmla="*/ 526778 h 721747"/>
                  <a:gd name="connsiteX18" fmla="*/ 73956 w 728037"/>
                  <a:gd name="connsiteY18" fmla="*/ 443095 h 721747"/>
                  <a:gd name="connsiteX19" fmla="*/ 126196 w 728037"/>
                  <a:gd name="connsiteY19" fmla="*/ 388030 h 721747"/>
                  <a:gd name="connsiteX20" fmla="*/ 216049 w 728037"/>
                  <a:gd name="connsiteY20" fmla="*/ 460352 h 721747"/>
                  <a:gd name="connsiteX21" fmla="*/ 268289 w 728037"/>
                  <a:gd name="connsiteY21" fmla="*/ 395661 h 721747"/>
                  <a:gd name="connsiteX22" fmla="*/ 165028 w 728037"/>
                  <a:gd name="connsiteY22" fmla="*/ 334092 h 721747"/>
                  <a:gd name="connsiteX23" fmla="*/ 194718 w 728037"/>
                  <a:gd name="connsiteY23" fmla="*/ 279373 h 721747"/>
                  <a:gd name="connsiteX24" fmla="*/ 309211 w 728037"/>
                  <a:gd name="connsiteY24" fmla="*/ 327328 h 721747"/>
                  <a:gd name="connsiteX25" fmla="*/ 331239 w 728037"/>
                  <a:gd name="connsiteY25" fmla="*/ 274430 h 721747"/>
                  <a:gd name="connsiteX26" fmla="*/ 333764 w 728037"/>
                  <a:gd name="connsiteY26" fmla="*/ 266713 h 721747"/>
                  <a:gd name="connsiteX27" fmla="*/ 212044 w 728037"/>
                  <a:gd name="connsiteY27" fmla="*/ 231245 h 721747"/>
                  <a:gd name="connsiteX28" fmla="*/ 220751 w 728037"/>
                  <a:gd name="connsiteY28" fmla="*/ 185198 h 721747"/>
                  <a:gd name="connsiteX29" fmla="*/ 346127 w 728037"/>
                  <a:gd name="connsiteY29" fmla="*/ 207571 h 721747"/>
                  <a:gd name="connsiteX30" fmla="*/ 345431 w 728037"/>
                  <a:gd name="connsiteY30" fmla="*/ 159010 h 721747"/>
                  <a:gd name="connsiteX31" fmla="*/ 220054 w 728037"/>
                  <a:gd name="connsiteY31" fmla="*/ 147043 h 721747"/>
                  <a:gd name="connsiteX32" fmla="*/ 211348 w 728037"/>
                  <a:gd name="connsiteY32" fmla="*/ 113657 h 721747"/>
                  <a:gd name="connsiteX33" fmla="*/ 331848 w 728037"/>
                  <a:gd name="connsiteY33" fmla="*/ 115651 h 721747"/>
                  <a:gd name="connsiteX34" fmla="*/ 320878 w 728037"/>
                  <a:gd name="connsiteY34" fmla="*/ 96226 h 721747"/>
                  <a:gd name="connsiteX35" fmla="*/ 310604 w 728037"/>
                  <a:gd name="connsiteY35" fmla="*/ 83045 h 721747"/>
                  <a:gd name="connsiteX36" fmla="*/ 198201 w 728037"/>
                  <a:gd name="connsiteY36" fmla="*/ 88162 h 721747"/>
                  <a:gd name="connsiteX37" fmla="*/ 179568 w 728037"/>
                  <a:gd name="connsiteY37" fmla="*/ 67350 h 721747"/>
                  <a:gd name="connsiteX38" fmla="*/ 281437 w 728037"/>
                  <a:gd name="connsiteY38" fmla="*/ 56770 h 721747"/>
                  <a:gd name="connsiteX39" fmla="*/ 250528 w 728037"/>
                  <a:gd name="connsiteY39" fmla="*/ 39427 h 721747"/>
                  <a:gd name="connsiteX40" fmla="*/ 159369 w 728037"/>
                  <a:gd name="connsiteY40" fmla="*/ 52868 h 721747"/>
                  <a:gd name="connsiteX41" fmla="*/ 136557 w 728037"/>
                  <a:gd name="connsiteY41" fmla="*/ 42462 h 721747"/>
                  <a:gd name="connsiteX42" fmla="*/ 196982 w 728037"/>
                  <a:gd name="connsiteY42" fmla="*/ 28934 h 721747"/>
                  <a:gd name="connsiteX43" fmla="*/ 196982 w 728037"/>
                  <a:gd name="connsiteY43" fmla="*/ 28934 h 721747"/>
                  <a:gd name="connsiteX44" fmla="*/ 113833 w 728037"/>
                  <a:gd name="connsiteY44" fmla="*/ 36131 h 721747"/>
                  <a:gd name="connsiteX45" fmla="*/ 89802 w 728037"/>
                  <a:gd name="connsiteY45" fmla="*/ 32749 h 721747"/>
                  <a:gd name="connsiteX46" fmla="*/ 146309 w 728037"/>
                  <a:gd name="connsiteY46" fmla="*/ 21216 h 721747"/>
                  <a:gd name="connsiteX47" fmla="*/ 336550 w 728037"/>
                  <a:gd name="connsiteY47" fmla="*/ 89202 h 721747"/>
                  <a:gd name="connsiteX48" fmla="*/ 336550 w 728037"/>
                  <a:gd name="connsiteY48" fmla="*/ 89202 h 721747"/>
                  <a:gd name="connsiteX49" fmla="*/ 293713 w 728037"/>
                  <a:gd name="connsiteY49" fmla="*/ 410923 h 721747"/>
                  <a:gd name="connsiteX50" fmla="*/ 217616 w 728037"/>
                  <a:gd name="connsiteY50" fmla="*/ 504144 h 721747"/>
                  <a:gd name="connsiteX51" fmla="*/ 144045 w 728037"/>
                  <a:gd name="connsiteY51" fmla="*/ 570656 h 721747"/>
                  <a:gd name="connsiteX52" fmla="*/ 25634 w 728037"/>
                  <a:gd name="connsiteY52" fmla="*/ 646187 h 721747"/>
                  <a:gd name="connsiteX53" fmla="*/ 123 w 728037"/>
                  <a:gd name="connsiteY53" fmla="*/ 658935 h 721747"/>
                  <a:gd name="connsiteX54" fmla="*/ 123 w 728037"/>
                  <a:gd name="connsiteY54" fmla="*/ 697524 h 721747"/>
                  <a:gd name="connsiteX55" fmla="*/ 109827 w 728037"/>
                  <a:gd name="connsiteY55" fmla="*/ 634133 h 721747"/>
                  <a:gd name="connsiteX56" fmla="*/ 167814 w 728037"/>
                  <a:gd name="connsiteY56" fmla="*/ 716168 h 721747"/>
                  <a:gd name="connsiteX57" fmla="*/ 257667 w 728037"/>
                  <a:gd name="connsiteY57" fmla="*/ 651217 h 721747"/>
                  <a:gd name="connsiteX58" fmla="*/ 188014 w 728037"/>
                  <a:gd name="connsiteY58" fmla="*/ 573171 h 721747"/>
                  <a:gd name="connsiteX59" fmla="*/ 260540 w 728037"/>
                  <a:gd name="connsiteY59" fmla="*/ 500069 h 721747"/>
                  <a:gd name="connsiteX60" fmla="*/ 340555 w 728037"/>
                  <a:gd name="connsiteY60" fmla="*/ 571350 h 721747"/>
                  <a:gd name="connsiteX61" fmla="*/ 403069 w 728037"/>
                  <a:gd name="connsiteY61" fmla="*/ 490443 h 721747"/>
                  <a:gd name="connsiteX62" fmla="*/ 316002 w 728037"/>
                  <a:gd name="connsiteY62" fmla="*/ 426793 h 721747"/>
                  <a:gd name="connsiteX63" fmla="*/ 357359 w 728037"/>
                  <a:gd name="connsiteY63" fmla="*/ 351435 h 721747"/>
                  <a:gd name="connsiteX64" fmla="*/ 449911 w 728037"/>
                  <a:gd name="connsiteY64" fmla="*/ 406414 h 721747"/>
                  <a:gd name="connsiteX65" fmla="*/ 476467 w 728037"/>
                  <a:gd name="connsiteY65" fmla="*/ 330363 h 721747"/>
                  <a:gd name="connsiteX66" fmla="*/ 381302 w 728037"/>
                  <a:gd name="connsiteY66" fmla="*/ 283449 h 721747"/>
                  <a:gd name="connsiteX67" fmla="*/ 391228 w 728037"/>
                  <a:gd name="connsiteY67" fmla="*/ 219192 h 721747"/>
                  <a:gd name="connsiteX68" fmla="*/ 487002 w 728037"/>
                  <a:gd name="connsiteY68" fmla="*/ 258301 h 721747"/>
                  <a:gd name="connsiteX69" fmla="*/ 482910 w 728037"/>
                  <a:gd name="connsiteY69" fmla="*/ 198986 h 721747"/>
                  <a:gd name="connsiteX70" fmla="*/ 388007 w 728037"/>
                  <a:gd name="connsiteY70" fmla="*/ 166294 h 721747"/>
                  <a:gd name="connsiteX71" fmla="*/ 373902 w 728037"/>
                  <a:gd name="connsiteY71" fmla="*/ 119814 h 721747"/>
                  <a:gd name="connsiteX72" fmla="*/ 466715 w 728037"/>
                  <a:gd name="connsiteY72" fmla="*/ 146609 h 721747"/>
                  <a:gd name="connsiteX73" fmla="*/ 442772 w 728037"/>
                  <a:gd name="connsiteY73" fmla="*/ 108800 h 721747"/>
                  <a:gd name="connsiteX74" fmla="*/ 351351 w 728037"/>
                  <a:gd name="connsiteY74" fmla="*/ 82005 h 721747"/>
                  <a:gd name="connsiteX75" fmla="*/ 328366 w 728037"/>
                  <a:gd name="connsiteY75" fmla="*/ 57811 h 721747"/>
                  <a:gd name="connsiteX76" fmla="*/ 379474 w 728037"/>
                  <a:gd name="connsiteY76" fmla="*/ 67610 h 721747"/>
                  <a:gd name="connsiteX77" fmla="*/ 306164 w 728037"/>
                  <a:gd name="connsiteY77" fmla="*/ 41161 h 721747"/>
                  <a:gd name="connsiteX78" fmla="*/ 289360 w 728037"/>
                  <a:gd name="connsiteY78" fmla="*/ 31275 h 721747"/>
                  <a:gd name="connsiteX79" fmla="*/ 437374 w 728037"/>
                  <a:gd name="connsiteY79" fmla="*/ 89896 h 721747"/>
                  <a:gd name="connsiteX80" fmla="*/ 451217 w 728037"/>
                  <a:gd name="connsiteY80" fmla="*/ 101776 h 721747"/>
                  <a:gd name="connsiteX81" fmla="*/ 465061 w 728037"/>
                  <a:gd name="connsiteY81" fmla="*/ 117906 h 721747"/>
                  <a:gd name="connsiteX82" fmla="*/ 465061 w 728037"/>
                  <a:gd name="connsiteY82" fmla="*/ 117906 h 721747"/>
                  <a:gd name="connsiteX83" fmla="*/ 226497 w 728037"/>
                  <a:gd name="connsiteY83" fmla="*/ 721631 h 721747"/>
                  <a:gd name="connsiteX84" fmla="*/ 319833 w 728037"/>
                  <a:gd name="connsiteY84" fmla="*/ 721631 h 721747"/>
                  <a:gd name="connsiteX85" fmla="*/ 300765 w 728037"/>
                  <a:gd name="connsiteY85" fmla="*/ 700559 h 721747"/>
                  <a:gd name="connsiteX86" fmla="*/ 383566 w 728037"/>
                  <a:gd name="connsiteY86" fmla="*/ 612628 h 721747"/>
                  <a:gd name="connsiteX87" fmla="*/ 446080 w 728037"/>
                  <a:gd name="connsiteY87" fmla="*/ 674630 h 721747"/>
                  <a:gd name="connsiteX88" fmla="*/ 513383 w 728037"/>
                  <a:gd name="connsiteY88" fmla="*/ 586005 h 721747"/>
                  <a:gd name="connsiteX89" fmla="*/ 445558 w 728037"/>
                  <a:gd name="connsiteY89" fmla="*/ 524349 h 721747"/>
                  <a:gd name="connsiteX90" fmla="*/ 490920 w 728037"/>
                  <a:gd name="connsiteY90" fmla="*/ 434424 h 721747"/>
                  <a:gd name="connsiteX91" fmla="*/ 562576 w 728037"/>
                  <a:gd name="connsiteY91" fmla="*/ 493912 h 721747"/>
                  <a:gd name="connsiteX92" fmla="*/ 589915 w 728037"/>
                  <a:gd name="connsiteY92" fmla="*/ 410316 h 721747"/>
                  <a:gd name="connsiteX93" fmla="*/ 516169 w 728037"/>
                  <a:gd name="connsiteY93" fmla="*/ 353777 h 721747"/>
                  <a:gd name="connsiteX94" fmla="*/ 526008 w 728037"/>
                  <a:gd name="connsiteY94" fmla="*/ 277812 h 721747"/>
                  <a:gd name="connsiteX95" fmla="*/ 599492 w 728037"/>
                  <a:gd name="connsiteY95" fmla="*/ 330363 h 721747"/>
                  <a:gd name="connsiteX96" fmla="*/ 593224 w 728037"/>
                  <a:gd name="connsiteY96" fmla="*/ 264458 h 721747"/>
                  <a:gd name="connsiteX97" fmla="*/ 521654 w 728037"/>
                  <a:gd name="connsiteY97" fmla="*/ 215636 h 721747"/>
                  <a:gd name="connsiteX98" fmla="*/ 505982 w 728037"/>
                  <a:gd name="connsiteY98" fmla="*/ 161525 h 721747"/>
                  <a:gd name="connsiteX99" fmla="*/ 505982 w 728037"/>
                  <a:gd name="connsiteY99" fmla="*/ 161525 h 721747"/>
                  <a:gd name="connsiteX100" fmla="*/ 558223 w 728037"/>
                  <a:gd name="connsiteY100" fmla="*/ 194304 h 721747"/>
                  <a:gd name="connsiteX101" fmla="*/ 490833 w 728037"/>
                  <a:gd name="connsiteY101" fmla="*/ 130827 h 721747"/>
                  <a:gd name="connsiteX102" fmla="*/ 476902 w 728037"/>
                  <a:gd name="connsiteY102" fmla="*/ 110535 h 721747"/>
                  <a:gd name="connsiteX103" fmla="*/ 572066 w 728037"/>
                  <a:gd name="connsiteY103" fmla="*/ 193697 h 721747"/>
                  <a:gd name="connsiteX104" fmla="*/ 599492 w 728037"/>
                  <a:gd name="connsiteY104" fmla="*/ 242952 h 721747"/>
                  <a:gd name="connsiteX105" fmla="*/ 604804 w 728037"/>
                  <a:gd name="connsiteY105" fmla="*/ 258474 h 721747"/>
                  <a:gd name="connsiteX106" fmla="*/ 587390 w 728037"/>
                  <a:gd name="connsiteY106" fmla="*/ 495906 h 721747"/>
                  <a:gd name="connsiteX107" fmla="*/ 448083 w 728037"/>
                  <a:gd name="connsiteY107" fmla="*/ 721371 h 721747"/>
                  <a:gd name="connsiteX108" fmla="*/ 559093 w 728037"/>
                  <a:gd name="connsiteY108" fmla="*/ 721371 h 721747"/>
                  <a:gd name="connsiteX109" fmla="*/ 589480 w 728037"/>
                  <a:gd name="connsiteY109" fmla="*/ 674977 h 721747"/>
                  <a:gd name="connsiteX110" fmla="*/ 548210 w 728037"/>
                  <a:gd name="connsiteY110" fmla="*/ 624334 h 721747"/>
                  <a:gd name="connsiteX111" fmla="*/ 596880 w 728037"/>
                  <a:gd name="connsiteY111" fmla="*/ 528945 h 721747"/>
                  <a:gd name="connsiteX112" fmla="*/ 637279 w 728037"/>
                  <a:gd name="connsiteY112" fmla="*/ 579588 h 721747"/>
                  <a:gd name="connsiteX113" fmla="*/ 662790 w 728037"/>
                  <a:gd name="connsiteY113" fmla="*/ 494779 h 721747"/>
                  <a:gd name="connsiteX114" fmla="*/ 624132 w 728037"/>
                  <a:gd name="connsiteY114" fmla="*/ 444136 h 721747"/>
                  <a:gd name="connsiteX115" fmla="*/ 634319 w 728037"/>
                  <a:gd name="connsiteY115" fmla="*/ 363489 h 721747"/>
                  <a:gd name="connsiteX116" fmla="*/ 665663 w 728037"/>
                  <a:gd name="connsiteY116" fmla="*/ 404506 h 721747"/>
                  <a:gd name="connsiteX117" fmla="*/ 665663 w 728037"/>
                  <a:gd name="connsiteY117" fmla="*/ 404506 h 721747"/>
                  <a:gd name="connsiteX118" fmla="*/ 630837 w 728037"/>
                  <a:gd name="connsiteY118" fmla="*/ 301053 h 721747"/>
                  <a:gd name="connsiteX119" fmla="*/ 630314 w 728037"/>
                  <a:gd name="connsiteY119" fmla="*/ 298017 h 721747"/>
                  <a:gd name="connsiteX120" fmla="*/ 618212 w 728037"/>
                  <a:gd name="connsiteY120" fmla="*/ 252318 h 721747"/>
                  <a:gd name="connsiteX121" fmla="*/ 665402 w 728037"/>
                  <a:gd name="connsiteY121" fmla="*/ 341896 h 721747"/>
                  <a:gd name="connsiteX122" fmla="*/ 684296 w 728037"/>
                  <a:gd name="connsiteY122" fmla="*/ 452894 h 721747"/>
                  <a:gd name="connsiteX123" fmla="*/ 591134 w 728037"/>
                  <a:gd name="connsiteY123" fmla="*/ 721718 h 721747"/>
                  <a:gd name="connsiteX124" fmla="*/ 619083 w 728037"/>
                  <a:gd name="connsiteY124" fmla="*/ 721718 h 721747"/>
                  <a:gd name="connsiteX125" fmla="*/ 666012 w 728037"/>
                  <a:gd name="connsiteY125" fmla="*/ 620432 h 721747"/>
                  <a:gd name="connsiteX126" fmla="*/ 677069 w 728037"/>
                  <a:gd name="connsiteY126" fmla="*/ 654252 h 721747"/>
                  <a:gd name="connsiteX127" fmla="*/ 697007 w 728037"/>
                  <a:gd name="connsiteY127" fmla="*/ 550972 h 721747"/>
                  <a:gd name="connsiteX128" fmla="*/ 691871 w 728037"/>
                  <a:gd name="connsiteY128" fmla="*/ 534322 h 721747"/>
                  <a:gd name="connsiteX129" fmla="*/ 700577 w 728037"/>
                  <a:gd name="connsiteY129" fmla="*/ 469718 h 721747"/>
                  <a:gd name="connsiteX130" fmla="*/ 705540 w 728037"/>
                  <a:gd name="connsiteY130" fmla="*/ 541606 h 721747"/>
                  <a:gd name="connsiteX131" fmla="*/ 690913 w 728037"/>
                  <a:gd name="connsiteY131" fmla="*/ 664745 h 721747"/>
                  <a:gd name="connsiteX132" fmla="*/ 673499 w 728037"/>
                  <a:gd name="connsiteY132" fmla="*/ 721718 h 721747"/>
                  <a:gd name="connsiteX133" fmla="*/ 697530 w 728037"/>
                  <a:gd name="connsiteY133" fmla="*/ 721718 h 721747"/>
                  <a:gd name="connsiteX134" fmla="*/ 361722 w 728037"/>
                  <a:gd name="connsiteY134" fmla="*/ 30152 h 721747"/>
                  <a:gd name="connsiteX135" fmla="*/ 184096 w 728037"/>
                  <a:gd name="connsiteY135" fmla="*/ -30 h 72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28037" h="721747">
                    <a:moveTo>
                      <a:pt x="184096" y="-30"/>
                    </a:moveTo>
                    <a:cubicBezTo>
                      <a:pt x="121456" y="-90"/>
                      <a:pt x="59286" y="10739"/>
                      <a:pt x="384" y="31969"/>
                    </a:cubicBezTo>
                    <a:lnTo>
                      <a:pt x="384" y="31969"/>
                    </a:lnTo>
                    <a:lnTo>
                      <a:pt x="384" y="53908"/>
                    </a:lnTo>
                    <a:cubicBezTo>
                      <a:pt x="6391" y="51742"/>
                      <a:pt x="12527" y="49947"/>
                      <a:pt x="18755" y="48532"/>
                    </a:cubicBezTo>
                    <a:cubicBezTo>
                      <a:pt x="23225" y="47549"/>
                      <a:pt x="27665" y="46682"/>
                      <a:pt x="32077" y="45930"/>
                    </a:cubicBezTo>
                    <a:lnTo>
                      <a:pt x="36778" y="45237"/>
                    </a:lnTo>
                    <a:cubicBezTo>
                      <a:pt x="94591" y="36565"/>
                      <a:pt x="144306" y="48705"/>
                      <a:pt x="174170" y="82872"/>
                    </a:cubicBezTo>
                    <a:lnTo>
                      <a:pt x="174170" y="82872"/>
                    </a:lnTo>
                    <a:cubicBezTo>
                      <a:pt x="238948" y="157796"/>
                      <a:pt x="184792" y="311199"/>
                      <a:pt x="52624" y="425752"/>
                    </a:cubicBezTo>
                    <a:cubicBezTo>
                      <a:pt x="36234" y="440015"/>
                      <a:pt x="18992" y="453279"/>
                      <a:pt x="994" y="465468"/>
                    </a:cubicBezTo>
                    <a:cubicBezTo>
                      <a:pt x="681" y="465749"/>
                      <a:pt x="329" y="465983"/>
                      <a:pt x="-51" y="466162"/>
                    </a:cubicBezTo>
                    <a:lnTo>
                      <a:pt x="-51" y="502583"/>
                    </a:lnTo>
                    <a:cubicBezTo>
                      <a:pt x="5173" y="499028"/>
                      <a:pt x="10397" y="495386"/>
                      <a:pt x="15447" y="491570"/>
                    </a:cubicBezTo>
                    <a:cubicBezTo>
                      <a:pt x="22673" y="503711"/>
                      <a:pt x="70473" y="579762"/>
                      <a:pt x="71344" y="581063"/>
                    </a:cubicBezTo>
                    <a:cubicBezTo>
                      <a:pt x="74914" y="578808"/>
                      <a:pt x="85187" y="572391"/>
                      <a:pt x="97464" y="563719"/>
                    </a:cubicBezTo>
                    <a:cubicBezTo>
                      <a:pt x="111917" y="553920"/>
                      <a:pt x="129330" y="541693"/>
                      <a:pt x="145003" y="528599"/>
                    </a:cubicBezTo>
                    <a:lnTo>
                      <a:pt x="147092" y="526778"/>
                    </a:lnTo>
                    <a:lnTo>
                      <a:pt x="73956" y="443095"/>
                    </a:lnTo>
                    <a:cubicBezTo>
                      <a:pt x="81357" y="435811"/>
                      <a:pt x="106084" y="411357"/>
                      <a:pt x="126196" y="388030"/>
                    </a:cubicBezTo>
                    <a:cubicBezTo>
                      <a:pt x="130811" y="391585"/>
                      <a:pt x="191670" y="438586"/>
                      <a:pt x="216049" y="460352"/>
                    </a:cubicBezTo>
                    <a:cubicBezTo>
                      <a:pt x="234860" y="439946"/>
                      <a:pt x="252311" y="418336"/>
                      <a:pt x="268289" y="395661"/>
                    </a:cubicBezTo>
                    <a:cubicBezTo>
                      <a:pt x="234769" y="373722"/>
                      <a:pt x="165028" y="334092"/>
                      <a:pt x="165028" y="334092"/>
                    </a:cubicBezTo>
                    <a:cubicBezTo>
                      <a:pt x="176224" y="316582"/>
                      <a:pt x="186146" y="298296"/>
                      <a:pt x="194718" y="279373"/>
                    </a:cubicBezTo>
                    <a:cubicBezTo>
                      <a:pt x="194718" y="279373"/>
                      <a:pt x="276038" y="311025"/>
                      <a:pt x="309211" y="327328"/>
                    </a:cubicBezTo>
                    <a:cubicBezTo>
                      <a:pt x="317770" y="310223"/>
                      <a:pt x="325131" y="292548"/>
                      <a:pt x="331239" y="274430"/>
                    </a:cubicBezTo>
                    <a:cubicBezTo>
                      <a:pt x="332110" y="271829"/>
                      <a:pt x="332980" y="269314"/>
                      <a:pt x="333764" y="266713"/>
                    </a:cubicBezTo>
                    <a:cubicBezTo>
                      <a:pt x="293936" y="252487"/>
                      <a:pt x="253290" y="240644"/>
                      <a:pt x="212044" y="231245"/>
                    </a:cubicBezTo>
                    <a:cubicBezTo>
                      <a:pt x="216379" y="216200"/>
                      <a:pt x="219293" y="200784"/>
                      <a:pt x="220751" y="185198"/>
                    </a:cubicBezTo>
                    <a:cubicBezTo>
                      <a:pt x="263025" y="189667"/>
                      <a:pt x="304925" y="197145"/>
                      <a:pt x="346127" y="207571"/>
                    </a:cubicBezTo>
                    <a:cubicBezTo>
                      <a:pt x="347783" y="191412"/>
                      <a:pt x="347550" y="175116"/>
                      <a:pt x="345431" y="159010"/>
                    </a:cubicBezTo>
                    <a:cubicBezTo>
                      <a:pt x="304059" y="151457"/>
                      <a:pt x="262113" y="147453"/>
                      <a:pt x="220054" y="147043"/>
                    </a:cubicBezTo>
                    <a:cubicBezTo>
                      <a:pt x="218518" y="135604"/>
                      <a:pt x="215595" y="124394"/>
                      <a:pt x="211348" y="113657"/>
                    </a:cubicBezTo>
                    <a:cubicBezTo>
                      <a:pt x="251492" y="110699"/>
                      <a:pt x="291825" y="111366"/>
                      <a:pt x="331848" y="115651"/>
                    </a:cubicBezTo>
                    <a:cubicBezTo>
                      <a:pt x="328598" y="108957"/>
                      <a:pt x="324934" y="102469"/>
                      <a:pt x="320878" y="96226"/>
                    </a:cubicBezTo>
                    <a:cubicBezTo>
                      <a:pt x="317656" y="91630"/>
                      <a:pt x="310604" y="83045"/>
                      <a:pt x="310604" y="83045"/>
                    </a:cubicBezTo>
                    <a:cubicBezTo>
                      <a:pt x="273059" y="81006"/>
                      <a:pt x="235402" y="82720"/>
                      <a:pt x="198201" y="88162"/>
                    </a:cubicBezTo>
                    <a:cubicBezTo>
                      <a:pt x="192834" y="80519"/>
                      <a:pt x="186580" y="73533"/>
                      <a:pt x="179568" y="67350"/>
                    </a:cubicBezTo>
                    <a:cubicBezTo>
                      <a:pt x="213065" y="60316"/>
                      <a:pt x="247204" y="56771"/>
                      <a:pt x="281437" y="56770"/>
                    </a:cubicBezTo>
                    <a:cubicBezTo>
                      <a:pt x="271633" y="50148"/>
                      <a:pt x="261294" y="44347"/>
                      <a:pt x="250528" y="39427"/>
                    </a:cubicBezTo>
                    <a:cubicBezTo>
                      <a:pt x="219746" y="40650"/>
                      <a:pt x="189186" y="45157"/>
                      <a:pt x="159369" y="52868"/>
                    </a:cubicBezTo>
                    <a:cubicBezTo>
                      <a:pt x="152159" y="48601"/>
                      <a:pt x="144511" y="45112"/>
                      <a:pt x="136557" y="42462"/>
                    </a:cubicBezTo>
                    <a:cubicBezTo>
                      <a:pt x="156315" y="36398"/>
                      <a:pt x="176518" y="31875"/>
                      <a:pt x="196982" y="28934"/>
                    </a:cubicBezTo>
                    <a:lnTo>
                      <a:pt x="196982" y="28934"/>
                    </a:lnTo>
                    <a:cubicBezTo>
                      <a:pt x="164157" y="24685"/>
                      <a:pt x="118621" y="34917"/>
                      <a:pt x="113833" y="36131"/>
                    </a:cubicBezTo>
                    <a:cubicBezTo>
                      <a:pt x="106780" y="34657"/>
                      <a:pt x="97029" y="33443"/>
                      <a:pt x="89802" y="32749"/>
                    </a:cubicBezTo>
                    <a:cubicBezTo>
                      <a:pt x="108373" y="27715"/>
                      <a:pt x="127246" y="23863"/>
                      <a:pt x="146309" y="21216"/>
                    </a:cubicBezTo>
                    <a:cubicBezTo>
                      <a:pt x="175650" y="17140"/>
                      <a:pt x="273775" y="5087"/>
                      <a:pt x="336550" y="89202"/>
                    </a:cubicBezTo>
                    <a:lnTo>
                      <a:pt x="336550" y="89202"/>
                    </a:lnTo>
                    <a:cubicBezTo>
                      <a:pt x="395930" y="168809"/>
                      <a:pt x="374337" y="292381"/>
                      <a:pt x="293713" y="410923"/>
                    </a:cubicBezTo>
                    <a:cubicBezTo>
                      <a:pt x="271290" y="444269"/>
                      <a:pt x="245816" y="475476"/>
                      <a:pt x="217616" y="504144"/>
                    </a:cubicBezTo>
                    <a:cubicBezTo>
                      <a:pt x="194571" y="527885"/>
                      <a:pt x="169994" y="550103"/>
                      <a:pt x="144045" y="570656"/>
                    </a:cubicBezTo>
                    <a:cubicBezTo>
                      <a:pt x="107428" y="600017"/>
                      <a:pt x="67726" y="625340"/>
                      <a:pt x="25634" y="646187"/>
                    </a:cubicBezTo>
                    <a:cubicBezTo>
                      <a:pt x="16927" y="650610"/>
                      <a:pt x="8220" y="654859"/>
                      <a:pt x="123" y="658935"/>
                    </a:cubicBezTo>
                    <a:lnTo>
                      <a:pt x="123" y="697524"/>
                    </a:lnTo>
                    <a:cubicBezTo>
                      <a:pt x="38618" y="679885"/>
                      <a:pt x="75350" y="658666"/>
                      <a:pt x="109827" y="634133"/>
                    </a:cubicBezTo>
                    <a:lnTo>
                      <a:pt x="167814" y="716168"/>
                    </a:lnTo>
                    <a:cubicBezTo>
                      <a:pt x="198992" y="696249"/>
                      <a:pt x="228993" y="674570"/>
                      <a:pt x="257667" y="651217"/>
                    </a:cubicBezTo>
                    <a:lnTo>
                      <a:pt x="188014" y="573171"/>
                    </a:lnTo>
                    <a:cubicBezTo>
                      <a:pt x="213788" y="550431"/>
                      <a:pt x="238017" y="526009"/>
                      <a:pt x="260540" y="500069"/>
                    </a:cubicBezTo>
                    <a:cubicBezTo>
                      <a:pt x="260540" y="500069"/>
                      <a:pt x="332632" y="563806"/>
                      <a:pt x="340555" y="571350"/>
                    </a:cubicBezTo>
                    <a:cubicBezTo>
                      <a:pt x="363269" y="545872"/>
                      <a:pt x="384158" y="518836"/>
                      <a:pt x="403069" y="490443"/>
                    </a:cubicBezTo>
                    <a:cubicBezTo>
                      <a:pt x="365456" y="460786"/>
                      <a:pt x="316525" y="427313"/>
                      <a:pt x="316002" y="426793"/>
                    </a:cubicBezTo>
                    <a:cubicBezTo>
                      <a:pt x="331342" y="402551"/>
                      <a:pt x="345154" y="377384"/>
                      <a:pt x="357359" y="351435"/>
                    </a:cubicBezTo>
                    <a:cubicBezTo>
                      <a:pt x="357359" y="351435"/>
                      <a:pt x="404985" y="377450"/>
                      <a:pt x="449911" y="406414"/>
                    </a:cubicBezTo>
                    <a:cubicBezTo>
                      <a:pt x="460960" y="381880"/>
                      <a:pt x="469850" y="356434"/>
                      <a:pt x="476467" y="330363"/>
                    </a:cubicBezTo>
                    <a:cubicBezTo>
                      <a:pt x="446951" y="313020"/>
                      <a:pt x="381302" y="283449"/>
                      <a:pt x="381302" y="283449"/>
                    </a:cubicBezTo>
                    <a:cubicBezTo>
                      <a:pt x="386766" y="262416"/>
                      <a:pt x="390091" y="240888"/>
                      <a:pt x="391228" y="219192"/>
                    </a:cubicBezTo>
                    <a:cubicBezTo>
                      <a:pt x="424022" y="230009"/>
                      <a:pt x="456023" y="243076"/>
                      <a:pt x="487002" y="258301"/>
                    </a:cubicBezTo>
                    <a:cubicBezTo>
                      <a:pt x="487751" y="238441"/>
                      <a:pt x="486384" y="218558"/>
                      <a:pt x="482910" y="198986"/>
                    </a:cubicBezTo>
                    <a:cubicBezTo>
                      <a:pt x="452297" y="185342"/>
                      <a:pt x="420541" y="174403"/>
                      <a:pt x="388007" y="166294"/>
                    </a:cubicBezTo>
                    <a:cubicBezTo>
                      <a:pt x="385223" y="150286"/>
                      <a:pt x="380487" y="134677"/>
                      <a:pt x="373902" y="119814"/>
                    </a:cubicBezTo>
                    <a:cubicBezTo>
                      <a:pt x="405559" y="126055"/>
                      <a:pt x="436616" y="135020"/>
                      <a:pt x="466715" y="146609"/>
                    </a:cubicBezTo>
                    <a:cubicBezTo>
                      <a:pt x="460751" y="132846"/>
                      <a:pt x="452671" y="120092"/>
                      <a:pt x="442772" y="108800"/>
                    </a:cubicBezTo>
                    <a:cubicBezTo>
                      <a:pt x="414910" y="93538"/>
                      <a:pt x="351351" y="82005"/>
                      <a:pt x="351351" y="82005"/>
                    </a:cubicBezTo>
                    <a:cubicBezTo>
                      <a:pt x="344443" y="73262"/>
                      <a:pt x="336749" y="65164"/>
                      <a:pt x="328366" y="57811"/>
                    </a:cubicBezTo>
                    <a:cubicBezTo>
                      <a:pt x="348304" y="60586"/>
                      <a:pt x="379474" y="67610"/>
                      <a:pt x="379474" y="67610"/>
                    </a:cubicBezTo>
                    <a:cubicBezTo>
                      <a:pt x="355915" y="56546"/>
                      <a:pt x="331371" y="47693"/>
                      <a:pt x="306164" y="41161"/>
                    </a:cubicBezTo>
                    <a:cubicBezTo>
                      <a:pt x="306164" y="41161"/>
                      <a:pt x="298502" y="36131"/>
                      <a:pt x="289360" y="31275"/>
                    </a:cubicBezTo>
                    <a:cubicBezTo>
                      <a:pt x="289360" y="31275"/>
                      <a:pt x="385133" y="50873"/>
                      <a:pt x="437374" y="89896"/>
                    </a:cubicBezTo>
                    <a:cubicBezTo>
                      <a:pt x="442215" y="93586"/>
                      <a:pt x="446838" y="97552"/>
                      <a:pt x="451217" y="101776"/>
                    </a:cubicBezTo>
                    <a:cubicBezTo>
                      <a:pt x="456302" y="106732"/>
                      <a:pt x="460934" y="112130"/>
                      <a:pt x="465061" y="117906"/>
                    </a:cubicBezTo>
                    <a:lnTo>
                      <a:pt x="465061" y="117906"/>
                    </a:lnTo>
                    <a:cubicBezTo>
                      <a:pt x="568671" y="259168"/>
                      <a:pt x="479079" y="531287"/>
                      <a:pt x="226497" y="721631"/>
                    </a:cubicBezTo>
                    <a:lnTo>
                      <a:pt x="319833" y="721631"/>
                    </a:lnTo>
                    <a:lnTo>
                      <a:pt x="300765" y="700559"/>
                    </a:lnTo>
                    <a:cubicBezTo>
                      <a:pt x="330461" y="673278"/>
                      <a:pt x="358133" y="643889"/>
                      <a:pt x="383566" y="612628"/>
                    </a:cubicBezTo>
                    <a:lnTo>
                      <a:pt x="446080" y="674630"/>
                    </a:lnTo>
                    <a:cubicBezTo>
                      <a:pt x="470755" y="646846"/>
                      <a:pt x="493262" y="617215"/>
                      <a:pt x="513383" y="586005"/>
                    </a:cubicBezTo>
                    <a:cubicBezTo>
                      <a:pt x="513383" y="586005"/>
                      <a:pt x="480472" y="554614"/>
                      <a:pt x="445558" y="524349"/>
                    </a:cubicBezTo>
                    <a:cubicBezTo>
                      <a:pt x="463154" y="495676"/>
                      <a:pt x="478321" y="465598"/>
                      <a:pt x="490920" y="434424"/>
                    </a:cubicBezTo>
                    <a:cubicBezTo>
                      <a:pt x="515830" y="452992"/>
                      <a:pt x="539756" y="472848"/>
                      <a:pt x="562576" y="493912"/>
                    </a:cubicBezTo>
                    <a:cubicBezTo>
                      <a:pt x="574147" y="466905"/>
                      <a:pt x="583298" y="438931"/>
                      <a:pt x="589915" y="410316"/>
                    </a:cubicBezTo>
                    <a:cubicBezTo>
                      <a:pt x="566825" y="389619"/>
                      <a:pt x="542167" y="370717"/>
                      <a:pt x="516169" y="353777"/>
                    </a:cubicBezTo>
                    <a:cubicBezTo>
                      <a:pt x="521863" y="328824"/>
                      <a:pt x="525155" y="303387"/>
                      <a:pt x="526008" y="277812"/>
                    </a:cubicBezTo>
                    <a:cubicBezTo>
                      <a:pt x="551875" y="293341"/>
                      <a:pt x="576446" y="310914"/>
                      <a:pt x="599492" y="330363"/>
                    </a:cubicBezTo>
                    <a:cubicBezTo>
                      <a:pt x="599936" y="308228"/>
                      <a:pt x="597829" y="286116"/>
                      <a:pt x="593224" y="264458"/>
                    </a:cubicBezTo>
                    <a:cubicBezTo>
                      <a:pt x="571091" y="245804"/>
                      <a:pt x="547113" y="229446"/>
                      <a:pt x="521654" y="215636"/>
                    </a:cubicBezTo>
                    <a:cubicBezTo>
                      <a:pt x="518381" y="197094"/>
                      <a:pt x="513131" y="178953"/>
                      <a:pt x="505982" y="161525"/>
                    </a:cubicBezTo>
                    <a:cubicBezTo>
                      <a:pt x="505982" y="161525"/>
                      <a:pt x="505982" y="161525"/>
                      <a:pt x="505982" y="161525"/>
                    </a:cubicBezTo>
                    <a:cubicBezTo>
                      <a:pt x="524206" y="171120"/>
                      <a:pt x="541663" y="182077"/>
                      <a:pt x="558223" y="194304"/>
                    </a:cubicBezTo>
                    <a:cubicBezTo>
                      <a:pt x="538250" y="170669"/>
                      <a:pt x="515638" y="149374"/>
                      <a:pt x="490833" y="130827"/>
                    </a:cubicBezTo>
                    <a:cubicBezTo>
                      <a:pt x="486610" y="123785"/>
                      <a:pt x="481961" y="117008"/>
                      <a:pt x="476902" y="110535"/>
                    </a:cubicBezTo>
                    <a:cubicBezTo>
                      <a:pt x="511886" y="134321"/>
                      <a:pt x="543839" y="162246"/>
                      <a:pt x="572066" y="193697"/>
                    </a:cubicBezTo>
                    <a:cubicBezTo>
                      <a:pt x="583664" y="208633"/>
                      <a:pt x="592919" y="225242"/>
                      <a:pt x="599492" y="242952"/>
                    </a:cubicBezTo>
                    <a:cubicBezTo>
                      <a:pt x="601495" y="248155"/>
                      <a:pt x="603236" y="253358"/>
                      <a:pt x="604804" y="258474"/>
                    </a:cubicBezTo>
                    <a:cubicBezTo>
                      <a:pt x="628050" y="336520"/>
                      <a:pt x="613510" y="424104"/>
                      <a:pt x="587390" y="495906"/>
                    </a:cubicBezTo>
                    <a:cubicBezTo>
                      <a:pt x="555611" y="579123"/>
                      <a:pt x="508351" y="655613"/>
                      <a:pt x="448083" y="721371"/>
                    </a:cubicBezTo>
                    <a:lnTo>
                      <a:pt x="559093" y="721371"/>
                    </a:lnTo>
                    <a:cubicBezTo>
                      <a:pt x="569803" y="706109"/>
                      <a:pt x="579554" y="691627"/>
                      <a:pt x="589480" y="674977"/>
                    </a:cubicBezTo>
                    <a:cubicBezTo>
                      <a:pt x="582079" y="663791"/>
                      <a:pt x="548210" y="624334"/>
                      <a:pt x="548210" y="624334"/>
                    </a:cubicBezTo>
                    <a:cubicBezTo>
                      <a:pt x="567008" y="593910"/>
                      <a:pt x="583289" y="562007"/>
                      <a:pt x="596880" y="528945"/>
                    </a:cubicBezTo>
                    <a:cubicBezTo>
                      <a:pt x="611290" y="545057"/>
                      <a:pt x="624777" y="561964"/>
                      <a:pt x="637279" y="579588"/>
                    </a:cubicBezTo>
                    <a:cubicBezTo>
                      <a:pt x="648415" y="552170"/>
                      <a:pt x="656957" y="523777"/>
                      <a:pt x="662790" y="494779"/>
                    </a:cubicBezTo>
                    <a:cubicBezTo>
                      <a:pt x="651019" y="477079"/>
                      <a:pt x="638107" y="460162"/>
                      <a:pt x="624132" y="444136"/>
                    </a:cubicBezTo>
                    <a:cubicBezTo>
                      <a:pt x="630166" y="417650"/>
                      <a:pt x="633579" y="390638"/>
                      <a:pt x="634319" y="363489"/>
                    </a:cubicBezTo>
                    <a:cubicBezTo>
                      <a:pt x="647640" y="379358"/>
                      <a:pt x="665663" y="404506"/>
                      <a:pt x="665663" y="404506"/>
                    </a:cubicBezTo>
                    <a:lnTo>
                      <a:pt x="665663" y="404506"/>
                    </a:lnTo>
                    <a:cubicBezTo>
                      <a:pt x="661702" y="367919"/>
                      <a:pt x="649817" y="332624"/>
                      <a:pt x="630837" y="301053"/>
                    </a:cubicBezTo>
                    <a:cubicBezTo>
                      <a:pt x="630723" y="300031"/>
                      <a:pt x="630549" y="299017"/>
                      <a:pt x="630314" y="298017"/>
                    </a:cubicBezTo>
                    <a:cubicBezTo>
                      <a:pt x="627188" y="282560"/>
                      <a:pt x="623149" y="267300"/>
                      <a:pt x="618212" y="252318"/>
                    </a:cubicBezTo>
                    <a:cubicBezTo>
                      <a:pt x="636879" y="280547"/>
                      <a:pt x="652690" y="310554"/>
                      <a:pt x="665402" y="341896"/>
                    </a:cubicBezTo>
                    <a:cubicBezTo>
                      <a:pt x="678375" y="377457"/>
                      <a:pt x="684775" y="415062"/>
                      <a:pt x="684296" y="452894"/>
                    </a:cubicBezTo>
                    <a:cubicBezTo>
                      <a:pt x="684296" y="475094"/>
                      <a:pt x="679855" y="590862"/>
                      <a:pt x="591134" y="721718"/>
                    </a:cubicBezTo>
                    <a:lnTo>
                      <a:pt x="619083" y="721718"/>
                    </a:lnTo>
                    <a:cubicBezTo>
                      <a:pt x="636801" y="688947"/>
                      <a:pt x="652473" y="655119"/>
                      <a:pt x="666012" y="620432"/>
                    </a:cubicBezTo>
                    <a:cubicBezTo>
                      <a:pt x="666012" y="621560"/>
                      <a:pt x="672542" y="637776"/>
                      <a:pt x="677069" y="654252"/>
                    </a:cubicBezTo>
                    <a:cubicBezTo>
                      <a:pt x="686646" y="620450"/>
                      <a:pt x="693324" y="585901"/>
                      <a:pt x="697007" y="550972"/>
                    </a:cubicBezTo>
                    <a:cubicBezTo>
                      <a:pt x="695876" y="546376"/>
                      <a:pt x="693351" y="538918"/>
                      <a:pt x="691871" y="534322"/>
                    </a:cubicBezTo>
                    <a:cubicBezTo>
                      <a:pt x="695971" y="512965"/>
                      <a:pt x="698879" y="491397"/>
                      <a:pt x="700577" y="469718"/>
                    </a:cubicBezTo>
                    <a:cubicBezTo>
                      <a:pt x="703860" y="493541"/>
                      <a:pt x="705514" y="517559"/>
                      <a:pt x="705540" y="541606"/>
                    </a:cubicBezTo>
                    <a:cubicBezTo>
                      <a:pt x="705584" y="583085"/>
                      <a:pt x="700673" y="624421"/>
                      <a:pt x="690913" y="664745"/>
                    </a:cubicBezTo>
                    <a:cubicBezTo>
                      <a:pt x="685950" y="684343"/>
                      <a:pt x="679942" y="703594"/>
                      <a:pt x="673499" y="721718"/>
                    </a:cubicBezTo>
                    <a:lnTo>
                      <a:pt x="697530" y="721718"/>
                    </a:lnTo>
                    <a:cubicBezTo>
                      <a:pt x="796543" y="438389"/>
                      <a:pt x="646195" y="128765"/>
                      <a:pt x="361722" y="30152"/>
                    </a:cubicBezTo>
                    <a:cubicBezTo>
                      <a:pt x="304603" y="10352"/>
                      <a:pt x="244575" y="152"/>
                      <a:pt x="184096" y="-30"/>
                    </a:cubicBezTo>
                    <a:close/>
                  </a:path>
                </a:pathLst>
              </a:custGeom>
              <a:grpFill/>
              <a:ln w="10319" cap="flat">
                <a:noFill/>
                <a:prstDash val="solid"/>
                <a:miter/>
              </a:ln>
            </p:spPr>
            <p:txBody>
              <a:bodyPr rtlCol="0" anchor="ctr"/>
              <a:lstStyle/>
              <a:p>
                <a:endParaRPr lang="en-GB"/>
              </a:p>
            </p:txBody>
          </p:sp>
          <p:sp>
            <p:nvSpPr>
              <p:cNvPr id="15" name="Freeform 22">
                <a:extLst>
                  <a:ext uri="{FF2B5EF4-FFF2-40B4-BE49-F238E27FC236}">
                    <a16:creationId xmlns:a16="http://schemas.microsoft.com/office/drawing/2014/main" id="{1A4ADFD5-495D-10CE-0C90-6266CB3EE85E}"/>
                  </a:ext>
                </a:extLst>
              </p:cNvPr>
              <p:cNvSpPr/>
              <p:nvPr userDrawn="1"/>
            </p:nvSpPr>
            <p:spPr>
              <a:xfrm>
                <a:off x="-210" y="6065298"/>
                <a:ext cx="60959" cy="41199"/>
              </a:xfrm>
              <a:custGeom>
                <a:avLst/>
                <a:gdLst>
                  <a:gd name="connsiteX0" fmla="*/ 17362 w 51195"/>
                  <a:gd name="connsiteY0" fmla="*/ 4653 h 34600"/>
                  <a:gd name="connsiteX1" fmla="*/ -51 w 51195"/>
                  <a:gd name="connsiteY1" fmla="*/ 17227 h 34600"/>
                  <a:gd name="connsiteX2" fmla="*/ -51 w 51195"/>
                  <a:gd name="connsiteY2" fmla="*/ 34570 h 34600"/>
                  <a:gd name="connsiteX3" fmla="*/ 51144 w 51195"/>
                  <a:gd name="connsiteY3" fmla="*/ -30 h 34600"/>
                  <a:gd name="connsiteX4" fmla="*/ 17362 w 51195"/>
                  <a:gd name="connsiteY4" fmla="*/ 4653 h 3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95" h="34600">
                    <a:moveTo>
                      <a:pt x="17362" y="4653"/>
                    </a:moveTo>
                    <a:cubicBezTo>
                      <a:pt x="11442" y="8555"/>
                      <a:pt x="5695" y="12804"/>
                      <a:pt x="-51" y="17227"/>
                    </a:cubicBezTo>
                    <a:lnTo>
                      <a:pt x="-51" y="34570"/>
                    </a:lnTo>
                    <a:cubicBezTo>
                      <a:pt x="16148" y="21814"/>
                      <a:pt x="33258" y="10250"/>
                      <a:pt x="51144" y="-30"/>
                    </a:cubicBezTo>
                    <a:cubicBezTo>
                      <a:pt x="39785" y="714"/>
                      <a:pt x="28495" y="2279"/>
                      <a:pt x="17362" y="4653"/>
                    </a:cubicBezTo>
                    <a:close/>
                  </a:path>
                </a:pathLst>
              </a:custGeom>
              <a:grpFill/>
              <a:ln w="10319" cap="flat">
                <a:noFill/>
                <a:prstDash val="solid"/>
                <a:miter/>
              </a:ln>
            </p:spPr>
            <p:txBody>
              <a:bodyPr rtlCol="0" anchor="ctr"/>
              <a:lstStyle/>
              <a:p>
                <a:endParaRPr lang="en-GB"/>
              </a:p>
            </p:txBody>
          </p:sp>
          <p:sp>
            <p:nvSpPr>
              <p:cNvPr id="16" name="Freeform 23">
                <a:extLst>
                  <a:ext uri="{FF2B5EF4-FFF2-40B4-BE49-F238E27FC236}">
                    <a16:creationId xmlns:a16="http://schemas.microsoft.com/office/drawing/2014/main" id="{7BF5F63A-4B69-B08D-229C-0756DB3CB578}"/>
                  </a:ext>
                </a:extLst>
              </p:cNvPr>
              <p:cNvSpPr/>
              <p:nvPr userDrawn="1"/>
            </p:nvSpPr>
            <p:spPr>
              <a:xfrm>
                <a:off x="-3" y="6065298"/>
                <a:ext cx="215183" cy="362016"/>
              </a:xfrm>
              <a:custGeom>
                <a:avLst/>
                <a:gdLst>
                  <a:gd name="connsiteX0" fmla="*/ 85797 w 180715"/>
                  <a:gd name="connsiteY0" fmla="*/ 304001 h 304030"/>
                  <a:gd name="connsiteX1" fmla="*/ 122452 w 180715"/>
                  <a:gd name="connsiteY1" fmla="*/ 259948 h 304030"/>
                  <a:gd name="connsiteX2" fmla="*/ 20584 w 180715"/>
                  <a:gd name="connsiteY2" fmla="*/ 212167 h 304030"/>
                  <a:gd name="connsiteX3" fmla="*/ 36256 w 180715"/>
                  <a:gd name="connsiteY3" fmla="*/ 181816 h 304030"/>
                  <a:gd name="connsiteX4" fmla="*/ 152490 w 180715"/>
                  <a:gd name="connsiteY4" fmla="*/ 211820 h 304030"/>
                  <a:gd name="connsiteX5" fmla="*/ 169904 w 180715"/>
                  <a:gd name="connsiteY5" fmla="*/ 169762 h 304030"/>
                  <a:gd name="connsiteX6" fmla="*/ 44440 w 180715"/>
                  <a:gd name="connsiteY6" fmla="*/ 156581 h 304030"/>
                  <a:gd name="connsiteX7" fmla="*/ 48097 w 180715"/>
                  <a:gd name="connsiteY7" fmla="*/ 131520 h 304030"/>
                  <a:gd name="connsiteX8" fmla="*/ 179307 w 180715"/>
                  <a:gd name="connsiteY8" fmla="*/ 128485 h 304030"/>
                  <a:gd name="connsiteX9" fmla="*/ 180178 w 180715"/>
                  <a:gd name="connsiteY9" fmla="*/ 95099 h 304030"/>
                  <a:gd name="connsiteX10" fmla="*/ 47313 w 180715"/>
                  <a:gd name="connsiteY10" fmla="*/ 112442 h 304030"/>
                  <a:gd name="connsiteX11" fmla="*/ 43221 w 180715"/>
                  <a:gd name="connsiteY11" fmla="*/ 95099 h 304030"/>
                  <a:gd name="connsiteX12" fmla="*/ 173822 w 180715"/>
                  <a:gd name="connsiteY12" fmla="*/ 65181 h 304030"/>
                  <a:gd name="connsiteX13" fmla="*/ 161458 w 180715"/>
                  <a:gd name="connsiteY13" fmla="*/ 42201 h 304030"/>
                  <a:gd name="connsiteX14" fmla="*/ 38171 w 180715"/>
                  <a:gd name="connsiteY14" fmla="*/ 80704 h 304030"/>
                  <a:gd name="connsiteX15" fmla="*/ 37214 w 180715"/>
                  <a:gd name="connsiteY15" fmla="*/ 80704 h 304030"/>
                  <a:gd name="connsiteX16" fmla="*/ 28507 w 180715"/>
                  <a:gd name="connsiteY16" fmla="*/ 68824 h 304030"/>
                  <a:gd name="connsiteX17" fmla="*/ 143087 w 180715"/>
                  <a:gd name="connsiteY17" fmla="*/ 23297 h 304030"/>
                  <a:gd name="connsiteX18" fmla="*/ 122713 w 180715"/>
                  <a:gd name="connsiteY18" fmla="*/ 11157 h 304030"/>
                  <a:gd name="connsiteX19" fmla="*/ 19713 w 180715"/>
                  <a:gd name="connsiteY19" fmla="*/ 60152 h 304030"/>
                  <a:gd name="connsiteX20" fmla="*/ 9265 w 180715"/>
                  <a:gd name="connsiteY20" fmla="*/ 52781 h 304030"/>
                  <a:gd name="connsiteX21" fmla="*/ 99205 w 180715"/>
                  <a:gd name="connsiteY21" fmla="*/ 3352 h 304030"/>
                  <a:gd name="connsiteX22" fmla="*/ 75958 w 180715"/>
                  <a:gd name="connsiteY22" fmla="*/ -30 h 304030"/>
                  <a:gd name="connsiteX23" fmla="*/ -51 w 180715"/>
                  <a:gd name="connsiteY23" fmla="*/ 47751 h 304030"/>
                  <a:gd name="connsiteX24" fmla="*/ -51 w 180715"/>
                  <a:gd name="connsiteY24" fmla="*/ 47751 h 304030"/>
                  <a:gd name="connsiteX25" fmla="*/ -51 w 180715"/>
                  <a:gd name="connsiteY25" fmla="*/ 67610 h 304030"/>
                  <a:gd name="connsiteX26" fmla="*/ 8656 w 180715"/>
                  <a:gd name="connsiteY26" fmla="*/ 73940 h 304030"/>
                  <a:gd name="connsiteX27" fmla="*/ -51 w 180715"/>
                  <a:gd name="connsiteY27" fmla="*/ 203235 h 304030"/>
                  <a:gd name="connsiteX28" fmla="*/ -51 w 180715"/>
                  <a:gd name="connsiteY28" fmla="*/ 243385 h 304030"/>
                  <a:gd name="connsiteX29" fmla="*/ 66033 w 180715"/>
                  <a:gd name="connsiteY29" fmla="*/ 289345 h 304030"/>
                  <a:gd name="connsiteX30" fmla="*/ 85797 w 180715"/>
                  <a:gd name="connsiteY30" fmla="*/ 304001 h 30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0715" h="304030">
                    <a:moveTo>
                      <a:pt x="85797" y="304001"/>
                    </a:moveTo>
                    <a:cubicBezTo>
                      <a:pt x="98978" y="290138"/>
                      <a:pt x="111223" y="275422"/>
                      <a:pt x="122452" y="259948"/>
                    </a:cubicBezTo>
                    <a:cubicBezTo>
                      <a:pt x="94504" y="244253"/>
                      <a:pt x="20584" y="212167"/>
                      <a:pt x="20584" y="212167"/>
                    </a:cubicBezTo>
                    <a:cubicBezTo>
                      <a:pt x="26695" y="202529"/>
                      <a:pt x="31939" y="192373"/>
                      <a:pt x="36256" y="181816"/>
                    </a:cubicBezTo>
                    <a:cubicBezTo>
                      <a:pt x="52189" y="185458"/>
                      <a:pt x="112614" y="199940"/>
                      <a:pt x="152490" y="211820"/>
                    </a:cubicBezTo>
                    <a:cubicBezTo>
                      <a:pt x="159381" y="198272"/>
                      <a:pt x="165203" y="184210"/>
                      <a:pt x="169904" y="169762"/>
                    </a:cubicBezTo>
                    <a:cubicBezTo>
                      <a:pt x="128418" y="162633"/>
                      <a:pt x="86507" y="158229"/>
                      <a:pt x="44440" y="156581"/>
                    </a:cubicBezTo>
                    <a:cubicBezTo>
                      <a:pt x="46527" y="148376"/>
                      <a:pt x="47753" y="139978"/>
                      <a:pt x="48097" y="131520"/>
                    </a:cubicBezTo>
                    <a:cubicBezTo>
                      <a:pt x="51580" y="131520"/>
                      <a:pt x="141520" y="126491"/>
                      <a:pt x="179307" y="128485"/>
                    </a:cubicBezTo>
                    <a:cubicBezTo>
                      <a:pt x="180753" y="117416"/>
                      <a:pt x="181045" y="106227"/>
                      <a:pt x="180178" y="95099"/>
                    </a:cubicBezTo>
                    <a:cubicBezTo>
                      <a:pt x="135482" y="97185"/>
                      <a:pt x="91039" y="102987"/>
                      <a:pt x="47313" y="112442"/>
                    </a:cubicBezTo>
                    <a:cubicBezTo>
                      <a:pt x="46465" y="106552"/>
                      <a:pt x="45097" y="100749"/>
                      <a:pt x="43221" y="95099"/>
                    </a:cubicBezTo>
                    <a:cubicBezTo>
                      <a:pt x="85780" y="81295"/>
                      <a:pt x="129485" y="71284"/>
                      <a:pt x="173822" y="65181"/>
                    </a:cubicBezTo>
                    <a:cubicBezTo>
                      <a:pt x="170801" y="56982"/>
                      <a:pt x="166640" y="49247"/>
                      <a:pt x="161458" y="42201"/>
                    </a:cubicBezTo>
                    <a:cubicBezTo>
                      <a:pt x="119306" y="51399"/>
                      <a:pt x="78050" y="64283"/>
                      <a:pt x="38171" y="80704"/>
                    </a:cubicBezTo>
                    <a:lnTo>
                      <a:pt x="37214" y="80704"/>
                    </a:lnTo>
                    <a:cubicBezTo>
                      <a:pt x="34700" y="76476"/>
                      <a:pt x="31784" y="72497"/>
                      <a:pt x="28507" y="68824"/>
                    </a:cubicBezTo>
                    <a:cubicBezTo>
                      <a:pt x="65262" y="50278"/>
                      <a:pt x="103608" y="35042"/>
                      <a:pt x="143087" y="23297"/>
                    </a:cubicBezTo>
                    <a:cubicBezTo>
                      <a:pt x="136786" y="18485"/>
                      <a:pt x="129949" y="14412"/>
                      <a:pt x="122713" y="11157"/>
                    </a:cubicBezTo>
                    <a:cubicBezTo>
                      <a:pt x="86793" y="23950"/>
                      <a:pt x="52281" y="40367"/>
                      <a:pt x="19713" y="60152"/>
                    </a:cubicBezTo>
                    <a:cubicBezTo>
                      <a:pt x="16411" y="57449"/>
                      <a:pt x="12920" y="54986"/>
                      <a:pt x="9265" y="52781"/>
                    </a:cubicBezTo>
                    <a:cubicBezTo>
                      <a:pt x="37490" y="33320"/>
                      <a:pt x="67625" y="16759"/>
                      <a:pt x="99205" y="3352"/>
                    </a:cubicBezTo>
                    <a:cubicBezTo>
                      <a:pt x="91549" y="1667"/>
                      <a:pt x="83780" y="536"/>
                      <a:pt x="75958" y="-30"/>
                    </a:cubicBezTo>
                    <a:cubicBezTo>
                      <a:pt x="49002" y="13183"/>
                      <a:pt x="23523" y="29199"/>
                      <a:pt x="-51" y="47751"/>
                    </a:cubicBezTo>
                    <a:lnTo>
                      <a:pt x="-51" y="47751"/>
                    </a:lnTo>
                    <a:lnTo>
                      <a:pt x="-51" y="67610"/>
                    </a:lnTo>
                    <a:cubicBezTo>
                      <a:pt x="3050" y="69434"/>
                      <a:pt x="5966" y="71554"/>
                      <a:pt x="8656" y="73940"/>
                    </a:cubicBezTo>
                    <a:cubicBezTo>
                      <a:pt x="38258" y="100649"/>
                      <a:pt x="33470" y="155454"/>
                      <a:pt x="-51" y="203235"/>
                    </a:cubicBezTo>
                    <a:lnTo>
                      <a:pt x="-51" y="243385"/>
                    </a:lnTo>
                    <a:lnTo>
                      <a:pt x="66033" y="289345"/>
                    </a:lnTo>
                    <a:cubicBezTo>
                      <a:pt x="72417" y="293855"/>
                      <a:pt x="79006" y="298740"/>
                      <a:pt x="85797" y="304001"/>
                    </a:cubicBezTo>
                    <a:close/>
                  </a:path>
                </a:pathLst>
              </a:custGeom>
              <a:grpFill/>
              <a:ln w="10319"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1773558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RA Content Slid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455BF96-EDC6-BF1D-9B02-8D224416D8B2}"/>
              </a:ext>
            </a:extLst>
          </p:cNvPr>
          <p:cNvSpPr>
            <a:spLocks noGrp="1"/>
          </p:cNvSpPr>
          <p:nvPr>
            <p:ph idx="1"/>
          </p:nvPr>
        </p:nvSpPr>
        <p:spPr>
          <a:xfrm>
            <a:off x="381000" y="1520825"/>
            <a:ext cx="11433175" cy="457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28B7ABED-858C-78E9-F77A-0E04D5A3A79F}"/>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466FCA43-77DF-722B-163B-1D14E251AA78}"/>
              </a:ext>
            </a:extLst>
          </p:cNvPr>
          <p:cNvSpPr>
            <a:spLocks noGrp="1"/>
          </p:cNvSpPr>
          <p:nvPr>
            <p:ph type="body" sz="quarter" idx="14" hasCustomPrompt="1"/>
          </p:nvPr>
        </p:nvSpPr>
        <p:spPr>
          <a:xfrm>
            <a:off x="1157923" y="6473323"/>
            <a:ext cx="6853237" cy="207393"/>
          </a:xfrm>
        </p:spPr>
        <p:txBody>
          <a:bodyPr anchor="t">
            <a:noAutofit/>
          </a:bodyPr>
          <a:lstStyle>
            <a:lvl1pPr marL="0" indent="0">
              <a:spcBef>
                <a:spcPts val="0"/>
              </a:spcBef>
              <a:spcAft>
                <a:spcPts val="0"/>
              </a:spcAft>
              <a:buNone/>
              <a:defRPr lang="en-GB" sz="1000" i="0" smtClean="0">
                <a:solidFill>
                  <a:schemeClr val="tx2"/>
                </a:solidFill>
                <a:effectLst/>
              </a:defRPr>
            </a:lvl1pPr>
            <a:lvl2pPr>
              <a:defRPr sz="1200" b="1">
                <a:solidFill>
                  <a:schemeClr val="bg1">
                    <a:lumMod val="50000"/>
                  </a:schemeClr>
                </a:solidFill>
              </a:defRPr>
            </a:lvl2pPr>
            <a:lvl3pPr>
              <a:defRPr sz="1200" b="1">
                <a:solidFill>
                  <a:schemeClr val="bg1">
                    <a:lumMod val="50000"/>
                  </a:schemeClr>
                </a:solidFill>
              </a:defRPr>
            </a:lvl3pPr>
            <a:lvl4pPr>
              <a:defRPr sz="1200" b="1">
                <a:solidFill>
                  <a:schemeClr val="bg1">
                    <a:lumMod val="50000"/>
                  </a:schemeClr>
                </a:solidFill>
              </a:defRPr>
            </a:lvl4pPr>
            <a:lvl5pPr>
              <a:defRPr sz="1200" b="1">
                <a:solidFill>
                  <a:schemeClr val="bg1">
                    <a:lumMod val="50000"/>
                  </a:schemeClr>
                </a:solidFill>
              </a:defRPr>
            </a:lvl5pPr>
          </a:lstStyle>
          <a:p>
            <a:pPr lvl="0"/>
            <a:r>
              <a:rPr lang="en-GB"/>
              <a:t>Notes: [Note information]      Source: [1. Source information 2. Source information]</a:t>
            </a:r>
          </a:p>
        </p:txBody>
      </p:sp>
      <p:sp>
        <p:nvSpPr>
          <p:cNvPr id="4" name="Footer Placeholder 3">
            <a:extLst>
              <a:ext uri="{FF2B5EF4-FFF2-40B4-BE49-F238E27FC236}">
                <a16:creationId xmlns:a16="http://schemas.microsoft.com/office/drawing/2014/main" id="{F4329558-1E8F-31C3-585C-8B886DB86FE1}"/>
              </a:ext>
            </a:extLst>
          </p:cNvPr>
          <p:cNvSpPr>
            <a:spLocks noGrp="1"/>
          </p:cNvSpPr>
          <p:nvPr>
            <p:ph type="ftr" sz="quarter" idx="15"/>
          </p:nvPr>
        </p:nvSpPr>
        <p:spPr>
          <a:xfrm>
            <a:off x="8023512" y="6473323"/>
            <a:ext cx="3022313" cy="207393"/>
          </a:xfrm>
        </p:spPr>
        <p:txBody>
          <a:bodyPr anchor="t"/>
          <a:lstStyle/>
          <a:p>
            <a:r>
              <a:rPr lang="en-GB"/>
              <a:t>Slide footer </a:t>
            </a:r>
          </a:p>
        </p:txBody>
      </p:sp>
      <p:sp>
        <p:nvSpPr>
          <p:cNvPr id="5" name="Slide Number Placeholder 4">
            <a:extLst>
              <a:ext uri="{FF2B5EF4-FFF2-40B4-BE49-F238E27FC236}">
                <a16:creationId xmlns:a16="http://schemas.microsoft.com/office/drawing/2014/main" id="{A1439660-13FC-80EC-B909-6A13C5AC3A17}"/>
              </a:ext>
            </a:extLst>
          </p:cNvPr>
          <p:cNvSpPr>
            <a:spLocks noGrp="1"/>
          </p:cNvSpPr>
          <p:nvPr>
            <p:ph type="sldNum" sz="quarter" idx="16"/>
          </p:nvPr>
        </p:nvSpPr>
        <p:spPr/>
        <p:txBody>
          <a:bodyPr/>
          <a:lstStyle/>
          <a:p>
            <a:fld id="{24FD2396-7F2C-D741-B592-F93892A44B62}" type="slidenum">
              <a:rPr lang="en-GB" smtClean="0"/>
              <a:pPr/>
              <a:t>‹#›</a:t>
            </a:fld>
            <a:endParaRPr lang="en-GB"/>
          </a:p>
        </p:txBody>
      </p:sp>
      <p:sp>
        <p:nvSpPr>
          <p:cNvPr id="11" name="Text Placeholder 10">
            <a:extLst>
              <a:ext uri="{FF2B5EF4-FFF2-40B4-BE49-F238E27FC236}">
                <a16:creationId xmlns:a16="http://schemas.microsoft.com/office/drawing/2014/main" id="{8535BF2E-6AEB-C846-6CD7-DADDCAF4CCA1}"/>
              </a:ext>
            </a:extLst>
          </p:cNvPr>
          <p:cNvSpPr>
            <a:spLocks noGrp="1"/>
          </p:cNvSpPr>
          <p:nvPr>
            <p:ph type="body" sz="quarter" idx="17"/>
          </p:nvPr>
        </p:nvSpPr>
        <p:spPr>
          <a:xfrm>
            <a:off x="381000" y="788988"/>
            <a:ext cx="5611813" cy="354012"/>
          </a:xfrm>
        </p:spPr>
        <p:txBody>
          <a:bodyPr>
            <a:noAutofit/>
          </a:bodyPr>
          <a:lstStyle>
            <a:lvl1pPr marL="0" indent="0" algn="l" defTabSz="914400" rtl="0" eaLnBrk="1" latinLnBrk="0" hangingPunct="1">
              <a:lnSpc>
                <a:spcPct val="90000"/>
              </a:lnSpc>
              <a:spcBef>
                <a:spcPct val="0"/>
              </a:spcBef>
              <a:buNone/>
              <a:defRPr lang="en-US" sz="2400" i="0" kern="1200" dirty="0">
                <a:solidFill>
                  <a:schemeClr val="tx1"/>
                </a:solidFill>
                <a:latin typeface="+mj-lt"/>
                <a:ea typeface="+mj-ea"/>
                <a:cs typeface="+mj-cs"/>
              </a:defRPr>
            </a:lvl1pPr>
          </a:lstStyle>
          <a:p>
            <a:pPr lvl="0"/>
            <a:r>
              <a:rPr lang="en-US"/>
              <a:t>Click to edit</a:t>
            </a:r>
          </a:p>
        </p:txBody>
      </p:sp>
    </p:spTree>
    <p:extLst>
      <p:ext uri="{BB962C8B-B14F-4D97-AF65-F5344CB8AC3E}">
        <p14:creationId xmlns:p14="http://schemas.microsoft.com/office/powerpoint/2010/main" val="3607494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7217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41658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958736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2435462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783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6/17/2026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335429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1944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309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1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466141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03_Title and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ConnectWithUs_Yellow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1533" y="6275240"/>
            <a:ext cx="5372608" cy="292608"/>
          </a:xfrm>
          <a:prstGeom prst="rect">
            <a:avLst/>
          </a:prstGeom>
        </p:spPr>
      </p:pic>
      <p:pic>
        <p:nvPicPr>
          <p:cNvPr id="9" name="Picture 8" descr="DenverLogo_4C_Rev.png">
            <a:extLst>
              <a:ext uri="{FF2B5EF4-FFF2-40B4-BE49-F238E27FC236}">
                <a16:creationId xmlns:a16="http://schemas.microsoft.com/office/drawing/2014/main" id="{CEA882CE-7C6F-478E-AA9F-B0340899D2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1800" y="6121400"/>
            <a:ext cx="1693333" cy="565475"/>
          </a:xfrm>
          <a:prstGeom prst="rect">
            <a:avLst/>
          </a:prstGeom>
        </p:spPr>
      </p:pic>
    </p:spTree>
    <p:extLst>
      <p:ext uri="{BB962C8B-B14F-4D97-AF65-F5344CB8AC3E}">
        <p14:creationId xmlns:p14="http://schemas.microsoft.com/office/powerpoint/2010/main" val="2493385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075707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B529-37F3-27E3-BED8-A83F60C408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BB814F-2ED4-A721-A9BB-C0F64474F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026D87-A060-5E26-73AA-DE11117C6B13}"/>
              </a:ext>
            </a:extLst>
          </p:cNvPr>
          <p:cNvSpPr>
            <a:spLocks noGrp="1"/>
          </p:cNvSpPr>
          <p:nvPr>
            <p:ph type="dt" sz="half" idx="10"/>
          </p:nvPr>
        </p:nvSpPr>
        <p:spPr/>
        <p:txBody>
          <a:bodyPr/>
          <a:lstStyle/>
          <a:p>
            <a:fld id="{F7BCD5FC-13DF-7947-A2F8-230685ED9D21}" type="datetimeFigureOut">
              <a:rPr lang="en-US" smtClean="0"/>
              <a:t>6/17/2026</a:t>
            </a:fld>
            <a:endParaRPr lang="en-US"/>
          </a:p>
        </p:txBody>
      </p:sp>
      <p:sp>
        <p:nvSpPr>
          <p:cNvPr id="5" name="Footer Placeholder 4">
            <a:extLst>
              <a:ext uri="{FF2B5EF4-FFF2-40B4-BE49-F238E27FC236}">
                <a16:creationId xmlns:a16="http://schemas.microsoft.com/office/drawing/2014/main" id="{E1AAA843-B829-3293-8E31-20545CE68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7B6CF-47BB-38EC-860D-750905F127E3}"/>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122847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65A48-4189-F93E-C746-B8E403F134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597866-6D8F-A4C9-00F1-0A84474EA2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060A0-ADF0-2AC6-BAB0-C3348AB0E3B4}"/>
              </a:ext>
            </a:extLst>
          </p:cNvPr>
          <p:cNvSpPr>
            <a:spLocks noGrp="1"/>
          </p:cNvSpPr>
          <p:nvPr>
            <p:ph type="dt" sz="half" idx="10"/>
          </p:nvPr>
        </p:nvSpPr>
        <p:spPr/>
        <p:txBody>
          <a:bodyPr/>
          <a:lstStyle/>
          <a:p>
            <a:fld id="{F7BCD5FC-13DF-7947-A2F8-230685ED9D21}" type="datetimeFigureOut">
              <a:rPr lang="en-US" smtClean="0"/>
              <a:t>6/17/2026</a:t>
            </a:fld>
            <a:endParaRPr lang="en-US"/>
          </a:p>
        </p:txBody>
      </p:sp>
      <p:sp>
        <p:nvSpPr>
          <p:cNvPr id="5" name="Footer Placeholder 4">
            <a:extLst>
              <a:ext uri="{FF2B5EF4-FFF2-40B4-BE49-F238E27FC236}">
                <a16:creationId xmlns:a16="http://schemas.microsoft.com/office/drawing/2014/main" id="{AB61D802-2563-13DE-7874-64BBB3A59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F7405-EC7E-4C73-C700-8CB6BF59CFE8}"/>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679901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06A14-3301-BCA3-DAEA-7E6CD836FC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33B96D-AEB8-9007-4ABD-049B655360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A17BEA-4646-64A9-8066-00005EBB38DD}"/>
              </a:ext>
            </a:extLst>
          </p:cNvPr>
          <p:cNvSpPr>
            <a:spLocks noGrp="1"/>
          </p:cNvSpPr>
          <p:nvPr>
            <p:ph type="dt" sz="half" idx="10"/>
          </p:nvPr>
        </p:nvSpPr>
        <p:spPr/>
        <p:txBody>
          <a:bodyPr/>
          <a:lstStyle/>
          <a:p>
            <a:fld id="{F7BCD5FC-13DF-7947-A2F8-230685ED9D21}" type="datetimeFigureOut">
              <a:rPr lang="en-US" smtClean="0"/>
              <a:t>6/17/2026</a:t>
            </a:fld>
            <a:endParaRPr lang="en-US"/>
          </a:p>
        </p:txBody>
      </p:sp>
      <p:sp>
        <p:nvSpPr>
          <p:cNvPr id="5" name="Footer Placeholder 4">
            <a:extLst>
              <a:ext uri="{FF2B5EF4-FFF2-40B4-BE49-F238E27FC236}">
                <a16:creationId xmlns:a16="http://schemas.microsoft.com/office/drawing/2014/main" id="{D5112C7E-E9AC-21C1-EBC9-878859E50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BD9E9-890C-F252-6606-B87D5BD69CD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203981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4E55-CC9B-E146-2A61-7CC4D9F3E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94D090-8900-D263-8AF0-B272F7D0D9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79BCDF-BAED-B7E7-9F31-CFBD2465DC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A03DCE-B4A2-9D66-8484-251574036FF1}"/>
              </a:ext>
            </a:extLst>
          </p:cNvPr>
          <p:cNvSpPr>
            <a:spLocks noGrp="1"/>
          </p:cNvSpPr>
          <p:nvPr>
            <p:ph type="dt" sz="half" idx="10"/>
          </p:nvPr>
        </p:nvSpPr>
        <p:spPr/>
        <p:txBody>
          <a:bodyPr/>
          <a:lstStyle/>
          <a:p>
            <a:fld id="{F7BCD5FC-13DF-7947-A2F8-230685ED9D21}" type="datetimeFigureOut">
              <a:rPr lang="en-US" smtClean="0"/>
              <a:t>6/17/2026</a:t>
            </a:fld>
            <a:endParaRPr lang="en-US"/>
          </a:p>
        </p:txBody>
      </p:sp>
      <p:sp>
        <p:nvSpPr>
          <p:cNvPr id="6" name="Footer Placeholder 5">
            <a:extLst>
              <a:ext uri="{FF2B5EF4-FFF2-40B4-BE49-F238E27FC236}">
                <a16:creationId xmlns:a16="http://schemas.microsoft.com/office/drawing/2014/main" id="{DBD7C103-5A0E-D5CE-D2B7-7262E4E46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6FE9FA-CA7C-3579-82C1-55CEF4D1B2D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417162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9883-F9D5-8FCB-800B-E82F1F329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4B762A-36EF-4C01-51C1-1E6A6B0C3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0CD3FE-B0B5-45C3-4D81-6FC0B0928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E9B26-8A30-76A3-4E0E-DB6873F64A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65260-4A22-4628-D1DE-CAF745AC21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E7CC59-DA35-50B5-4071-4B065C8C229D}"/>
              </a:ext>
            </a:extLst>
          </p:cNvPr>
          <p:cNvSpPr>
            <a:spLocks noGrp="1"/>
          </p:cNvSpPr>
          <p:nvPr>
            <p:ph type="dt" sz="half" idx="10"/>
          </p:nvPr>
        </p:nvSpPr>
        <p:spPr/>
        <p:txBody>
          <a:bodyPr/>
          <a:lstStyle/>
          <a:p>
            <a:fld id="{F7BCD5FC-13DF-7947-A2F8-230685ED9D21}" type="datetimeFigureOut">
              <a:rPr lang="en-US" smtClean="0"/>
              <a:t>6/17/2026</a:t>
            </a:fld>
            <a:endParaRPr lang="en-US"/>
          </a:p>
        </p:txBody>
      </p:sp>
      <p:sp>
        <p:nvSpPr>
          <p:cNvPr id="8" name="Footer Placeholder 7">
            <a:extLst>
              <a:ext uri="{FF2B5EF4-FFF2-40B4-BE49-F238E27FC236}">
                <a16:creationId xmlns:a16="http://schemas.microsoft.com/office/drawing/2014/main" id="{56998E70-8392-8ADB-910C-3309C2D633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7FCC37-2464-BBA3-65C7-A16B6F6BC23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945635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B8378-4CA5-FDBB-C757-284C09CBD1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B1BF1E-A6DF-91E6-9789-E0878F7F2580}"/>
              </a:ext>
            </a:extLst>
          </p:cNvPr>
          <p:cNvSpPr>
            <a:spLocks noGrp="1"/>
          </p:cNvSpPr>
          <p:nvPr>
            <p:ph type="dt" sz="half" idx="10"/>
          </p:nvPr>
        </p:nvSpPr>
        <p:spPr/>
        <p:txBody>
          <a:bodyPr/>
          <a:lstStyle/>
          <a:p>
            <a:fld id="{F7BCD5FC-13DF-7947-A2F8-230685ED9D21}" type="datetimeFigureOut">
              <a:rPr lang="en-US" smtClean="0"/>
              <a:t>6/17/2026</a:t>
            </a:fld>
            <a:endParaRPr lang="en-US"/>
          </a:p>
        </p:txBody>
      </p:sp>
      <p:sp>
        <p:nvSpPr>
          <p:cNvPr id="4" name="Footer Placeholder 3">
            <a:extLst>
              <a:ext uri="{FF2B5EF4-FFF2-40B4-BE49-F238E27FC236}">
                <a16:creationId xmlns:a16="http://schemas.microsoft.com/office/drawing/2014/main" id="{C539D5AF-D782-22E7-7CEE-A1890628F9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9BC8AF-13D6-BF95-911F-2EC4710E1B1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2064136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92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6/17/2026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181613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A1957-07D4-8259-8B83-34D00302B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145DB4-0746-A0E4-5EE7-1CB9387779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BD4C7B-D88C-8735-A295-3262A1F4B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9CC462-3687-90D1-B602-FD5532AB78AA}"/>
              </a:ext>
            </a:extLst>
          </p:cNvPr>
          <p:cNvSpPr>
            <a:spLocks noGrp="1"/>
          </p:cNvSpPr>
          <p:nvPr>
            <p:ph type="dt" sz="half" idx="10"/>
          </p:nvPr>
        </p:nvSpPr>
        <p:spPr/>
        <p:txBody>
          <a:bodyPr/>
          <a:lstStyle/>
          <a:p>
            <a:fld id="{F7BCD5FC-13DF-7947-A2F8-230685ED9D21}" type="datetimeFigureOut">
              <a:rPr lang="en-US" smtClean="0"/>
              <a:t>6/17/2026</a:t>
            </a:fld>
            <a:endParaRPr lang="en-US"/>
          </a:p>
        </p:txBody>
      </p:sp>
      <p:sp>
        <p:nvSpPr>
          <p:cNvPr id="6" name="Footer Placeholder 5">
            <a:extLst>
              <a:ext uri="{FF2B5EF4-FFF2-40B4-BE49-F238E27FC236}">
                <a16:creationId xmlns:a16="http://schemas.microsoft.com/office/drawing/2014/main" id="{2F73FECB-B5C6-14E4-D5D1-07DCFCFD5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523F32-618F-C236-C98E-3B2DFDE1334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603021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282B-C103-5D24-ACBD-474D9224C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12C615-D1DE-C6B9-196B-F128095D5D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554C6A-ADD7-4AD6-3DD1-59B47670B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7C6A9-C74B-CDBA-BEB1-5837FB58906F}"/>
              </a:ext>
            </a:extLst>
          </p:cNvPr>
          <p:cNvSpPr>
            <a:spLocks noGrp="1"/>
          </p:cNvSpPr>
          <p:nvPr>
            <p:ph type="dt" sz="half" idx="10"/>
          </p:nvPr>
        </p:nvSpPr>
        <p:spPr/>
        <p:txBody>
          <a:bodyPr/>
          <a:lstStyle/>
          <a:p>
            <a:fld id="{F7BCD5FC-13DF-7947-A2F8-230685ED9D21}" type="datetimeFigureOut">
              <a:rPr lang="en-US" smtClean="0"/>
              <a:t>6/17/2026</a:t>
            </a:fld>
            <a:endParaRPr lang="en-US"/>
          </a:p>
        </p:txBody>
      </p:sp>
      <p:sp>
        <p:nvSpPr>
          <p:cNvPr id="6" name="Footer Placeholder 5">
            <a:extLst>
              <a:ext uri="{FF2B5EF4-FFF2-40B4-BE49-F238E27FC236}">
                <a16:creationId xmlns:a16="http://schemas.microsoft.com/office/drawing/2014/main" id="{742994D3-AA85-B5A7-8E3A-659CEEA900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85DEB-F6B8-0E01-A4E6-A08BBE4B654E}"/>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887788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20572-4D8D-C887-F96E-72BA7A49C4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35D742-A617-912B-A286-1F160D00E6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D39A7E-B04D-FC42-7C21-6A9324F99665}"/>
              </a:ext>
            </a:extLst>
          </p:cNvPr>
          <p:cNvSpPr>
            <a:spLocks noGrp="1"/>
          </p:cNvSpPr>
          <p:nvPr>
            <p:ph type="dt" sz="half" idx="10"/>
          </p:nvPr>
        </p:nvSpPr>
        <p:spPr/>
        <p:txBody>
          <a:bodyPr/>
          <a:lstStyle/>
          <a:p>
            <a:fld id="{F7BCD5FC-13DF-7947-A2F8-230685ED9D21}" type="datetimeFigureOut">
              <a:rPr lang="en-US" smtClean="0"/>
              <a:t>6/17/2026</a:t>
            </a:fld>
            <a:endParaRPr lang="en-US"/>
          </a:p>
        </p:txBody>
      </p:sp>
      <p:sp>
        <p:nvSpPr>
          <p:cNvPr id="5" name="Footer Placeholder 4">
            <a:extLst>
              <a:ext uri="{FF2B5EF4-FFF2-40B4-BE49-F238E27FC236}">
                <a16:creationId xmlns:a16="http://schemas.microsoft.com/office/drawing/2014/main" id="{3E5EF7F9-DC71-A761-E167-4D24E7513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C75B6-930F-59EF-2C58-7D059229BE6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640036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6F4B3-D572-784D-B272-41FE30BAC4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C8D081-2F58-710A-208B-7055204BA6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86B68-5F16-6170-D8D6-7CC3AD9ECDF1}"/>
              </a:ext>
            </a:extLst>
          </p:cNvPr>
          <p:cNvSpPr>
            <a:spLocks noGrp="1"/>
          </p:cNvSpPr>
          <p:nvPr>
            <p:ph type="dt" sz="half" idx="10"/>
          </p:nvPr>
        </p:nvSpPr>
        <p:spPr/>
        <p:txBody>
          <a:bodyPr/>
          <a:lstStyle/>
          <a:p>
            <a:fld id="{F7BCD5FC-13DF-7947-A2F8-230685ED9D21}" type="datetimeFigureOut">
              <a:rPr lang="en-US" smtClean="0"/>
              <a:t>6/17/2026</a:t>
            </a:fld>
            <a:endParaRPr lang="en-US"/>
          </a:p>
        </p:txBody>
      </p:sp>
      <p:sp>
        <p:nvSpPr>
          <p:cNvPr id="5" name="Footer Placeholder 4">
            <a:extLst>
              <a:ext uri="{FF2B5EF4-FFF2-40B4-BE49-F238E27FC236}">
                <a16:creationId xmlns:a16="http://schemas.microsoft.com/office/drawing/2014/main" id="{E2704BAE-0AA3-07B1-6A2A-2F77E30C0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08CB7-1D73-588D-C9C4-93DA8B3EDAC3}"/>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2101644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Two Content">
    <p:bg>
      <p:bgPr>
        <a:solidFill>
          <a:schemeClr val="bg1">
            <a:lumMod val="95000"/>
          </a:schemeClr>
        </a:solidFill>
        <a:effectLst/>
      </p:bgPr>
    </p:bg>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7A210842-C856-EAB7-ECD7-C80D85137E32}"/>
              </a:ext>
            </a:extLst>
          </p:cNvPr>
          <p:cNvSpPr>
            <a:spLocks noGrp="1"/>
          </p:cNvSpPr>
          <p:nvPr>
            <p:ph type="title"/>
          </p:nvPr>
        </p:nvSpPr>
        <p:spPr>
          <a:xfrm>
            <a:off x="517523" y="550862"/>
            <a:ext cx="7590157" cy="498475"/>
          </a:xfrm>
        </p:spPr>
        <p:txBody>
          <a:bodyPr>
            <a:noAutofit/>
          </a:bodyPr>
          <a:lstStyle>
            <a:lvl1pPr>
              <a:defRPr sz="3600">
                <a:solidFill>
                  <a:schemeClr val="accent1"/>
                </a:solidFill>
                <a:latin typeface="Franklin Gothic Medium" panose="020B0603020102020204"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B0678ADB-7B8E-A320-7BB0-B3106D92702C}"/>
              </a:ext>
            </a:extLst>
          </p:cNvPr>
          <p:cNvSpPr/>
          <p:nvPr userDrawn="1"/>
        </p:nvSpPr>
        <p:spPr>
          <a:xfrm>
            <a:off x="9874249" y="324910"/>
            <a:ext cx="2317751" cy="93911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B10122D-399C-1EC3-D281-149BFA504FBF}"/>
              </a:ext>
            </a:extLst>
          </p:cNvPr>
          <p:cNvPicPr>
            <a:picLocks noChangeAspect="1"/>
          </p:cNvPicPr>
          <p:nvPr userDrawn="1"/>
        </p:nvPicPr>
        <p:blipFill>
          <a:blip r:embed="rId2"/>
          <a:stretch>
            <a:fillRect/>
          </a:stretch>
        </p:blipFill>
        <p:spPr>
          <a:xfrm>
            <a:off x="10045183" y="537687"/>
            <a:ext cx="1975882" cy="511650"/>
          </a:xfrm>
          <a:prstGeom prst="rect">
            <a:avLst/>
          </a:prstGeom>
        </p:spPr>
      </p:pic>
      <p:sp>
        <p:nvSpPr>
          <p:cNvPr id="5" name="Rectangle 4">
            <a:extLst>
              <a:ext uri="{FF2B5EF4-FFF2-40B4-BE49-F238E27FC236}">
                <a16:creationId xmlns:a16="http://schemas.microsoft.com/office/drawing/2014/main" id="{86086E3A-CE29-F840-920C-CD8DF8F41F15}"/>
              </a:ext>
            </a:extLst>
          </p:cNvPr>
          <p:cNvSpPr/>
          <p:nvPr userDrawn="1"/>
        </p:nvSpPr>
        <p:spPr>
          <a:xfrm>
            <a:off x="0" y="134742"/>
            <a:ext cx="266330" cy="13495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715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5_Two Content">
    <p:bg>
      <p:bgPr>
        <a:solidFill>
          <a:srgbClr val="F3F1F1"/>
        </a:solidFill>
        <a:effectLst/>
      </p:bgPr>
    </p:bg>
    <p:spTree>
      <p:nvGrpSpPr>
        <p:cNvPr id="1" name=""/>
        <p:cNvGrpSpPr/>
        <p:nvPr/>
      </p:nvGrpSpPr>
      <p:grpSpPr>
        <a:xfrm>
          <a:off x="0" y="0"/>
          <a:ext cx="0" cy="0"/>
          <a:chOff x="0" y="0"/>
          <a:chExt cx="0" cy="0"/>
        </a:xfrm>
      </p:grpSpPr>
      <p:pic>
        <p:nvPicPr>
          <p:cNvPr id="3" name="Picture 2" descr="Denver skyline and view of City Park&#10;">
            <a:extLst>
              <a:ext uri="{FF2B5EF4-FFF2-40B4-BE49-F238E27FC236}">
                <a16:creationId xmlns:a16="http://schemas.microsoft.com/office/drawing/2014/main" id="{7D557ED1-0CBE-C03A-5EDB-E08402CB51E1}"/>
              </a:ext>
            </a:extLst>
          </p:cNvPr>
          <p:cNvPicPr>
            <a:picLocks noChangeAspect="1"/>
          </p:cNvPicPr>
          <p:nvPr userDrawn="1"/>
        </p:nvPicPr>
        <p:blipFill>
          <a:blip r:embed="rId2"/>
          <a:stretch>
            <a:fillRect/>
          </a:stretch>
        </p:blipFill>
        <p:spPr>
          <a:xfrm>
            <a:off x="0" y="0"/>
            <a:ext cx="2730500" cy="6858000"/>
          </a:xfrm>
          <a:prstGeom prst="rect">
            <a:avLst/>
          </a:prstGeom>
        </p:spPr>
      </p:pic>
      <p:sp>
        <p:nvSpPr>
          <p:cNvPr id="4" name="Rectangle 3">
            <a:extLst>
              <a:ext uri="{FF2B5EF4-FFF2-40B4-BE49-F238E27FC236}">
                <a16:creationId xmlns:a16="http://schemas.microsoft.com/office/drawing/2014/main" id="{97EF56B5-E52B-1DCB-1091-5CA0269E200B}"/>
              </a:ext>
            </a:extLst>
          </p:cNvPr>
          <p:cNvSpPr/>
          <p:nvPr userDrawn="1"/>
        </p:nvSpPr>
        <p:spPr>
          <a:xfrm>
            <a:off x="0" y="5880847"/>
            <a:ext cx="2730500" cy="977153"/>
          </a:xfrm>
          <a:prstGeom prst="rect">
            <a:avLst/>
          </a:prstGeom>
          <a:solidFill>
            <a:srgbClr val="6E8D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6D7D0E2-13FA-3B32-4988-091DC06C9680}"/>
              </a:ext>
            </a:extLst>
          </p:cNvPr>
          <p:cNvPicPr>
            <a:picLocks noChangeAspect="1"/>
          </p:cNvPicPr>
          <p:nvPr userDrawn="1"/>
        </p:nvPicPr>
        <p:blipFill>
          <a:blip r:embed="rId3"/>
          <a:stretch>
            <a:fillRect/>
          </a:stretch>
        </p:blipFill>
        <p:spPr>
          <a:xfrm>
            <a:off x="399158" y="6078830"/>
            <a:ext cx="1975882" cy="511650"/>
          </a:xfrm>
          <a:prstGeom prst="rect">
            <a:avLst/>
          </a:prstGeom>
        </p:spPr>
      </p:pic>
      <p:sp>
        <p:nvSpPr>
          <p:cNvPr id="2" name="Rectangle 1">
            <a:extLst>
              <a:ext uri="{FF2B5EF4-FFF2-40B4-BE49-F238E27FC236}">
                <a16:creationId xmlns:a16="http://schemas.microsoft.com/office/drawing/2014/main" id="{AB5B573A-338F-C065-1921-192521C472EA}"/>
              </a:ext>
            </a:extLst>
          </p:cNvPr>
          <p:cNvSpPr/>
          <p:nvPr userDrawn="1"/>
        </p:nvSpPr>
        <p:spPr>
          <a:xfrm>
            <a:off x="0" y="1556087"/>
            <a:ext cx="824753" cy="4324760"/>
          </a:xfrm>
          <a:prstGeom prst="rect">
            <a:avLst/>
          </a:prstGeom>
          <a:solidFill>
            <a:schemeClr val="accent1">
              <a:alpha val="661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150335-E73B-FF1C-EDB0-2BF0A4B2B0EE}"/>
              </a:ext>
            </a:extLst>
          </p:cNvPr>
          <p:cNvSpPr/>
          <p:nvPr userDrawn="1"/>
        </p:nvSpPr>
        <p:spPr>
          <a:xfrm>
            <a:off x="0" y="0"/>
            <a:ext cx="2730500" cy="2026024"/>
          </a:xfrm>
          <a:prstGeom prst="rect">
            <a:avLst/>
          </a:prstGeom>
          <a:solidFill>
            <a:srgbClr val="002B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4FF64910-7D74-56FD-6767-CE3140C84BE1}"/>
              </a:ext>
            </a:extLst>
          </p:cNvPr>
          <p:cNvSpPr/>
          <p:nvPr userDrawn="1"/>
        </p:nvSpPr>
        <p:spPr>
          <a:xfrm rot="5400000">
            <a:off x="2136455" y="618874"/>
            <a:ext cx="1265445" cy="788276"/>
          </a:xfrm>
          <a:prstGeom prst="triangle">
            <a:avLst/>
          </a:prstGeom>
          <a:solidFill>
            <a:srgbClr val="002B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D61B5AFC-7C97-8B20-B821-B8950DF85F4F}"/>
              </a:ext>
            </a:extLst>
          </p:cNvPr>
          <p:cNvSpPr>
            <a:spLocks noGrp="1"/>
          </p:cNvSpPr>
          <p:nvPr>
            <p:ph type="title"/>
          </p:nvPr>
        </p:nvSpPr>
        <p:spPr>
          <a:xfrm>
            <a:off x="293630" y="320172"/>
            <a:ext cx="2198268" cy="1325563"/>
          </a:xfrm>
        </p:spPr>
        <p:txBody>
          <a:bodyPr>
            <a:noAutofit/>
          </a:bodyPr>
          <a:lstStyle>
            <a:lvl1pPr>
              <a:defRPr sz="3200">
                <a:solidFill>
                  <a:schemeClr val="bg1"/>
                </a:solidFill>
                <a:latin typeface="Franklin Gothic Medium" panose="020B0603020102020204" pitchFamily="34" charset="0"/>
              </a:defRPr>
            </a:lvl1pPr>
          </a:lstStyle>
          <a:p>
            <a:r>
              <a:rPr lang="en-US"/>
              <a:t>Click to edit Master title style</a:t>
            </a:r>
          </a:p>
        </p:txBody>
      </p:sp>
    </p:spTree>
    <p:extLst>
      <p:ext uri="{BB962C8B-B14F-4D97-AF65-F5344CB8AC3E}">
        <p14:creationId xmlns:p14="http://schemas.microsoft.com/office/powerpoint/2010/main" val="3217217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328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9377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30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3"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6"/>
            <a:ext cx="246308" cy="49261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1364155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8"/>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5"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7"/>
            <a:ext cx="246308" cy="46179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2569136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1"/>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7235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59141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marL="1371566" indent="0">
              <a:buClr>
                <a:schemeClr val="bg2">
                  <a:lumMod val="75000"/>
                </a:schemeClr>
              </a:buClr>
              <a:buNone/>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2078863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757869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41714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01_Title Slide_a">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6" name="Picture 5">
            <a:extLst>
              <a:ext uri="{FF2B5EF4-FFF2-40B4-BE49-F238E27FC236}">
                <a16:creationId xmlns:a16="http://schemas.microsoft.com/office/drawing/2014/main" id="{76B6A90F-0C50-4B6B-BC90-07766DB996FF}"/>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2" name="Picture 11" descr="Text&#10;&#10;Description automatically generated">
            <a:extLst>
              <a:ext uri="{FF2B5EF4-FFF2-40B4-BE49-F238E27FC236}">
                <a16:creationId xmlns:a16="http://schemas.microsoft.com/office/drawing/2014/main" id="{8A69F5AC-199E-4D79-B5AD-328EB323BD36}"/>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652917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02_Title Slide_a">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1" name="Picture 10">
            <a:extLst>
              <a:ext uri="{FF2B5EF4-FFF2-40B4-BE49-F238E27FC236}">
                <a16:creationId xmlns:a16="http://schemas.microsoft.com/office/drawing/2014/main" id="{46CABFEB-D31E-433F-A420-C1A2ADBABCA5}"/>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2" name="Picture 11" descr="Text&#10;&#10;Description automatically generated">
            <a:extLst>
              <a:ext uri="{FF2B5EF4-FFF2-40B4-BE49-F238E27FC236}">
                <a16:creationId xmlns:a16="http://schemas.microsoft.com/office/drawing/2014/main" id="{8DFA592C-96EA-4C7F-91EC-5C3020D22DFA}"/>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7745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03_Title and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6" name="Picture 5" descr="Logo, company name&#10;&#10;Description automatically generated">
            <a:extLst>
              <a:ext uri="{FF2B5EF4-FFF2-40B4-BE49-F238E27FC236}">
                <a16:creationId xmlns:a16="http://schemas.microsoft.com/office/drawing/2014/main" id="{98863517-4378-4C07-B9DA-A50B46F7EE28}"/>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9" name="Picture 8">
            <a:extLst>
              <a:ext uri="{FF2B5EF4-FFF2-40B4-BE49-F238E27FC236}">
                <a16:creationId xmlns:a16="http://schemas.microsoft.com/office/drawing/2014/main" id="{489952FB-5DBB-46EB-81A4-8A5F8E259B7A}"/>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782206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4_Title and Content_a">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6" name="Rectangle 15"/>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descr="Logo, company name&#10;&#10;Description automatically generated">
            <a:extLst>
              <a:ext uri="{FF2B5EF4-FFF2-40B4-BE49-F238E27FC236}">
                <a16:creationId xmlns:a16="http://schemas.microsoft.com/office/drawing/2014/main" id="{AF53BF2E-C66E-4B3B-96B9-544254A4DA09}"/>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0" name="Picture 19">
            <a:extLst>
              <a:ext uri="{FF2B5EF4-FFF2-40B4-BE49-F238E27FC236}">
                <a16:creationId xmlns:a16="http://schemas.microsoft.com/office/drawing/2014/main" id="{F8BD9600-5255-4FE3-8A76-6A1898A05F44}"/>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712978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4840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5_Three Content Category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descr="Logo, company name&#10;&#10;Description automatically generated">
            <a:extLst>
              <a:ext uri="{FF2B5EF4-FFF2-40B4-BE49-F238E27FC236}">
                <a16:creationId xmlns:a16="http://schemas.microsoft.com/office/drawing/2014/main" id="{24ADC3FB-E701-4B88-9442-2FA9087599A9}"/>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2" name="Picture 21">
            <a:extLst>
              <a:ext uri="{FF2B5EF4-FFF2-40B4-BE49-F238E27FC236}">
                <a16:creationId xmlns:a16="http://schemas.microsoft.com/office/drawing/2014/main" id="{4F0B1F51-B8E2-4BC2-877C-FBCFF4B9C88D}"/>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821261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6_Five Content Category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2" name="Picture 21" descr="Logo, company name&#10;&#10;Description automatically generated">
            <a:extLst>
              <a:ext uri="{FF2B5EF4-FFF2-40B4-BE49-F238E27FC236}">
                <a16:creationId xmlns:a16="http://schemas.microsoft.com/office/drawing/2014/main" id="{3B5DDE75-C9CE-4ECA-90BC-E81ACE6F4ABE}"/>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5" name="Picture 24">
            <a:extLst>
              <a:ext uri="{FF2B5EF4-FFF2-40B4-BE49-F238E27FC236}">
                <a16:creationId xmlns:a16="http://schemas.microsoft.com/office/drawing/2014/main" id="{7CCB5638-FA6B-4E44-B2A4-16E5A8EDA55F}"/>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564278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7_Multi Content_a">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0161CC5A-7A92-479E-9CC8-15E3C26BC750}"/>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1E2156BE-4F21-48E0-819C-E18C02D8103F}"/>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7627774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8_Three Boxed Content_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6" name="Rectangle 15"/>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Logo, company name&#10;&#10;Description automatically generated">
            <a:extLst>
              <a:ext uri="{FF2B5EF4-FFF2-40B4-BE49-F238E27FC236}">
                <a16:creationId xmlns:a16="http://schemas.microsoft.com/office/drawing/2014/main" id="{93E744B6-D73C-46B0-8234-94B917CB10D4}"/>
              </a:ext>
            </a:extLst>
          </p:cNvPr>
          <p:cNvPicPr>
            <a:picLocks noChangeAspect="1"/>
          </p:cNvPicPr>
          <p:nvPr userDrawn="1"/>
        </p:nvPicPr>
        <p:blipFill>
          <a:blip r:embed="rId7"/>
          <a:stretch>
            <a:fillRect/>
          </a:stretch>
        </p:blipFill>
        <p:spPr>
          <a:xfrm>
            <a:off x="241300" y="5060791"/>
            <a:ext cx="2667000" cy="2667000"/>
          </a:xfrm>
          <a:prstGeom prst="rect">
            <a:avLst/>
          </a:prstGeom>
        </p:spPr>
      </p:pic>
      <p:pic>
        <p:nvPicPr>
          <p:cNvPr id="26" name="Picture 25">
            <a:extLst>
              <a:ext uri="{FF2B5EF4-FFF2-40B4-BE49-F238E27FC236}">
                <a16:creationId xmlns:a16="http://schemas.microsoft.com/office/drawing/2014/main" id="{44F43DF8-8F1D-4745-94F2-04F615FDA52E}"/>
              </a:ext>
            </a:extLst>
          </p:cNvPr>
          <p:cNvPicPr>
            <a:picLocks noChangeAspect="1"/>
          </p:cNvPicPr>
          <p:nvPr userDrawn="1"/>
        </p:nvPicPr>
        <p:blipFill>
          <a:blip r:embed="rId8"/>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50184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9_Transition Slide and Content_a">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0" name="Rectangle 9"/>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Logo, company name&#10;&#10;Description automatically generated">
            <a:extLst>
              <a:ext uri="{FF2B5EF4-FFF2-40B4-BE49-F238E27FC236}">
                <a16:creationId xmlns:a16="http://schemas.microsoft.com/office/drawing/2014/main" id="{4DBE28F1-1430-4959-B475-8F2D9B5374C5}"/>
              </a:ext>
            </a:extLst>
          </p:cNvPr>
          <p:cNvPicPr>
            <a:picLocks noChangeAspect="1"/>
          </p:cNvPicPr>
          <p:nvPr userDrawn="1"/>
        </p:nvPicPr>
        <p:blipFill>
          <a:blip r:embed="rId5"/>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910896FD-80BE-44A6-831C-BE30DF52BD09}"/>
              </a:ext>
            </a:extLst>
          </p:cNvPr>
          <p:cNvPicPr>
            <a:picLocks noChangeAspect="1"/>
          </p:cNvPicPr>
          <p:nvPr userDrawn="1"/>
        </p:nvPicPr>
        <p:blipFill>
          <a:blip r:embed="rId6"/>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5501916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Single Content Banner_a">
    <p:spTree>
      <p:nvGrpSpPr>
        <p:cNvPr id="1" name=""/>
        <p:cNvGrpSpPr/>
        <p:nvPr/>
      </p:nvGrpSpPr>
      <p:grpSpPr>
        <a:xfrm>
          <a:off x="0" y="0"/>
          <a:ext cx="0" cy="0"/>
          <a:chOff x="0" y="0"/>
          <a:chExt cx="0" cy="0"/>
        </a:xfrm>
      </p:grpSpPr>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8" name="Rectangle 7"/>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9" name="Picture 8" descr="Logo, company name&#10;&#10;Description automatically generated">
            <a:extLst>
              <a:ext uri="{FF2B5EF4-FFF2-40B4-BE49-F238E27FC236}">
                <a16:creationId xmlns:a16="http://schemas.microsoft.com/office/drawing/2014/main" id="{43652CA2-9F17-40C4-AF5B-FB2CC9C9C8A4}"/>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4" name="Picture 13">
            <a:extLst>
              <a:ext uri="{FF2B5EF4-FFF2-40B4-BE49-F238E27FC236}">
                <a16:creationId xmlns:a16="http://schemas.microsoft.com/office/drawing/2014/main" id="{A0021E32-D1DF-40D1-AF16-0FE314B85ED0}"/>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6995860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1_Single Content_a">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7" name="Rectangle 6"/>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Logo, company name&#10;&#10;Description automatically generated">
            <a:extLst>
              <a:ext uri="{FF2B5EF4-FFF2-40B4-BE49-F238E27FC236}">
                <a16:creationId xmlns:a16="http://schemas.microsoft.com/office/drawing/2014/main" id="{C37CB94E-F981-48CB-84F3-096D2BFCFE70}"/>
              </a:ext>
            </a:extLst>
          </p:cNvPr>
          <p:cNvPicPr>
            <a:picLocks noChangeAspect="1"/>
          </p:cNvPicPr>
          <p:nvPr userDrawn="1"/>
        </p:nvPicPr>
        <p:blipFill>
          <a:blip r:embed="rId2"/>
          <a:stretch>
            <a:fillRect/>
          </a:stretch>
        </p:blipFill>
        <p:spPr>
          <a:xfrm>
            <a:off x="241300" y="5060791"/>
            <a:ext cx="2667000" cy="2667000"/>
          </a:xfrm>
          <a:prstGeom prst="rect">
            <a:avLst/>
          </a:prstGeom>
        </p:spPr>
      </p:pic>
      <p:pic>
        <p:nvPicPr>
          <p:cNvPr id="11" name="Picture 10">
            <a:extLst>
              <a:ext uri="{FF2B5EF4-FFF2-40B4-BE49-F238E27FC236}">
                <a16:creationId xmlns:a16="http://schemas.microsoft.com/office/drawing/2014/main" id="{434DD27B-FE39-4B0C-A7A7-BB438E700633}"/>
              </a:ext>
            </a:extLst>
          </p:cNvPr>
          <p:cNvPicPr>
            <a:picLocks noChangeAspect="1"/>
          </p:cNvPicPr>
          <p:nvPr userDrawn="1"/>
        </p:nvPicPr>
        <p:blipFill>
          <a:blip r:embed="rId3"/>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1024020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Double Content_a">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9" name="Rectangle 8"/>
          <p:cNvSpPr/>
          <p:nvPr userDrawn="1"/>
        </p:nvSpPr>
        <p:spPr>
          <a:xfrm>
            <a:off x="0" y="5970229"/>
            <a:ext cx="12192000" cy="887771"/>
          </a:xfrm>
          <a:prstGeom prst="rect">
            <a:avLst/>
          </a:prstGeom>
          <a:solidFill>
            <a:srgbClr val="002D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FB47E06A-07B7-40E9-BEFA-0C99572D1BF6}"/>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3" name="Picture 12">
            <a:extLst>
              <a:ext uri="{FF2B5EF4-FFF2-40B4-BE49-F238E27FC236}">
                <a16:creationId xmlns:a16="http://schemas.microsoft.com/office/drawing/2014/main" id="{B4E2F857-FBD9-46C8-B31A-F6F246637A23}"/>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9883310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01_Title Slide_b">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rgbClr val="002D56"/>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tx1">
                    <a:lumMod val="65000"/>
                    <a:lumOff val="35000"/>
                  </a:schemeClr>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sp>
        <p:nvSpPr>
          <p:cNvPr id="11" name="Rectangle 10"/>
          <p:cNvSpPr/>
          <p:nvPr userDrawn="1"/>
        </p:nvSpPr>
        <p:spPr>
          <a:xfrm>
            <a:off x="0" y="5978697"/>
            <a:ext cx="12192000" cy="887771"/>
          </a:xfrm>
          <a:prstGeom prst="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descr="Logo, company name&#10;&#10;Description automatically generated">
            <a:extLst>
              <a:ext uri="{FF2B5EF4-FFF2-40B4-BE49-F238E27FC236}">
                <a16:creationId xmlns:a16="http://schemas.microsoft.com/office/drawing/2014/main" id="{3317BA1E-F8F5-4A7A-A860-B3A9B5E6BA88}"/>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C1CEFB84-6EAE-438C-BAAC-D1B608E309FB}"/>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40711926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02_Title Slide_b">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rgbClr val="0096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rgbClr val="002D56"/>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tx1">
                    <a:lumMod val="65000"/>
                    <a:lumOff val="35000"/>
                  </a:schemeClr>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2" name="Picture 11" descr="Logo, company name&#10;&#10;Description automatically generated">
            <a:extLst>
              <a:ext uri="{FF2B5EF4-FFF2-40B4-BE49-F238E27FC236}">
                <a16:creationId xmlns:a16="http://schemas.microsoft.com/office/drawing/2014/main" id="{305B0981-E769-4B3C-992D-81149CF66514}"/>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3" name="Picture 12">
            <a:extLst>
              <a:ext uri="{FF2B5EF4-FFF2-40B4-BE49-F238E27FC236}">
                <a16:creationId xmlns:a16="http://schemas.microsoft.com/office/drawing/2014/main" id="{07236336-BF82-4042-AEAB-898CD149696D}"/>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644423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88271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03_Title and Content_b">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11" name="Rectangle 10"/>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4356BE3D-4247-4AD4-97A3-C45A5E0FCFEE}"/>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0" name="Picture 9" descr="Text&#10;&#10;Description automatically generated">
            <a:extLst>
              <a:ext uri="{FF2B5EF4-FFF2-40B4-BE49-F238E27FC236}">
                <a16:creationId xmlns:a16="http://schemas.microsoft.com/office/drawing/2014/main" id="{01D0266C-8F1A-45CC-8FCB-F28185F5BF84}"/>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25664699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4_Title and Content_b">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6" name="Rectangle 15"/>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B83F15DA-5709-4896-9F0D-A6BB7EDE2CCC}"/>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7" name="Picture 16" descr="Text&#10;&#10;Description automatically generated">
            <a:extLst>
              <a:ext uri="{FF2B5EF4-FFF2-40B4-BE49-F238E27FC236}">
                <a16:creationId xmlns:a16="http://schemas.microsoft.com/office/drawing/2014/main" id="{DD9596ED-1540-4883-8F75-BCA80C6EB2A3}"/>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0522889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5_Three Content Category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a:extLst>
              <a:ext uri="{FF2B5EF4-FFF2-40B4-BE49-F238E27FC236}">
                <a16:creationId xmlns:a16="http://schemas.microsoft.com/office/drawing/2014/main" id="{A9E066EB-5AD8-4A73-A332-73605C6A563D}"/>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22" name="Picture 21" descr="Text&#10;&#10;Description automatically generated">
            <a:extLst>
              <a:ext uri="{FF2B5EF4-FFF2-40B4-BE49-F238E27FC236}">
                <a16:creationId xmlns:a16="http://schemas.microsoft.com/office/drawing/2014/main" id="{CCDA09F1-6FED-4375-A682-5BBA7732F329}"/>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4684963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6_Five Content Category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7" name="Rectangle 1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2" name="Picture 21">
            <a:extLst>
              <a:ext uri="{FF2B5EF4-FFF2-40B4-BE49-F238E27FC236}">
                <a16:creationId xmlns:a16="http://schemas.microsoft.com/office/drawing/2014/main" id="{B62AF2E2-E494-401E-BF15-8C061B54CCE0}"/>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24" name="Picture 23" descr="Text&#10;&#10;Description automatically generated">
            <a:extLst>
              <a:ext uri="{FF2B5EF4-FFF2-40B4-BE49-F238E27FC236}">
                <a16:creationId xmlns:a16="http://schemas.microsoft.com/office/drawing/2014/main" id="{59D60CE0-D00C-4694-8F8E-708EA658881F}"/>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15823886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7_Multi Content_b">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BCD9B887-F970-4BC5-9D28-C6E2B5EF2E88}"/>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5" name="Picture 14" descr="Text&#10;&#10;Description automatically generated">
            <a:extLst>
              <a:ext uri="{FF2B5EF4-FFF2-40B4-BE49-F238E27FC236}">
                <a16:creationId xmlns:a16="http://schemas.microsoft.com/office/drawing/2014/main" id="{4F996621-9E3A-457B-8406-4C853BE6BA71}"/>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594294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8_Three Boxed Content_b">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6" name="Rectangle 15"/>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a:extLst>
              <a:ext uri="{FF2B5EF4-FFF2-40B4-BE49-F238E27FC236}">
                <a16:creationId xmlns:a16="http://schemas.microsoft.com/office/drawing/2014/main" id="{54D83C2E-D359-41EE-8A64-F864AD5130E8}"/>
              </a:ext>
            </a:extLst>
          </p:cNvPr>
          <p:cNvPicPr>
            <a:picLocks noChangeAspect="1"/>
          </p:cNvPicPr>
          <p:nvPr userDrawn="1"/>
        </p:nvPicPr>
        <p:blipFill rotWithShape="1">
          <a:blip r:embed="rId7"/>
          <a:srcRect l="16072" r="28789"/>
          <a:stretch/>
        </p:blipFill>
        <p:spPr>
          <a:xfrm>
            <a:off x="6341533" y="6134745"/>
            <a:ext cx="5372608" cy="530675"/>
          </a:xfrm>
          <a:prstGeom prst="rect">
            <a:avLst/>
          </a:prstGeom>
        </p:spPr>
      </p:pic>
      <p:pic>
        <p:nvPicPr>
          <p:cNvPr id="26" name="Picture 25" descr="Text&#10;&#10;Description automatically generated">
            <a:extLst>
              <a:ext uri="{FF2B5EF4-FFF2-40B4-BE49-F238E27FC236}">
                <a16:creationId xmlns:a16="http://schemas.microsoft.com/office/drawing/2014/main" id="{E40B8DD4-E751-40DC-86FD-557FBF206F4F}"/>
              </a:ext>
            </a:extLst>
          </p:cNvPr>
          <p:cNvPicPr>
            <a:picLocks noChangeAspect="1"/>
          </p:cNvPicPr>
          <p:nvPr userDrawn="1"/>
        </p:nvPicPr>
        <p:blipFill>
          <a:blip r:embed="rId8"/>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5111878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9_Transition Slide and Content_b">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0" name="Rectangle 9"/>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EF63C850-A9DD-488B-9CB6-477FD27EE526}"/>
              </a:ext>
            </a:extLst>
          </p:cNvPr>
          <p:cNvPicPr>
            <a:picLocks noChangeAspect="1"/>
          </p:cNvPicPr>
          <p:nvPr userDrawn="1"/>
        </p:nvPicPr>
        <p:blipFill rotWithShape="1">
          <a:blip r:embed="rId5"/>
          <a:srcRect l="16072" r="28789"/>
          <a:stretch/>
        </p:blipFill>
        <p:spPr>
          <a:xfrm>
            <a:off x="6341533" y="6134745"/>
            <a:ext cx="5372608" cy="530675"/>
          </a:xfrm>
          <a:prstGeom prst="rect">
            <a:avLst/>
          </a:prstGeom>
        </p:spPr>
      </p:pic>
      <p:pic>
        <p:nvPicPr>
          <p:cNvPr id="16" name="Picture 15" descr="Text&#10;&#10;Description automatically generated">
            <a:extLst>
              <a:ext uri="{FF2B5EF4-FFF2-40B4-BE49-F238E27FC236}">
                <a16:creationId xmlns:a16="http://schemas.microsoft.com/office/drawing/2014/main" id="{9448C391-D41B-4DFE-A8EE-26362D615844}"/>
              </a:ext>
            </a:extLst>
          </p:cNvPr>
          <p:cNvPicPr>
            <a:picLocks noChangeAspect="1"/>
          </p:cNvPicPr>
          <p:nvPr userDrawn="1"/>
        </p:nvPicPr>
        <p:blipFill>
          <a:blip r:embed="rId6"/>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15365155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Single Content Banner_b">
    <p:spTree>
      <p:nvGrpSpPr>
        <p:cNvPr id="1" name=""/>
        <p:cNvGrpSpPr/>
        <p:nvPr/>
      </p:nvGrpSpPr>
      <p:grpSpPr>
        <a:xfrm>
          <a:off x="0" y="0"/>
          <a:ext cx="0" cy="0"/>
          <a:chOff x="0" y="0"/>
          <a:chExt cx="0" cy="0"/>
        </a:xfrm>
      </p:grpSpPr>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14"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5"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9" name="Picture 8">
            <a:extLst>
              <a:ext uri="{FF2B5EF4-FFF2-40B4-BE49-F238E27FC236}">
                <a16:creationId xmlns:a16="http://schemas.microsoft.com/office/drawing/2014/main" id="{F9102496-3B27-4F9E-86E4-7AD758250D84}"/>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2" name="Picture 11" descr="Text&#10;&#10;Description automatically generated">
            <a:extLst>
              <a:ext uri="{FF2B5EF4-FFF2-40B4-BE49-F238E27FC236}">
                <a16:creationId xmlns:a16="http://schemas.microsoft.com/office/drawing/2014/main" id="{82B7AFC3-3179-44C5-AC92-9EBFE96F9E31}"/>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13154506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1_Single Content_b">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7" name="Rectangle 6"/>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0A93DCE9-9EBA-4D95-B09B-4DE424D46B31}"/>
              </a:ext>
            </a:extLst>
          </p:cNvPr>
          <p:cNvPicPr>
            <a:picLocks noChangeAspect="1"/>
          </p:cNvPicPr>
          <p:nvPr userDrawn="1"/>
        </p:nvPicPr>
        <p:blipFill rotWithShape="1">
          <a:blip r:embed="rId2"/>
          <a:srcRect l="16072" r="28789"/>
          <a:stretch/>
        </p:blipFill>
        <p:spPr>
          <a:xfrm>
            <a:off x="6341533" y="6134745"/>
            <a:ext cx="5372608" cy="530675"/>
          </a:xfrm>
          <a:prstGeom prst="rect">
            <a:avLst/>
          </a:prstGeom>
        </p:spPr>
      </p:pic>
      <p:pic>
        <p:nvPicPr>
          <p:cNvPr id="11" name="Picture 10" descr="Text&#10;&#10;Description automatically generated">
            <a:extLst>
              <a:ext uri="{FF2B5EF4-FFF2-40B4-BE49-F238E27FC236}">
                <a16:creationId xmlns:a16="http://schemas.microsoft.com/office/drawing/2014/main" id="{80824313-1351-46F6-B59C-9F94FC95BE1A}"/>
              </a:ext>
            </a:extLst>
          </p:cNvPr>
          <p:cNvPicPr>
            <a:picLocks noChangeAspect="1"/>
          </p:cNvPicPr>
          <p:nvPr userDrawn="1"/>
        </p:nvPicPr>
        <p:blipFill>
          <a:blip r:embed="rId3"/>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4851804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Double Content_b">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9" name="Rectangle 8"/>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D6306C15-36C5-4929-B96E-CBACAF50067C}"/>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3" name="Picture 12" descr="Text&#10;&#10;Description automatically generated">
            <a:extLst>
              <a:ext uri="{FF2B5EF4-FFF2-40B4-BE49-F238E27FC236}">
                <a16:creationId xmlns:a16="http://schemas.microsoft.com/office/drawing/2014/main" id="{D25E26BC-825D-45CA-B0CF-0EDFB6A3A6CE}"/>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286285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330770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01_Title Slide_c">
    <p:spTree>
      <p:nvGrpSpPr>
        <p:cNvPr id="1" name=""/>
        <p:cNvGrpSpPr/>
        <p:nvPr/>
      </p:nvGrpSpPr>
      <p:grpSpPr>
        <a:xfrm>
          <a:off x="0" y="0"/>
          <a:ext cx="0" cy="0"/>
          <a:chOff x="0" y="0"/>
          <a:chExt cx="0" cy="0"/>
        </a:xfrm>
      </p:grpSpPr>
      <p:sp>
        <p:nvSpPr>
          <p:cNvPr id="10" name="Rectangle 9"/>
          <p:cNvSpPr/>
          <p:nvPr userDrawn="1"/>
        </p:nvSpPr>
        <p:spPr>
          <a:xfrm>
            <a:off x="0" y="1"/>
            <a:ext cx="12192000" cy="597023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rgbClr val="9FA6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3" descr="ThinShearedLines_BlueYellow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4652"/>
            <a:ext cx="12192000" cy="922528"/>
          </a:xfrm>
          <a:prstGeom prst="rect">
            <a:avLst/>
          </a:prstGeom>
        </p:spPr>
      </p:pic>
      <p:pic>
        <p:nvPicPr>
          <p:cNvPr id="12" name="Picture 11">
            <a:extLst>
              <a:ext uri="{FF2B5EF4-FFF2-40B4-BE49-F238E27FC236}">
                <a16:creationId xmlns:a16="http://schemas.microsoft.com/office/drawing/2014/main" id="{F6419F69-9964-4AC3-B642-44ABE5C9D975}"/>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3" name="Picture 12" descr="Text&#10;&#10;Description automatically generated">
            <a:extLst>
              <a:ext uri="{FF2B5EF4-FFF2-40B4-BE49-F238E27FC236}">
                <a16:creationId xmlns:a16="http://schemas.microsoft.com/office/drawing/2014/main" id="{5EF8A0C6-FF58-4F38-A2DA-6B899A1DC793}"/>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057766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02_Title Slide_c">
    <p:spTree>
      <p:nvGrpSpPr>
        <p:cNvPr id="1" name=""/>
        <p:cNvGrpSpPr/>
        <p:nvPr/>
      </p:nvGrpSpPr>
      <p:grpSpPr>
        <a:xfrm>
          <a:off x="0" y="0"/>
          <a:ext cx="0" cy="0"/>
          <a:chOff x="0" y="0"/>
          <a:chExt cx="0" cy="0"/>
        </a:xfrm>
      </p:grpSpPr>
      <p:sp>
        <p:nvSpPr>
          <p:cNvPr id="10" name="Rectangle 9"/>
          <p:cNvSpPr/>
          <p:nvPr userDrawn="1"/>
        </p:nvSpPr>
        <p:spPr>
          <a:xfrm>
            <a:off x="0" y="349251"/>
            <a:ext cx="12192000" cy="5620980"/>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5970229"/>
            <a:ext cx="12192000" cy="8877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464062" y="1947337"/>
            <a:ext cx="9525673" cy="1549399"/>
          </a:xfrm>
        </p:spPr>
        <p:txBody>
          <a:bodyPr>
            <a:noAutofit/>
          </a:bodyPr>
          <a:lstStyle>
            <a:lvl1pPr algn="l">
              <a:defRPr sz="5867">
                <a:solidFill>
                  <a:schemeClr val="bg1"/>
                </a:solidFill>
                <a:latin typeface="Franklin Gothic Book"/>
              </a:defRPr>
            </a:lvl1pPr>
          </a:lstStyle>
          <a:p>
            <a:r>
              <a:rPr lang="en-US"/>
              <a:t>Click to edit Master title style</a:t>
            </a:r>
          </a:p>
        </p:txBody>
      </p:sp>
      <p:sp>
        <p:nvSpPr>
          <p:cNvPr id="3" name="Subtitle 2"/>
          <p:cNvSpPr>
            <a:spLocks noGrp="1"/>
          </p:cNvSpPr>
          <p:nvPr>
            <p:ph type="subTitle" idx="1"/>
          </p:nvPr>
        </p:nvSpPr>
        <p:spPr>
          <a:xfrm>
            <a:off x="1464061" y="3496735"/>
            <a:ext cx="8611275" cy="857251"/>
          </a:xfrm>
        </p:spPr>
        <p:txBody>
          <a:bodyPr>
            <a:normAutofit/>
          </a:bodyPr>
          <a:lstStyle>
            <a:lvl1pPr marL="0" indent="0" algn="l">
              <a:buNone/>
              <a:defRPr sz="2933">
                <a:solidFill>
                  <a:schemeClr val="bg1"/>
                </a:solidFill>
                <a:latin typeface="Franklin Gothic Book"/>
                <a:cs typeface="Franklin Gothic Boo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Parallelogram 8"/>
          <p:cNvSpPr/>
          <p:nvPr userDrawn="1"/>
        </p:nvSpPr>
        <p:spPr>
          <a:xfrm flipH="1">
            <a:off x="1464061" y="1648495"/>
            <a:ext cx="991272" cy="60959"/>
          </a:xfrm>
          <a:prstGeom prst="parallelogram">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8" name="Picture 17"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85216"/>
          </a:xfrm>
          <a:prstGeom prst="rect">
            <a:avLst/>
          </a:prstGeom>
        </p:spPr>
      </p:pic>
      <p:pic>
        <p:nvPicPr>
          <p:cNvPr id="12" name="Picture 11">
            <a:extLst>
              <a:ext uri="{FF2B5EF4-FFF2-40B4-BE49-F238E27FC236}">
                <a16:creationId xmlns:a16="http://schemas.microsoft.com/office/drawing/2014/main" id="{0638BAD4-744B-4027-AA53-409D0909967F}"/>
              </a:ext>
            </a:extLst>
          </p:cNvPr>
          <p:cNvPicPr>
            <a:picLocks noChangeAspect="1"/>
          </p:cNvPicPr>
          <p:nvPr userDrawn="1"/>
        </p:nvPicPr>
        <p:blipFill rotWithShape="1">
          <a:blip r:embed="rId3"/>
          <a:srcRect l="16072" r="28789"/>
          <a:stretch/>
        </p:blipFill>
        <p:spPr>
          <a:xfrm>
            <a:off x="6341533" y="6134745"/>
            <a:ext cx="5372608" cy="530675"/>
          </a:xfrm>
          <a:prstGeom prst="rect">
            <a:avLst/>
          </a:prstGeom>
        </p:spPr>
      </p:pic>
      <p:pic>
        <p:nvPicPr>
          <p:cNvPr id="13" name="Picture 12" descr="Text&#10;&#10;Description automatically generated">
            <a:extLst>
              <a:ext uri="{FF2B5EF4-FFF2-40B4-BE49-F238E27FC236}">
                <a16:creationId xmlns:a16="http://schemas.microsoft.com/office/drawing/2014/main" id="{08475C29-9912-42F8-8178-69730553248B}"/>
              </a:ext>
            </a:extLst>
          </p:cNvPr>
          <p:cNvPicPr>
            <a:picLocks noChangeAspect="1"/>
          </p:cNvPicPr>
          <p:nvPr userDrawn="1"/>
        </p:nvPicPr>
        <p:blipFill>
          <a:blip r:embed="rId4"/>
          <a:stretch>
            <a:fillRect/>
          </a:stretch>
        </p:blipFill>
        <p:spPr>
          <a:xfrm>
            <a:off x="477859" y="6149162"/>
            <a:ext cx="1838019" cy="501844"/>
          </a:xfrm>
          <a:prstGeom prst="rect">
            <a:avLst/>
          </a:prstGeom>
        </p:spPr>
      </p:pic>
    </p:spTree>
    <p:extLst>
      <p:ext uri="{BB962C8B-B14F-4D97-AF65-F5344CB8AC3E}">
        <p14:creationId xmlns:p14="http://schemas.microsoft.com/office/powerpoint/2010/main" val="30604049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03_Title and Content_c">
    <p:spTree>
      <p:nvGrpSpPr>
        <p:cNvPr id="1" name=""/>
        <p:cNvGrpSpPr/>
        <p:nvPr/>
      </p:nvGrpSpPr>
      <p:grpSpPr>
        <a:xfrm>
          <a:off x="0" y="0"/>
          <a:ext cx="0" cy="0"/>
          <a:chOff x="0" y="0"/>
          <a:chExt cx="0" cy="0"/>
        </a:xfrm>
      </p:grpSpPr>
      <p:sp>
        <p:nvSpPr>
          <p:cNvPr id="2" name="Title 1"/>
          <p:cNvSpPr>
            <a:spLocks noGrp="1"/>
          </p:cNvSpPr>
          <p:nvPr>
            <p:ph type="title"/>
          </p:nvPr>
        </p:nvSpPr>
        <p:spPr>
          <a:xfrm>
            <a:off x="1651000" y="1377950"/>
            <a:ext cx="9144000" cy="1290639"/>
          </a:xfrm>
        </p:spPr>
        <p:txBody>
          <a:bodyPr>
            <a:normAutofit/>
          </a:bodyPr>
          <a:lstStyle>
            <a:lvl1pPr algn="l">
              <a:defRPr sz="5067" baseline="0">
                <a:solidFill>
                  <a:srgbClr val="D9531E"/>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914650"/>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15" name="Picture 14"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3200"/>
            <a:ext cx="12192000" cy="105664"/>
          </a:xfrm>
          <a:prstGeom prst="rect">
            <a:avLst/>
          </a:prstGeom>
        </p:spPr>
      </p:pic>
      <p:sp>
        <p:nvSpPr>
          <p:cNvPr id="8" name="Rectangle 7"/>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Logo, company name&#10;&#10;Description automatically generated">
            <a:extLst>
              <a:ext uri="{FF2B5EF4-FFF2-40B4-BE49-F238E27FC236}">
                <a16:creationId xmlns:a16="http://schemas.microsoft.com/office/drawing/2014/main" id="{EC52C62A-E11E-4355-AA8E-51A615E3ACED}"/>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3" name="Picture 12">
            <a:extLst>
              <a:ext uri="{FF2B5EF4-FFF2-40B4-BE49-F238E27FC236}">
                <a16:creationId xmlns:a16="http://schemas.microsoft.com/office/drawing/2014/main" id="{B031A60D-3BF7-454F-BAAF-ED13E48B4A47}"/>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620651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4_Title and Content_c">
    <p:spTree>
      <p:nvGrpSpPr>
        <p:cNvPr id="1" name=""/>
        <p:cNvGrpSpPr/>
        <p:nvPr/>
      </p:nvGrpSpPr>
      <p:grpSpPr>
        <a:xfrm>
          <a:off x="0" y="0"/>
          <a:ext cx="0" cy="0"/>
          <a:chOff x="0" y="0"/>
          <a:chExt cx="0" cy="0"/>
        </a:xfrm>
      </p:grpSpPr>
      <p:sp>
        <p:nvSpPr>
          <p:cNvPr id="8" name="Title 1"/>
          <p:cNvSpPr>
            <a:spLocks noGrp="1"/>
          </p:cNvSpPr>
          <p:nvPr>
            <p:ph type="title"/>
          </p:nvPr>
        </p:nvSpPr>
        <p:spPr>
          <a:xfrm>
            <a:off x="1645019" y="1793128"/>
            <a:ext cx="2142076" cy="1375824"/>
          </a:xfrm>
        </p:spPr>
        <p:txBody>
          <a:bodyPr>
            <a:normAutofit/>
          </a:bodyPr>
          <a:lstStyle>
            <a:lvl1pPr algn="ctr">
              <a:defRPr sz="2933" baseline="0">
                <a:solidFill>
                  <a:schemeClr val="accent2"/>
                </a:solidFill>
                <a:latin typeface="Franklin Gothic Book"/>
              </a:defRPr>
            </a:lvl1pPr>
          </a:lstStyle>
          <a:p>
            <a:r>
              <a:rPr lang="en-US"/>
              <a:t>Click to edit Master title style</a:t>
            </a:r>
          </a:p>
        </p:txBody>
      </p:sp>
      <p:sp>
        <p:nvSpPr>
          <p:cNvPr id="10" name="Rectangle 9"/>
          <p:cNvSpPr/>
          <p:nvPr userDrawn="1"/>
        </p:nvSpPr>
        <p:spPr>
          <a:xfrm>
            <a:off x="1106520" y="623882"/>
            <a:ext cx="3219075" cy="371431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6"/>
          <p:cNvSpPr>
            <a:spLocks noGrp="1"/>
          </p:cNvSpPr>
          <p:nvPr>
            <p:ph type="body" sz="quarter" idx="11" hasCustomPrompt="1"/>
          </p:nvPr>
        </p:nvSpPr>
        <p:spPr>
          <a:xfrm>
            <a:off x="229339" y="4627760"/>
            <a:ext cx="4973437" cy="1110637"/>
          </a:xfrm>
        </p:spPr>
        <p:txBody>
          <a:bodyPr>
            <a:normAutofit/>
          </a:bodyPr>
          <a:lstStyle>
            <a:lvl1pPr marL="0" indent="0" algn="ctr">
              <a:buNone/>
              <a:defRPr sz="2400" baseline="0">
                <a:latin typeface="Franklin Gothic Book" panose="020B0503020102020204" pitchFamily="34" charset="0"/>
              </a:defRPr>
            </a:lvl1pPr>
          </a:lstStyle>
          <a:p>
            <a:pPr lvl="0"/>
            <a:r>
              <a:rPr lang="en-US"/>
              <a:t>Click to edit sub master text styles</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339" y="4456635"/>
            <a:ext cx="4973437" cy="113396"/>
          </a:xfrm>
          <a:prstGeom prst="rect">
            <a:avLst/>
          </a:prstGeom>
        </p:spPr>
      </p:pic>
      <p:sp>
        <p:nvSpPr>
          <p:cNvPr id="14" name="Content Placeholder 2"/>
          <p:cNvSpPr>
            <a:spLocks noGrp="1" noChangeAspect="1"/>
          </p:cNvSpPr>
          <p:nvPr>
            <p:ph idx="1"/>
          </p:nvPr>
        </p:nvSpPr>
        <p:spPr>
          <a:xfrm>
            <a:off x="6115353" y="623882"/>
            <a:ext cx="5767009" cy="5114516"/>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5" name="Picture 14" descr="Logo, company name&#10;&#10;Description automatically generated">
            <a:extLst>
              <a:ext uri="{FF2B5EF4-FFF2-40B4-BE49-F238E27FC236}">
                <a16:creationId xmlns:a16="http://schemas.microsoft.com/office/drawing/2014/main" id="{AA618A6B-D239-43FC-8CA7-915F70FD341B}"/>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7" name="Picture 16">
            <a:extLst>
              <a:ext uri="{FF2B5EF4-FFF2-40B4-BE49-F238E27FC236}">
                <a16:creationId xmlns:a16="http://schemas.microsoft.com/office/drawing/2014/main" id="{4BF25FE1-2DF8-4CEB-82F7-AA7A65059F57}"/>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887726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5_Three Content Category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395290"/>
            <a:ext cx="5678213" cy="92240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403296"/>
            <a:ext cx="60959"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597021"/>
            <a:ext cx="5678213" cy="913408"/>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596029"/>
            <a:ext cx="60959"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790784"/>
            <a:ext cx="5678213" cy="912379"/>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788763"/>
            <a:ext cx="60959"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5" name="Rectangle 14"/>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descr="Logo, company name&#10;&#10;Description automatically generated">
            <a:extLst>
              <a:ext uri="{FF2B5EF4-FFF2-40B4-BE49-F238E27FC236}">
                <a16:creationId xmlns:a16="http://schemas.microsoft.com/office/drawing/2014/main" id="{9C149D4B-C624-4FC0-93DD-EFCA07967BEF}"/>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0" name="Picture 19">
            <a:extLst>
              <a:ext uri="{FF2B5EF4-FFF2-40B4-BE49-F238E27FC236}">
                <a16:creationId xmlns:a16="http://schemas.microsoft.com/office/drawing/2014/main" id="{074FB076-2526-4558-8086-4E1EB67D09AE}"/>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4735488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6_Five Content Category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178888" y="410547"/>
            <a:ext cx="5931125" cy="1720851"/>
          </a:xfrm>
          <a:noFill/>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9" name="Content Placeholder 2"/>
          <p:cNvSpPr>
            <a:spLocks noGrp="1" noChangeAspect="1"/>
          </p:cNvSpPr>
          <p:nvPr>
            <p:ph idx="1"/>
          </p:nvPr>
        </p:nvSpPr>
        <p:spPr>
          <a:xfrm>
            <a:off x="6341533" y="410549"/>
            <a:ext cx="5668288" cy="5449377"/>
          </a:xfrm>
        </p:spPr>
        <p:txBody>
          <a:bodyPr>
            <a:normAutofit/>
          </a:bodyPr>
          <a:lstStyle>
            <a:lvl1pPr marL="457177" indent="-457177">
              <a:spcBef>
                <a:spcPts val="0"/>
              </a:spcBef>
              <a:buFont typeface="Arial" panose="020B0604020202020204" pitchFamily="34" charset="0"/>
              <a:buChar char="•"/>
              <a:defRPr sz="2933" baseline="0">
                <a:solidFill>
                  <a:schemeClr val="tx1"/>
                </a:solidFill>
                <a:latin typeface="Franklin Gothic Book"/>
              </a:defRPr>
            </a:lvl1pPr>
            <a:lvl2pPr marL="457177" indent="-457177">
              <a:spcBef>
                <a:spcPts val="0"/>
              </a:spcBef>
              <a:buFont typeface="Arial" panose="020B0604020202020204" pitchFamily="34" charset="0"/>
              <a:buChar char="•"/>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910121" indent="-457177">
              <a:spcBef>
                <a:spcPts val="0"/>
              </a:spcBef>
              <a:buFont typeface="Arial" panose="020B0604020202020204" pitchFamily="34" charset="0"/>
              <a:buChar char="•"/>
              <a:defRPr sz="2667"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vl6pPr marL="1219139" indent="-304784">
              <a:defRPr sz="2400">
                <a:latin typeface="Franklin Gothic Book" panose="020B0503020102020204" pitchFamily="34" charset="0"/>
              </a:defRPr>
            </a:lvl6pPr>
          </a:lstStyle>
          <a:p>
            <a:pPr lvl="0"/>
            <a:r>
              <a:rPr lang="en-US"/>
              <a:t>Edit Master text styles</a:t>
            </a:r>
          </a:p>
          <a:p>
            <a:pPr lvl="3"/>
            <a:r>
              <a:rPr lang="en-US"/>
              <a:t>Second level</a:t>
            </a:r>
          </a:p>
          <a:p>
            <a:pPr lvl="5"/>
            <a:r>
              <a:rPr lang="en-US"/>
              <a:t>Third level</a:t>
            </a:r>
          </a:p>
        </p:txBody>
      </p:sp>
      <p:sp>
        <p:nvSpPr>
          <p:cNvPr id="10" name="Text Placeholder 32"/>
          <p:cNvSpPr>
            <a:spLocks noGrp="1"/>
          </p:cNvSpPr>
          <p:nvPr>
            <p:ph type="body" sz="quarter" idx="26"/>
          </p:nvPr>
        </p:nvSpPr>
        <p:spPr>
          <a:xfrm>
            <a:off x="431800" y="2248481"/>
            <a:ext cx="5678213" cy="721732"/>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2" name="Rectangle 11"/>
          <p:cNvSpPr>
            <a:spLocks/>
          </p:cNvSpPr>
          <p:nvPr userDrawn="1"/>
        </p:nvSpPr>
        <p:spPr>
          <a:xfrm>
            <a:off x="186209" y="2248480"/>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32"/>
          <p:cNvSpPr>
            <a:spLocks noGrp="1"/>
          </p:cNvSpPr>
          <p:nvPr>
            <p:ph type="body" sz="quarter" idx="27"/>
          </p:nvPr>
        </p:nvSpPr>
        <p:spPr>
          <a:xfrm>
            <a:off x="431800" y="3203811"/>
            <a:ext cx="5678213" cy="735097"/>
          </a:xfrm>
        </p:spPr>
        <p:txBody>
          <a:bodyPr/>
          <a:lstStyle>
            <a:lvl1pPr marL="0" indent="0">
              <a:buNone/>
              <a:defRPr sz="2400" b="0">
                <a:latin typeface="Franklin Gothic Book" panose="020B0503020102020204" pitchFamily="34" charset="0"/>
              </a:defRPr>
            </a:lvl1pPr>
            <a:lvl2pPr marL="380982" indent="-380982">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4" name="Rectangle 13"/>
          <p:cNvSpPr>
            <a:spLocks/>
          </p:cNvSpPr>
          <p:nvPr userDrawn="1"/>
        </p:nvSpPr>
        <p:spPr>
          <a:xfrm>
            <a:off x="186207" y="3207388"/>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32"/>
          <p:cNvSpPr>
            <a:spLocks noGrp="1"/>
          </p:cNvSpPr>
          <p:nvPr>
            <p:ph type="body" sz="quarter" idx="28"/>
          </p:nvPr>
        </p:nvSpPr>
        <p:spPr>
          <a:xfrm>
            <a:off x="431800" y="4166296"/>
            <a:ext cx="5678213" cy="731520"/>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18" name="Rectangle 17"/>
          <p:cNvSpPr>
            <a:spLocks/>
          </p:cNvSpPr>
          <p:nvPr userDrawn="1"/>
        </p:nvSpPr>
        <p:spPr>
          <a:xfrm>
            <a:off x="186206" y="4166296"/>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Placeholder 32"/>
          <p:cNvSpPr>
            <a:spLocks noGrp="1"/>
          </p:cNvSpPr>
          <p:nvPr>
            <p:ph type="body" sz="quarter" idx="29"/>
          </p:nvPr>
        </p:nvSpPr>
        <p:spPr>
          <a:xfrm>
            <a:off x="431800" y="5131415"/>
            <a:ext cx="5678213" cy="728511"/>
          </a:xfrm>
        </p:spPr>
        <p:txBody>
          <a:bodyPr/>
          <a:lstStyle>
            <a:lvl1pPr marL="0" indent="0">
              <a:buNone/>
              <a:defRPr sz="2400" b="0">
                <a:latin typeface="Franklin Gothic Book" panose="020B0503020102020204" pitchFamily="34" charset="0"/>
              </a:defRPr>
            </a:lvl1pPr>
            <a:lvl2pPr marL="457177" indent="-457177">
              <a:buFont typeface="Arial" panose="020B0604020202020204" pitchFamily="34" charset="0"/>
              <a:buChar char="•"/>
              <a:defRPr sz="1867">
                <a:latin typeface="Franklin Gothic Book" panose="020B0503020102020204" pitchFamily="34" charset="0"/>
              </a:defRPr>
            </a:lvl2pPr>
          </a:lstStyle>
          <a:p>
            <a:pPr lvl="0"/>
            <a:r>
              <a:rPr lang="en-US"/>
              <a:t>Edit Master text styles</a:t>
            </a:r>
          </a:p>
          <a:p>
            <a:pPr lvl="1"/>
            <a:r>
              <a:rPr lang="en-US"/>
              <a:t>Second level</a:t>
            </a:r>
          </a:p>
        </p:txBody>
      </p:sp>
      <p:sp>
        <p:nvSpPr>
          <p:cNvPr id="20" name="Rectangle 19"/>
          <p:cNvSpPr>
            <a:spLocks/>
          </p:cNvSpPr>
          <p:nvPr userDrawn="1"/>
        </p:nvSpPr>
        <p:spPr>
          <a:xfrm>
            <a:off x="178889" y="5128405"/>
            <a:ext cx="60959" cy="7315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Picture 20"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24" name="Rectangle 23"/>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Logo, company name&#10;&#10;Description automatically generated">
            <a:extLst>
              <a:ext uri="{FF2B5EF4-FFF2-40B4-BE49-F238E27FC236}">
                <a16:creationId xmlns:a16="http://schemas.microsoft.com/office/drawing/2014/main" id="{59003135-F1A3-4E3C-BE2F-700A3D8CDEB7}"/>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23" name="Picture 22">
            <a:extLst>
              <a:ext uri="{FF2B5EF4-FFF2-40B4-BE49-F238E27FC236}">
                <a16:creationId xmlns:a16="http://schemas.microsoft.com/office/drawing/2014/main" id="{74F9CF13-D1C4-465B-9004-7FB0D3B1D3CF}"/>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0970962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07_Multi Content_c">
    <p:spTree>
      <p:nvGrpSpPr>
        <p:cNvPr id="1" name=""/>
        <p:cNvGrpSpPr/>
        <p:nvPr/>
      </p:nvGrpSpPr>
      <p:grpSpPr>
        <a:xfrm>
          <a:off x="0" y="0"/>
          <a:ext cx="0" cy="0"/>
          <a:chOff x="0" y="0"/>
          <a:chExt cx="0" cy="0"/>
        </a:xfrm>
      </p:grpSpPr>
      <p:sp>
        <p:nvSpPr>
          <p:cNvPr id="8" name="Title 1"/>
          <p:cNvSpPr>
            <a:spLocks noGrp="1" noChangeAspect="1"/>
          </p:cNvSpPr>
          <p:nvPr>
            <p:ph type="title"/>
          </p:nvPr>
        </p:nvSpPr>
        <p:spPr>
          <a:xfrm>
            <a:off x="535913" y="278851"/>
            <a:ext cx="5517657"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2" name="Content Placeholder 3"/>
          <p:cNvSpPr>
            <a:spLocks noGrp="1"/>
          </p:cNvSpPr>
          <p:nvPr>
            <p:ph sz="quarter" idx="17"/>
          </p:nvPr>
        </p:nvSpPr>
        <p:spPr>
          <a:xfrm>
            <a:off x="6266453" y="278851"/>
            <a:ext cx="5324883" cy="5597755"/>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535912" y="1816668"/>
            <a:ext cx="5517659" cy="111312"/>
          </a:xfrm>
          <a:prstGeom prst="rect">
            <a:avLst/>
          </a:prstGeom>
        </p:spPr>
      </p:pic>
      <p:sp>
        <p:nvSpPr>
          <p:cNvPr id="14" name="Content Placeholder 3"/>
          <p:cNvSpPr>
            <a:spLocks noGrp="1"/>
          </p:cNvSpPr>
          <p:nvPr>
            <p:ph sz="quarter" idx="18"/>
          </p:nvPr>
        </p:nvSpPr>
        <p:spPr>
          <a:xfrm>
            <a:off x="535913" y="2222277"/>
            <a:ext cx="5517657" cy="3654328"/>
          </a:xfrm>
        </p:spPr>
        <p:txBody>
          <a:bodyPr>
            <a:normAutofit/>
          </a:bodyPr>
          <a:lstStyle>
            <a:lvl1pPr>
              <a:defRPr sz="3200">
                <a:latin typeface="Franklin Gothic Book" panose="020B0503020102020204" pitchFamily="34" charset="0"/>
              </a:defRPr>
            </a:lvl1pPr>
            <a:lvl2pPr marL="990551" indent="-380982">
              <a:buFont typeface="Courier New" panose="02070309020205020404" pitchFamily="49" charset="0"/>
              <a:buChar char="o"/>
              <a:defRPr sz="2667"/>
            </a:lvl2pPr>
            <a:lvl3pPr marL="1523962" indent="-304792">
              <a:buFont typeface="Arial" panose="020B0604020202020204" pitchFamily="34" charset="0"/>
              <a:buChar char="•"/>
              <a:defRPr sz="2400"/>
            </a:lvl3pPr>
            <a:lvl4pPr marL="2133547" indent="-304792">
              <a:buFont typeface="Courier New" panose="02070309020205020404" pitchFamily="49" charset="0"/>
              <a:buChar char="o"/>
              <a:defRPr sz="2133"/>
            </a:lvl4pPr>
            <a:lvl5pPr marL="2743131" indent="-304792">
              <a:buFont typeface="Arial" panose="020B0604020202020204" pitchFamily="34" charset="0"/>
              <a:buChar cha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EC43E23C-4620-4E6B-8219-F461268295B5}"/>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5" name="Picture 14">
            <a:extLst>
              <a:ext uri="{FF2B5EF4-FFF2-40B4-BE49-F238E27FC236}">
                <a16:creationId xmlns:a16="http://schemas.microsoft.com/office/drawing/2014/main" id="{3BAC2093-7CA7-4484-A162-06E977B1AC42}"/>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1408732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8_Three Boxed Content_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1" y="1"/>
            <a:ext cx="12192000" cy="2136041"/>
          </a:xfrm>
          <a:prstGeom prst="rect">
            <a:avLst/>
          </a:prstGeom>
        </p:spPr>
      </p:pic>
      <p:sp>
        <p:nvSpPr>
          <p:cNvPr id="14" name="Title 1"/>
          <p:cNvSpPr>
            <a:spLocks noGrp="1"/>
          </p:cNvSpPr>
          <p:nvPr>
            <p:ph type="title"/>
          </p:nvPr>
        </p:nvSpPr>
        <p:spPr>
          <a:xfrm>
            <a:off x="1261242" y="414859"/>
            <a:ext cx="9669516" cy="1290639"/>
          </a:xfrm>
        </p:spPr>
        <p:txBody>
          <a:bodyPr>
            <a:normAutofit/>
          </a:bodyPr>
          <a:lstStyle>
            <a:lvl1pPr algn="ctr">
              <a:defRPr sz="5067" baseline="0">
                <a:solidFill>
                  <a:schemeClr val="bg1"/>
                </a:solidFill>
                <a:latin typeface="Franklin Gothic Book"/>
              </a:defRPr>
            </a:lvl1pPr>
          </a:lstStyle>
          <a:p>
            <a:r>
              <a:rPr lang="en-US"/>
              <a:t>Click to edit Master title style</a:t>
            </a:r>
          </a:p>
        </p:txBody>
      </p:sp>
      <p:pic>
        <p:nvPicPr>
          <p:cNvPr id="18" name="Picture 17" descr="ThinShearedLines_BlueRedYellow.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43" y="1723489"/>
            <a:ext cx="9669516" cy="114009"/>
          </a:xfrm>
          <a:prstGeom prst="rect">
            <a:avLst/>
          </a:prstGeom>
        </p:spPr>
      </p:pic>
      <p:sp>
        <p:nvSpPr>
          <p:cNvPr id="19" name="Text Placeholder 23"/>
          <p:cNvSpPr>
            <a:spLocks noGrp="1" noChangeAspect="1"/>
          </p:cNvSpPr>
          <p:nvPr>
            <p:ph type="body" sz="quarter" idx="13"/>
            <p:custDataLst>
              <p:tags r:id="rId1"/>
            </p:custDataLst>
          </p:nvPr>
        </p:nvSpPr>
        <p:spPr>
          <a:xfrm>
            <a:off x="165543"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0" name="Text Placeholder 23"/>
          <p:cNvSpPr>
            <a:spLocks noGrp="1" noChangeAspect="1"/>
          </p:cNvSpPr>
          <p:nvPr>
            <p:ph type="body" sz="quarter" idx="14"/>
            <p:custDataLst>
              <p:tags r:id="rId2"/>
            </p:custDataLst>
          </p:nvPr>
        </p:nvSpPr>
        <p:spPr>
          <a:xfrm>
            <a:off x="4299388"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600121" indent="-380982">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1" name="Text Placeholder 23"/>
          <p:cNvSpPr>
            <a:spLocks noGrp="1" noChangeAspect="1"/>
          </p:cNvSpPr>
          <p:nvPr>
            <p:ph type="body" sz="quarter" idx="16"/>
            <p:custDataLst>
              <p:tags r:id="rId3"/>
            </p:custDataLst>
          </p:nvPr>
        </p:nvSpPr>
        <p:spPr>
          <a:xfrm>
            <a:off x="8385139" y="3053517"/>
            <a:ext cx="3657600" cy="2819931"/>
          </a:xfrm>
        </p:spPr>
        <p:txBody>
          <a:bodyPr>
            <a:normAutofit/>
          </a:bodyPr>
          <a:lstStyle>
            <a:lvl1pPr>
              <a:defRPr sz="2667">
                <a:latin typeface="Franklin Gothic Book" panose="020B0503020102020204" pitchFamily="34" charset="0"/>
              </a:defRPr>
            </a:lvl1pPr>
            <a:lvl2pPr marL="990551" indent="-380982">
              <a:buFont typeface="Courier New" panose="02070309020205020404" pitchFamily="49" charset="0"/>
              <a:buChar char="o"/>
              <a:defRPr sz="2400">
                <a:latin typeface="Franklin Gothic Book" panose="020B0503020102020204" pitchFamily="34" charset="0"/>
              </a:defRPr>
            </a:lvl2pPr>
            <a:lvl3pPr marL="1523923" indent="-304784">
              <a:buFont typeface="Courier New" panose="02070309020205020404" pitchFamily="49" charset="0"/>
              <a:buChar char="o"/>
              <a:defRPr sz="2133">
                <a:latin typeface="Franklin Gothic Book" panose="020B05030201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9"/>
          <p:cNvSpPr>
            <a:spLocks noGrp="1" noChangeAspect="1"/>
          </p:cNvSpPr>
          <p:nvPr>
            <p:ph type="body" sz="quarter" idx="17"/>
          </p:nvPr>
        </p:nvSpPr>
        <p:spPr>
          <a:xfrm>
            <a:off x="463994" y="2296811"/>
            <a:ext cx="3060700" cy="673100"/>
          </a:xfrm>
          <a:solidFill>
            <a:schemeClr val="accent1"/>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3" name="Text Placeholder 9"/>
          <p:cNvSpPr>
            <a:spLocks noGrp="1" noChangeAspect="1"/>
          </p:cNvSpPr>
          <p:nvPr>
            <p:ph type="body" sz="quarter" idx="18"/>
          </p:nvPr>
        </p:nvSpPr>
        <p:spPr>
          <a:xfrm>
            <a:off x="4597839" y="2296371"/>
            <a:ext cx="3060700" cy="673100"/>
          </a:xfrm>
          <a:solidFill>
            <a:schemeClr val="accent2"/>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24" name="Text Placeholder 9"/>
          <p:cNvSpPr>
            <a:spLocks noGrp="1" noChangeAspect="1"/>
          </p:cNvSpPr>
          <p:nvPr>
            <p:ph type="body" sz="quarter" idx="19"/>
          </p:nvPr>
        </p:nvSpPr>
        <p:spPr>
          <a:xfrm>
            <a:off x="8683591" y="2296370"/>
            <a:ext cx="3060700" cy="673100"/>
          </a:xfrm>
          <a:solidFill>
            <a:schemeClr val="accent4"/>
          </a:solidFill>
        </p:spPr>
        <p:txBody>
          <a:bodyPr>
            <a:noAutofit/>
          </a:bodyPr>
          <a:lstStyle>
            <a:lvl1pPr marL="0" indent="0" algn="ctr">
              <a:buNone/>
              <a:defRPr sz="2667" b="1">
                <a:solidFill>
                  <a:schemeClr val="bg1"/>
                </a:solidFill>
                <a:latin typeface="Franklin Gothic Book" panose="020B0503020102020204" pitchFamily="34" charset="0"/>
              </a:defRPr>
            </a:lvl1pPr>
            <a:lvl5pPr marL="2438278" indent="0">
              <a:buNone/>
              <a:defRPr/>
            </a:lvl5pPr>
          </a:lstStyle>
          <a:p>
            <a:pPr lvl="0"/>
            <a:r>
              <a:rPr lang="en-US"/>
              <a:t>Edit Master text styles</a:t>
            </a:r>
          </a:p>
        </p:txBody>
      </p:sp>
      <p:sp>
        <p:nvSpPr>
          <p:cNvPr id="15" name="Rectangle 14"/>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Logo, company name&#10;&#10;Description automatically generated">
            <a:extLst>
              <a:ext uri="{FF2B5EF4-FFF2-40B4-BE49-F238E27FC236}">
                <a16:creationId xmlns:a16="http://schemas.microsoft.com/office/drawing/2014/main" id="{7D3830E4-C904-4447-89D0-117D436F9885}"/>
              </a:ext>
            </a:extLst>
          </p:cNvPr>
          <p:cNvPicPr>
            <a:picLocks noChangeAspect="1"/>
          </p:cNvPicPr>
          <p:nvPr userDrawn="1"/>
        </p:nvPicPr>
        <p:blipFill>
          <a:blip r:embed="rId7"/>
          <a:stretch>
            <a:fillRect/>
          </a:stretch>
        </p:blipFill>
        <p:spPr>
          <a:xfrm>
            <a:off x="241300" y="5060791"/>
            <a:ext cx="2667000" cy="2667000"/>
          </a:xfrm>
          <a:prstGeom prst="rect">
            <a:avLst/>
          </a:prstGeom>
        </p:spPr>
      </p:pic>
      <p:pic>
        <p:nvPicPr>
          <p:cNvPr id="25" name="Picture 24">
            <a:extLst>
              <a:ext uri="{FF2B5EF4-FFF2-40B4-BE49-F238E27FC236}">
                <a16:creationId xmlns:a16="http://schemas.microsoft.com/office/drawing/2014/main" id="{1E5DB8AC-D27A-4CEF-9C38-1F0616D5D200}"/>
              </a:ext>
            </a:extLst>
          </p:cNvPr>
          <p:cNvPicPr>
            <a:picLocks noChangeAspect="1"/>
          </p:cNvPicPr>
          <p:nvPr userDrawn="1"/>
        </p:nvPicPr>
        <p:blipFill>
          <a:blip r:embed="rId8"/>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4675067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9_Transition Slide and Content_c">
    <p:spTree>
      <p:nvGrpSpPr>
        <p:cNvPr id="1" name=""/>
        <p:cNvGrpSpPr/>
        <p:nvPr/>
      </p:nvGrpSpPr>
      <p:grpSpPr>
        <a:xfrm>
          <a:off x="0" y="0"/>
          <a:ext cx="0" cy="0"/>
          <a:chOff x="0" y="0"/>
          <a:chExt cx="0" cy="0"/>
        </a:xfrm>
      </p:grpSpPr>
      <p:sp>
        <p:nvSpPr>
          <p:cNvPr id="12" name="Content Placeholder 3"/>
          <p:cNvSpPr>
            <a:spLocks noGrp="1"/>
          </p:cNvSpPr>
          <p:nvPr>
            <p:ph sz="quarter" idx="17"/>
          </p:nvPr>
        </p:nvSpPr>
        <p:spPr>
          <a:xfrm>
            <a:off x="7146375" y="278851"/>
            <a:ext cx="4567767" cy="5113400"/>
          </a:xfrm>
        </p:spPr>
        <p:txBody>
          <a:bodyPr>
            <a:normAutofit/>
          </a:bodyPr>
          <a:lstStyle>
            <a:lvl1pPr>
              <a:defRPr sz="3200">
                <a:latin typeface="Franklin Gothic Book" panose="020B0503020102020204" pitchFamily="34" charset="0"/>
              </a:defRPr>
            </a:lvl1pPr>
            <a:lvl2pPr marL="990551" indent="-380982">
              <a:buFont typeface="Arial" panose="020B0604020202020204" pitchFamily="34" charset="0"/>
              <a:buChar char="•"/>
              <a:defRPr sz="2400"/>
            </a:lvl2pPr>
          </a:lstStyle>
          <a:p>
            <a:pPr lvl="0"/>
            <a:r>
              <a:rPr lang="en-US"/>
              <a:t>Edit Master text styles</a:t>
            </a:r>
          </a:p>
          <a:p>
            <a:pPr lvl="1"/>
            <a:r>
              <a:rPr lang="en-US"/>
              <a:t>Second level</a:t>
            </a:r>
          </a:p>
        </p:txBody>
      </p:sp>
      <p:pic>
        <p:nvPicPr>
          <p:cNvPr id="13" name="Picture 12" descr="ThinShearedLines_BlueRedYell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817033" y="3826478"/>
            <a:ext cx="6096000" cy="105977"/>
          </a:xfrm>
          <a:prstGeom prst="rect">
            <a:avLst/>
          </a:prstGeom>
        </p:spPr>
      </p:pic>
      <p:sp>
        <p:nvSpPr>
          <p:cNvPr id="19" name="Title 1"/>
          <p:cNvSpPr>
            <a:spLocks noGrp="1" noChangeAspect="1"/>
          </p:cNvSpPr>
          <p:nvPr>
            <p:ph type="title"/>
          </p:nvPr>
        </p:nvSpPr>
        <p:spPr>
          <a:xfrm>
            <a:off x="817033" y="2214881"/>
            <a:ext cx="6096000" cy="1537823"/>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20" name="Text Placeholder 1"/>
          <p:cNvSpPr>
            <a:spLocks noGrp="1" noChangeAspect="1"/>
          </p:cNvSpPr>
          <p:nvPr>
            <p:ph type="body" sz="quarter" idx="14"/>
            <p:custDataLst>
              <p:tags r:id="rId1"/>
            </p:custDataLst>
          </p:nvPr>
        </p:nvSpPr>
        <p:spPr>
          <a:xfrm>
            <a:off x="817033" y="4650614"/>
            <a:ext cx="6096000" cy="741637"/>
          </a:xfrm>
        </p:spPr>
        <p:txBody>
          <a:bodyPr>
            <a:normAutofit/>
          </a:bodyPr>
          <a:lstStyle>
            <a:lvl1pPr marL="0" indent="0">
              <a:buNone/>
              <a:defRPr sz="2933">
                <a:latin typeface="Franklin Gothic Book" panose="020B0503020102020204" pitchFamily="34" charset="0"/>
              </a:defRPr>
            </a:lvl1pPr>
          </a:lstStyle>
          <a:p>
            <a:endParaRPr lang="en-US"/>
          </a:p>
        </p:txBody>
      </p:sp>
      <p:sp>
        <p:nvSpPr>
          <p:cNvPr id="21" name="Text Placeholder 2"/>
          <p:cNvSpPr>
            <a:spLocks noGrp="1" noChangeAspect="1"/>
          </p:cNvSpPr>
          <p:nvPr>
            <p:ph type="body" sz="quarter" idx="16"/>
            <p:custDataLst>
              <p:tags r:id="rId2"/>
            </p:custDataLst>
          </p:nvPr>
        </p:nvSpPr>
        <p:spPr>
          <a:xfrm>
            <a:off x="817033" y="4011322"/>
            <a:ext cx="6096000" cy="565517"/>
          </a:xfrm>
        </p:spPr>
        <p:txBody>
          <a:bodyPr>
            <a:noAutofit/>
          </a:bodyPr>
          <a:lstStyle>
            <a:lvl1pPr marL="0" indent="0">
              <a:buNone/>
              <a:defRPr sz="2933">
                <a:latin typeface="Franklin Gothic Book" panose="020B0503020102020204" pitchFamily="34" charset="0"/>
              </a:defRPr>
            </a:lvl1pPr>
          </a:lstStyle>
          <a:p>
            <a:endParaRPr lang="en-US"/>
          </a:p>
        </p:txBody>
      </p:sp>
      <p:sp>
        <p:nvSpPr>
          <p:cNvPr id="18" name="Rectangle 17"/>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Logo, company name&#10;&#10;Description automatically generated">
            <a:extLst>
              <a:ext uri="{FF2B5EF4-FFF2-40B4-BE49-F238E27FC236}">
                <a16:creationId xmlns:a16="http://schemas.microsoft.com/office/drawing/2014/main" id="{61C8C3D2-2C40-45C7-AAC5-B9DFDE34729C}"/>
              </a:ext>
            </a:extLst>
          </p:cNvPr>
          <p:cNvPicPr>
            <a:picLocks noChangeAspect="1"/>
          </p:cNvPicPr>
          <p:nvPr userDrawn="1"/>
        </p:nvPicPr>
        <p:blipFill>
          <a:blip r:embed="rId5"/>
          <a:stretch>
            <a:fillRect/>
          </a:stretch>
        </p:blipFill>
        <p:spPr>
          <a:xfrm>
            <a:off x="241300" y="5060791"/>
            <a:ext cx="2667000" cy="2667000"/>
          </a:xfrm>
          <a:prstGeom prst="rect">
            <a:avLst/>
          </a:prstGeom>
        </p:spPr>
      </p:pic>
      <p:pic>
        <p:nvPicPr>
          <p:cNvPr id="14" name="Picture 13">
            <a:extLst>
              <a:ext uri="{FF2B5EF4-FFF2-40B4-BE49-F238E27FC236}">
                <a16:creationId xmlns:a16="http://schemas.microsoft.com/office/drawing/2014/main" id="{A29BD1C8-2AE2-494F-A4E9-E54A2DFDE3BC}"/>
              </a:ext>
            </a:extLst>
          </p:cNvPr>
          <p:cNvPicPr>
            <a:picLocks noChangeAspect="1"/>
          </p:cNvPicPr>
          <p:nvPr userDrawn="1"/>
        </p:nvPicPr>
        <p:blipFill>
          <a:blip r:embed="rId6"/>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26264174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Single Content Banner_c">
    <p:spTree>
      <p:nvGrpSpPr>
        <p:cNvPr id="1" name=""/>
        <p:cNvGrpSpPr/>
        <p:nvPr/>
      </p:nvGrpSpPr>
      <p:grpSpPr>
        <a:xfrm>
          <a:off x="0" y="0"/>
          <a:ext cx="0" cy="0"/>
          <a:chOff x="0" y="0"/>
          <a:chExt cx="0" cy="0"/>
        </a:xfrm>
      </p:grpSpPr>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7" name="Picture 16" descr="HeaderBar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0848"/>
            <a:ext cx="12192000" cy="585216"/>
          </a:xfrm>
          <a:prstGeom prst="rect">
            <a:avLst/>
          </a:prstGeom>
        </p:spPr>
      </p:pic>
      <p:sp>
        <p:nvSpPr>
          <p:cNvPr id="14"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15"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9" name="Picture 8" descr="Logo, company name&#10;&#10;Description automatically generated">
            <a:extLst>
              <a:ext uri="{FF2B5EF4-FFF2-40B4-BE49-F238E27FC236}">
                <a16:creationId xmlns:a16="http://schemas.microsoft.com/office/drawing/2014/main" id="{2A47346D-1B34-48D2-8DAC-9FF8B82FC9E4}"/>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0" name="Picture 9">
            <a:extLst>
              <a:ext uri="{FF2B5EF4-FFF2-40B4-BE49-F238E27FC236}">
                <a16:creationId xmlns:a16="http://schemas.microsoft.com/office/drawing/2014/main" id="{921349BC-8301-489F-B889-BD8BE5928339}"/>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3711496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814034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1_Single Content_c">
    <p:spTree>
      <p:nvGrpSpPr>
        <p:cNvPr id="1" name=""/>
        <p:cNvGrpSpPr/>
        <p:nvPr/>
      </p:nvGrpSpPr>
      <p:grpSpPr>
        <a:xfrm>
          <a:off x="0" y="0"/>
          <a:ext cx="0" cy="0"/>
          <a:chOff x="0" y="0"/>
          <a:chExt cx="0" cy="0"/>
        </a:xfrm>
      </p:grpSpPr>
      <p:sp>
        <p:nvSpPr>
          <p:cNvPr id="2" name="Title 1"/>
          <p:cNvSpPr>
            <a:spLocks noGrp="1"/>
          </p:cNvSpPr>
          <p:nvPr>
            <p:ph type="title"/>
          </p:nvPr>
        </p:nvSpPr>
        <p:spPr>
          <a:xfrm>
            <a:off x="1651000" y="1064683"/>
            <a:ext cx="9144000" cy="1290639"/>
          </a:xfrm>
        </p:spPr>
        <p:txBody>
          <a:bodyPr>
            <a:normAutofit/>
          </a:bodyPr>
          <a:lstStyle>
            <a:lvl1pPr algn="l">
              <a:defRPr sz="5067" baseline="0">
                <a:solidFill>
                  <a:schemeClr val="accent2"/>
                </a:solidFill>
                <a:latin typeface="Franklin Gothic Book"/>
              </a:defRPr>
            </a:lvl1pPr>
          </a:lstStyle>
          <a:p>
            <a:r>
              <a:rPr lang="en-US"/>
              <a:t>Click to edit Master title style</a:t>
            </a:r>
          </a:p>
        </p:txBody>
      </p:sp>
      <p:sp>
        <p:nvSpPr>
          <p:cNvPr id="3" name="Content Placeholder 2"/>
          <p:cNvSpPr>
            <a:spLocks noGrp="1"/>
          </p:cNvSpPr>
          <p:nvPr>
            <p:ph idx="1"/>
          </p:nvPr>
        </p:nvSpPr>
        <p:spPr>
          <a:xfrm>
            <a:off x="1651000" y="2613959"/>
            <a:ext cx="9144000" cy="224155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0" name="Rectangle 9"/>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Logo, company name&#10;&#10;Description automatically generated">
            <a:extLst>
              <a:ext uri="{FF2B5EF4-FFF2-40B4-BE49-F238E27FC236}">
                <a16:creationId xmlns:a16="http://schemas.microsoft.com/office/drawing/2014/main" id="{687C38D6-A417-4865-A361-640173680DA7}"/>
              </a:ext>
            </a:extLst>
          </p:cNvPr>
          <p:cNvPicPr>
            <a:picLocks noChangeAspect="1"/>
          </p:cNvPicPr>
          <p:nvPr userDrawn="1"/>
        </p:nvPicPr>
        <p:blipFill>
          <a:blip r:embed="rId2"/>
          <a:stretch>
            <a:fillRect/>
          </a:stretch>
        </p:blipFill>
        <p:spPr>
          <a:xfrm>
            <a:off x="241300" y="5060791"/>
            <a:ext cx="2667000" cy="2667000"/>
          </a:xfrm>
          <a:prstGeom prst="rect">
            <a:avLst/>
          </a:prstGeom>
        </p:spPr>
      </p:pic>
      <p:pic>
        <p:nvPicPr>
          <p:cNvPr id="9" name="Picture 8">
            <a:extLst>
              <a:ext uri="{FF2B5EF4-FFF2-40B4-BE49-F238E27FC236}">
                <a16:creationId xmlns:a16="http://schemas.microsoft.com/office/drawing/2014/main" id="{42F49609-985C-4F65-AA7B-2452F1E0169B}"/>
              </a:ext>
            </a:extLst>
          </p:cNvPr>
          <p:cNvPicPr>
            <a:picLocks noChangeAspect="1"/>
          </p:cNvPicPr>
          <p:nvPr userDrawn="1"/>
        </p:nvPicPr>
        <p:blipFill>
          <a:blip r:embed="rId3"/>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9070628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Double Content_c">
    <p:spTree>
      <p:nvGrpSpPr>
        <p:cNvPr id="1" name=""/>
        <p:cNvGrpSpPr/>
        <p:nvPr/>
      </p:nvGrpSpPr>
      <p:grpSpPr>
        <a:xfrm>
          <a:off x="0" y="0"/>
          <a:ext cx="0" cy="0"/>
          <a:chOff x="0" y="0"/>
          <a:chExt cx="0" cy="0"/>
        </a:xfrm>
      </p:grpSpPr>
      <p:sp>
        <p:nvSpPr>
          <p:cNvPr id="16" name="Title 1"/>
          <p:cNvSpPr>
            <a:spLocks noGrp="1"/>
          </p:cNvSpPr>
          <p:nvPr>
            <p:ph type="title"/>
          </p:nvPr>
        </p:nvSpPr>
        <p:spPr>
          <a:xfrm>
            <a:off x="1524000" y="458410"/>
            <a:ext cx="9144000" cy="1085911"/>
          </a:xfrm>
        </p:spPr>
        <p:txBody>
          <a:bodyPr>
            <a:normAutofit/>
          </a:bodyPr>
          <a:lstStyle>
            <a:lvl1pPr algn="ctr">
              <a:defRPr sz="5067" baseline="0">
                <a:solidFill>
                  <a:srgbClr val="D9531E"/>
                </a:solidFill>
                <a:latin typeface="Franklin Gothic Book"/>
              </a:defRPr>
            </a:lvl1pPr>
          </a:lstStyle>
          <a:p>
            <a:r>
              <a:rPr lang="en-US"/>
              <a:t>Click to edit Master title style</a:t>
            </a:r>
          </a:p>
        </p:txBody>
      </p:sp>
      <p:sp>
        <p:nvSpPr>
          <p:cNvPr id="18" name="Content Placeholder 2"/>
          <p:cNvSpPr>
            <a:spLocks noGrp="1"/>
          </p:cNvSpPr>
          <p:nvPr>
            <p:ph idx="10"/>
          </p:nvPr>
        </p:nvSpPr>
        <p:spPr>
          <a:xfrm>
            <a:off x="1524000"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9" name="Content Placeholder 2"/>
          <p:cNvSpPr>
            <a:spLocks noGrp="1"/>
          </p:cNvSpPr>
          <p:nvPr>
            <p:ph idx="11"/>
          </p:nvPr>
        </p:nvSpPr>
        <p:spPr>
          <a:xfrm>
            <a:off x="6214533" y="1663911"/>
            <a:ext cx="4453467" cy="3913931"/>
          </a:xfrm>
        </p:spPr>
        <p:txBody>
          <a:bodyPr>
            <a:normAutofit/>
          </a:bodyPr>
          <a:lstStyle>
            <a:lvl1pPr marL="0" indent="0">
              <a:spcBef>
                <a:spcPts val="0"/>
              </a:spcBef>
              <a:buFontTx/>
              <a:buNone/>
              <a:defRPr sz="2933" baseline="0">
                <a:solidFill>
                  <a:schemeClr val="tx1"/>
                </a:solidFill>
                <a:latin typeface="Franklin Gothic Book"/>
              </a:defRPr>
            </a:lvl1pPr>
            <a:lvl2pPr marL="0" indent="0">
              <a:spcBef>
                <a:spcPts val="0"/>
              </a:spcBef>
              <a:buFontTx/>
              <a:buNone/>
              <a:defRPr sz="2933" baseline="0">
                <a:solidFill>
                  <a:schemeClr val="tx1"/>
                </a:solidFill>
                <a:latin typeface="Franklin Gothic Book"/>
              </a:defRPr>
            </a:lvl2pPr>
            <a:lvl3pPr marL="0" indent="0">
              <a:spcBef>
                <a:spcPts val="0"/>
              </a:spcBef>
              <a:buFontTx/>
              <a:buNone/>
              <a:defRPr sz="2933" baseline="0">
                <a:solidFill>
                  <a:schemeClr val="tx1"/>
                </a:solidFill>
                <a:latin typeface="Franklin Gothic Book"/>
              </a:defRPr>
            </a:lvl3pPr>
            <a:lvl4pPr marL="0" indent="0">
              <a:spcBef>
                <a:spcPts val="0"/>
              </a:spcBef>
              <a:buFontTx/>
              <a:buNone/>
              <a:defRPr sz="2933" baseline="0">
                <a:solidFill>
                  <a:schemeClr val="tx1"/>
                </a:solidFill>
                <a:latin typeface="Franklin Gothic Book"/>
              </a:defRPr>
            </a:lvl4pPr>
            <a:lvl5pPr marL="0" indent="0">
              <a:spcBef>
                <a:spcPts val="0"/>
              </a:spcBef>
              <a:buFontTx/>
              <a:buNone/>
              <a:defRPr sz="2933" baseline="0">
                <a:solidFill>
                  <a:schemeClr val="tx1"/>
                </a:solidFill>
                <a:latin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pic>
        <p:nvPicPr>
          <p:cNvPr id="20" name="Picture 19" descr="ThinShearedLines_BlueRedYello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933"/>
            <a:ext cx="12192000" cy="105664"/>
          </a:xfrm>
          <a:prstGeom prst="rect">
            <a:avLst/>
          </a:prstGeom>
        </p:spPr>
      </p:pic>
      <p:sp>
        <p:nvSpPr>
          <p:cNvPr id="11" name="Rectangle 10"/>
          <p:cNvSpPr/>
          <p:nvPr userDrawn="1"/>
        </p:nvSpPr>
        <p:spPr>
          <a:xfrm>
            <a:off x="0" y="5970229"/>
            <a:ext cx="12192000" cy="887771"/>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Logo, company name&#10;&#10;Description automatically generated">
            <a:extLst>
              <a:ext uri="{FF2B5EF4-FFF2-40B4-BE49-F238E27FC236}">
                <a16:creationId xmlns:a16="http://schemas.microsoft.com/office/drawing/2014/main" id="{B63DDADE-3208-41FB-959E-2697CD475326}"/>
              </a:ext>
            </a:extLst>
          </p:cNvPr>
          <p:cNvPicPr>
            <a:picLocks noChangeAspect="1"/>
          </p:cNvPicPr>
          <p:nvPr userDrawn="1"/>
        </p:nvPicPr>
        <p:blipFill>
          <a:blip r:embed="rId3"/>
          <a:stretch>
            <a:fillRect/>
          </a:stretch>
        </p:blipFill>
        <p:spPr>
          <a:xfrm>
            <a:off x="241300" y="5060791"/>
            <a:ext cx="2667000" cy="2667000"/>
          </a:xfrm>
          <a:prstGeom prst="rect">
            <a:avLst/>
          </a:prstGeom>
        </p:spPr>
      </p:pic>
      <p:pic>
        <p:nvPicPr>
          <p:cNvPr id="12" name="Picture 11">
            <a:extLst>
              <a:ext uri="{FF2B5EF4-FFF2-40B4-BE49-F238E27FC236}">
                <a16:creationId xmlns:a16="http://schemas.microsoft.com/office/drawing/2014/main" id="{3780F314-9C53-4A83-88BC-C36CAA69BEA4}"/>
              </a:ext>
            </a:extLst>
          </p:cNvPr>
          <p:cNvPicPr>
            <a:picLocks noChangeAspect="1"/>
          </p:cNvPicPr>
          <p:nvPr userDrawn="1"/>
        </p:nvPicPr>
        <p:blipFill>
          <a:blip r:embed="rId4"/>
          <a:stretch>
            <a:fillRect/>
          </a:stretch>
        </p:blipFill>
        <p:spPr>
          <a:xfrm>
            <a:off x="4817331" y="6126527"/>
            <a:ext cx="9832899" cy="535528"/>
          </a:xfrm>
          <a:prstGeom prst="rect">
            <a:avLst/>
          </a:prstGeom>
        </p:spPr>
      </p:pic>
    </p:spTree>
    <p:extLst>
      <p:ext uri="{BB962C8B-B14F-4D97-AF65-F5344CB8AC3E}">
        <p14:creationId xmlns:p14="http://schemas.microsoft.com/office/powerpoint/2010/main" val="16891817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888785-EC3E-A5BE-D00E-9028277E4AEB}"/>
              </a:ext>
            </a:extLst>
          </p:cNvPr>
          <p:cNvSpPr>
            <a:spLocks noGrp="1"/>
          </p:cNvSpPr>
          <p:nvPr>
            <p:ph type="ctrTitle"/>
          </p:nvPr>
        </p:nvSpPr>
        <p:spPr>
          <a:xfrm>
            <a:off x="391160" y="1153160"/>
            <a:ext cx="6082665" cy="1384995"/>
          </a:xfrm>
        </p:spPr>
        <p:txBody>
          <a:bodyPr wrap="square" anchor="t">
            <a:spAutoFit/>
          </a:bodyPr>
          <a:lstStyle>
            <a:lvl1pPr algn="l">
              <a:defRPr sz="5000" b="0">
                <a:solidFill>
                  <a:schemeClr val="bg1"/>
                </a:solidFill>
              </a:defRPr>
            </a:lvl1pPr>
          </a:lstStyle>
          <a:p>
            <a:r>
              <a:rPr lang="en-GB"/>
              <a:t>Click to edit Master title style</a:t>
            </a:r>
          </a:p>
        </p:txBody>
      </p:sp>
      <p:sp>
        <p:nvSpPr>
          <p:cNvPr id="8" name="Subtitle 2">
            <a:extLst>
              <a:ext uri="{FF2B5EF4-FFF2-40B4-BE49-F238E27FC236}">
                <a16:creationId xmlns:a16="http://schemas.microsoft.com/office/drawing/2014/main" id="{4402D0C0-921D-9829-ADCB-E1FB0EE0FA9B}"/>
              </a:ext>
            </a:extLst>
          </p:cNvPr>
          <p:cNvSpPr>
            <a:spLocks noGrp="1"/>
          </p:cNvSpPr>
          <p:nvPr>
            <p:ph type="subTitle" idx="1"/>
          </p:nvPr>
        </p:nvSpPr>
        <p:spPr>
          <a:xfrm>
            <a:off x="391160" y="3060005"/>
            <a:ext cx="4180840" cy="1127820"/>
          </a:xfrm>
        </p:spPr>
        <p:txBody>
          <a:bodyPr>
            <a:normAutofit/>
          </a:bodyPr>
          <a:lstStyle>
            <a:lvl1pPr marL="0" indent="0" algn="l">
              <a:spcBef>
                <a:spcPts val="0"/>
              </a:spcBef>
              <a:spcAft>
                <a:spcPts val="400"/>
              </a:spcAft>
              <a:buNone/>
              <a:defRPr sz="1600">
                <a:solidFill>
                  <a:schemeClr val="bg1"/>
                </a:solidFill>
              </a:defRPr>
            </a:lvl1pPr>
            <a:lvl2pPr marL="0" indent="0" algn="l">
              <a:buNone/>
              <a:defRPr sz="12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a:p>
            <a:pPr lvl="1"/>
            <a:r>
              <a:rPr lang="en-US"/>
              <a:t>Presenter Title</a:t>
            </a:r>
            <a:endParaRPr lang="en-GB"/>
          </a:p>
        </p:txBody>
      </p:sp>
      <p:grpSp>
        <p:nvGrpSpPr>
          <p:cNvPr id="11" name="Group 10">
            <a:extLst>
              <a:ext uri="{FF2B5EF4-FFF2-40B4-BE49-F238E27FC236}">
                <a16:creationId xmlns:a16="http://schemas.microsoft.com/office/drawing/2014/main" id="{8961206D-C794-1EED-77FD-47B728E621EF}"/>
              </a:ext>
            </a:extLst>
          </p:cNvPr>
          <p:cNvGrpSpPr/>
          <p:nvPr userDrawn="1"/>
        </p:nvGrpSpPr>
        <p:grpSpPr>
          <a:xfrm>
            <a:off x="-210" y="6000968"/>
            <a:ext cx="867102" cy="859405"/>
            <a:chOff x="-210" y="6000968"/>
            <a:chExt cx="867102" cy="859405"/>
          </a:xfrm>
        </p:grpSpPr>
        <p:sp>
          <p:nvSpPr>
            <p:cNvPr id="12" name="Freeform 11">
              <a:extLst>
                <a:ext uri="{FF2B5EF4-FFF2-40B4-BE49-F238E27FC236}">
                  <a16:creationId xmlns:a16="http://schemas.microsoft.com/office/drawing/2014/main" id="{F75A63A6-CAF7-0CFD-FC87-2334DD16758A}"/>
                </a:ext>
              </a:extLst>
            </p:cNvPr>
            <p:cNvSpPr/>
            <p:nvPr userDrawn="1"/>
          </p:nvSpPr>
          <p:spPr>
            <a:xfrm>
              <a:off x="-3" y="6427626"/>
              <a:ext cx="45201" cy="85186"/>
            </a:xfrm>
            <a:custGeom>
              <a:avLst/>
              <a:gdLst>
                <a:gd name="connsiteX0" fmla="*/ -51 w 37961"/>
                <a:gd name="connsiteY0" fmla="*/ -30 h 71541"/>
                <a:gd name="connsiteX1" fmla="*/ -51 w 37961"/>
                <a:gd name="connsiteY1" fmla="*/ 71512 h 71541"/>
                <a:gd name="connsiteX2" fmla="*/ 37910 w 37961"/>
                <a:gd name="connsiteY2" fmla="*/ 44109 h 71541"/>
              </a:gdLst>
              <a:ahLst/>
              <a:cxnLst>
                <a:cxn ang="0">
                  <a:pos x="connsiteX0" y="connsiteY0"/>
                </a:cxn>
                <a:cxn ang="0">
                  <a:pos x="connsiteX1" y="connsiteY1"/>
                </a:cxn>
                <a:cxn ang="0">
                  <a:pos x="connsiteX2" y="connsiteY2"/>
                </a:cxn>
              </a:cxnLst>
              <a:rect l="l" t="t" r="r" b="b"/>
              <a:pathLst>
                <a:path w="37961" h="71541">
                  <a:moveTo>
                    <a:pt x="-51" y="-30"/>
                  </a:moveTo>
                  <a:lnTo>
                    <a:pt x="-51" y="71512"/>
                  </a:lnTo>
                  <a:cubicBezTo>
                    <a:pt x="13073" y="63043"/>
                    <a:pt x="25744" y="53896"/>
                    <a:pt x="37910" y="44109"/>
                  </a:cubicBezTo>
                  <a:close/>
                </a:path>
              </a:pathLst>
            </a:custGeom>
            <a:solidFill>
              <a:schemeClr val="bg1"/>
            </a:solidFill>
            <a:ln w="1031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BA8D23E0-204A-55E6-D958-FC453A85EE76}"/>
                </a:ext>
              </a:extLst>
            </p:cNvPr>
            <p:cNvSpPr/>
            <p:nvPr userDrawn="1"/>
          </p:nvSpPr>
          <p:spPr>
            <a:xfrm>
              <a:off x="-3" y="6000968"/>
              <a:ext cx="866895" cy="859405"/>
            </a:xfrm>
            <a:custGeom>
              <a:avLst/>
              <a:gdLst>
                <a:gd name="connsiteX0" fmla="*/ 184096 w 728037"/>
                <a:gd name="connsiteY0" fmla="*/ -30 h 721747"/>
                <a:gd name="connsiteX1" fmla="*/ 384 w 728037"/>
                <a:gd name="connsiteY1" fmla="*/ 31969 h 721747"/>
                <a:gd name="connsiteX2" fmla="*/ 384 w 728037"/>
                <a:gd name="connsiteY2" fmla="*/ 31969 h 721747"/>
                <a:gd name="connsiteX3" fmla="*/ 384 w 728037"/>
                <a:gd name="connsiteY3" fmla="*/ 53908 h 721747"/>
                <a:gd name="connsiteX4" fmla="*/ 18755 w 728037"/>
                <a:gd name="connsiteY4" fmla="*/ 48532 h 721747"/>
                <a:gd name="connsiteX5" fmla="*/ 32077 w 728037"/>
                <a:gd name="connsiteY5" fmla="*/ 45930 h 721747"/>
                <a:gd name="connsiteX6" fmla="*/ 36778 w 728037"/>
                <a:gd name="connsiteY6" fmla="*/ 45237 h 721747"/>
                <a:gd name="connsiteX7" fmla="*/ 174170 w 728037"/>
                <a:gd name="connsiteY7" fmla="*/ 82872 h 721747"/>
                <a:gd name="connsiteX8" fmla="*/ 174170 w 728037"/>
                <a:gd name="connsiteY8" fmla="*/ 82872 h 721747"/>
                <a:gd name="connsiteX9" fmla="*/ 52624 w 728037"/>
                <a:gd name="connsiteY9" fmla="*/ 425752 h 721747"/>
                <a:gd name="connsiteX10" fmla="*/ 994 w 728037"/>
                <a:gd name="connsiteY10" fmla="*/ 465468 h 721747"/>
                <a:gd name="connsiteX11" fmla="*/ -51 w 728037"/>
                <a:gd name="connsiteY11" fmla="*/ 466162 h 721747"/>
                <a:gd name="connsiteX12" fmla="*/ -51 w 728037"/>
                <a:gd name="connsiteY12" fmla="*/ 502583 h 721747"/>
                <a:gd name="connsiteX13" fmla="*/ 15447 w 728037"/>
                <a:gd name="connsiteY13" fmla="*/ 491570 h 721747"/>
                <a:gd name="connsiteX14" fmla="*/ 71344 w 728037"/>
                <a:gd name="connsiteY14" fmla="*/ 581063 h 721747"/>
                <a:gd name="connsiteX15" fmla="*/ 97464 w 728037"/>
                <a:gd name="connsiteY15" fmla="*/ 563719 h 721747"/>
                <a:gd name="connsiteX16" fmla="*/ 145003 w 728037"/>
                <a:gd name="connsiteY16" fmla="*/ 528599 h 721747"/>
                <a:gd name="connsiteX17" fmla="*/ 147092 w 728037"/>
                <a:gd name="connsiteY17" fmla="*/ 526778 h 721747"/>
                <a:gd name="connsiteX18" fmla="*/ 73956 w 728037"/>
                <a:gd name="connsiteY18" fmla="*/ 443095 h 721747"/>
                <a:gd name="connsiteX19" fmla="*/ 126196 w 728037"/>
                <a:gd name="connsiteY19" fmla="*/ 388030 h 721747"/>
                <a:gd name="connsiteX20" fmla="*/ 216049 w 728037"/>
                <a:gd name="connsiteY20" fmla="*/ 460352 h 721747"/>
                <a:gd name="connsiteX21" fmla="*/ 268289 w 728037"/>
                <a:gd name="connsiteY21" fmla="*/ 395661 h 721747"/>
                <a:gd name="connsiteX22" fmla="*/ 165028 w 728037"/>
                <a:gd name="connsiteY22" fmla="*/ 334092 h 721747"/>
                <a:gd name="connsiteX23" fmla="*/ 194718 w 728037"/>
                <a:gd name="connsiteY23" fmla="*/ 279373 h 721747"/>
                <a:gd name="connsiteX24" fmla="*/ 309211 w 728037"/>
                <a:gd name="connsiteY24" fmla="*/ 327328 h 721747"/>
                <a:gd name="connsiteX25" fmla="*/ 331239 w 728037"/>
                <a:gd name="connsiteY25" fmla="*/ 274430 h 721747"/>
                <a:gd name="connsiteX26" fmla="*/ 333764 w 728037"/>
                <a:gd name="connsiteY26" fmla="*/ 266713 h 721747"/>
                <a:gd name="connsiteX27" fmla="*/ 212044 w 728037"/>
                <a:gd name="connsiteY27" fmla="*/ 231245 h 721747"/>
                <a:gd name="connsiteX28" fmla="*/ 220751 w 728037"/>
                <a:gd name="connsiteY28" fmla="*/ 185198 h 721747"/>
                <a:gd name="connsiteX29" fmla="*/ 346127 w 728037"/>
                <a:gd name="connsiteY29" fmla="*/ 207571 h 721747"/>
                <a:gd name="connsiteX30" fmla="*/ 345431 w 728037"/>
                <a:gd name="connsiteY30" fmla="*/ 159010 h 721747"/>
                <a:gd name="connsiteX31" fmla="*/ 220054 w 728037"/>
                <a:gd name="connsiteY31" fmla="*/ 147043 h 721747"/>
                <a:gd name="connsiteX32" fmla="*/ 211348 w 728037"/>
                <a:gd name="connsiteY32" fmla="*/ 113657 h 721747"/>
                <a:gd name="connsiteX33" fmla="*/ 331848 w 728037"/>
                <a:gd name="connsiteY33" fmla="*/ 115651 h 721747"/>
                <a:gd name="connsiteX34" fmla="*/ 320878 w 728037"/>
                <a:gd name="connsiteY34" fmla="*/ 96226 h 721747"/>
                <a:gd name="connsiteX35" fmla="*/ 310604 w 728037"/>
                <a:gd name="connsiteY35" fmla="*/ 83045 h 721747"/>
                <a:gd name="connsiteX36" fmla="*/ 198201 w 728037"/>
                <a:gd name="connsiteY36" fmla="*/ 88162 h 721747"/>
                <a:gd name="connsiteX37" fmla="*/ 179568 w 728037"/>
                <a:gd name="connsiteY37" fmla="*/ 67350 h 721747"/>
                <a:gd name="connsiteX38" fmla="*/ 281437 w 728037"/>
                <a:gd name="connsiteY38" fmla="*/ 56770 h 721747"/>
                <a:gd name="connsiteX39" fmla="*/ 250528 w 728037"/>
                <a:gd name="connsiteY39" fmla="*/ 39427 h 721747"/>
                <a:gd name="connsiteX40" fmla="*/ 159369 w 728037"/>
                <a:gd name="connsiteY40" fmla="*/ 52868 h 721747"/>
                <a:gd name="connsiteX41" fmla="*/ 136557 w 728037"/>
                <a:gd name="connsiteY41" fmla="*/ 42462 h 721747"/>
                <a:gd name="connsiteX42" fmla="*/ 196982 w 728037"/>
                <a:gd name="connsiteY42" fmla="*/ 28934 h 721747"/>
                <a:gd name="connsiteX43" fmla="*/ 196982 w 728037"/>
                <a:gd name="connsiteY43" fmla="*/ 28934 h 721747"/>
                <a:gd name="connsiteX44" fmla="*/ 113833 w 728037"/>
                <a:gd name="connsiteY44" fmla="*/ 36131 h 721747"/>
                <a:gd name="connsiteX45" fmla="*/ 89802 w 728037"/>
                <a:gd name="connsiteY45" fmla="*/ 32749 h 721747"/>
                <a:gd name="connsiteX46" fmla="*/ 146309 w 728037"/>
                <a:gd name="connsiteY46" fmla="*/ 21216 h 721747"/>
                <a:gd name="connsiteX47" fmla="*/ 336550 w 728037"/>
                <a:gd name="connsiteY47" fmla="*/ 89202 h 721747"/>
                <a:gd name="connsiteX48" fmla="*/ 336550 w 728037"/>
                <a:gd name="connsiteY48" fmla="*/ 89202 h 721747"/>
                <a:gd name="connsiteX49" fmla="*/ 293713 w 728037"/>
                <a:gd name="connsiteY49" fmla="*/ 410923 h 721747"/>
                <a:gd name="connsiteX50" fmla="*/ 217616 w 728037"/>
                <a:gd name="connsiteY50" fmla="*/ 504144 h 721747"/>
                <a:gd name="connsiteX51" fmla="*/ 144045 w 728037"/>
                <a:gd name="connsiteY51" fmla="*/ 570656 h 721747"/>
                <a:gd name="connsiteX52" fmla="*/ 25634 w 728037"/>
                <a:gd name="connsiteY52" fmla="*/ 646187 h 721747"/>
                <a:gd name="connsiteX53" fmla="*/ 123 w 728037"/>
                <a:gd name="connsiteY53" fmla="*/ 658935 h 721747"/>
                <a:gd name="connsiteX54" fmla="*/ 123 w 728037"/>
                <a:gd name="connsiteY54" fmla="*/ 697524 h 721747"/>
                <a:gd name="connsiteX55" fmla="*/ 109827 w 728037"/>
                <a:gd name="connsiteY55" fmla="*/ 634133 h 721747"/>
                <a:gd name="connsiteX56" fmla="*/ 167814 w 728037"/>
                <a:gd name="connsiteY56" fmla="*/ 716168 h 721747"/>
                <a:gd name="connsiteX57" fmla="*/ 257667 w 728037"/>
                <a:gd name="connsiteY57" fmla="*/ 651217 h 721747"/>
                <a:gd name="connsiteX58" fmla="*/ 188014 w 728037"/>
                <a:gd name="connsiteY58" fmla="*/ 573171 h 721747"/>
                <a:gd name="connsiteX59" fmla="*/ 260540 w 728037"/>
                <a:gd name="connsiteY59" fmla="*/ 500069 h 721747"/>
                <a:gd name="connsiteX60" fmla="*/ 340555 w 728037"/>
                <a:gd name="connsiteY60" fmla="*/ 571350 h 721747"/>
                <a:gd name="connsiteX61" fmla="*/ 403069 w 728037"/>
                <a:gd name="connsiteY61" fmla="*/ 490443 h 721747"/>
                <a:gd name="connsiteX62" fmla="*/ 316002 w 728037"/>
                <a:gd name="connsiteY62" fmla="*/ 426793 h 721747"/>
                <a:gd name="connsiteX63" fmla="*/ 357359 w 728037"/>
                <a:gd name="connsiteY63" fmla="*/ 351435 h 721747"/>
                <a:gd name="connsiteX64" fmla="*/ 449911 w 728037"/>
                <a:gd name="connsiteY64" fmla="*/ 406414 h 721747"/>
                <a:gd name="connsiteX65" fmla="*/ 476467 w 728037"/>
                <a:gd name="connsiteY65" fmla="*/ 330363 h 721747"/>
                <a:gd name="connsiteX66" fmla="*/ 381302 w 728037"/>
                <a:gd name="connsiteY66" fmla="*/ 283449 h 721747"/>
                <a:gd name="connsiteX67" fmla="*/ 391228 w 728037"/>
                <a:gd name="connsiteY67" fmla="*/ 219192 h 721747"/>
                <a:gd name="connsiteX68" fmla="*/ 487002 w 728037"/>
                <a:gd name="connsiteY68" fmla="*/ 258301 h 721747"/>
                <a:gd name="connsiteX69" fmla="*/ 482910 w 728037"/>
                <a:gd name="connsiteY69" fmla="*/ 198986 h 721747"/>
                <a:gd name="connsiteX70" fmla="*/ 388007 w 728037"/>
                <a:gd name="connsiteY70" fmla="*/ 166294 h 721747"/>
                <a:gd name="connsiteX71" fmla="*/ 373902 w 728037"/>
                <a:gd name="connsiteY71" fmla="*/ 119814 h 721747"/>
                <a:gd name="connsiteX72" fmla="*/ 466715 w 728037"/>
                <a:gd name="connsiteY72" fmla="*/ 146609 h 721747"/>
                <a:gd name="connsiteX73" fmla="*/ 442772 w 728037"/>
                <a:gd name="connsiteY73" fmla="*/ 108800 h 721747"/>
                <a:gd name="connsiteX74" fmla="*/ 351351 w 728037"/>
                <a:gd name="connsiteY74" fmla="*/ 82005 h 721747"/>
                <a:gd name="connsiteX75" fmla="*/ 328366 w 728037"/>
                <a:gd name="connsiteY75" fmla="*/ 57811 h 721747"/>
                <a:gd name="connsiteX76" fmla="*/ 379474 w 728037"/>
                <a:gd name="connsiteY76" fmla="*/ 67610 h 721747"/>
                <a:gd name="connsiteX77" fmla="*/ 306164 w 728037"/>
                <a:gd name="connsiteY77" fmla="*/ 41161 h 721747"/>
                <a:gd name="connsiteX78" fmla="*/ 289360 w 728037"/>
                <a:gd name="connsiteY78" fmla="*/ 31275 h 721747"/>
                <a:gd name="connsiteX79" fmla="*/ 437374 w 728037"/>
                <a:gd name="connsiteY79" fmla="*/ 89896 h 721747"/>
                <a:gd name="connsiteX80" fmla="*/ 451217 w 728037"/>
                <a:gd name="connsiteY80" fmla="*/ 101776 h 721747"/>
                <a:gd name="connsiteX81" fmla="*/ 465061 w 728037"/>
                <a:gd name="connsiteY81" fmla="*/ 117906 h 721747"/>
                <a:gd name="connsiteX82" fmla="*/ 465061 w 728037"/>
                <a:gd name="connsiteY82" fmla="*/ 117906 h 721747"/>
                <a:gd name="connsiteX83" fmla="*/ 226497 w 728037"/>
                <a:gd name="connsiteY83" fmla="*/ 721631 h 721747"/>
                <a:gd name="connsiteX84" fmla="*/ 319833 w 728037"/>
                <a:gd name="connsiteY84" fmla="*/ 721631 h 721747"/>
                <a:gd name="connsiteX85" fmla="*/ 300765 w 728037"/>
                <a:gd name="connsiteY85" fmla="*/ 700559 h 721747"/>
                <a:gd name="connsiteX86" fmla="*/ 383566 w 728037"/>
                <a:gd name="connsiteY86" fmla="*/ 612628 h 721747"/>
                <a:gd name="connsiteX87" fmla="*/ 446080 w 728037"/>
                <a:gd name="connsiteY87" fmla="*/ 674630 h 721747"/>
                <a:gd name="connsiteX88" fmla="*/ 513383 w 728037"/>
                <a:gd name="connsiteY88" fmla="*/ 586005 h 721747"/>
                <a:gd name="connsiteX89" fmla="*/ 445558 w 728037"/>
                <a:gd name="connsiteY89" fmla="*/ 524349 h 721747"/>
                <a:gd name="connsiteX90" fmla="*/ 490920 w 728037"/>
                <a:gd name="connsiteY90" fmla="*/ 434424 h 721747"/>
                <a:gd name="connsiteX91" fmla="*/ 562576 w 728037"/>
                <a:gd name="connsiteY91" fmla="*/ 493912 h 721747"/>
                <a:gd name="connsiteX92" fmla="*/ 589915 w 728037"/>
                <a:gd name="connsiteY92" fmla="*/ 410316 h 721747"/>
                <a:gd name="connsiteX93" fmla="*/ 516169 w 728037"/>
                <a:gd name="connsiteY93" fmla="*/ 353777 h 721747"/>
                <a:gd name="connsiteX94" fmla="*/ 526008 w 728037"/>
                <a:gd name="connsiteY94" fmla="*/ 277812 h 721747"/>
                <a:gd name="connsiteX95" fmla="*/ 599492 w 728037"/>
                <a:gd name="connsiteY95" fmla="*/ 330363 h 721747"/>
                <a:gd name="connsiteX96" fmla="*/ 593224 w 728037"/>
                <a:gd name="connsiteY96" fmla="*/ 264458 h 721747"/>
                <a:gd name="connsiteX97" fmla="*/ 521654 w 728037"/>
                <a:gd name="connsiteY97" fmla="*/ 215636 h 721747"/>
                <a:gd name="connsiteX98" fmla="*/ 505982 w 728037"/>
                <a:gd name="connsiteY98" fmla="*/ 161525 h 721747"/>
                <a:gd name="connsiteX99" fmla="*/ 505982 w 728037"/>
                <a:gd name="connsiteY99" fmla="*/ 161525 h 721747"/>
                <a:gd name="connsiteX100" fmla="*/ 558223 w 728037"/>
                <a:gd name="connsiteY100" fmla="*/ 194304 h 721747"/>
                <a:gd name="connsiteX101" fmla="*/ 490833 w 728037"/>
                <a:gd name="connsiteY101" fmla="*/ 130827 h 721747"/>
                <a:gd name="connsiteX102" fmla="*/ 476902 w 728037"/>
                <a:gd name="connsiteY102" fmla="*/ 110535 h 721747"/>
                <a:gd name="connsiteX103" fmla="*/ 572066 w 728037"/>
                <a:gd name="connsiteY103" fmla="*/ 193697 h 721747"/>
                <a:gd name="connsiteX104" fmla="*/ 599492 w 728037"/>
                <a:gd name="connsiteY104" fmla="*/ 242952 h 721747"/>
                <a:gd name="connsiteX105" fmla="*/ 604804 w 728037"/>
                <a:gd name="connsiteY105" fmla="*/ 258474 h 721747"/>
                <a:gd name="connsiteX106" fmla="*/ 587390 w 728037"/>
                <a:gd name="connsiteY106" fmla="*/ 495906 h 721747"/>
                <a:gd name="connsiteX107" fmla="*/ 448083 w 728037"/>
                <a:gd name="connsiteY107" fmla="*/ 721371 h 721747"/>
                <a:gd name="connsiteX108" fmla="*/ 559093 w 728037"/>
                <a:gd name="connsiteY108" fmla="*/ 721371 h 721747"/>
                <a:gd name="connsiteX109" fmla="*/ 589480 w 728037"/>
                <a:gd name="connsiteY109" fmla="*/ 674977 h 721747"/>
                <a:gd name="connsiteX110" fmla="*/ 548210 w 728037"/>
                <a:gd name="connsiteY110" fmla="*/ 624334 h 721747"/>
                <a:gd name="connsiteX111" fmla="*/ 596880 w 728037"/>
                <a:gd name="connsiteY111" fmla="*/ 528945 h 721747"/>
                <a:gd name="connsiteX112" fmla="*/ 637279 w 728037"/>
                <a:gd name="connsiteY112" fmla="*/ 579588 h 721747"/>
                <a:gd name="connsiteX113" fmla="*/ 662790 w 728037"/>
                <a:gd name="connsiteY113" fmla="*/ 494779 h 721747"/>
                <a:gd name="connsiteX114" fmla="*/ 624132 w 728037"/>
                <a:gd name="connsiteY114" fmla="*/ 444136 h 721747"/>
                <a:gd name="connsiteX115" fmla="*/ 634319 w 728037"/>
                <a:gd name="connsiteY115" fmla="*/ 363489 h 721747"/>
                <a:gd name="connsiteX116" fmla="*/ 665663 w 728037"/>
                <a:gd name="connsiteY116" fmla="*/ 404506 h 721747"/>
                <a:gd name="connsiteX117" fmla="*/ 665663 w 728037"/>
                <a:gd name="connsiteY117" fmla="*/ 404506 h 721747"/>
                <a:gd name="connsiteX118" fmla="*/ 630837 w 728037"/>
                <a:gd name="connsiteY118" fmla="*/ 301053 h 721747"/>
                <a:gd name="connsiteX119" fmla="*/ 630314 w 728037"/>
                <a:gd name="connsiteY119" fmla="*/ 298017 h 721747"/>
                <a:gd name="connsiteX120" fmla="*/ 618212 w 728037"/>
                <a:gd name="connsiteY120" fmla="*/ 252318 h 721747"/>
                <a:gd name="connsiteX121" fmla="*/ 665402 w 728037"/>
                <a:gd name="connsiteY121" fmla="*/ 341896 h 721747"/>
                <a:gd name="connsiteX122" fmla="*/ 684296 w 728037"/>
                <a:gd name="connsiteY122" fmla="*/ 452894 h 721747"/>
                <a:gd name="connsiteX123" fmla="*/ 591134 w 728037"/>
                <a:gd name="connsiteY123" fmla="*/ 721718 h 721747"/>
                <a:gd name="connsiteX124" fmla="*/ 619083 w 728037"/>
                <a:gd name="connsiteY124" fmla="*/ 721718 h 721747"/>
                <a:gd name="connsiteX125" fmla="*/ 666012 w 728037"/>
                <a:gd name="connsiteY125" fmla="*/ 620432 h 721747"/>
                <a:gd name="connsiteX126" fmla="*/ 677069 w 728037"/>
                <a:gd name="connsiteY126" fmla="*/ 654252 h 721747"/>
                <a:gd name="connsiteX127" fmla="*/ 697007 w 728037"/>
                <a:gd name="connsiteY127" fmla="*/ 550972 h 721747"/>
                <a:gd name="connsiteX128" fmla="*/ 691871 w 728037"/>
                <a:gd name="connsiteY128" fmla="*/ 534322 h 721747"/>
                <a:gd name="connsiteX129" fmla="*/ 700577 w 728037"/>
                <a:gd name="connsiteY129" fmla="*/ 469718 h 721747"/>
                <a:gd name="connsiteX130" fmla="*/ 705540 w 728037"/>
                <a:gd name="connsiteY130" fmla="*/ 541606 h 721747"/>
                <a:gd name="connsiteX131" fmla="*/ 690913 w 728037"/>
                <a:gd name="connsiteY131" fmla="*/ 664745 h 721747"/>
                <a:gd name="connsiteX132" fmla="*/ 673499 w 728037"/>
                <a:gd name="connsiteY132" fmla="*/ 721718 h 721747"/>
                <a:gd name="connsiteX133" fmla="*/ 697530 w 728037"/>
                <a:gd name="connsiteY133" fmla="*/ 721718 h 721747"/>
                <a:gd name="connsiteX134" fmla="*/ 361722 w 728037"/>
                <a:gd name="connsiteY134" fmla="*/ 30152 h 721747"/>
                <a:gd name="connsiteX135" fmla="*/ 184096 w 728037"/>
                <a:gd name="connsiteY135" fmla="*/ -30 h 72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28037" h="721747">
                  <a:moveTo>
                    <a:pt x="184096" y="-30"/>
                  </a:moveTo>
                  <a:cubicBezTo>
                    <a:pt x="121456" y="-90"/>
                    <a:pt x="59286" y="10739"/>
                    <a:pt x="384" y="31969"/>
                  </a:cubicBezTo>
                  <a:lnTo>
                    <a:pt x="384" y="31969"/>
                  </a:lnTo>
                  <a:lnTo>
                    <a:pt x="384" y="53908"/>
                  </a:lnTo>
                  <a:cubicBezTo>
                    <a:pt x="6391" y="51742"/>
                    <a:pt x="12527" y="49947"/>
                    <a:pt x="18755" y="48532"/>
                  </a:cubicBezTo>
                  <a:cubicBezTo>
                    <a:pt x="23225" y="47549"/>
                    <a:pt x="27665" y="46682"/>
                    <a:pt x="32077" y="45930"/>
                  </a:cubicBezTo>
                  <a:lnTo>
                    <a:pt x="36778" y="45237"/>
                  </a:lnTo>
                  <a:cubicBezTo>
                    <a:pt x="94591" y="36565"/>
                    <a:pt x="144306" y="48705"/>
                    <a:pt x="174170" y="82872"/>
                  </a:cubicBezTo>
                  <a:lnTo>
                    <a:pt x="174170" y="82872"/>
                  </a:lnTo>
                  <a:cubicBezTo>
                    <a:pt x="238948" y="157796"/>
                    <a:pt x="184792" y="311199"/>
                    <a:pt x="52624" y="425752"/>
                  </a:cubicBezTo>
                  <a:cubicBezTo>
                    <a:pt x="36234" y="440015"/>
                    <a:pt x="18992" y="453279"/>
                    <a:pt x="994" y="465468"/>
                  </a:cubicBezTo>
                  <a:cubicBezTo>
                    <a:pt x="681" y="465749"/>
                    <a:pt x="329" y="465983"/>
                    <a:pt x="-51" y="466162"/>
                  </a:cubicBezTo>
                  <a:lnTo>
                    <a:pt x="-51" y="502583"/>
                  </a:lnTo>
                  <a:cubicBezTo>
                    <a:pt x="5173" y="499028"/>
                    <a:pt x="10397" y="495386"/>
                    <a:pt x="15447" y="491570"/>
                  </a:cubicBezTo>
                  <a:cubicBezTo>
                    <a:pt x="22673" y="503711"/>
                    <a:pt x="70473" y="579762"/>
                    <a:pt x="71344" y="581063"/>
                  </a:cubicBezTo>
                  <a:cubicBezTo>
                    <a:pt x="74914" y="578808"/>
                    <a:pt x="85187" y="572391"/>
                    <a:pt x="97464" y="563719"/>
                  </a:cubicBezTo>
                  <a:cubicBezTo>
                    <a:pt x="111917" y="553920"/>
                    <a:pt x="129330" y="541693"/>
                    <a:pt x="145003" y="528599"/>
                  </a:cubicBezTo>
                  <a:lnTo>
                    <a:pt x="147092" y="526778"/>
                  </a:lnTo>
                  <a:lnTo>
                    <a:pt x="73956" y="443095"/>
                  </a:lnTo>
                  <a:cubicBezTo>
                    <a:pt x="81357" y="435811"/>
                    <a:pt x="106084" y="411357"/>
                    <a:pt x="126196" y="388030"/>
                  </a:cubicBezTo>
                  <a:cubicBezTo>
                    <a:pt x="130811" y="391585"/>
                    <a:pt x="191670" y="438586"/>
                    <a:pt x="216049" y="460352"/>
                  </a:cubicBezTo>
                  <a:cubicBezTo>
                    <a:pt x="234860" y="439946"/>
                    <a:pt x="252311" y="418336"/>
                    <a:pt x="268289" y="395661"/>
                  </a:cubicBezTo>
                  <a:cubicBezTo>
                    <a:pt x="234769" y="373722"/>
                    <a:pt x="165028" y="334092"/>
                    <a:pt x="165028" y="334092"/>
                  </a:cubicBezTo>
                  <a:cubicBezTo>
                    <a:pt x="176224" y="316582"/>
                    <a:pt x="186146" y="298296"/>
                    <a:pt x="194718" y="279373"/>
                  </a:cubicBezTo>
                  <a:cubicBezTo>
                    <a:pt x="194718" y="279373"/>
                    <a:pt x="276038" y="311025"/>
                    <a:pt x="309211" y="327328"/>
                  </a:cubicBezTo>
                  <a:cubicBezTo>
                    <a:pt x="317770" y="310223"/>
                    <a:pt x="325131" y="292548"/>
                    <a:pt x="331239" y="274430"/>
                  </a:cubicBezTo>
                  <a:cubicBezTo>
                    <a:pt x="332110" y="271829"/>
                    <a:pt x="332980" y="269314"/>
                    <a:pt x="333764" y="266713"/>
                  </a:cubicBezTo>
                  <a:cubicBezTo>
                    <a:pt x="293936" y="252487"/>
                    <a:pt x="253290" y="240644"/>
                    <a:pt x="212044" y="231245"/>
                  </a:cubicBezTo>
                  <a:cubicBezTo>
                    <a:pt x="216379" y="216200"/>
                    <a:pt x="219293" y="200784"/>
                    <a:pt x="220751" y="185198"/>
                  </a:cubicBezTo>
                  <a:cubicBezTo>
                    <a:pt x="263025" y="189667"/>
                    <a:pt x="304925" y="197145"/>
                    <a:pt x="346127" y="207571"/>
                  </a:cubicBezTo>
                  <a:cubicBezTo>
                    <a:pt x="347783" y="191412"/>
                    <a:pt x="347550" y="175116"/>
                    <a:pt x="345431" y="159010"/>
                  </a:cubicBezTo>
                  <a:cubicBezTo>
                    <a:pt x="304059" y="151457"/>
                    <a:pt x="262113" y="147453"/>
                    <a:pt x="220054" y="147043"/>
                  </a:cubicBezTo>
                  <a:cubicBezTo>
                    <a:pt x="218518" y="135604"/>
                    <a:pt x="215595" y="124394"/>
                    <a:pt x="211348" y="113657"/>
                  </a:cubicBezTo>
                  <a:cubicBezTo>
                    <a:pt x="251492" y="110699"/>
                    <a:pt x="291825" y="111366"/>
                    <a:pt x="331848" y="115651"/>
                  </a:cubicBezTo>
                  <a:cubicBezTo>
                    <a:pt x="328598" y="108957"/>
                    <a:pt x="324934" y="102469"/>
                    <a:pt x="320878" y="96226"/>
                  </a:cubicBezTo>
                  <a:cubicBezTo>
                    <a:pt x="317656" y="91630"/>
                    <a:pt x="310604" y="83045"/>
                    <a:pt x="310604" y="83045"/>
                  </a:cubicBezTo>
                  <a:cubicBezTo>
                    <a:pt x="273059" y="81006"/>
                    <a:pt x="235402" y="82720"/>
                    <a:pt x="198201" y="88162"/>
                  </a:cubicBezTo>
                  <a:cubicBezTo>
                    <a:pt x="192834" y="80519"/>
                    <a:pt x="186580" y="73533"/>
                    <a:pt x="179568" y="67350"/>
                  </a:cubicBezTo>
                  <a:cubicBezTo>
                    <a:pt x="213065" y="60316"/>
                    <a:pt x="247204" y="56771"/>
                    <a:pt x="281437" y="56770"/>
                  </a:cubicBezTo>
                  <a:cubicBezTo>
                    <a:pt x="271633" y="50148"/>
                    <a:pt x="261294" y="44347"/>
                    <a:pt x="250528" y="39427"/>
                  </a:cubicBezTo>
                  <a:cubicBezTo>
                    <a:pt x="219746" y="40650"/>
                    <a:pt x="189186" y="45157"/>
                    <a:pt x="159369" y="52868"/>
                  </a:cubicBezTo>
                  <a:cubicBezTo>
                    <a:pt x="152159" y="48601"/>
                    <a:pt x="144511" y="45112"/>
                    <a:pt x="136557" y="42462"/>
                  </a:cubicBezTo>
                  <a:cubicBezTo>
                    <a:pt x="156315" y="36398"/>
                    <a:pt x="176518" y="31875"/>
                    <a:pt x="196982" y="28934"/>
                  </a:cubicBezTo>
                  <a:lnTo>
                    <a:pt x="196982" y="28934"/>
                  </a:lnTo>
                  <a:cubicBezTo>
                    <a:pt x="164157" y="24685"/>
                    <a:pt x="118621" y="34917"/>
                    <a:pt x="113833" y="36131"/>
                  </a:cubicBezTo>
                  <a:cubicBezTo>
                    <a:pt x="106780" y="34657"/>
                    <a:pt x="97029" y="33443"/>
                    <a:pt x="89802" y="32749"/>
                  </a:cubicBezTo>
                  <a:cubicBezTo>
                    <a:pt x="108373" y="27715"/>
                    <a:pt x="127246" y="23863"/>
                    <a:pt x="146309" y="21216"/>
                  </a:cubicBezTo>
                  <a:cubicBezTo>
                    <a:pt x="175650" y="17140"/>
                    <a:pt x="273775" y="5087"/>
                    <a:pt x="336550" y="89202"/>
                  </a:cubicBezTo>
                  <a:lnTo>
                    <a:pt x="336550" y="89202"/>
                  </a:lnTo>
                  <a:cubicBezTo>
                    <a:pt x="395930" y="168809"/>
                    <a:pt x="374337" y="292381"/>
                    <a:pt x="293713" y="410923"/>
                  </a:cubicBezTo>
                  <a:cubicBezTo>
                    <a:pt x="271290" y="444269"/>
                    <a:pt x="245816" y="475476"/>
                    <a:pt x="217616" y="504144"/>
                  </a:cubicBezTo>
                  <a:cubicBezTo>
                    <a:pt x="194571" y="527885"/>
                    <a:pt x="169994" y="550103"/>
                    <a:pt x="144045" y="570656"/>
                  </a:cubicBezTo>
                  <a:cubicBezTo>
                    <a:pt x="107428" y="600017"/>
                    <a:pt x="67726" y="625340"/>
                    <a:pt x="25634" y="646187"/>
                  </a:cubicBezTo>
                  <a:cubicBezTo>
                    <a:pt x="16927" y="650610"/>
                    <a:pt x="8220" y="654859"/>
                    <a:pt x="123" y="658935"/>
                  </a:cubicBezTo>
                  <a:lnTo>
                    <a:pt x="123" y="697524"/>
                  </a:lnTo>
                  <a:cubicBezTo>
                    <a:pt x="38618" y="679885"/>
                    <a:pt x="75350" y="658666"/>
                    <a:pt x="109827" y="634133"/>
                  </a:cubicBezTo>
                  <a:lnTo>
                    <a:pt x="167814" y="716168"/>
                  </a:lnTo>
                  <a:cubicBezTo>
                    <a:pt x="198992" y="696249"/>
                    <a:pt x="228993" y="674570"/>
                    <a:pt x="257667" y="651217"/>
                  </a:cubicBezTo>
                  <a:lnTo>
                    <a:pt x="188014" y="573171"/>
                  </a:lnTo>
                  <a:cubicBezTo>
                    <a:pt x="213788" y="550431"/>
                    <a:pt x="238017" y="526009"/>
                    <a:pt x="260540" y="500069"/>
                  </a:cubicBezTo>
                  <a:cubicBezTo>
                    <a:pt x="260540" y="500069"/>
                    <a:pt x="332632" y="563806"/>
                    <a:pt x="340555" y="571350"/>
                  </a:cubicBezTo>
                  <a:cubicBezTo>
                    <a:pt x="363269" y="545872"/>
                    <a:pt x="384158" y="518836"/>
                    <a:pt x="403069" y="490443"/>
                  </a:cubicBezTo>
                  <a:cubicBezTo>
                    <a:pt x="365456" y="460786"/>
                    <a:pt x="316525" y="427313"/>
                    <a:pt x="316002" y="426793"/>
                  </a:cubicBezTo>
                  <a:cubicBezTo>
                    <a:pt x="331342" y="402551"/>
                    <a:pt x="345154" y="377384"/>
                    <a:pt x="357359" y="351435"/>
                  </a:cubicBezTo>
                  <a:cubicBezTo>
                    <a:pt x="357359" y="351435"/>
                    <a:pt x="404985" y="377450"/>
                    <a:pt x="449911" y="406414"/>
                  </a:cubicBezTo>
                  <a:cubicBezTo>
                    <a:pt x="460960" y="381880"/>
                    <a:pt x="469850" y="356434"/>
                    <a:pt x="476467" y="330363"/>
                  </a:cubicBezTo>
                  <a:cubicBezTo>
                    <a:pt x="446951" y="313020"/>
                    <a:pt x="381302" y="283449"/>
                    <a:pt x="381302" y="283449"/>
                  </a:cubicBezTo>
                  <a:cubicBezTo>
                    <a:pt x="386766" y="262416"/>
                    <a:pt x="390091" y="240888"/>
                    <a:pt x="391228" y="219192"/>
                  </a:cubicBezTo>
                  <a:cubicBezTo>
                    <a:pt x="424022" y="230009"/>
                    <a:pt x="456023" y="243076"/>
                    <a:pt x="487002" y="258301"/>
                  </a:cubicBezTo>
                  <a:cubicBezTo>
                    <a:pt x="487751" y="238441"/>
                    <a:pt x="486384" y="218558"/>
                    <a:pt x="482910" y="198986"/>
                  </a:cubicBezTo>
                  <a:cubicBezTo>
                    <a:pt x="452297" y="185342"/>
                    <a:pt x="420541" y="174403"/>
                    <a:pt x="388007" y="166294"/>
                  </a:cubicBezTo>
                  <a:cubicBezTo>
                    <a:pt x="385223" y="150286"/>
                    <a:pt x="380487" y="134677"/>
                    <a:pt x="373902" y="119814"/>
                  </a:cubicBezTo>
                  <a:cubicBezTo>
                    <a:pt x="405559" y="126055"/>
                    <a:pt x="436616" y="135020"/>
                    <a:pt x="466715" y="146609"/>
                  </a:cubicBezTo>
                  <a:cubicBezTo>
                    <a:pt x="460751" y="132846"/>
                    <a:pt x="452671" y="120092"/>
                    <a:pt x="442772" y="108800"/>
                  </a:cubicBezTo>
                  <a:cubicBezTo>
                    <a:pt x="414910" y="93538"/>
                    <a:pt x="351351" y="82005"/>
                    <a:pt x="351351" y="82005"/>
                  </a:cubicBezTo>
                  <a:cubicBezTo>
                    <a:pt x="344443" y="73262"/>
                    <a:pt x="336749" y="65164"/>
                    <a:pt x="328366" y="57811"/>
                  </a:cubicBezTo>
                  <a:cubicBezTo>
                    <a:pt x="348304" y="60586"/>
                    <a:pt x="379474" y="67610"/>
                    <a:pt x="379474" y="67610"/>
                  </a:cubicBezTo>
                  <a:cubicBezTo>
                    <a:pt x="355915" y="56546"/>
                    <a:pt x="331371" y="47693"/>
                    <a:pt x="306164" y="41161"/>
                  </a:cubicBezTo>
                  <a:cubicBezTo>
                    <a:pt x="306164" y="41161"/>
                    <a:pt x="298502" y="36131"/>
                    <a:pt x="289360" y="31275"/>
                  </a:cubicBezTo>
                  <a:cubicBezTo>
                    <a:pt x="289360" y="31275"/>
                    <a:pt x="385133" y="50873"/>
                    <a:pt x="437374" y="89896"/>
                  </a:cubicBezTo>
                  <a:cubicBezTo>
                    <a:pt x="442215" y="93586"/>
                    <a:pt x="446838" y="97552"/>
                    <a:pt x="451217" y="101776"/>
                  </a:cubicBezTo>
                  <a:cubicBezTo>
                    <a:pt x="456302" y="106732"/>
                    <a:pt x="460934" y="112130"/>
                    <a:pt x="465061" y="117906"/>
                  </a:cubicBezTo>
                  <a:lnTo>
                    <a:pt x="465061" y="117906"/>
                  </a:lnTo>
                  <a:cubicBezTo>
                    <a:pt x="568671" y="259168"/>
                    <a:pt x="479079" y="531287"/>
                    <a:pt x="226497" y="721631"/>
                  </a:cubicBezTo>
                  <a:lnTo>
                    <a:pt x="319833" y="721631"/>
                  </a:lnTo>
                  <a:lnTo>
                    <a:pt x="300765" y="700559"/>
                  </a:lnTo>
                  <a:cubicBezTo>
                    <a:pt x="330461" y="673278"/>
                    <a:pt x="358133" y="643889"/>
                    <a:pt x="383566" y="612628"/>
                  </a:cubicBezTo>
                  <a:lnTo>
                    <a:pt x="446080" y="674630"/>
                  </a:lnTo>
                  <a:cubicBezTo>
                    <a:pt x="470755" y="646846"/>
                    <a:pt x="493262" y="617215"/>
                    <a:pt x="513383" y="586005"/>
                  </a:cubicBezTo>
                  <a:cubicBezTo>
                    <a:pt x="513383" y="586005"/>
                    <a:pt x="480472" y="554614"/>
                    <a:pt x="445558" y="524349"/>
                  </a:cubicBezTo>
                  <a:cubicBezTo>
                    <a:pt x="463154" y="495676"/>
                    <a:pt x="478321" y="465598"/>
                    <a:pt x="490920" y="434424"/>
                  </a:cubicBezTo>
                  <a:cubicBezTo>
                    <a:pt x="515830" y="452992"/>
                    <a:pt x="539756" y="472848"/>
                    <a:pt x="562576" y="493912"/>
                  </a:cubicBezTo>
                  <a:cubicBezTo>
                    <a:pt x="574147" y="466905"/>
                    <a:pt x="583298" y="438931"/>
                    <a:pt x="589915" y="410316"/>
                  </a:cubicBezTo>
                  <a:cubicBezTo>
                    <a:pt x="566825" y="389619"/>
                    <a:pt x="542167" y="370717"/>
                    <a:pt x="516169" y="353777"/>
                  </a:cubicBezTo>
                  <a:cubicBezTo>
                    <a:pt x="521863" y="328824"/>
                    <a:pt x="525155" y="303387"/>
                    <a:pt x="526008" y="277812"/>
                  </a:cubicBezTo>
                  <a:cubicBezTo>
                    <a:pt x="551875" y="293341"/>
                    <a:pt x="576446" y="310914"/>
                    <a:pt x="599492" y="330363"/>
                  </a:cubicBezTo>
                  <a:cubicBezTo>
                    <a:pt x="599936" y="308228"/>
                    <a:pt x="597829" y="286116"/>
                    <a:pt x="593224" y="264458"/>
                  </a:cubicBezTo>
                  <a:cubicBezTo>
                    <a:pt x="571091" y="245804"/>
                    <a:pt x="547113" y="229446"/>
                    <a:pt x="521654" y="215636"/>
                  </a:cubicBezTo>
                  <a:cubicBezTo>
                    <a:pt x="518381" y="197094"/>
                    <a:pt x="513131" y="178953"/>
                    <a:pt x="505982" y="161525"/>
                  </a:cubicBezTo>
                  <a:cubicBezTo>
                    <a:pt x="505982" y="161525"/>
                    <a:pt x="505982" y="161525"/>
                    <a:pt x="505982" y="161525"/>
                  </a:cubicBezTo>
                  <a:cubicBezTo>
                    <a:pt x="524206" y="171120"/>
                    <a:pt x="541663" y="182077"/>
                    <a:pt x="558223" y="194304"/>
                  </a:cubicBezTo>
                  <a:cubicBezTo>
                    <a:pt x="538250" y="170669"/>
                    <a:pt x="515638" y="149374"/>
                    <a:pt x="490833" y="130827"/>
                  </a:cubicBezTo>
                  <a:cubicBezTo>
                    <a:pt x="486610" y="123785"/>
                    <a:pt x="481961" y="117008"/>
                    <a:pt x="476902" y="110535"/>
                  </a:cubicBezTo>
                  <a:cubicBezTo>
                    <a:pt x="511886" y="134321"/>
                    <a:pt x="543839" y="162246"/>
                    <a:pt x="572066" y="193697"/>
                  </a:cubicBezTo>
                  <a:cubicBezTo>
                    <a:pt x="583664" y="208633"/>
                    <a:pt x="592919" y="225242"/>
                    <a:pt x="599492" y="242952"/>
                  </a:cubicBezTo>
                  <a:cubicBezTo>
                    <a:pt x="601495" y="248155"/>
                    <a:pt x="603236" y="253358"/>
                    <a:pt x="604804" y="258474"/>
                  </a:cubicBezTo>
                  <a:cubicBezTo>
                    <a:pt x="628050" y="336520"/>
                    <a:pt x="613510" y="424104"/>
                    <a:pt x="587390" y="495906"/>
                  </a:cubicBezTo>
                  <a:cubicBezTo>
                    <a:pt x="555611" y="579123"/>
                    <a:pt x="508351" y="655613"/>
                    <a:pt x="448083" y="721371"/>
                  </a:cubicBezTo>
                  <a:lnTo>
                    <a:pt x="559093" y="721371"/>
                  </a:lnTo>
                  <a:cubicBezTo>
                    <a:pt x="569803" y="706109"/>
                    <a:pt x="579554" y="691627"/>
                    <a:pt x="589480" y="674977"/>
                  </a:cubicBezTo>
                  <a:cubicBezTo>
                    <a:pt x="582079" y="663791"/>
                    <a:pt x="548210" y="624334"/>
                    <a:pt x="548210" y="624334"/>
                  </a:cubicBezTo>
                  <a:cubicBezTo>
                    <a:pt x="567008" y="593910"/>
                    <a:pt x="583289" y="562007"/>
                    <a:pt x="596880" y="528945"/>
                  </a:cubicBezTo>
                  <a:cubicBezTo>
                    <a:pt x="611290" y="545057"/>
                    <a:pt x="624777" y="561964"/>
                    <a:pt x="637279" y="579588"/>
                  </a:cubicBezTo>
                  <a:cubicBezTo>
                    <a:pt x="648415" y="552170"/>
                    <a:pt x="656957" y="523777"/>
                    <a:pt x="662790" y="494779"/>
                  </a:cubicBezTo>
                  <a:cubicBezTo>
                    <a:pt x="651019" y="477079"/>
                    <a:pt x="638107" y="460162"/>
                    <a:pt x="624132" y="444136"/>
                  </a:cubicBezTo>
                  <a:cubicBezTo>
                    <a:pt x="630166" y="417650"/>
                    <a:pt x="633579" y="390638"/>
                    <a:pt x="634319" y="363489"/>
                  </a:cubicBezTo>
                  <a:cubicBezTo>
                    <a:pt x="647640" y="379358"/>
                    <a:pt x="665663" y="404506"/>
                    <a:pt x="665663" y="404506"/>
                  </a:cubicBezTo>
                  <a:lnTo>
                    <a:pt x="665663" y="404506"/>
                  </a:lnTo>
                  <a:cubicBezTo>
                    <a:pt x="661702" y="367919"/>
                    <a:pt x="649817" y="332624"/>
                    <a:pt x="630837" y="301053"/>
                  </a:cubicBezTo>
                  <a:cubicBezTo>
                    <a:pt x="630723" y="300031"/>
                    <a:pt x="630549" y="299017"/>
                    <a:pt x="630314" y="298017"/>
                  </a:cubicBezTo>
                  <a:cubicBezTo>
                    <a:pt x="627188" y="282560"/>
                    <a:pt x="623149" y="267300"/>
                    <a:pt x="618212" y="252318"/>
                  </a:cubicBezTo>
                  <a:cubicBezTo>
                    <a:pt x="636879" y="280547"/>
                    <a:pt x="652690" y="310554"/>
                    <a:pt x="665402" y="341896"/>
                  </a:cubicBezTo>
                  <a:cubicBezTo>
                    <a:pt x="678375" y="377457"/>
                    <a:pt x="684775" y="415062"/>
                    <a:pt x="684296" y="452894"/>
                  </a:cubicBezTo>
                  <a:cubicBezTo>
                    <a:pt x="684296" y="475094"/>
                    <a:pt x="679855" y="590862"/>
                    <a:pt x="591134" y="721718"/>
                  </a:cubicBezTo>
                  <a:lnTo>
                    <a:pt x="619083" y="721718"/>
                  </a:lnTo>
                  <a:cubicBezTo>
                    <a:pt x="636801" y="688947"/>
                    <a:pt x="652473" y="655119"/>
                    <a:pt x="666012" y="620432"/>
                  </a:cubicBezTo>
                  <a:cubicBezTo>
                    <a:pt x="666012" y="621560"/>
                    <a:pt x="672542" y="637776"/>
                    <a:pt x="677069" y="654252"/>
                  </a:cubicBezTo>
                  <a:cubicBezTo>
                    <a:pt x="686646" y="620450"/>
                    <a:pt x="693324" y="585901"/>
                    <a:pt x="697007" y="550972"/>
                  </a:cubicBezTo>
                  <a:cubicBezTo>
                    <a:pt x="695876" y="546376"/>
                    <a:pt x="693351" y="538918"/>
                    <a:pt x="691871" y="534322"/>
                  </a:cubicBezTo>
                  <a:cubicBezTo>
                    <a:pt x="695971" y="512965"/>
                    <a:pt x="698879" y="491397"/>
                    <a:pt x="700577" y="469718"/>
                  </a:cubicBezTo>
                  <a:cubicBezTo>
                    <a:pt x="703860" y="493541"/>
                    <a:pt x="705514" y="517559"/>
                    <a:pt x="705540" y="541606"/>
                  </a:cubicBezTo>
                  <a:cubicBezTo>
                    <a:pt x="705584" y="583085"/>
                    <a:pt x="700673" y="624421"/>
                    <a:pt x="690913" y="664745"/>
                  </a:cubicBezTo>
                  <a:cubicBezTo>
                    <a:pt x="685950" y="684343"/>
                    <a:pt x="679942" y="703594"/>
                    <a:pt x="673499" y="721718"/>
                  </a:cubicBezTo>
                  <a:lnTo>
                    <a:pt x="697530" y="721718"/>
                  </a:lnTo>
                  <a:cubicBezTo>
                    <a:pt x="796543" y="438389"/>
                    <a:pt x="646195" y="128765"/>
                    <a:pt x="361722" y="30152"/>
                  </a:cubicBezTo>
                  <a:cubicBezTo>
                    <a:pt x="304603" y="10352"/>
                    <a:pt x="244575" y="152"/>
                    <a:pt x="184096" y="-30"/>
                  </a:cubicBezTo>
                  <a:close/>
                </a:path>
              </a:pathLst>
            </a:custGeom>
            <a:solidFill>
              <a:schemeClr val="bg1"/>
            </a:solidFill>
            <a:ln w="1031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2A0E8BB1-7460-1823-F1A2-85F42215FA17}"/>
                </a:ext>
              </a:extLst>
            </p:cNvPr>
            <p:cNvSpPr/>
            <p:nvPr userDrawn="1"/>
          </p:nvSpPr>
          <p:spPr>
            <a:xfrm>
              <a:off x="-210" y="6065298"/>
              <a:ext cx="60959" cy="41199"/>
            </a:xfrm>
            <a:custGeom>
              <a:avLst/>
              <a:gdLst>
                <a:gd name="connsiteX0" fmla="*/ 17362 w 51195"/>
                <a:gd name="connsiteY0" fmla="*/ 4653 h 34600"/>
                <a:gd name="connsiteX1" fmla="*/ -51 w 51195"/>
                <a:gd name="connsiteY1" fmla="*/ 17227 h 34600"/>
                <a:gd name="connsiteX2" fmla="*/ -51 w 51195"/>
                <a:gd name="connsiteY2" fmla="*/ 34570 h 34600"/>
                <a:gd name="connsiteX3" fmla="*/ 51144 w 51195"/>
                <a:gd name="connsiteY3" fmla="*/ -30 h 34600"/>
                <a:gd name="connsiteX4" fmla="*/ 17362 w 51195"/>
                <a:gd name="connsiteY4" fmla="*/ 4653 h 3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95" h="34600">
                  <a:moveTo>
                    <a:pt x="17362" y="4653"/>
                  </a:moveTo>
                  <a:cubicBezTo>
                    <a:pt x="11442" y="8555"/>
                    <a:pt x="5695" y="12804"/>
                    <a:pt x="-51" y="17227"/>
                  </a:cubicBezTo>
                  <a:lnTo>
                    <a:pt x="-51" y="34570"/>
                  </a:lnTo>
                  <a:cubicBezTo>
                    <a:pt x="16148" y="21814"/>
                    <a:pt x="33258" y="10250"/>
                    <a:pt x="51144" y="-30"/>
                  </a:cubicBezTo>
                  <a:cubicBezTo>
                    <a:pt x="39785" y="714"/>
                    <a:pt x="28495" y="2279"/>
                    <a:pt x="17362" y="4653"/>
                  </a:cubicBezTo>
                  <a:close/>
                </a:path>
              </a:pathLst>
            </a:custGeom>
            <a:solidFill>
              <a:schemeClr val="bg1"/>
            </a:solidFill>
            <a:ln w="10319"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32AEDA-9B19-8D36-0066-D24CEE8C3E2C}"/>
                </a:ext>
              </a:extLst>
            </p:cNvPr>
            <p:cNvSpPr/>
            <p:nvPr userDrawn="1"/>
          </p:nvSpPr>
          <p:spPr>
            <a:xfrm>
              <a:off x="-3" y="6065298"/>
              <a:ext cx="215183" cy="362016"/>
            </a:xfrm>
            <a:custGeom>
              <a:avLst/>
              <a:gdLst>
                <a:gd name="connsiteX0" fmla="*/ 85797 w 180715"/>
                <a:gd name="connsiteY0" fmla="*/ 304001 h 304030"/>
                <a:gd name="connsiteX1" fmla="*/ 122452 w 180715"/>
                <a:gd name="connsiteY1" fmla="*/ 259948 h 304030"/>
                <a:gd name="connsiteX2" fmla="*/ 20584 w 180715"/>
                <a:gd name="connsiteY2" fmla="*/ 212167 h 304030"/>
                <a:gd name="connsiteX3" fmla="*/ 36256 w 180715"/>
                <a:gd name="connsiteY3" fmla="*/ 181816 h 304030"/>
                <a:gd name="connsiteX4" fmla="*/ 152490 w 180715"/>
                <a:gd name="connsiteY4" fmla="*/ 211820 h 304030"/>
                <a:gd name="connsiteX5" fmla="*/ 169904 w 180715"/>
                <a:gd name="connsiteY5" fmla="*/ 169762 h 304030"/>
                <a:gd name="connsiteX6" fmla="*/ 44440 w 180715"/>
                <a:gd name="connsiteY6" fmla="*/ 156581 h 304030"/>
                <a:gd name="connsiteX7" fmla="*/ 48097 w 180715"/>
                <a:gd name="connsiteY7" fmla="*/ 131520 h 304030"/>
                <a:gd name="connsiteX8" fmla="*/ 179307 w 180715"/>
                <a:gd name="connsiteY8" fmla="*/ 128485 h 304030"/>
                <a:gd name="connsiteX9" fmla="*/ 180178 w 180715"/>
                <a:gd name="connsiteY9" fmla="*/ 95099 h 304030"/>
                <a:gd name="connsiteX10" fmla="*/ 47313 w 180715"/>
                <a:gd name="connsiteY10" fmla="*/ 112442 h 304030"/>
                <a:gd name="connsiteX11" fmla="*/ 43221 w 180715"/>
                <a:gd name="connsiteY11" fmla="*/ 95099 h 304030"/>
                <a:gd name="connsiteX12" fmla="*/ 173822 w 180715"/>
                <a:gd name="connsiteY12" fmla="*/ 65181 h 304030"/>
                <a:gd name="connsiteX13" fmla="*/ 161458 w 180715"/>
                <a:gd name="connsiteY13" fmla="*/ 42201 h 304030"/>
                <a:gd name="connsiteX14" fmla="*/ 38171 w 180715"/>
                <a:gd name="connsiteY14" fmla="*/ 80704 h 304030"/>
                <a:gd name="connsiteX15" fmla="*/ 37214 w 180715"/>
                <a:gd name="connsiteY15" fmla="*/ 80704 h 304030"/>
                <a:gd name="connsiteX16" fmla="*/ 28507 w 180715"/>
                <a:gd name="connsiteY16" fmla="*/ 68824 h 304030"/>
                <a:gd name="connsiteX17" fmla="*/ 143087 w 180715"/>
                <a:gd name="connsiteY17" fmla="*/ 23297 h 304030"/>
                <a:gd name="connsiteX18" fmla="*/ 122713 w 180715"/>
                <a:gd name="connsiteY18" fmla="*/ 11157 h 304030"/>
                <a:gd name="connsiteX19" fmla="*/ 19713 w 180715"/>
                <a:gd name="connsiteY19" fmla="*/ 60152 h 304030"/>
                <a:gd name="connsiteX20" fmla="*/ 9265 w 180715"/>
                <a:gd name="connsiteY20" fmla="*/ 52781 h 304030"/>
                <a:gd name="connsiteX21" fmla="*/ 99205 w 180715"/>
                <a:gd name="connsiteY21" fmla="*/ 3352 h 304030"/>
                <a:gd name="connsiteX22" fmla="*/ 75958 w 180715"/>
                <a:gd name="connsiteY22" fmla="*/ -30 h 304030"/>
                <a:gd name="connsiteX23" fmla="*/ -51 w 180715"/>
                <a:gd name="connsiteY23" fmla="*/ 47751 h 304030"/>
                <a:gd name="connsiteX24" fmla="*/ -51 w 180715"/>
                <a:gd name="connsiteY24" fmla="*/ 47751 h 304030"/>
                <a:gd name="connsiteX25" fmla="*/ -51 w 180715"/>
                <a:gd name="connsiteY25" fmla="*/ 67610 h 304030"/>
                <a:gd name="connsiteX26" fmla="*/ 8656 w 180715"/>
                <a:gd name="connsiteY26" fmla="*/ 73940 h 304030"/>
                <a:gd name="connsiteX27" fmla="*/ -51 w 180715"/>
                <a:gd name="connsiteY27" fmla="*/ 203235 h 304030"/>
                <a:gd name="connsiteX28" fmla="*/ -51 w 180715"/>
                <a:gd name="connsiteY28" fmla="*/ 243385 h 304030"/>
                <a:gd name="connsiteX29" fmla="*/ 66033 w 180715"/>
                <a:gd name="connsiteY29" fmla="*/ 289345 h 304030"/>
                <a:gd name="connsiteX30" fmla="*/ 85797 w 180715"/>
                <a:gd name="connsiteY30" fmla="*/ 304001 h 30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0715" h="304030">
                  <a:moveTo>
                    <a:pt x="85797" y="304001"/>
                  </a:moveTo>
                  <a:cubicBezTo>
                    <a:pt x="98978" y="290138"/>
                    <a:pt x="111223" y="275422"/>
                    <a:pt x="122452" y="259948"/>
                  </a:cubicBezTo>
                  <a:cubicBezTo>
                    <a:pt x="94504" y="244253"/>
                    <a:pt x="20584" y="212167"/>
                    <a:pt x="20584" y="212167"/>
                  </a:cubicBezTo>
                  <a:cubicBezTo>
                    <a:pt x="26695" y="202529"/>
                    <a:pt x="31939" y="192373"/>
                    <a:pt x="36256" y="181816"/>
                  </a:cubicBezTo>
                  <a:cubicBezTo>
                    <a:pt x="52189" y="185458"/>
                    <a:pt x="112614" y="199940"/>
                    <a:pt x="152490" y="211820"/>
                  </a:cubicBezTo>
                  <a:cubicBezTo>
                    <a:pt x="159381" y="198272"/>
                    <a:pt x="165203" y="184210"/>
                    <a:pt x="169904" y="169762"/>
                  </a:cubicBezTo>
                  <a:cubicBezTo>
                    <a:pt x="128418" y="162633"/>
                    <a:pt x="86507" y="158229"/>
                    <a:pt x="44440" y="156581"/>
                  </a:cubicBezTo>
                  <a:cubicBezTo>
                    <a:pt x="46527" y="148376"/>
                    <a:pt x="47753" y="139978"/>
                    <a:pt x="48097" y="131520"/>
                  </a:cubicBezTo>
                  <a:cubicBezTo>
                    <a:pt x="51580" y="131520"/>
                    <a:pt x="141520" y="126491"/>
                    <a:pt x="179307" y="128485"/>
                  </a:cubicBezTo>
                  <a:cubicBezTo>
                    <a:pt x="180753" y="117416"/>
                    <a:pt x="181045" y="106227"/>
                    <a:pt x="180178" y="95099"/>
                  </a:cubicBezTo>
                  <a:cubicBezTo>
                    <a:pt x="135482" y="97185"/>
                    <a:pt x="91039" y="102987"/>
                    <a:pt x="47313" y="112442"/>
                  </a:cubicBezTo>
                  <a:cubicBezTo>
                    <a:pt x="46465" y="106552"/>
                    <a:pt x="45097" y="100749"/>
                    <a:pt x="43221" y="95099"/>
                  </a:cubicBezTo>
                  <a:cubicBezTo>
                    <a:pt x="85780" y="81295"/>
                    <a:pt x="129485" y="71284"/>
                    <a:pt x="173822" y="65181"/>
                  </a:cubicBezTo>
                  <a:cubicBezTo>
                    <a:pt x="170801" y="56982"/>
                    <a:pt x="166640" y="49247"/>
                    <a:pt x="161458" y="42201"/>
                  </a:cubicBezTo>
                  <a:cubicBezTo>
                    <a:pt x="119306" y="51399"/>
                    <a:pt x="78050" y="64283"/>
                    <a:pt x="38171" y="80704"/>
                  </a:cubicBezTo>
                  <a:lnTo>
                    <a:pt x="37214" y="80704"/>
                  </a:lnTo>
                  <a:cubicBezTo>
                    <a:pt x="34700" y="76476"/>
                    <a:pt x="31784" y="72497"/>
                    <a:pt x="28507" y="68824"/>
                  </a:cubicBezTo>
                  <a:cubicBezTo>
                    <a:pt x="65262" y="50278"/>
                    <a:pt x="103608" y="35042"/>
                    <a:pt x="143087" y="23297"/>
                  </a:cubicBezTo>
                  <a:cubicBezTo>
                    <a:pt x="136786" y="18485"/>
                    <a:pt x="129949" y="14412"/>
                    <a:pt x="122713" y="11157"/>
                  </a:cubicBezTo>
                  <a:cubicBezTo>
                    <a:pt x="86793" y="23950"/>
                    <a:pt x="52281" y="40367"/>
                    <a:pt x="19713" y="60152"/>
                  </a:cubicBezTo>
                  <a:cubicBezTo>
                    <a:pt x="16411" y="57449"/>
                    <a:pt x="12920" y="54986"/>
                    <a:pt x="9265" y="52781"/>
                  </a:cubicBezTo>
                  <a:cubicBezTo>
                    <a:pt x="37490" y="33320"/>
                    <a:pt x="67625" y="16759"/>
                    <a:pt x="99205" y="3352"/>
                  </a:cubicBezTo>
                  <a:cubicBezTo>
                    <a:pt x="91549" y="1667"/>
                    <a:pt x="83780" y="536"/>
                    <a:pt x="75958" y="-30"/>
                  </a:cubicBezTo>
                  <a:cubicBezTo>
                    <a:pt x="49002" y="13183"/>
                    <a:pt x="23523" y="29199"/>
                    <a:pt x="-51" y="47751"/>
                  </a:cubicBezTo>
                  <a:lnTo>
                    <a:pt x="-51" y="47751"/>
                  </a:lnTo>
                  <a:lnTo>
                    <a:pt x="-51" y="67610"/>
                  </a:lnTo>
                  <a:cubicBezTo>
                    <a:pt x="3050" y="69434"/>
                    <a:pt x="5966" y="71554"/>
                    <a:pt x="8656" y="73940"/>
                  </a:cubicBezTo>
                  <a:cubicBezTo>
                    <a:pt x="38258" y="100649"/>
                    <a:pt x="33470" y="155454"/>
                    <a:pt x="-51" y="203235"/>
                  </a:cubicBezTo>
                  <a:lnTo>
                    <a:pt x="-51" y="243385"/>
                  </a:lnTo>
                  <a:lnTo>
                    <a:pt x="66033" y="289345"/>
                  </a:lnTo>
                  <a:cubicBezTo>
                    <a:pt x="72417" y="293855"/>
                    <a:pt x="79006" y="298740"/>
                    <a:pt x="85797" y="304001"/>
                  </a:cubicBezTo>
                  <a:close/>
                </a:path>
              </a:pathLst>
            </a:custGeom>
            <a:solidFill>
              <a:schemeClr val="bg1"/>
            </a:solidFill>
            <a:ln w="10319" cap="flat">
              <a:noFill/>
              <a:prstDash val="solid"/>
              <a:miter/>
            </a:ln>
          </p:spPr>
          <p:txBody>
            <a:bodyPr rtlCol="0" anchor="ctr"/>
            <a:lstStyle/>
            <a:p>
              <a:endParaRPr lang="en-GB"/>
            </a:p>
          </p:txBody>
        </p:sp>
      </p:grpSp>
      <p:sp>
        <p:nvSpPr>
          <p:cNvPr id="28" name="Freeform 27">
            <a:extLst>
              <a:ext uri="{FF2B5EF4-FFF2-40B4-BE49-F238E27FC236}">
                <a16:creationId xmlns:a16="http://schemas.microsoft.com/office/drawing/2014/main" id="{421F36E5-F8A2-A342-084F-875E66E9FA10}"/>
              </a:ext>
            </a:extLst>
          </p:cNvPr>
          <p:cNvSpPr/>
          <p:nvPr userDrawn="1"/>
        </p:nvSpPr>
        <p:spPr>
          <a:xfrm flipH="1">
            <a:off x="403467" y="397247"/>
            <a:ext cx="1615630" cy="204538"/>
          </a:xfrm>
          <a:custGeom>
            <a:avLst/>
            <a:gdLst>
              <a:gd name="connsiteX0" fmla="*/ 507203 w 4793759"/>
              <a:gd name="connsiteY0" fmla="*/ 159935 h 606895"/>
              <a:gd name="connsiteX1" fmla="*/ 507203 w 4793759"/>
              <a:gd name="connsiteY1" fmla="*/ 434643 h 606895"/>
              <a:gd name="connsiteX2" fmla="*/ 350553 w 4793759"/>
              <a:gd name="connsiteY2" fmla="*/ 434643 h 606895"/>
              <a:gd name="connsiteX3" fmla="*/ 184217 w 4793759"/>
              <a:gd name="connsiteY3" fmla="*/ 297289 h 606895"/>
              <a:gd name="connsiteX4" fmla="*/ 350553 w 4793759"/>
              <a:gd name="connsiteY4" fmla="*/ 159935 h 606895"/>
              <a:gd name="connsiteX5" fmla="*/ 3836721 w 4793759"/>
              <a:gd name="connsiteY5" fmla="*/ 187 h 606895"/>
              <a:gd name="connsiteX6" fmla="*/ 3663120 w 4793759"/>
              <a:gd name="connsiteY6" fmla="*/ 187 h 606895"/>
              <a:gd name="connsiteX7" fmla="*/ 3335291 w 4793759"/>
              <a:gd name="connsiteY7" fmla="*/ 346184 h 606895"/>
              <a:gd name="connsiteX8" fmla="*/ 3335105 w 4793759"/>
              <a:gd name="connsiteY8" fmla="*/ 346184 h 606895"/>
              <a:gd name="connsiteX9" fmla="*/ 3335105 w 4793759"/>
              <a:gd name="connsiteY9" fmla="*/ 187 h 606895"/>
              <a:gd name="connsiteX10" fmla="*/ 3171190 w 4793759"/>
              <a:gd name="connsiteY10" fmla="*/ 187 h 606895"/>
              <a:gd name="connsiteX11" fmla="*/ 3171190 w 4793759"/>
              <a:gd name="connsiteY11" fmla="*/ 594952 h 606895"/>
              <a:gd name="connsiteX12" fmla="*/ 3314988 w 4793759"/>
              <a:gd name="connsiteY12" fmla="*/ 594952 h 606895"/>
              <a:gd name="connsiteX13" fmla="*/ 3672806 w 4793759"/>
              <a:gd name="connsiteY13" fmla="*/ 217975 h 606895"/>
              <a:gd name="connsiteX14" fmla="*/ 3672806 w 4793759"/>
              <a:gd name="connsiteY14" fmla="*/ 594952 h 606895"/>
              <a:gd name="connsiteX15" fmla="*/ 3836721 w 4793759"/>
              <a:gd name="connsiteY15" fmla="*/ 594952 h 606895"/>
              <a:gd name="connsiteX16" fmla="*/ 683226 w 4793759"/>
              <a:gd name="connsiteY16" fmla="*/ 0 h 606895"/>
              <a:gd name="connsiteX17" fmla="*/ 344034 w 4793759"/>
              <a:gd name="connsiteY17" fmla="*/ 0 h 606895"/>
              <a:gd name="connsiteX18" fmla="*/ 0 w 4793759"/>
              <a:gd name="connsiteY18" fmla="*/ 297289 h 606895"/>
              <a:gd name="connsiteX19" fmla="*/ 344034 w 4793759"/>
              <a:gd name="connsiteY19" fmla="*/ 594578 h 606895"/>
              <a:gd name="connsiteX20" fmla="*/ 683226 w 4793759"/>
              <a:gd name="connsiteY20" fmla="*/ 594578 h 606895"/>
              <a:gd name="connsiteX21" fmla="*/ 1533533 w 4793759"/>
              <a:gd name="connsiteY21" fmla="*/ 0 h 606895"/>
              <a:gd name="connsiteX22" fmla="*/ 963371 w 4793759"/>
              <a:gd name="connsiteY22" fmla="*/ 0 h 606895"/>
              <a:gd name="connsiteX23" fmla="*/ 963371 w 4793759"/>
              <a:gd name="connsiteY23" fmla="*/ 145565 h 606895"/>
              <a:gd name="connsiteX24" fmla="*/ 1357511 w 4793759"/>
              <a:gd name="connsiteY24" fmla="*/ 145565 h 606895"/>
              <a:gd name="connsiteX25" fmla="*/ 1357511 w 4793759"/>
              <a:gd name="connsiteY25" fmla="*/ 234211 h 606895"/>
              <a:gd name="connsiteX26" fmla="*/ 991683 w 4793759"/>
              <a:gd name="connsiteY26" fmla="*/ 234211 h 606895"/>
              <a:gd name="connsiteX27" fmla="*/ 991683 w 4793759"/>
              <a:gd name="connsiteY27" fmla="*/ 360367 h 606895"/>
              <a:gd name="connsiteX28" fmla="*/ 1357511 w 4793759"/>
              <a:gd name="connsiteY28" fmla="*/ 360367 h 606895"/>
              <a:gd name="connsiteX29" fmla="*/ 1357511 w 4793759"/>
              <a:gd name="connsiteY29" fmla="*/ 360554 h 606895"/>
              <a:gd name="connsiteX30" fmla="*/ 1357511 w 4793759"/>
              <a:gd name="connsiteY30" fmla="*/ 449200 h 606895"/>
              <a:gd name="connsiteX31" fmla="*/ 960204 w 4793759"/>
              <a:gd name="connsiteY31" fmla="*/ 449200 h 606895"/>
              <a:gd name="connsiteX32" fmla="*/ 960204 w 4793759"/>
              <a:gd name="connsiteY32" fmla="*/ 594765 h 606895"/>
              <a:gd name="connsiteX33" fmla="*/ 1533533 w 4793759"/>
              <a:gd name="connsiteY33" fmla="*/ 594765 h 606895"/>
              <a:gd name="connsiteX34" fmla="*/ 2427613 w 4793759"/>
              <a:gd name="connsiteY34" fmla="*/ 0 h 606895"/>
              <a:gd name="connsiteX35" fmla="*/ 1794493 w 4793759"/>
              <a:gd name="connsiteY35" fmla="*/ 0 h 606895"/>
              <a:gd name="connsiteX36" fmla="*/ 1794493 w 4793759"/>
              <a:gd name="connsiteY36" fmla="*/ 159935 h 606895"/>
              <a:gd name="connsiteX37" fmla="*/ 2023042 w 4793759"/>
              <a:gd name="connsiteY37" fmla="*/ 159935 h 606895"/>
              <a:gd name="connsiteX38" fmla="*/ 2023042 w 4793759"/>
              <a:gd name="connsiteY38" fmla="*/ 594578 h 606895"/>
              <a:gd name="connsiteX39" fmla="*/ 2199064 w 4793759"/>
              <a:gd name="connsiteY39" fmla="*/ 594578 h 606895"/>
              <a:gd name="connsiteX40" fmla="*/ 2199064 w 4793759"/>
              <a:gd name="connsiteY40" fmla="*/ 159935 h 606895"/>
              <a:gd name="connsiteX41" fmla="*/ 2427613 w 4793759"/>
              <a:gd name="connsiteY41" fmla="*/ 159935 h 606895"/>
              <a:gd name="connsiteX42" fmla="*/ 2864409 w 4793759"/>
              <a:gd name="connsiteY42" fmla="*/ 0 h 606895"/>
              <a:gd name="connsiteX43" fmla="*/ 2688387 w 4793759"/>
              <a:gd name="connsiteY43" fmla="*/ 0 h 606895"/>
              <a:gd name="connsiteX44" fmla="*/ 2688387 w 4793759"/>
              <a:gd name="connsiteY44" fmla="*/ 594765 h 606895"/>
              <a:gd name="connsiteX45" fmla="*/ 2864409 w 4793759"/>
              <a:gd name="connsiteY45" fmla="*/ 594765 h 606895"/>
              <a:gd name="connsiteX46" fmla="*/ 4793759 w 4793759"/>
              <a:gd name="connsiteY46" fmla="*/ 0 h 606895"/>
              <a:gd name="connsiteX47" fmla="*/ 4617737 w 4793759"/>
              <a:gd name="connsiteY47" fmla="*/ 0 h 606895"/>
              <a:gd name="connsiteX48" fmla="*/ 4617737 w 4793759"/>
              <a:gd name="connsiteY48" fmla="*/ 294490 h 606895"/>
              <a:gd name="connsiteX49" fmla="*/ 4460714 w 4793759"/>
              <a:gd name="connsiteY49" fmla="*/ 455545 h 606895"/>
              <a:gd name="connsiteX50" fmla="*/ 4303691 w 4793759"/>
              <a:gd name="connsiteY50" fmla="*/ 294490 h 606895"/>
              <a:gd name="connsiteX51" fmla="*/ 4303691 w 4793759"/>
              <a:gd name="connsiteY51" fmla="*/ 0 h 606895"/>
              <a:gd name="connsiteX52" fmla="*/ 4127669 w 4793759"/>
              <a:gd name="connsiteY52" fmla="*/ 0 h 606895"/>
              <a:gd name="connsiteX53" fmla="*/ 4127669 w 4793759"/>
              <a:gd name="connsiteY53" fmla="*/ 303448 h 606895"/>
              <a:gd name="connsiteX54" fmla="*/ 4460714 w 4793759"/>
              <a:gd name="connsiteY54" fmla="*/ 606895 h 606895"/>
              <a:gd name="connsiteX55" fmla="*/ 4793759 w 4793759"/>
              <a:gd name="connsiteY55" fmla="*/ 303448 h 6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793759" h="606895">
                <a:moveTo>
                  <a:pt x="507203" y="159935"/>
                </a:moveTo>
                <a:lnTo>
                  <a:pt x="507203" y="434643"/>
                </a:lnTo>
                <a:lnTo>
                  <a:pt x="350553" y="434643"/>
                </a:lnTo>
                <a:cubicBezTo>
                  <a:pt x="235813" y="434643"/>
                  <a:pt x="184217" y="392653"/>
                  <a:pt x="184217" y="297289"/>
                </a:cubicBezTo>
                <a:cubicBezTo>
                  <a:pt x="184217" y="201925"/>
                  <a:pt x="235813" y="159935"/>
                  <a:pt x="350553" y="159935"/>
                </a:cubicBezTo>
                <a:close/>
                <a:moveTo>
                  <a:pt x="3836721" y="187"/>
                </a:moveTo>
                <a:lnTo>
                  <a:pt x="3663120" y="187"/>
                </a:lnTo>
                <a:lnTo>
                  <a:pt x="3335291" y="346184"/>
                </a:lnTo>
                <a:lnTo>
                  <a:pt x="3335105" y="346184"/>
                </a:lnTo>
                <a:lnTo>
                  <a:pt x="3335105" y="187"/>
                </a:lnTo>
                <a:lnTo>
                  <a:pt x="3171190" y="187"/>
                </a:lnTo>
                <a:lnTo>
                  <a:pt x="3171190" y="594952"/>
                </a:lnTo>
                <a:lnTo>
                  <a:pt x="3314988" y="594952"/>
                </a:lnTo>
                <a:lnTo>
                  <a:pt x="3672806" y="217975"/>
                </a:lnTo>
                <a:lnTo>
                  <a:pt x="3672806" y="594952"/>
                </a:lnTo>
                <a:lnTo>
                  <a:pt x="3836721" y="594952"/>
                </a:lnTo>
                <a:close/>
                <a:moveTo>
                  <a:pt x="683226" y="0"/>
                </a:moveTo>
                <a:lnTo>
                  <a:pt x="344034" y="0"/>
                </a:lnTo>
                <a:cubicBezTo>
                  <a:pt x="108220" y="0"/>
                  <a:pt x="0" y="102642"/>
                  <a:pt x="0" y="297289"/>
                </a:cubicBezTo>
                <a:cubicBezTo>
                  <a:pt x="0" y="491936"/>
                  <a:pt x="108220" y="594578"/>
                  <a:pt x="344034" y="594578"/>
                </a:cubicBezTo>
                <a:lnTo>
                  <a:pt x="683226" y="594578"/>
                </a:lnTo>
                <a:close/>
                <a:moveTo>
                  <a:pt x="1533533" y="0"/>
                </a:moveTo>
                <a:lnTo>
                  <a:pt x="963371" y="0"/>
                </a:lnTo>
                <a:lnTo>
                  <a:pt x="963371" y="145565"/>
                </a:lnTo>
                <a:lnTo>
                  <a:pt x="1357511" y="145565"/>
                </a:lnTo>
                <a:lnTo>
                  <a:pt x="1357511" y="234211"/>
                </a:lnTo>
                <a:lnTo>
                  <a:pt x="991683" y="234211"/>
                </a:lnTo>
                <a:lnTo>
                  <a:pt x="991683" y="360367"/>
                </a:lnTo>
                <a:lnTo>
                  <a:pt x="1357511" y="360367"/>
                </a:lnTo>
                <a:lnTo>
                  <a:pt x="1357511" y="360554"/>
                </a:lnTo>
                <a:lnTo>
                  <a:pt x="1357511" y="449200"/>
                </a:lnTo>
                <a:lnTo>
                  <a:pt x="960204" y="449200"/>
                </a:lnTo>
                <a:lnTo>
                  <a:pt x="960204" y="594765"/>
                </a:lnTo>
                <a:lnTo>
                  <a:pt x="1533533" y="594765"/>
                </a:lnTo>
                <a:close/>
                <a:moveTo>
                  <a:pt x="2427613" y="0"/>
                </a:moveTo>
                <a:lnTo>
                  <a:pt x="1794493" y="0"/>
                </a:lnTo>
                <a:lnTo>
                  <a:pt x="1794493" y="159935"/>
                </a:lnTo>
                <a:lnTo>
                  <a:pt x="2023042" y="159935"/>
                </a:lnTo>
                <a:lnTo>
                  <a:pt x="2023042" y="594578"/>
                </a:lnTo>
                <a:lnTo>
                  <a:pt x="2199064" y="594578"/>
                </a:lnTo>
                <a:lnTo>
                  <a:pt x="2199064" y="159935"/>
                </a:lnTo>
                <a:lnTo>
                  <a:pt x="2427613" y="159935"/>
                </a:lnTo>
                <a:close/>
                <a:moveTo>
                  <a:pt x="2864409" y="0"/>
                </a:moveTo>
                <a:lnTo>
                  <a:pt x="2688387" y="0"/>
                </a:lnTo>
                <a:lnTo>
                  <a:pt x="2688387" y="594765"/>
                </a:lnTo>
                <a:lnTo>
                  <a:pt x="2864409" y="594765"/>
                </a:lnTo>
                <a:close/>
                <a:moveTo>
                  <a:pt x="4793759" y="0"/>
                </a:moveTo>
                <a:lnTo>
                  <a:pt x="4617737" y="0"/>
                </a:lnTo>
                <a:lnTo>
                  <a:pt x="4617737" y="294490"/>
                </a:lnTo>
                <a:cubicBezTo>
                  <a:pt x="4617737" y="407770"/>
                  <a:pt x="4564092" y="455545"/>
                  <a:pt x="4460714" y="455545"/>
                </a:cubicBezTo>
                <a:cubicBezTo>
                  <a:pt x="4357336" y="455545"/>
                  <a:pt x="4303691" y="407770"/>
                  <a:pt x="4303691" y="294490"/>
                </a:cubicBezTo>
                <a:lnTo>
                  <a:pt x="4303691" y="0"/>
                </a:lnTo>
                <a:lnTo>
                  <a:pt x="4127669" y="0"/>
                </a:lnTo>
                <a:lnTo>
                  <a:pt x="4127669" y="303448"/>
                </a:lnTo>
                <a:cubicBezTo>
                  <a:pt x="4127669" y="515450"/>
                  <a:pt x="4234586" y="606895"/>
                  <a:pt x="4460714" y="606895"/>
                </a:cubicBezTo>
                <a:cubicBezTo>
                  <a:pt x="4686842" y="606895"/>
                  <a:pt x="4793759" y="515450"/>
                  <a:pt x="4793759" y="3034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Picture Placeholder 5">
            <a:extLst>
              <a:ext uri="{FF2B5EF4-FFF2-40B4-BE49-F238E27FC236}">
                <a16:creationId xmlns:a16="http://schemas.microsoft.com/office/drawing/2014/main" id="{A0EB32FB-3B0D-A440-BE50-960E6C46CF61}"/>
              </a:ext>
            </a:extLst>
          </p:cNvPr>
          <p:cNvSpPr>
            <a:spLocks noGrp="1"/>
          </p:cNvSpPr>
          <p:nvPr>
            <p:ph type="pic" sz="quarter" idx="10" hasCustomPrompt="1"/>
          </p:nvPr>
        </p:nvSpPr>
        <p:spPr>
          <a:xfrm>
            <a:off x="6867524" y="0"/>
            <a:ext cx="5324476" cy="6859588"/>
          </a:xfrm>
          <a:blipFill dpi="0" rotWithShape="1">
            <a:blip r:embed="rId2"/>
            <a:srcRect/>
            <a:tile tx="0" ty="0" sx="100000" sy="100000" flip="none" algn="tl"/>
          </a:blipFill>
        </p:spPr>
        <p:txBody>
          <a:bodyPr lIns="72000" tIns="36000"/>
          <a:lstStyle>
            <a:lvl1pPr>
              <a:defRPr>
                <a:solidFill>
                  <a:schemeClr val="bg1"/>
                </a:solidFill>
              </a:defRPr>
            </a:lvl1pPr>
          </a:lstStyle>
          <a:p>
            <a:r>
              <a:rPr lang="en-US"/>
              <a:t>Insert image here or delete</a:t>
            </a:r>
          </a:p>
        </p:txBody>
      </p:sp>
    </p:spTree>
    <p:extLst>
      <p:ext uri="{BB962C8B-B14F-4D97-AF65-F5344CB8AC3E}">
        <p14:creationId xmlns:p14="http://schemas.microsoft.com/office/powerpoint/2010/main" val="24783403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7F249DF-6EDE-2C4A-EC71-B97546589460}"/>
              </a:ext>
            </a:extLst>
          </p:cNvPr>
          <p:cNvSpPr>
            <a:spLocks noGrp="1"/>
          </p:cNvSpPr>
          <p:nvPr>
            <p:ph type="ctrTitle"/>
          </p:nvPr>
        </p:nvSpPr>
        <p:spPr>
          <a:xfrm>
            <a:off x="391160" y="1153160"/>
            <a:ext cx="6082665" cy="1384995"/>
          </a:xfrm>
        </p:spPr>
        <p:txBody>
          <a:bodyPr wrap="square" anchor="t">
            <a:spAutoFit/>
          </a:bodyPr>
          <a:lstStyle>
            <a:lvl1pPr algn="l">
              <a:defRPr sz="5000" b="0">
                <a:solidFill>
                  <a:schemeClr val="tx2"/>
                </a:solidFill>
              </a:defRPr>
            </a:lvl1pPr>
          </a:lstStyle>
          <a:p>
            <a:r>
              <a:rPr lang="en-GB"/>
              <a:t>Click to edit Master title style</a:t>
            </a:r>
          </a:p>
        </p:txBody>
      </p:sp>
      <p:sp>
        <p:nvSpPr>
          <p:cNvPr id="17" name="Subtitle 2">
            <a:extLst>
              <a:ext uri="{FF2B5EF4-FFF2-40B4-BE49-F238E27FC236}">
                <a16:creationId xmlns:a16="http://schemas.microsoft.com/office/drawing/2014/main" id="{26C50BAF-9A1D-1897-0379-34597A8D6868}"/>
              </a:ext>
            </a:extLst>
          </p:cNvPr>
          <p:cNvSpPr>
            <a:spLocks noGrp="1"/>
          </p:cNvSpPr>
          <p:nvPr>
            <p:ph type="subTitle" idx="1"/>
          </p:nvPr>
        </p:nvSpPr>
        <p:spPr>
          <a:xfrm>
            <a:off x="391160" y="3060005"/>
            <a:ext cx="4180840" cy="1127820"/>
          </a:xfrm>
        </p:spPr>
        <p:txBody>
          <a:bodyPr>
            <a:normAutofit/>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0" name="Freeform 19">
            <a:extLst>
              <a:ext uri="{FF2B5EF4-FFF2-40B4-BE49-F238E27FC236}">
                <a16:creationId xmlns:a16="http://schemas.microsoft.com/office/drawing/2014/main" id="{A51415B6-AB71-F27A-A3A8-78AA1200CDCB}"/>
              </a:ext>
            </a:extLst>
          </p:cNvPr>
          <p:cNvSpPr/>
          <p:nvPr userDrawn="1"/>
        </p:nvSpPr>
        <p:spPr>
          <a:xfrm flipH="1">
            <a:off x="403467" y="397247"/>
            <a:ext cx="1615630" cy="204538"/>
          </a:xfrm>
          <a:custGeom>
            <a:avLst/>
            <a:gdLst>
              <a:gd name="connsiteX0" fmla="*/ 507203 w 4793759"/>
              <a:gd name="connsiteY0" fmla="*/ 159935 h 606895"/>
              <a:gd name="connsiteX1" fmla="*/ 507203 w 4793759"/>
              <a:gd name="connsiteY1" fmla="*/ 434643 h 606895"/>
              <a:gd name="connsiteX2" fmla="*/ 350553 w 4793759"/>
              <a:gd name="connsiteY2" fmla="*/ 434643 h 606895"/>
              <a:gd name="connsiteX3" fmla="*/ 184217 w 4793759"/>
              <a:gd name="connsiteY3" fmla="*/ 297289 h 606895"/>
              <a:gd name="connsiteX4" fmla="*/ 350553 w 4793759"/>
              <a:gd name="connsiteY4" fmla="*/ 159935 h 606895"/>
              <a:gd name="connsiteX5" fmla="*/ 3836721 w 4793759"/>
              <a:gd name="connsiteY5" fmla="*/ 187 h 606895"/>
              <a:gd name="connsiteX6" fmla="*/ 3663120 w 4793759"/>
              <a:gd name="connsiteY6" fmla="*/ 187 h 606895"/>
              <a:gd name="connsiteX7" fmla="*/ 3335291 w 4793759"/>
              <a:gd name="connsiteY7" fmla="*/ 346184 h 606895"/>
              <a:gd name="connsiteX8" fmla="*/ 3335105 w 4793759"/>
              <a:gd name="connsiteY8" fmla="*/ 346184 h 606895"/>
              <a:gd name="connsiteX9" fmla="*/ 3335105 w 4793759"/>
              <a:gd name="connsiteY9" fmla="*/ 187 h 606895"/>
              <a:gd name="connsiteX10" fmla="*/ 3171190 w 4793759"/>
              <a:gd name="connsiteY10" fmla="*/ 187 h 606895"/>
              <a:gd name="connsiteX11" fmla="*/ 3171190 w 4793759"/>
              <a:gd name="connsiteY11" fmla="*/ 594952 h 606895"/>
              <a:gd name="connsiteX12" fmla="*/ 3314988 w 4793759"/>
              <a:gd name="connsiteY12" fmla="*/ 594952 h 606895"/>
              <a:gd name="connsiteX13" fmla="*/ 3672806 w 4793759"/>
              <a:gd name="connsiteY13" fmla="*/ 217975 h 606895"/>
              <a:gd name="connsiteX14" fmla="*/ 3672806 w 4793759"/>
              <a:gd name="connsiteY14" fmla="*/ 594952 h 606895"/>
              <a:gd name="connsiteX15" fmla="*/ 3836721 w 4793759"/>
              <a:gd name="connsiteY15" fmla="*/ 594952 h 606895"/>
              <a:gd name="connsiteX16" fmla="*/ 683226 w 4793759"/>
              <a:gd name="connsiteY16" fmla="*/ 0 h 606895"/>
              <a:gd name="connsiteX17" fmla="*/ 344034 w 4793759"/>
              <a:gd name="connsiteY17" fmla="*/ 0 h 606895"/>
              <a:gd name="connsiteX18" fmla="*/ 0 w 4793759"/>
              <a:gd name="connsiteY18" fmla="*/ 297289 h 606895"/>
              <a:gd name="connsiteX19" fmla="*/ 344034 w 4793759"/>
              <a:gd name="connsiteY19" fmla="*/ 594578 h 606895"/>
              <a:gd name="connsiteX20" fmla="*/ 683226 w 4793759"/>
              <a:gd name="connsiteY20" fmla="*/ 594578 h 606895"/>
              <a:gd name="connsiteX21" fmla="*/ 1533533 w 4793759"/>
              <a:gd name="connsiteY21" fmla="*/ 0 h 606895"/>
              <a:gd name="connsiteX22" fmla="*/ 963371 w 4793759"/>
              <a:gd name="connsiteY22" fmla="*/ 0 h 606895"/>
              <a:gd name="connsiteX23" fmla="*/ 963371 w 4793759"/>
              <a:gd name="connsiteY23" fmla="*/ 145565 h 606895"/>
              <a:gd name="connsiteX24" fmla="*/ 1357511 w 4793759"/>
              <a:gd name="connsiteY24" fmla="*/ 145565 h 606895"/>
              <a:gd name="connsiteX25" fmla="*/ 1357511 w 4793759"/>
              <a:gd name="connsiteY25" fmla="*/ 234211 h 606895"/>
              <a:gd name="connsiteX26" fmla="*/ 991683 w 4793759"/>
              <a:gd name="connsiteY26" fmla="*/ 234211 h 606895"/>
              <a:gd name="connsiteX27" fmla="*/ 991683 w 4793759"/>
              <a:gd name="connsiteY27" fmla="*/ 360367 h 606895"/>
              <a:gd name="connsiteX28" fmla="*/ 1357511 w 4793759"/>
              <a:gd name="connsiteY28" fmla="*/ 360367 h 606895"/>
              <a:gd name="connsiteX29" fmla="*/ 1357511 w 4793759"/>
              <a:gd name="connsiteY29" fmla="*/ 360554 h 606895"/>
              <a:gd name="connsiteX30" fmla="*/ 1357511 w 4793759"/>
              <a:gd name="connsiteY30" fmla="*/ 449200 h 606895"/>
              <a:gd name="connsiteX31" fmla="*/ 960204 w 4793759"/>
              <a:gd name="connsiteY31" fmla="*/ 449200 h 606895"/>
              <a:gd name="connsiteX32" fmla="*/ 960204 w 4793759"/>
              <a:gd name="connsiteY32" fmla="*/ 594765 h 606895"/>
              <a:gd name="connsiteX33" fmla="*/ 1533533 w 4793759"/>
              <a:gd name="connsiteY33" fmla="*/ 594765 h 606895"/>
              <a:gd name="connsiteX34" fmla="*/ 2427613 w 4793759"/>
              <a:gd name="connsiteY34" fmla="*/ 0 h 606895"/>
              <a:gd name="connsiteX35" fmla="*/ 1794493 w 4793759"/>
              <a:gd name="connsiteY35" fmla="*/ 0 h 606895"/>
              <a:gd name="connsiteX36" fmla="*/ 1794493 w 4793759"/>
              <a:gd name="connsiteY36" fmla="*/ 159935 h 606895"/>
              <a:gd name="connsiteX37" fmla="*/ 2023042 w 4793759"/>
              <a:gd name="connsiteY37" fmla="*/ 159935 h 606895"/>
              <a:gd name="connsiteX38" fmla="*/ 2023042 w 4793759"/>
              <a:gd name="connsiteY38" fmla="*/ 594578 h 606895"/>
              <a:gd name="connsiteX39" fmla="*/ 2199064 w 4793759"/>
              <a:gd name="connsiteY39" fmla="*/ 594578 h 606895"/>
              <a:gd name="connsiteX40" fmla="*/ 2199064 w 4793759"/>
              <a:gd name="connsiteY40" fmla="*/ 159935 h 606895"/>
              <a:gd name="connsiteX41" fmla="*/ 2427613 w 4793759"/>
              <a:gd name="connsiteY41" fmla="*/ 159935 h 606895"/>
              <a:gd name="connsiteX42" fmla="*/ 2864409 w 4793759"/>
              <a:gd name="connsiteY42" fmla="*/ 0 h 606895"/>
              <a:gd name="connsiteX43" fmla="*/ 2688387 w 4793759"/>
              <a:gd name="connsiteY43" fmla="*/ 0 h 606895"/>
              <a:gd name="connsiteX44" fmla="*/ 2688387 w 4793759"/>
              <a:gd name="connsiteY44" fmla="*/ 594765 h 606895"/>
              <a:gd name="connsiteX45" fmla="*/ 2864409 w 4793759"/>
              <a:gd name="connsiteY45" fmla="*/ 594765 h 606895"/>
              <a:gd name="connsiteX46" fmla="*/ 4793759 w 4793759"/>
              <a:gd name="connsiteY46" fmla="*/ 0 h 606895"/>
              <a:gd name="connsiteX47" fmla="*/ 4617737 w 4793759"/>
              <a:gd name="connsiteY47" fmla="*/ 0 h 606895"/>
              <a:gd name="connsiteX48" fmla="*/ 4617737 w 4793759"/>
              <a:gd name="connsiteY48" fmla="*/ 294490 h 606895"/>
              <a:gd name="connsiteX49" fmla="*/ 4460714 w 4793759"/>
              <a:gd name="connsiteY49" fmla="*/ 455545 h 606895"/>
              <a:gd name="connsiteX50" fmla="*/ 4303691 w 4793759"/>
              <a:gd name="connsiteY50" fmla="*/ 294490 h 606895"/>
              <a:gd name="connsiteX51" fmla="*/ 4303691 w 4793759"/>
              <a:gd name="connsiteY51" fmla="*/ 0 h 606895"/>
              <a:gd name="connsiteX52" fmla="*/ 4127669 w 4793759"/>
              <a:gd name="connsiteY52" fmla="*/ 0 h 606895"/>
              <a:gd name="connsiteX53" fmla="*/ 4127669 w 4793759"/>
              <a:gd name="connsiteY53" fmla="*/ 303448 h 606895"/>
              <a:gd name="connsiteX54" fmla="*/ 4460714 w 4793759"/>
              <a:gd name="connsiteY54" fmla="*/ 606895 h 606895"/>
              <a:gd name="connsiteX55" fmla="*/ 4793759 w 4793759"/>
              <a:gd name="connsiteY55" fmla="*/ 303448 h 6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793759" h="606895">
                <a:moveTo>
                  <a:pt x="507203" y="159935"/>
                </a:moveTo>
                <a:lnTo>
                  <a:pt x="507203" y="434643"/>
                </a:lnTo>
                <a:lnTo>
                  <a:pt x="350553" y="434643"/>
                </a:lnTo>
                <a:cubicBezTo>
                  <a:pt x="235813" y="434643"/>
                  <a:pt x="184217" y="392653"/>
                  <a:pt x="184217" y="297289"/>
                </a:cubicBezTo>
                <a:cubicBezTo>
                  <a:pt x="184217" y="201925"/>
                  <a:pt x="235813" y="159935"/>
                  <a:pt x="350553" y="159935"/>
                </a:cubicBezTo>
                <a:close/>
                <a:moveTo>
                  <a:pt x="3836721" y="187"/>
                </a:moveTo>
                <a:lnTo>
                  <a:pt x="3663120" y="187"/>
                </a:lnTo>
                <a:lnTo>
                  <a:pt x="3335291" y="346184"/>
                </a:lnTo>
                <a:lnTo>
                  <a:pt x="3335105" y="346184"/>
                </a:lnTo>
                <a:lnTo>
                  <a:pt x="3335105" y="187"/>
                </a:lnTo>
                <a:lnTo>
                  <a:pt x="3171190" y="187"/>
                </a:lnTo>
                <a:lnTo>
                  <a:pt x="3171190" y="594952"/>
                </a:lnTo>
                <a:lnTo>
                  <a:pt x="3314988" y="594952"/>
                </a:lnTo>
                <a:lnTo>
                  <a:pt x="3672806" y="217975"/>
                </a:lnTo>
                <a:lnTo>
                  <a:pt x="3672806" y="594952"/>
                </a:lnTo>
                <a:lnTo>
                  <a:pt x="3836721" y="594952"/>
                </a:lnTo>
                <a:close/>
                <a:moveTo>
                  <a:pt x="683226" y="0"/>
                </a:moveTo>
                <a:lnTo>
                  <a:pt x="344034" y="0"/>
                </a:lnTo>
                <a:cubicBezTo>
                  <a:pt x="108220" y="0"/>
                  <a:pt x="0" y="102642"/>
                  <a:pt x="0" y="297289"/>
                </a:cubicBezTo>
                <a:cubicBezTo>
                  <a:pt x="0" y="491936"/>
                  <a:pt x="108220" y="594578"/>
                  <a:pt x="344034" y="594578"/>
                </a:cubicBezTo>
                <a:lnTo>
                  <a:pt x="683226" y="594578"/>
                </a:lnTo>
                <a:close/>
                <a:moveTo>
                  <a:pt x="1533533" y="0"/>
                </a:moveTo>
                <a:lnTo>
                  <a:pt x="963371" y="0"/>
                </a:lnTo>
                <a:lnTo>
                  <a:pt x="963371" y="145565"/>
                </a:lnTo>
                <a:lnTo>
                  <a:pt x="1357511" y="145565"/>
                </a:lnTo>
                <a:lnTo>
                  <a:pt x="1357511" y="234211"/>
                </a:lnTo>
                <a:lnTo>
                  <a:pt x="991683" y="234211"/>
                </a:lnTo>
                <a:lnTo>
                  <a:pt x="991683" y="360367"/>
                </a:lnTo>
                <a:lnTo>
                  <a:pt x="1357511" y="360367"/>
                </a:lnTo>
                <a:lnTo>
                  <a:pt x="1357511" y="360554"/>
                </a:lnTo>
                <a:lnTo>
                  <a:pt x="1357511" y="449200"/>
                </a:lnTo>
                <a:lnTo>
                  <a:pt x="960204" y="449200"/>
                </a:lnTo>
                <a:lnTo>
                  <a:pt x="960204" y="594765"/>
                </a:lnTo>
                <a:lnTo>
                  <a:pt x="1533533" y="594765"/>
                </a:lnTo>
                <a:close/>
                <a:moveTo>
                  <a:pt x="2427613" y="0"/>
                </a:moveTo>
                <a:lnTo>
                  <a:pt x="1794493" y="0"/>
                </a:lnTo>
                <a:lnTo>
                  <a:pt x="1794493" y="159935"/>
                </a:lnTo>
                <a:lnTo>
                  <a:pt x="2023042" y="159935"/>
                </a:lnTo>
                <a:lnTo>
                  <a:pt x="2023042" y="594578"/>
                </a:lnTo>
                <a:lnTo>
                  <a:pt x="2199064" y="594578"/>
                </a:lnTo>
                <a:lnTo>
                  <a:pt x="2199064" y="159935"/>
                </a:lnTo>
                <a:lnTo>
                  <a:pt x="2427613" y="159935"/>
                </a:lnTo>
                <a:close/>
                <a:moveTo>
                  <a:pt x="2864409" y="0"/>
                </a:moveTo>
                <a:lnTo>
                  <a:pt x="2688387" y="0"/>
                </a:lnTo>
                <a:lnTo>
                  <a:pt x="2688387" y="594765"/>
                </a:lnTo>
                <a:lnTo>
                  <a:pt x="2864409" y="594765"/>
                </a:lnTo>
                <a:close/>
                <a:moveTo>
                  <a:pt x="4793759" y="0"/>
                </a:moveTo>
                <a:lnTo>
                  <a:pt x="4617737" y="0"/>
                </a:lnTo>
                <a:lnTo>
                  <a:pt x="4617737" y="294490"/>
                </a:lnTo>
                <a:cubicBezTo>
                  <a:pt x="4617737" y="407770"/>
                  <a:pt x="4564092" y="455545"/>
                  <a:pt x="4460714" y="455545"/>
                </a:cubicBezTo>
                <a:cubicBezTo>
                  <a:pt x="4357336" y="455545"/>
                  <a:pt x="4303691" y="407770"/>
                  <a:pt x="4303691" y="294490"/>
                </a:cubicBezTo>
                <a:lnTo>
                  <a:pt x="4303691" y="0"/>
                </a:lnTo>
                <a:lnTo>
                  <a:pt x="4127669" y="0"/>
                </a:lnTo>
                <a:lnTo>
                  <a:pt x="4127669" y="303448"/>
                </a:lnTo>
                <a:cubicBezTo>
                  <a:pt x="4127669" y="515450"/>
                  <a:pt x="4234586" y="606895"/>
                  <a:pt x="4460714" y="606895"/>
                </a:cubicBezTo>
                <a:cubicBezTo>
                  <a:pt x="4686842" y="606895"/>
                  <a:pt x="4793759" y="515450"/>
                  <a:pt x="4793759" y="30344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2" name="Group 11">
            <a:extLst>
              <a:ext uri="{FF2B5EF4-FFF2-40B4-BE49-F238E27FC236}">
                <a16:creationId xmlns:a16="http://schemas.microsoft.com/office/drawing/2014/main" id="{A5707C17-7721-E287-4D04-CCBC5593C06F}"/>
              </a:ext>
            </a:extLst>
          </p:cNvPr>
          <p:cNvGrpSpPr/>
          <p:nvPr userDrawn="1"/>
        </p:nvGrpSpPr>
        <p:grpSpPr>
          <a:xfrm>
            <a:off x="391160" y="5604603"/>
            <a:ext cx="861106" cy="867635"/>
            <a:chOff x="235053" y="5570710"/>
            <a:chExt cx="1070162" cy="1078276"/>
          </a:xfrm>
        </p:grpSpPr>
        <p:sp>
          <p:nvSpPr>
            <p:cNvPr id="13" name="Rectangle 12">
              <a:extLst>
                <a:ext uri="{FF2B5EF4-FFF2-40B4-BE49-F238E27FC236}">
                  <a16:creationId xmlns:a16="http://schemas.microsoft.com/office/drawing/2014/main" id="{193D6EC0-9D43-02C9-28AA-6EA2167F8FCE}"/>
                </a:ext>
              </a:extLst>
            </p:cNvPr>
            <p:cNvSpPr/>
            <p:nvPr userDrawn="1"/>
          </p:nvSpPr>
          <p:spPr>
            <a:xfrm>
              <a:off x="235053" y="5570710"/>
              <a:ext cx="1070162" cy="1078276"/>
            </a:xfrm>
            <a:prstGeom prst="rect">
              <a:avLst/>
            </a:prstGeom>
            <a:solidFill>
              <a:srgbClr val="1514D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grpSp>
          <p:nvGrpSpPr>
            <p:cNvPr id="14" name="Group 13">
              <a:extLst>
                <a:ext uri="{FF2B5EF4-FFF2-40B4-BE49-F238E27FC236}">
                  <a16:creationId xmlns:a16="http://schemas.microsoft.com/office/drawing/2014/main" id="{080EEA37-66AB-B646-7944-E05B6C455B94}"/>
                </a:ext>
              </a:extLst>
            </p:cNvPr>
            <p:cNvGrpSpPr/>
            <p:nvPr userDrawn="1"/>
          </p:nvGrpSpPr>
          <p:grpSpPr>
            <a:xfrm>
              <a:off x="236899" y="5784336"/>
              <a:ext cx="867102" cy="859405"/>
              <a:chOff x="-210" y="6000968"/>
              <a:chExt cx="867102" cy="859405"/>
            </a:xfrm>
            <a:solidFill>
              <a:schemeClr val="bg1"/>
            </a:solidFill>
          </p:grpSpPr>
          <p:sp>
            <p:nvSpPr>
              <p:cNvPr id="15" name="Freeform 14">
                <a:extLst>
                  <a:ext uri="{FF2B5EF4-FFF2-40B4-BE49-F238E27FC236}">
                    <a16:creationId xmlns:a16="http://schemas.microsoft.com/office/drawing/2014/main" id="{48BFB473-2A87-0BD3-A469-039E29F42F28}"/>
                  </a:ext>
                </a:extLst>
              </p:cNvPr>
              <p:cNvSpPr/>
              <p:nvPr userDrawn="1"/>
            </p:nvSpPr>
            <p:spPr>
              <a:xfrm>
                <a:off x="-3" y="6427626"/>
                <a:ext cx="45201" cy="85186"/>
              </a:xfrm>
              <a:custGeom>
                <a:avLst/>
                <a:gdLst>
                  <a:gd name="connsiteX0" fmla="*/ -51 w 37961"/>
                  <a:gd name="connsiteY0" fmla="*/ -30 h 71541"/>
                  <a:gd name="connsiteX1" fmla="*/ -51 w 37961"/>
                  <a:gd name="connsiteY1" fmla="*/ 71512 h 71541"/>
                  <a:gd name="connsiteX2" fmla="*/ 37910 w 37961"/>
                  <a:gd name="connsiteY2" fmla="*/ 44109 h 71541"/>
                </a:gdLst>
                <a:ahLst/>
                <a:cxnLst>
                  <a:cxn ang="0">
                    <a:pos x="connsiteX0" y="connsiteY0"/>
                  </a:cxn>
                  <a:cxn ang="0">
                    <a:pos x="connsiteX1" y="connsiteY1"/>
                  </a:cxn>
                  <a:cxn ang="0">
                    <a:pos x="connsiteX2" y="connsiteY2"/>
                  </a:cxn>
                </a:cxnLst>
                <a:rect l="l" t="t" r="r" b="b"/>
                <a:pathLst>
                  <a:path w="37961" h="71541">
                    <a:moveTo>
                      <a:pt x="-51" y="-30"/>
                    </a:moveTo>
                    <a:lnTo>
                      <a:pt x="-51" y="71512"/>
                    </a:lnTo>
                    <a:cubicBezTo>
                      <a:pt x="13073" y="63043"/>
                      <a:pt x="25744" y="53896"/>
                      <a:pt x="37910" y="44109"/>
                    </a:cubicBezTo>
                    <a:close/>
                  </a:path>
                </a:pathLst>
              </a:custGeom>
              <a:grpFill/>
              <a:ln w="10319" cap="flat">
                <a:no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1F46CCAD-498C-1565-4914-94375537DBA9}"/>
                  </a:ext>
                </a:extLst>
              </p:cNvPr>
              <p:cNvSpPr/>
              <p:nvPr userDrawn="1"/>
            </p:nvSpPr>
            <p:spPr>
              <a:xfrm>
                <a:off x="-3" y="6000968"/>
                <a:ext cx="866895" cy="859405"/>
              </a:xfrm>
              <a:custGeom>
                <a:avLst/>
                <a:gdLst>
                  <a:gd name="connsiteX0" fmla="*/ 184096 w 728037"/>
                  <a:gd name="connsiteY0" fmla="*/ -30 h 721747"/>
                  <a:gd name="connsiteX1" fmla="*/ 384 w 728037"/>
                  <a:gd name="connsiteY1" fmla="*/ 31969 h 721747"/>
                  <a:gd name="connsiteX2" fmla="*/ 384 w 728037"/>
                  <a:gd name="connsiteY2" fmla="*/ 31969 h 721747"/>
                  <a:gd name="connsiteX3" fmla="*/ 384 w 728037"/>
                  <a:gd name="connsiteY3" fmla="*/ 53908 h 721747"/>
                  <a:gd name="connsiteX4" fmla="*/ 18755 w 728037"/>
                  <a:gd name="connsiteY4" fmla="*/ 48532 h 721747"/>
                  <a:gd name="connsiteX5" fmla="*/ 32077 w 728037"/>
                  <a:gd name="connsiteY5" fmla="*/ 45930 h 721747"/>
                  <a:gd name="connsiteX6" fmla="*/ 36778 w 728037"/>
                  <a:gd name="connsiteY6" fmla="*/ 45237 h 721747"/>
                  <a:gd name="connsiteX7" fmla="*/ 174170 w 728037"/>
                  <a:gd name="connsiteY7" fmla="*/ 82872 h 721747"/>
                  <a:gd name="connsiteX8" fmla="*/ 174170 w 728037"/>
                  <a:gd name="connsiteY8" fmla="*/ 82872 h 721747"/>
                  <a:gd name="connsiteX9" fmla="*/ 52624 w 728037"/>
                  <a:gd name="connsiteY9" fmla="*/ 425752 h 721747"/>
                  <a:gd name="connsiteX10" fmla="*/ 994 w 728037"/>
                  <a:gd name="connsiteY10" fmla="*/ 465468 h 721747"/>
                  <a:gd name="connsiteX11" fmla="*/ -51 w 728037"/>
                  <a:gd name="connsiteY11" fmla="*/ 466162 h 721747"/>
                  <a:gd name="connsiteX12" fmla="*/ -51 w 728037"/>
                  <a:gd name="connsiteY12" fmla="*/ 502583 h 721747"/>
                  <a:gd name="connsiteX13" fmla="*/ 15447 w 728037"/>
                  <a:gd name="connsiteY13" fmla="*/ 491570 h 721747"/>
                  <a:gd name="connsiteX14" fmla="*/ 71344 w 728037"/>
                  <a:gd name="connsiteY14" fmla="*/ 581063 h 721747"/>
                  <a:gd name="connsiteX15" fmla="*/ 97464 w 728037"/>
                  <a:gd name="connsiteY15" fmla="*/ 563719 h 721747"/>
                  <a:gd name="connsiteX16" fmla="*/ 145003 w 728037"/>
                  <a:gd name="connsiteY16" fmla="*/ 528599 h 721747"/>
                  <a:gd name="connsiteX17" fmla="*/ 147092 w 728037"/>
                  <a:gd name="connsiteY17" fmla="*/ 526778 h 721747"/>
                  <a:gd name="connsiteX18" fmla="*/ 73956 w 728037"/>
                  <a:gd name="connsiteY18" fmla="*/ 443095 h 721747"/>
                  <a:gd name="connsiteX19" fmla="*/ 126196 w 728037"/>
                  <a:gd name="connsiteY19" fmla="*/ 388030 h 721747"/>
                  <a:gd name="connsiteX20" fmla="*/ 216049 w 728037"/>
                  <a:gd name="connsiteY20" fmla="*/ 460352 h 721747"/>
                  <a:gd name="connsiteX21" fmla="*/ 268289 w 728037"/>
                  <a:gd name="connsiteY21" fmla="*/ 395661 h 721747"/>
                  <a:gd name="connsiteX22" fmla="*/ 165028 w 728037"/>
                  <a:gd name="connsiteY22" fmla="*/ 334092 h 721747"/>
                  <a:gd name="connsiteX23" fmla="*/ 194718 w 728037"/>
                  <a:gd name="connsiteY23" fmla="*/ 279373 h 721747"/>
                  <a:gd name="connsiteX24" fmla="*/ 309211 w 728037"/>
                  <a:gd name="connsiteY24" fmla="*/ 327328 h 721747"/>
                  <a:gd name="connsiteX25" fmla="*/ 331239 w 728037"/>
                  <a:gd name="connsiteY25" fmla="*/ 274430 h 721747"/>
                  <a:gd name="connsiteX26" fmla="*/ 333764 w 728037"/>
                  <a:gd name="connsiteY26" fmla="*/ 266713 h 721747"/>
                  <a:gd name="connsiteX27" fmla="*/ 212044 w 728037"/>
                  <a:gd name="connsiteY27" fmla="*/ 231245 h 721747"/>
                  <a:gd name="connsiteX28" fmla="*/ 220751 w 728037"/>
                  <a:gd name="connsiteY28" fmla="*/ 185198 h 721747"/>
                  <a:gd name="connsiteX29" fmla="*/ 346127 w 728037"/>
                  <a:gd name="connsiteY29" fmla="*/ 207571 h 721747"/>
                  <a:gd name="connsiteX30" fmla="*/ 345431 w 728037"/>
                  <a:gd name="connsiteY30" fmla="*/ 159010 h 721747"/>
                  <a:gd name="connsiteX31" fmla="*/ 220054 w 728037"/>
                  <a:gd name="connsiteY31" fmla="*/ 147043 h 721747"/>
                  <a:gd name="connsiteX32" fmla="*/ 211348 w 728037"/>
                  <a:gd name="connsiteY32" fmla="*/ 113657 h 721747"/>
                  <a:gd name="connsiteX33" fmla="*/ 331848 w 728037"/>
                  <a:gd name="connsiteY33" fmla="*/ 115651 h 721747"/>
                  <a:gd name="connsiteX34" fmla="*/ 320878 w 728037"/>
                  <a:gd name="connsiteY34" fmla="*/ 96226 h 721747"/>
                  <a:gd name="connsiteX35" fmla="*/ 310604 w 728037"/>
                  <a:gd name="connsiteY35" fmla="*/ 83045 h 721747"/>
                  <a:gd name="connsiteX36" fmla="*/ 198201 w 728037"/>
                  <a:gd name="connsiteY36" fmla="*/ 88162 h 721747"/>
                  <a:gd name="connsiteX37" fmla="*/ 179568 w 728037"/>
                  <a:gd name="connsiteY37" fmla="*/ 67350 h 721747"/>
                  <a:gd name="connsiteX38" fmla="*/ 281437 w 728037"/>
                  <a:gd name="connsiteY38" fmla="*/ 56770 h 721747"/>
                  <a:gd name="connsiteX39" fmla="*/ 250528 w 728037"/>
                  <a:gd name="connsiteY39" fmla="*/ 39427 h 721747"/>
                  <a:gd name="connsiteX40" fmla="*/ 159369 w 728037"/>
                  <a:gd name="connsiteY40" fmla="*/ 52868 h 721747"/>
                  <a:gd name="connsiteX41" fmla="*/ 136557 w 728037"/>
                  <a:gd name="connsiteY41" fmla="*/ 42462 h 721747"/>
                  <a:gd name="connsiteX42" fmla="*/ 196982 w 728037"/>
                  <a:gd name="connsiteY42" fmla="*/ 28934 h 721747"/>
                  <a:gd name="connsiteX43" fmla="*/ 196982 w 728037"/>
                  <a:gd name="connsiteY43" fmla="*/ 28934 h 721747"/>
                  <a:gd name="connsiteX44" fmla="*/ 113833 w 728037"/>
                  <a:gd name="connsiteY44" fmla="*/ 36131 h 721747"/>
                  <a:gd name="connsiteX45" fmla="*/ 89802 w 728037"/>
                  <a:gd name="connsiteY45" fmla="*/ 32749 h 721747"/>
                  <a:gd name="connsiteX46" fmla="*/ 146309 w 728037"/>
                  <a:gd name="connsiteY46" fmla="*/ 21216 h 721747"/>
                  <a:gd name="connsiteX47" fmla="*/ 336550 w 728037"/>
                  <a:gd name="connsiteY47" fmla="*/ 89202 h 721747"/>
                  <a:gd name="connsiteX48" fmla="*/ 336550 w 728037"/>
                  <a:gd name="connsiteY48" fmla="*/ 89202 h 721747"/>
                  <a:gd name="connsiteX49" fmla="*/ 293713 w 728037"/>
                  <a:gd name="connsiteY49" fmla="*/ 410923 h 721747"/>
                  <a:gd name="connsiteX50" fmla="*/ 217616 w 728037"/>
                  <a:gd name="connsiteY50" fmla="*/ 504144 h 721747"/>
                  <a:gd name="connsiteX51" fmla="*/ 144045 w 728037"/>
                  <a:gd name="connsiteY51" fmla="*/ 570656 h 721747"/>
                  <a:gd name="connsiteX52" fmla="*/ 25634 w 728037"/>
                  <a:gd name="connsiteY52" fmla="*/ 646187 h 721747"/>
                  <a:gd name="connsiteX53" fmla="*/ 123 w 728037"/>
                  <a:gd name="connsiteY53" fmla="*/ 658935 h 721747"/>
                  <a:gd name="connsiteX54" fmla="*/ 123 w 728037"/>
                  <a:gd name="connsiteY54" fmla="*/ 697524 h 721747"/>
                  <a:gd name="connsiteX55" fmla="*/ 109827 w 728037"/>
                  <a:gd name="connsiteY55" fmla="*/ 634133 h 721747"/>
                  <a:gd name="connsiteX56" fmla="*/ 167814 w 728037"/>
                  <a:gd name="connsiteY56" fmla="*/ 716168 h 721747"/>
                  <a:gd name="connsiteX57" fmla="*/ 257667 w 728037"/>
                  <a:gd name="connsiteY57" fmla="*/ 651217 h 721747"/>
                  <a:gd name="connsiteX58" fmla="*/ 188014 w 728037"/>
                  <a:gd name="connsiteY58" fmla="*/ 573171 h 721747"/>
                  <a:gd name="connsiteX59" fmla="*/ 260540 w 728037"/>
                  <a:gd name="connsiteY59" fmla="*/ 500069 h 721747"/>
                  <a:gd name="connsiteX60" fmla="*/ 340555 w 728037"/>
                  <a:gd name="connsiteY60" fmla="*/ 571350 h 721747"/>
                  <a:gd name="connsiteX61" fmla="*/ 403069 w 728037"/>
                  <a:gd name="connsiteY61" fmla="*/ 490443 h 721747"/>
                  <a:gd name="connsiteX62" fmla="*/ 316002 w 728037"/>
                  <a:gd name="connsiteY62" fmla="*/ 426793 h 721747"/>
                  <a:gd name="connsiteX63" fmla="*/ 357359 w 728037"/>
                  <a:gd name="connsiteY63" fmla="*/ 351435 h 721747"/>
                  <a:gd name="connsiteX64" fmla="*/ 449911 w 728037"/>
                  <a:gd name="connsiteY64" fmla="*/ 406414 h 721747"/>
                  <a:gd name="connsiteX65" fmla="*/ 476467 w 728037"/>
                  <a:gd name="connsiteY65" fmla="*/ 330363 h 721747"/>
                  <a:gd name="connsiteX66" fmla="*/ 381302 w 728037"/>
                  <a:gd name="connsiteY66" fmla="*/ 283449 h 721747"/>
                  <a:gd name="connsiteX67" fmla="*/ 391228 w 728037"/>
                  <a:gd name="connsiteY67" fmla="*/ 219192 h 721747"/>
                  <a:gd name="connsiteX68" fmla="*/ 487002 w 728037"/>
                  <a:gd name="connsiteY68" fmla="*/ 258301 h 721747"/>
                  <a:gd name="connsiteX69" fmla="*/ 482910 w 728037"/>
                  <a:gd name="connsiteY69" fmla="*/ 198986 h 721747"/>
                  <a:gd name="connsiteX70" fmla="*/ 388007 w 728037"/>
                  <a:gd name="connsiteY70" fmla="*/ 166294 h 721747"/>
                  <a:gd name="connsiteX71" fmla="*/ 373902 w 728037"/>
                  <a:gd name="connsiteY71" fmla="*/ 119814 h 721747"/>
                  <a:gd name="connsiteX72" fmla="*/ 466715 w 728037"/>
                  <a:gd name="connsiteY72" fmla="*/ 146609 h 721747"/>
                  <a:gd name="connsiteX73" fmla="*/ 442772 w 728037"/>
                  <a:gd name="connsiteY73" fmla="*/ 108800 h 721747"/>
                  <a:gd name="connsiteX74" fmla="*/ 351351 w 728037"/>
                  <a:gd name="connsiteY74" fmla="*/ 82005 h 721747"/>
                  <a:gd name="connsiteX75" fmla="*/ 328366 w 728037"/>
                  <a:gd name="connsiteY75" fmla="*/ 57811 h 721747"/>
                  <a:gd name="connsiteX76" fmla="*/ 379474 w 728037"/>
                  <a:gd name="connsiteY76" fmla="*/ 67610 h 721747"/>
                  <a:gd name="connsiteX77" fmla="*/ 306164 w 728037"/>
                  <a:gd name="connsiteY77" fmla="*/ 41161 h 721747"/>
                  <a:gd name="connsiteX78" fmla="*/ 289360 w 728037"/>
                  <a:gd name="connsiteY78" fmla="*/ 31275 h 721747"/>
                  <a:gd name="connsiteX79" fmla="*/ 437374 w 728037"/>
                  <a:gd name="connsiteY79" fmla="*/ 89896 h 721747"/>
                  <a:gd name="connsiteX80" fmla="*/ 451217 w 728037"/>
                  <a:gd name="connsiteY80" fmla="*/ 101776 h 721747"/>
                  <a:gd name="connsiteX81" fmla="*/ 465061 w 728037"/>
                  <a:gd name="connsiteY81" fmla="*/ 117906 h 721747"/>
                  <a:gd name="connsiteX82" fmla="*/ 465061 w 728037"/>
                  <a:gd name="connsiteY82" fmla="*/ 117906 h 721747"/>
                  <a:gd name="connsiteX83" fmla="*/ 226497 w 728037"/>
                  <a:gd name="connsiteY83" fmla="*/ 721631 h 721747"/>
                  <a:gd name="connsiteX84" fmla="*/ 319833 w 728037"/>
                  <a:gd name="connsiteY84" fmla="*/ 721631 h 721747"/>
                  <a:gd name="connsiteX85" fmla="*/ 300765 w 728037"/>
                  <a:gd name="connsiteY85" fmla="*/ 700559 h 721747"/>
                  <a:gd name="connsiteX86" fmla="*/ 383566 w 728037"/>
                  <a:gd name="connsiteY86" fmla="*/ 612628 h 721747"/>
                  <a:gd name="connsiteX87" fmla="*/ 446080 w 728037"/>
                  <a:gd name="connsiteY87" fmla="*/ 674630 h 721747"/>
                  <a:gd name="connsiteX88" fmla="*/ 513383 w 728037"/>
                  <a:gd name="connsiteY88" fmla="*/ 586005 h 721747"/>
                  <a:gd name="connsiteX89" fmla="*/ 445558 w 728037"/>
                  <a:gd name="connsiteY89" fmla="*/ 524349 h 721747"/>
                  <a:gd name="connsiteX90" fmla="*/ 490920 w 728037"/>
                  <a:gd name="connsiteY90" fmla="*/ 434424 h 721747"/>
                  <a:gd name="connsiteX91" fmla="*/ 562576 w 728037"/>
                  <a:gd name="connsiteY91" fmla="*/ 493912 h 721747"/>
                  <a:gd name="connsiteX92" fmla="*/ 589915 w 728037"/>
                  <a:gd name="connsiteY92" fmla="*/ 410316 h 721747"/>
                  <a:gd name="connsiteX93" fmla="*/ 516169 w 728037"/>
                  <a:gd name="connsiteY93" fmla="*/ 353777 h 721747"/>
                  <a:gd name="connsiteX94" fmla="*/ 526008 w 728037"/>
                  <a:gd name="connsiteY94" fmla="*/ 277812 h 721747"/>
                  <a:gd name="connsiteX95" fmla="*/ 599492 w 728037"/>
                  <a:gd name="connsiteY95" fmla="*/ 330363 h 721747"/>
                  <a:gd name="connsiteX96" fmla="*/ 593224 w 728037"/>
                  <a:gd name="connsiteY96" fmla="*/ 264458 h 721747"/>
                  <a:gd name="connsiteX97" fmla="*/ 521654 w 728037"/>
                  <a:gd name="connsiteY97" fmla="*/ 215636 h 721747"/>
                  <a:gd name="connsiteX98" fmla="*/ 505982 w 728037"/>
                  <a:gd name="connsiteY98" fmla="*/ 161525 h 721747"/>
                  <a:gd name="connsiteX99" fmla="*/ 505982 w 728037"/>
                  <a:gd name="connsiteY99" fmla="*/ 161525 h 721747"/>
                  <a:gd name="connsiteX100" fmla="*/ 558223 w 728037"/>
                  <a:gd name="connsiteY100" fmla="*/ 194304 h 721747"/>
                  <a:gd name="connsiteX101" fmla="*/ 490833 w 728037"/>
                  <a:gd name="connsiteY101" fmla="*/ 130827 h 721747"/>
                  <a:gd name="connsiteX102" fmla="*/ 476902 w 728037"/>
                  <a:gd name="connsiteY102" fmla="*/ 110535 h 721747"/>
                  <a:gd name="connsiteX103" fmla="*/ 572066 w 728037"/>
                  <a:gd name="connsiteY103" fmla="*/ 193697 h 721747"/>
                  <a:gd name="connsiteX104" fmla="*/ 599492 w 728037"/>
                  <a:gd name="connsiteY104" fmla="*/ 242952 h 721747"/>
                  <a:gd name="connsiteX105" fmla="*/ 604804 w 728037"/>
                  <a:gd name="connsiteY105" fmla="*/ 258474 h 721747"/>
                  <a:gd name="connsiteX106" fmla="*/ 587390 w 728037"/>
                  <a:gd name="connsiteY106" fmla="*/ 495906 h 721747"/>
                  <a:gd name="connsiteX107" fmla="*/ 448083 w 728037"/>
                  <a:gd name="connsiteY107" fmla="*/ 721371 h 721747"/>
                  <a:gd name="connsiteX108" fmla="*/ 559093 w 728037"/>
                  <a:gd name="connsiteY108" fmla="*/ 721371 h 721747"/>
                  <a:gd name="connsiteX109" fmla="*/ 589480 w 728037"/>
                  <a:gd name="connsiteY109" fmla="*/ 674977 h 721747"/>
                  <a:gd name="connsiteX110" fmla="*/ 548210 w 728037"/>
                  <a:gd name="connsiteY110" fmla="*/ 624334 h 721747"/>
                  <a:gd name="connsiteX111" fmla="*/ 596880 w 728037"/>
                  <a:gd name="connsiteY111" fmla="*/ 528945 h 721747"/>
                  <a:gd name="connsiteX112" fmla="*/ 637279 w 728037"/>
                  <a:gd name="connsiteY112" fmla="*/ 579588 h 721747"/>
                  <a:gd name="connsiteX113" fmla="*/ 662790 w 728037"/>
                  <a:gd name="connsiteY113" fmla="*/ 494779 h 721747"/>
                  <a:gd name="connsiteX114" fmla="*/ 624132 w 728037"/>
                  <a:gd name="connsiteY114" fmla="*/ 444136 h 721747"/>
                  <a:gd name="connsiteX115" fmla="*/ 634319 w 728037"/>
                  <a:gd name="connsiteY115" fmla="*/ 363489 h 721747"/>
                  <a:gd name="connsiteX116" fmla="*/ 665663 w 728037"/>
                  <a:gd name="connsiteY116" fmla="*/ 404506 h 721747"/>
                  <a:gd name="connsiteX117" fmla="*/ 665663 w 728037"/>
                  <a:gd name="connsiteY117" fmla="*/ 404506 h 721747"/>
                  <a:gd name="connsiteX118" fmla="*/ 630837 w 728037"/>
                  <a:gd name="connsiteY118" fmla="*/ 301053 h 721747"/>
                  <a:gd name="connsiteX119" fmla="*/ 630314 w 728037"/>
                  <a:gd name="connsiteY119" fmla="*/ 298017 h 721747"/>
                  <a:gd name="connsiteX120" fmla="*/ 618212 w 728037"/>
                  <a:gd name="connsiteY120" fmla="*/ 252318 h 721747"/>
                  <a:gd name="connsiteX121" fmla="*/ 665402 w 728037"/>
                  <a:gd name="connsiteY121" fmla="*/ 341896 h 721747"/>
                  <a:gd name="connsiteX122" fmla="*/ 684296 w 728037"/>
                  <a:gd name="connsiteY122" fmla="*/ 452894 h 721747"/>
                  <a:gd name="connsiteX123" fmla="*/ 591134 w 728037"/>
                  <a:gd name="connsiteY123" fmla="*/ 721718 h 721747"/>
                  <a:gd name="connsiteX124" fmla="*/ 619083 w 728037"/>
                  <a:gd name="connsiteY124" fmla="*/ 721718 h 721747"/>
                  <a:gd name="connsiteX125" fmla="*/ 666012 w 728037"/>
                  <a:gd name="connsiteY125" fmla="*/ 620432 h 721747"/>
                  <a:gd name="connsiteX126" fmla="*/ 677069 w 728037"/>
                  <a:gd name="connsiteY126" fmla="*/ 654252 h 721747"/>
                  <a:gd name="connsiteX127" fmla="*/ 697007 w 728037"/>
                  <a:gd name="connsiteY127" fmla="*/ 550972 h 721747"/>
                  <a:gd name="connsiteX128" fmla="*/ 691871 w 728037"/>
                  <a:gd name="connsiteY128" fmla="*/ 534322 h 721747"/>
                  <a:gd name="connsiteX129" fmla="*/ 700577 w 728037"/>
                  <a:gd name="connsiteY129" fmla="*/ 469718 h 721747"/>
                  <a:gd name="connsiteX130" fmla="*/ 705540 w 728037"/>
                  <a:gd name="connsiteY130" fmla="*/ 541606 h 721747"/>
                  <a:gd name="connsiteX131" fmla="*/ 690913 w 728037"/>
                  <a:gd name="connsiteY131" fmla="*/ 664745 h 721747"/>
                  <a:gd name="connsiteX132" fmla="*/ 673499 w 728037"/>
                  <a:gd name="connsiteY132" fmla="*/ 721718 h 721747"/>
                  <a:gd name="connsiteX133" fmla="*/ 697530 w 728037"/>
                  <a:gd name="connsiteY133" fmla="*/ 721718 h 721747"/>
                  <a:gd name="connsiteX134" fmla="*/ 361722 w 728037"/>
                  <a:gd name="connsiteY134" fmla="*/ 30152 h 721747"/>
                  <a:gd name="connsiteX135" fmla="*/ 184096 w 728037"/>
                  <a:gd name="connsiteY135" fmla="*/ -30 h 72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28037" h="721747">
                    <a:moveTo>
                      <a:pt x="184096" y="-30"/>
                    </a:moveTo>
                    <a:cubicBezTo>
                      <a:pt x="121456" y="-90"/>
                      <a:pt x="59286" y="10739"/>
                      <a:pt x="384" y="31969"/>
                    </a:cubicBezTo>
                    <a:lnTo>
                      <a:pt x="384" y="31969"/>
                    </a:lnTo>
                    <a:lnTo>
                      <a:pt x="384" y="53908"/>
                    </a:lnTo>
                    <a:cubicBezTo>
                      <a:pt x="6391" y="51742"/>
                      <a:pt x="12527" y="49947"/>
                      <a:pt x="18755" y="48532"/>
                    </a:cubicBezTo>
                    <a:cubicBezTo>
                      <a:pt x="23225" y="47549"/>
                      <a:pt x="27665" y="46682"/>
                      <a:pt x="32077" y="45930"/>
                    </a:cubicBezTo>
                    <a:lnTo>
                      <a:pt x="36778" y="45237"/>
                    </a:lnTo>
                    <a:cubicBezTo>
                      <a:pt x="94591" y="36565"/>
                      <a:pt x="144306" y="48705"/>
                      <a:pt x="174170" y="82872"/>
                    </a:cubicBezTo>
                    <a:lnTo>
                      <a:pt x="174170" y="82872"/>
                    </a:lnTo>
                    <a:cubicBezTo>
                      <a:pt x="238948" y="157796"/>
                      <a:pt x="184792" y="311199"/>
                      <a:pt x="52624" y="425752"/>
                    </a:cubicBezTo>
                    <a:cubicBezTo>
                      <a:pt x="36234" y="440015"/>
                      <a:pt x="18992" y="453279"/>
                      <a:pt x="994" y="465468"/>
                    </a:cubicBezTo>
                    <a:cubicBezTo>
                      <a:pt x="681" y="465749"/>
                      <a:pt x="329" y="465983"/>
                      <a:pt x="-51" y="466162"/>
                    </a:cubicBezTo>
                    <a:lnTo>
                      <a:pt x="-51" y="502583"/>
                    </a:lnTo>
                    <a:cubicBezTo>
                      <a:pt x="5173" y="499028"/>
                      <a:pt x="10397" y="495386"/>
                      <a:pt x="15447" y="491570"/>
                    </a:cubicBezTo>
                    <a:cubicBezTo>
                      <a:pt x="22673" y="503711"/>
                      <a:pt x="70473" y="579762"/>
                      <a:pt x="71344" y="581063"/>
                    </a:cubicBezTo>
                    <a:cubicBezTo>
                      <a:pt x="74914" y="578808"/>
                      <a:pt x="85187" y="572391"/>
                      <a:pt x="97464" y="563719"/>
                    </a:cubicBezTo>
                    <a:cubicBezTo>
                      <a:pt x="111917" y="553920"/>
                      <a:pt x="129330" y="541693"/>
                      <a:pt x="145003" y="528599"/>
                    </a:cubicBezTo>
                    <a:lnTo>
                      <a:pt x="147092" y="526778"/>
                    </a:lnTo>
                    <a:lnTo>
                      <a:pt x="73956" y="443095"/>
                    </a:lnTo>
                    <a:cubicBezTo>
                      <a:pt x="81357" y="435811"/>
                      <a:pt x="106084" y="411357"/>
                      <a:pt x="126196" y="388030"/>
                    </a:cubicBezTo>
                    <a:cubicBezTo>
                      <a:pt x="130811" y="391585"/>
                      <a:pt x="191670" y="438586"/>
                      <a:pt x="216049" y="460352"/>
                    </a:cubicBezTo>
                    <a:cubicBezTo>
                      <a:pt x="234860" y="439946"/>
                      <a:pt x="252311" y="418336"/>
                      <a:pt x="268289" y="395661"/>
                    </a:cubicBezTo>
                    <a:cubicBezTo>
                      <a:pt x="234769" y="373722"/>
                      <a:pt x="165028" y="334092"/>
                      <a:pt x="165028" y="334092"/>
                    </a:cubicBezTo>
                    <a:cubicBezTo>
                      <a:pt x="176224" y="316582"/>
                      <a:pt x="186146" y="298296"/>
                      <a:pt x="194718" y="279373"/>
                    </a:cubicBezTo>
                    <a:cubicBezTo>
                      <a:pt x="194718" y="279373"/>
                      <a:pt x="276038" y="311025"/>
                      <a:pt x="309211" y="327328"/>
                    </a:cubicBezTo>
                    <a:cubicBezTo>
                      <a:pt x="317770" y="310223"/>
                      <a:pt x="325131" y="292548"/>
                      <a:pt x="331239" y="274430"/>
                    </a:cubicBezTo>
                    <a:cubicBezTo>
                      <a:pt x="332110" y="271829"/>
                      <a:pt x="332980" y="269314"/>
                      <a:pt x="333764" y="266713"/>
                    </a:cubicBezTo>
                    <a:cubicBezTo>
                      <a:pt x="293936" y="252487"/>
                      <a:pt x="253290" y="240644"/>
                      <a:pt x="212044" y="231245"/>
                    </a:cubicBezTo>
                    <a:cubicBezTo>
                      <a:pt x="216379" y="216200"/>
                      <a:pt x="219293" y="200784"/>
                      <a:pt x="220751" y="185198"/>
                    </a:cubicBezTo>
                    <a:cubicBezTo>
                      <a:pt x="263025" y="189667"/>
                      <a:pt x="304925" y="197145"/>
                      <a:pt x="346127" y="207571"/>
                    </a:cubicBezTo>
                    <a:cubicBezTo>
                      <a:pt x="347783" y="191412"/>
                      <a:pt x="347550" y="175116"/>
                      <a:pt x="345431" y="159010"/>
                    </a:cubicBezTo>
                    <a:cubicBezTo>
                      <a:pt x="304059" y="151457"/>
                      <a:pt x="262113" y="147453"/>
                      <a:pt x="220054" y="147043"/>
                    </a:cubicBezTo>
                    <a:cubicBezTo>
                      <a:pt x="218518" y="135604"/>
                      <a:pt x="215595" y="124394"/>
                      <a:pt x="211348" y="113657"/>
                    </a:cubicBezTo>
                    <a:cubicBezTo>
                      <a:pt x="251492" y="110699"/>
                      <a:pt x="291825" y="111366"/>
                      <a:pt x="331848" y="115651"/>
                    </a:cubicBezTo>
                    <a:cubicBezTo>
                      <a:pt x="328598" y="108957"/>
                      <a:pt x="324934" y="102469"/>
                      <a:pt x="320878" y="96226"/>
                    </a:cubicBezTo>
                    <a:cubicBezTo>
                      <a:pt x="317656" y="91630"/>
                      <a:pt x="310604" y="83045"/>
                      <a:pt x="310604" y="83045"/>
                    </a:cubicBezTo>
                    <a:cubicBezTo>
                      <a:pt x="273059" y="81006"/>
                      <a:pt x="235402" y="82720"/>
                      <a:pt x="198201" y="88162"/>
                    </a:cubicBezTo>
                    <a:cubicBezTo>
                      <a:pt x="192834" y="80519"/>
                      <a:pt x="186580" y="73533"/>
                      <a:pt x="179568" y="67350"/>
                    </a:cubicBezTo>
                    <a:cubicBezTo>
                      <a:pt x="213065" y="60316"/>
                      <a:pt x="247204" y="56771"/>
                      <a:pt x="281437" y="56770"/>
                    </a:cubicBezTo>
                    <a:cubicBezTo>
                      <a:pt x="271633" y="50148"/>
                      <a:pt x="261294" y="44347"/>
                      <a:pt x="250528" y="39427"/>
                    </a:cubicBezTo>
                    <a:cubicBezTo>
                      <a:pt x="219746" y="40650"/>
                      <a:pt x="189186" y="45157"/>
                      <a:pt x="159369" y="52868"/>
                    </a:cubicBezTo>
                    <a:cubicBezTo>
                      <a:pt x="152159" y="48601"/>
                      <a:pt x="144511" y="45112"/>
                      <a:pt x="136557" y="42462"/>
                    </a:cubicBezTo>
                    <a:cubicBezTo>
                      <a:pt x="156315" y="36398"/>
                      <a:pt x="176518" y="31875"/>
                      <a:pt x="196982" y="28934"/>
                    </a:cubicBezTo>
                    <a:lnTo>
                      <a:pt x="196982" y="28934"/>
                    </a:lnTo>
                    <a:cubicBezTo>
                      <a:pt x="164157" y="24685"/>
                      <a:pt x="118621" y="34917"/>
                      <a:pt x="113833" y="36131"/>
                    </a:cubicBezTo>
                    <a:cubicBezTo>
                      <a:pt x="106780" y="34657"/>
                      <a:pt x="97029" y="33443"/>
                      <a:pt x="89802" y="32749"/>
                    </a:cubicBezTo>
                    <a:cubicBezTo>
                      <a:pt x="108373" y="27715"/>
                      <a:pt x="127246" y="23863"/>
                      <a:pt x="146309" y="21216"/>
                    </a:cubicBezTo>
                    <a:cubicBezTo>
                      <a:pt x="175650" y="17140"/>
                      <a:pt x="273775" y="5087"/>
                      <a:pt x="336550" y="89202"/>
                    </a:cubicBezTo>
                    <a:lnTo>
                      <a:pt x="336550" y="89202"/>
                    </a:lnTo>
                    <a:cubicBezTo>
                      <a:pt x="395930" y="168809"/>
                      <a:pt x="374337" y="292381"/>
                      <a:pt x="293713" y="410923"/>
                    </a:cubicBezTo>
                    <a:cubicBezTo>
                      <a:pt x="271290" y="444269"/>
                      <a:pt x="245816" y="475476"/>
                      <a:pt x="217616" y="504144"/>
                    </a:cubicBezTo>
                    <a:cubicBezTo>
                      <a:pt x="194571" y="527885"/>
                      <a:pt x="169994" y="550103"/>
                      <a:pt x="144045" y="570656"/>
                    </a:cubicBezTo>
                    <a:cubicBezTo>
                      <a:pt x="107428" y="600017"/>
                      <a:pt x="67726" y="625340"/>
                      <a:pt x="25634" y="646187"/>
                    </a:cubicBezTo>
                    <a:cubicBezTo>
                      <a:pt x="16927" y="650610"/>
                      <a:pt x="8220" y="654859"/>
                      <a:pt x="123" y="658935"/>
                    </a:cubicBezTo>
                    <a:lnTo>
                      <a:pt x="123" y="697524"/>
                    </a:lnTo>
                    <a:cubicBezTo>
                      <a:pt x="38618" y="679885"/>
                      <a:pt x="75350" y="658666"/>
                      <a:pt x="109827" y="634133"/>
                    </a:cubicBezTo>
                    <a:lnTo>
                      <a:pt x="167814" y="716168"/>
                    </a:lnTo>
                    <a:cubicBezTo>
                      <a:pt x="198992" y="696249"/>
                      <a:pt x="228993" y="674570"/>
                      <a:pt x="257667" y="651217"/>
                    </a:cubicBezTo>
                    <a:lnTo>
                      <a:pt x="188014" y="573171"/>
                    </a:lnTo>
                    <a:cubicBezTo>
                      <a:pt x="213788" y="550431"/>
                      <a:pt x="238017" y="526009"/>
                      <a:pt x="260540" y="500069"/>
                    </a:cubicBezTo>
                    <a:cubicBezTo>
                      <a:pt x="260540" y="500069"/>
                      <a:pt x="332632" y="563806"/>
                      <a:pt x="340555" y="571350"/>
                    </a:cubicBezTo>
                    <a:cubicBezTo>
                      <a:pt x="363269" y="545872"/>
                      <a:pt x="384158" y="518836"/>
                      <a:pt x="403069" y="490443"/>
                    </a:cubicBezTo>
                    <a:cubicBezTo>
                      <a:pt x="365456" y="460786"/>
                      <a:pt x="316525" y="427313"/>
                      <a:pt x="316002" y="426793"/>
                    </a:cubicBezTo>
                    <a:cubicBezTo>
                      <a:pt x="331342" y="402551"/>
                      <a:pt x="345154" y="377384"/>
                      <a:pt x="357359" y="351435"/>
                    </a:cubicBezTo>
                    <a:cubicBezTo>
                      <a:pt x="357359" y="351435"/>
                      <a:pt x="404985" y="377450"/>
                      <a:pt x="449911" y="406414"/>
                    </a:cubicBezTo>
                    <a:cubicBezTo>
                      <a:pt x="460960" y="381880"/>
                      <a:pt x="469850" y="356434"/>
                      <a:pt x="476467" y="330363"/>
                    </a:cubicBezTo>
                    <a:cubicBezTo>
                      <a:pt x="446951" y="313020"/>
                      <a:pt x="381302" y="283449"/>
                      <a:pt x="381302" y="283449"/>
                    </a:cubicBezTo>
                    <a:cubicBezTo>
                      <a:pt x="386766" y="262416"/>
                      <a:pt x="390091" y="240888"/>
                      <a:pt x="391228" y="219192"/>
                    </a:cubicBezTo>
                    <a:cubicBezTo>
                      <a:pt x="424022" y="230009"/>
                      <a:pt x="456023" y="243076"/>
                      <a:pt x="487002" y="258301"/>
                    </a:cubicBezTo>
                    <a:cubicBezTo>
                      <a:pt x="487751" y="238441"/>
                      <a:pt x="486384" y="218558"/>
                      <a:pt x="482910" y="198986"/>
                    </a:cubicBezTo>
                    <a:cubicBezTo>
                      <a:pt x="452297" y="185342"/>
                      <a:pt x="420541" y="174403"/>
                      <a:pt x="388007" y="166294"/>
                    </a:cubicBezTo>
                    <a:cubicBezTo>
                      <a:pt x="385223" y="150286"/>
                      <a:pt x="380487" y="134677"/>
                      <a:pt x="373902" y="119814"/>
                    </a:cubicBezTo>
                    <a:cubicBezTo>
                      <a:pt x="405559" y="126055"/>
                      <a:pt x="436616" y="135020"/>
                      <a:pt x="466715" y="146609"/>
                    </a:cubicBezTo>
                    <a:cubicBezTo>
                      <a:pt x="460751" y="132846"/>
                      <a:pt x="452671" y="120092"/>
                      <a:pt x="442772" y="108800"/>
                    </a:cubicBezTo>
                    <a:cubicBezTo>
                      <a:pt x="414910" y="93538"/>
                      <a:pt x="351351" y="82005"/>
                      <a:pt x="351351" y="82005"/>
                    </a:cubicBezTo>
                    <a:cubicBezTo>
                      <a:pt x="344443" y="73262"/>
                      <a:pt x="336749" y="65164"/>
                      <a:pt x="328366" y="57811"/>
                    </a:cubicBezTo>
                    <a:cubicBezTo>
                      <a:pt x="348304" y="60586"/>
                      <a:pt x="379474" y="67610"/>
                      <a:pt x="379474" y="67610"/>
                    </a:cubicBezTo>
                    <a:cubicBezTo>
                      <a:pt x="355915" y="56546"/>
                      <a:pt x="331371" y="47693"/>
                      <a:pt x="306164" y="41161"/>
                    </a:cubicBezTo>
                    <a:cubicBezTo>
                      <a:pt x="306164" y="41161"/>
                      <a:pt x="298502" y="36131"/>
                      <a:pt x="289360" y="31275"/>
                    </a:cubicBezTo>
                    <a:cubicBezTo>
                      <a:pt x="289360" y="31275"/>
                      <a:pt x="385133" y="50873"/>
                      <a:pt x="437374" y="89896"/>
                    </a:cubicBezTo>
                    <a:cubicBezTo>
                      <a:pt x="442215" y="93586"/>
                      <a:pt x="446838" y="97552"/>
                      <a:pt x="451217" y="101776"/>
                    </a:cubicBezTo>
                    <a:cubicBezTo>
                      <a:pt x="456302" y="106732"/>
                      <a:pt x="460934" y="112130"/>
                      <a:pt x="465061" y="117906"/>
                    </a:cubicBezTo>
                    <a:lnTo>
                      <a:pt x="465061" y="117906"/>
                    </a:lnTo>
                    <a:cubicBezTo>
                      <a:pt x="568671" y="259168"/>
                      <a:pt x="479079" y="531287"/>
                      <a:pt x="226497" y="721631"/>
                    </a:cubicBezTo>
                    <a:lnTo>
                      <a:pt x="319833" y="721631"/>
                    </a:lnTo>
                    <a:lnTo>
                      <a:pt x="300765" y="700559"/>
                    </a:lnTo>
                    <a:cubicBezTo>
                      <a:pt x="330461" y="673278"/>
                      <a:pt x="358133" y="643889"/>
                      <a:pt x="383566" y="612628"/>
                    </a:cubicBezTo>
                    <a:lnTo>
                      <a:pt x="446080" y="674630"/>
                    </a:lnTo>
                    <a:cubicBezTo>
                      <a:pt x="470755" y="646846"/>
                      <a:pt x="493262" y="617215"/>
                      <a:pt x="513383" y="586005"/>
                    </a:cubicBezTo>
                    <a:cubicBezTo>
                      <a:pt x="513383" y="586005"/>
                      <a:pt x="480472" y="554614"/>
                      <a:pt x="445558" y="524349"/>
                    </a:cubicBezTo>
                    <a:cubicBezTo>
                      <a:pt x="463154" y="495676"/>
                      <a:pt x="478321" y="465598"/>
                      <a:pt x="490920" y="434424"/>
                    </a:cubicBezTo>
                    <a:cubicBezTo>
                      <a:pt x="515830" y="452992"/>
                      <a:pt x="539756" y="472848"/>
                      <a:pt x="562576" y="493912"/>
                    </a:cubicBezTo>
                    <a:cubicBezTo>
                      <a:pt x="574147" y="466905"/>
                      <a:pt x="583298" y="438931"/>
                      <a:pt x="589915" y="410316"/>
                    </a:cubicBezTo>
                    <a:cubicBezTo>
                      <a:pt x="566825" y="389619"/>
                      <a:pt x="542167" y="370717"/>
                      <a:pt x="516169" y="353777"/>
                    </a:cubicBezTo>
                    <a:cubicBezTo>
                      <a:pt x="521863" y="328824"/>
                      <a:pt x="525155" y="303387"/>
                      <a:pt x="526008" y="277812"/>
                    </a:cubicBezTo>
                    <a:cubicBezTo>
                      <a:pt x="551875" y="293341"/>
                      <a:pt x="576446" y="310914"/>
                      <a:pt x="599492" y="330363"/>
                    </a:cubicBezTo>
                    <a:cubicBezTo>
                      <a:pt x="599936" y="308228"/>
                      <a:pt x="597829" y="286116"/>
                      <a:pt x="593224" y="264458"/>
                    </a:cubicBezTo>
                    <a:cubicBezTo>
                      <a:pt x="571091" y="245804"/>
                      <a:pt x="547113" y="229446"/>
                      <a:pt x="521654" y="215636"/>
                    </a:cubicBezTo>
                    <a:cubicBezTo>
                      <a:pt x="518381" y="197094"/>
                      <a:pt x="513131" y="178953"/>
                      <a:pt x="505982" y="161525"/>
                    </a:cubicBezTo>
                    <a:cubicBezTo>
                      <a:pt x="505982" y="161525"/>
                      <a:pt x="505982" y="161525"/>
                      <a:pt x="505982" y="161525"/>
                    </a:cubicBezTo>
                    <a:cubicBezTo>
                      <a:pt x="524206" y="171120"/>
                      <a:pt x="541663" y="182077"/>
                      <a:pt x="558223" y="194304"/>
                    </a:cubicBezTo>
                    <a:cubicBezTo>
                      <a:pt x="538250" y="170669"/>
                      <a:pt x="515638" y="149374"/>
                      <a:pt x="490833" y="130827"/>
                    </a:cubicBezTo>
                    <a:cubicBezTo>
                      <a:pt x="486610" y="123785"/>
                      <a:pt x="481961" y="117008"/>
                      <a:pt x="476902" y="110535"/>
                    </a:cubicBezTo>
                    <a:cubicBezTo>
                      <a:pt x="511886" y="134321"/>
                      <a:pt x="543839" y="162246"/>
                      <a:pt x="572066" y="193697"/>
                    </a:cubicBezTo>
                    <a:cubicBezTo>
                      <a:pt x="583664" y="208633"/>
                      <a:pt x="592919" y="225242"/>
                      <a:pt x="599492" y="242952"/>
                    </a:cubicBezTo>
                    <a:cubicBezTo>
                      <a:pt x="601495" y="248155"/>
                      <a:pt x="603236" y="253358"/>
                      <a:pt x="604804" y="258474"/>
                    </a:cubicBezTo>
                    <a:cubicBezTo>
                      <a:pt x="628050" y="336520"/>
                      <a:pt x="613510" y="424104"/>
                      <a:pt x="587390" y="495906"/>
                    </a:cubicBezTo>
                    <a:cubicBezTo>
                      <a:pt x="555611" y="579123"/>
                      <a:pt x="508351" y="655613"/>
                      <a:pt x="448083" y="721371"/>
                    </a:cubicBezTo>
                    <a:lnTo>
                      <a:pt x="559093" y="721371"/>
                    </a:lnTo>
                    <a:cubicBezTo>
                      <a:pt x="569803" y="706109"/>
                      <a:pt x="579554" y="691627"/>
                      <a:pt x="589480" y="674977"/>
                    </a:cubicBezTo>
                    <a:cubicBezTo>
                      <a:pt x="582079" y="663791"/>
                      <a:pt x="548210" y="624334"/>
                      <a:pt x="548210" y="624334"/>
                    </a:cubicBezTo>
                    <a:cubicBezTo>
                      <a:pt x="567008" y="593910"/>
                      <a:pt x="583289" y="562007"/>
                      <a:pt x="596880" y="528945"/>
                    </a:cubicBezTo>
                    <a:cubicBezTo>
                      <a:pt x="611290" y="545057"/>
                      <a:pt x="624777" y="561964"/>
                      <a:pt x="637279" y="579588"/>
                    </a:cubicBezTo>
                    <a:cubicBezTo>
                      <a:pt x="648415" y="552170"/>
                      <a:pt x="656957" y="523777"/>
                      <a:pt x="662790" y="494779"/>
                    </a:cubicBezTo>
                    <a:cubicBezTo>
                      <a:pt x="651019" y="477079"/>
                      <a:pt x="638107" y="460162"/>
                      <a:pt x="624132" y="444136"/>
                    </a:cubicBezTo>
                    <a:cubicBezTo>
                      <a:pt x="630166" y="417650"/>
                      <a:pt x="633579" y="390638"/>
                      <a:pt x="634319" y="363489"/>
                    </a:cubicBezTo>
                    <a:cubicBezTo>
                      <a:pt x="647640" y="379358"/>
                      <a:pt x="665663" y="404506"/>
                      <a:pt x="665663" y="404506"/>
                    </a:cubicBezTo>
                    <a:lnTo>
                      <a:pt x="665663" y="404506"/>
                    </a:lnTo>
                    <a:cubicBezTo>
                      <a:pt x="661702" y="367919"/>
                      <a:pt x="649817" y="332624"/>
                      <a:pt x="630837" y="301053"/>
                    </a:cubicBezTo>
                    <a:cubicBezTo>
                      <a:pt x="630723" y="300031"/>
                      <a:pt x="630549" y="299017"/>
                      <a:pt x="630314" y="298017"/>
                    </a:cubicBezTo>
                    <a:cubicBezTo>
                      <a:pt x="627188" y="282560"/>
                      <a:pt x="623149" y="267300"/>
                      <a:pt x="618212" y="252318"/>
                    </a:cubicBezTo>
                    <a:cubicBezTo>
                      <a:pt x="636879" y="280547"/>
                      <a:pt x="652690" y="310554"/>
                      <a:pt x="665402" y="341896"/>
                    </a:cubicBezTo>
                    <a:cubicBezTo>
                      <a:pt x="678375" y="377457"/>
                      <a:pt x="684775" y="415062"/>
                      <a:pt x="684296" y="452894"/>
                    </a:cubicBezTo>
                    <a:cubicBezTo>
                      <a:pt x="684296" y="475094"/>
                      <a:pt x="679855" y="590862"/>
                      <a:pt x="591134" y="721718"/>
                    </a:cubicBezTo>
                    <a:lnTo>
                      <a:pt x="619083" y="721718"/>
                    </a:lnTo>
                    <a:cubicBezTo>
                      <a:pt x="636801" y="688947"/>
                      <a:pt x="652473" y="655119"/>
                      <a:pt x="666012" y="620432"/>
                    </a:cubicBezTo>
                    <a:cubicBezTo>
                      <a:pt x="666012" y="621560"/>
                      <a:pt x="672542" y="637776"/>
                      <a:pt x="677069" y="654252"/>
                    </a:cubicBezTo>
                    <a:cubicBezTo>
                      <a:pt x="686646" y="620450"/>
                      <a:pt x="693324" y="585901"/>
                      <a:pt x="697007" y="550972"/>
                    </a:cubicBezTo>
                    <a:cubicBezTo>
                      <a:pt x="695876" y="546376"/>
                      <a:pt x="693351" y="538918"/>
                      <a:pt x="691871" y="534322"/>
                    </a:cubicBezTo>
                    <a:cubicBezTo>
                      <a:pt x="695971" y="512965"/>
                      <a:pt x="698879" y="491397"/>
                      <a:pt x="700577" y="469718"/>
                    </a:cubicBezTo>
                    <a:cubicBezTo>
                      <a:pt x="703860" y="493541"/>
                      <a:pt x="705514" y="517559"/>
                      <a:pt x="705540" y="541606"/>
                    </a:cubicBezTo>
                    <a:cubicBezTo>
                      <a:pt x="705584" y="583085"/>
                      <a:pt x="700673" y="624421"/>
                      <a:pt x="690913" y="664745"/>
                    </a:cubicBezTo>
                    <a:cubicBezTo>
                      <a:pt x="685950" y="684343"/>
                      <a:pt x="679942" y="703594"/>
                      <a:pt x="673499" y="721718"/>
                    </a:cubicBezTo>
                    <a:lnTo>
                      <a:pt x="697530" y="721718"/>
                    </a:lnTo>
                    <a:cubicBezTo>
                      <a:pt x="796543" y="438389"/>
                      <a:pt x="646195" y="128765"/>
                      <a:pt x="361722" y="30152"/>
                    </a:cubicBezTo>
                    <a:cubicBezTo>
                      <a:pt x="304603" y="10352"/>
                      <a:pt x="244575" y="152"/>
                      <a:pt x="184096" y="-30"/>
                    </a:cubicBezTo>
                    <a:close/>
                  </a:path>
                </a:pathLst>
              </a:custGeom>
              <a:grpFill/>
              <a:ln w="10319" cap="flat">
                <a:no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FA779636-F96F-587B-0C5C-B2276132DBE0}"/>
                  </a:ext>
                </a:extLst>
              </p:cNvPr>
              <p:cNvSpPr/>
              <p:nvPr userDrawn="1"/>
            </p:nvSpPr>
            <p:spPr>
              <a:xfrm>
                <a:off x="-210" y="6065298"/>
                <a:ext cx="60959" cy="41199"/>
              </a:xfrm>
              <a:custGeom>
                <a:avLst/>
                <a:gdLst>
                  <a:gd name="connsiteX0" fmla="*/ 17362 w 51195"/>
                  <a:gd name="connsiteY0" fmla="*/ 4653 h 34600"/>
                  <a:gd name="connsiteX1" fmla="*/ -51 w 51195"/>
                  <a:gd name="connsiteY1" fmla="*/ 17227 h 34600"/>
                  <a:gd name="connsiteX2" fmla="*/ -51 w 51195"/>
                  <a:gd name="connsiteY2" fmla="*/ 34570 h 34600"/>
                  <a:gd name="connsiteX3" fmla="*/ 51144 w 51195"/>
                  <a:gd name="connsiteY3" fmla="*/ -30 h 34600"/>
                  <a:gd name="connsiteX4" fmla="*/ 17362 w 51195"/>
                  <a:gd name="connsiteY4" fmla="*/ 4653 h 3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95" h="34600">
                    <a:moveTo>
                      <a:pt x="17362" y="4653"/>
                    </a:moveTo>
                    <a:cubicBezTo>
                      <a:pt x="11442" y="8555"/>
                      <a:pt x="5695" y="12804"/>
                      <a:pt x="-51" y="17227"/>
                    </a:cubicBezTo>
                    <a:lnTo>
                      <a:pt x="-51" y="34570"/>
                    </a:lnTo>
                    <a:cubicBezTo>
                      <a:pt x="16148" y="21814"/>
                      <a:pt x="33258" y="10250"/>
                      <a:pt x="51144" y="-30"/>
                    </a:cubicBezTo>
                    <a:cubicBezTo>
                      <a:pt x="39785" y="714"/>
                      <a:pt x="28495" y="2279"/>
                      <a:pt x="17362" y="4653"/>
                    </a:cubicBezTo>
                    <a:close/>
                  </a:path>
                </a:pathLst>
              </a:custGeom>
              <a:grpFill/>
              <a:ln w="10319" cap="flat">
                <a:no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DB940DE9-3B92-9486-693C-A3D60AC150A8}"/>
                  </a:ext>
                </a:extLst>
              </p:cNvPr>
              <p:cNvSpPr/>
              <p:nvPr userDrawn="1"/>
            </p:nvSpPr>
            <p:spPr>
              <a:xfrm>
                <a:off x="-3" y="6065298"/>
                <a:ext cx="215183" cy="362016"/>
              </a:xfrm>
              <a:custGeom>
                <a:avLst/>
                <a:gdLst>
                  <a:gd name="connsiteX0" fmla="*/ 85797 w 180715"/>
                  <a:gd name="connsiteY0" fmla="*/ 304001 h 304030"/>
                  <a:gd name="connsiteX1" fmla="*/ 122452 w 180715"/>
                  <a:gd name="connsiteY1" fmla="*/ 259948 h 304030"/>
                  <a:gd name="connsiteX2" fmla="*/ 20584 w 180715"/>
                  <a:gd name="connsiteY2" fmla="*/ 212167 h 304030"/>
                  <a:gd name="connsiteX3" fmla="*/ 36256 w 180715"/>
                  <a:gd name="connsiteY3" fmla="*/ 181816 h 304030"/>
                  <a:gd name="connsiteX4" fmla="*/ 152490 w 180715"/>
                  <a:gd name="connsiteY4" fmla="*/ 211820 h 304030"/>
                  <a:gd name="connsiteX5" fmla="*/ 169904 w 180715"/>
                  <a:gd name="connsiteY5" fmla="*/ 169762 h 304030"/>
                  <a:gd name="connsiteX6" fmla="*/ 44440 w 180715"/>
                  <a:gd name="connsiteY6" fmla="*/ 156581 h 304030"/>
                  <a:gd name="connsiteX7" fmla="*/ 48097 w 180715"/>
                  <a:gd name="connsiteY7" fmla="*/ 131520 h 304030"/>
                  <a:gd name="connsiteX8" fmla="*/ 179307 w 180715"/>
                  <a:gd name="connsiteY8" fmla="*/ 128485 h 304030"/>
                  <a:gd name="connsiteX9" fmla="*/ 180178 w 180715"/>
                  <a:gd name="connsiteY9" fmla="*/ 95099 h 304030"/>
                  <a:gd name="connsiteX10" fmla="*/ 47313 w 180715"/>
                  <a:gd name="connsiteY10" fmla="*/ 112442 h 304030"/>
                  <a:gd name="connsiteX11" fmla="*/ 43221 w 180715"/>
                  <a:gd name="connsiteY11" fmla="*/ 95099 h 304030"/>
                  <a:gd name="connsiteX12" fmla="*/ 173822 w 180715"/>
                  <a:gd name="connsiteY12" fmla="*/ 65181 h 304030"/>
                  <a:gd name="connsiteX13" fmla="*/ 161458 w 180715"/>
                  <a:gd name="connsiteY13" fmla="*/ 42201 h 304030"/>
                  <a:gd name="connsiteX14" fmla="*/ 38171 w 180715"/>
                  <a:gd name="connsiteY14" fmla="*/ 80704 h 304030"/>
                  <a:gd name="connsiteX15" fmla="*/ 37214 w 180715"/>
                  <a:gd name="connsiteY15" fmla="*/ 80704 h 304030"/>
                  <a:gd name="connsiteX16" fmla="*/ 28507 w 180715"/>
                  <a:gd name="connsiteY16" fmla="*/ 68824 h 304030"/>
                  <a:gd name="connsiteX17" fmla="*/ 143087 w 180715"/>
                  <a:gd name="connsiteY17" fmla="*/ 23297 h 304030"/>
                  <a:gd name="connsiteX18" fmla="*/ 122713 w 180715"/>
                  <a:gd name="connsiteY18" fmla="*/ 11157 h 304030"/>
                  <a:gd name="connsiteX19" fmla="*/ 19713 w 180715"/>
                  <a:gd name="connsiteY19" fmla="*/ 60152 h 304030"/>
                  <a:gd name="connsiteX20" fmla="*/ 9265 w 180715"/>
                  <a:gd name="connsiteY20" fmla="*/ 52781 h 304030"/>
                  <a:gd name="connsiteX21" fmla="*/ 99205 w 180715"/>
                  <a:gd name="connsiteY21" fmla="*/ 3352 h 304030"/>
                  <a:gd name="connsiteX22" fmla="*/ 75958 w 180715"/>
                  <a:gd name="connsiteY22" fmla="*/ -30 h 304030"/>
                  <a:gd name="connsiteX23" fmla="*/ -51 w 180715"/>
                  <a:gd name="connsiteY23" fmla="*/ 47751 h 304030"/>
                  <a:gd name="connsiteX24" fmla="*/ -51 w 180715"/>
                  <a:gd name="connsiteY24" fmla="*/ 47751 h 304030"/>
                  <a:gd name="connsiteX25" fmla="*/ -51 w 180715"/>
                  <a:gd name="connsiteY25" fmla="*/ 67610 h 304030"/>
                  <a:gd name="connsiteX26" fmla="*/ 8656 w 180715"/>
                  <a:gd name="connsiteY26" fmla="*/ 73940 h 304030"/>
                  <a:gd name="connsiteX27" fmla="*/ -51 w 180715"/>
                  <a:gd name="connsiteY27" fmla="*/ 203235 h 304030"/>
                  <a:gd name="connsiteX28" fmla="*/ -51 w 180715"/>
                  <a:gd name="connsiteY28" fmla="*/ 243385 h 304030"/>
                  <a:gd name="connsiteX29" fmla="*/ 66033 w 180715"/>
                  <a:gd name="connsiteY29" fmla="*/ 289345 h 304030"/>
                  <a:gd name="connsiteX30" fmla="*/ 85797 w 180715"/>
                  <a:gd name="connsiteY30" fmla="*/ 304001 h 30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0715" h="304030">
                    <a:moveTo>
                      <a:pt x="85797" y="304001"/>
                    </a:moveTo>
                    <a:cubicBezTo>
                      <a:pt x="98978" y="290138"/>
                      <a:pt x="111223" y="275422"/>
                      <a:pt x="122452" y="259948"/>
                    </a:cubicBezTo>
                    <a:cubicBezTo>
                      <a:pt x="94504" y="244253"/>
                      <a:pt x="20584" y="212167"/>
                      <a:pt x="20584" y="212167"/>
                    </a:cubicBezTo>
                    <a:cubicBezTo>
                      <a:pt x="26695" y="202529"/>
                      <a:pt x="31939" y="192373"/>
                      <a:pt x="36256" y="181816"/>
                    </a:cubicBezTo>
                    <a:cubicBezTo>
                      <a:pt x="52189" y="185458"/>
                      <a:pt x="112614" y="199940"/>
                      <a:pt x="152490" y="211820"/>
                    </a:cubicBezTo>
                    <a:cubicBezTo>
                      <a:pt x="159381" y="198272"/>
                      <a:pt x="165203" y="184210"/>
                      <a:pt x="169904" y="169762"/>
                    </a:cubicBezTo>
                    <a:cubicBezTo>
                      <a:pt x="128418" y="162633"/>
                      <a:pt x="86507" y="158229"/>
                      <a:pt x="44440" y="156581"/>
                    </a:cubicBezTo>
                    <a:cubicBezTo>
                      <a:pt x="46527" y="148376"/>
                      <a:pt x="47753" y="139978"/>
                      <a:pt x="48097" y="131520"/>
                    </a:cubicBezTo>
                    <a:cubicBezTo>
                      <a:pt x="51580" y="131520"/>
                      <a:pt x="141520" y="126491"/>
                      <a:pt x="179307" y="128485"/>
                    </a:cubicBezTo>
                    <a:cubicBezTo>
                      <a:pt x="180753" y="117416"/>
                      <a:pt x="181045" y="106227"/>
                      <a:pt x="180178" y="95099"/>
                    </a:cubicBezTo>
                    <a:cubicBezTo>
                      <a:pt x="135482" y="97185"/>
                      <a:pt x="91039" y="102987"/>
                      <a:pt x="47313" y="112442"/>
                    </a:cubicBezTo>
                    <a:cubicBezTo>
                      <a:pt x="46465" y="106552"/>
                      <a:pt x="45097" y="100749"/>
                      <a:pt x="43221" y="95099"/>
                    </a:cubicBezTo>
                    <a:cubicBezTo>
                      <a:pt x="85780" y="81295"/>
                      <a:pt x="129485" y="71284"/>
                      <a:pt x="173822" y="65181"/>
                    </a:cubicBezTo>
                    <a:cubicBezTo>
                      <a:pt x="170801" y="56982"/>
                      <a:pt x="166640" y="49247"/>
                      <a:pt x="161458" y="42201"/>
                    </a:cubicBezTo>
                    <a:cubicBezTo>
                      <a:pt x="119306" y="51399"/>
                      <a:pt x="78050" y="64283"/>
                      <a:pt x="38171" y="80704"/>
                    </a:cubicBezTo>
                    <a:lnTo>
                      <a:pt x="37214" y="80704"/>
                    </a:lnTo>
                    <a:cubicBezTo>
                      <a:pt x="34700" y="76476"/>
                      <a:pt x="31784" y="72497"/>
                      <a:pt x="28507" y="68824"/>
                    </a:cubicBezTo>
                    <a:cubicBezTo>
                      <a:pt x="65262" y="50278"/>
                      <a:pt x="103608" y="35042"/>
                      <a:pt x="143087" y="23297"/>
                    </a:cubicBezTo>
                    <a:cubicBezTo>
                      <a:pt x="136786" y="18485"/>
                      <a:pt x="129949" y="14412"/>
                      <a:pt x="122713" y="11157"/>
                    </a:cubicBezTo>
                    <a:cubicBezTo>
                      <a:pt x="86793" y="23950"/>
                      <a:pt x="52281" y="40367"/>
                      <a:pt x="19713" y="60152"/>
                    </a:cubicBezTo>
                    <a:cubicBezTo>
                      <a:pt x="16411" y="57449"/>
                      <a:pt x="12920" y="54986"/>
                      <a:pt x="9265" y="52781"/>
                    </a:cubicBezTo>
                    <a:cubicBezTo>
                      <a:pt x="37490" y="33320"/>
                      <a:pt x="67625" y="16759"/>
                      <a:pt x="99205" y="3352"/>
                    </a:cubicBezTo>
                    <a:cubicBezTo>
                      <a:pt x="91549" y="1667"/>
                      <a:pt x="83780" y="536"/>
                      <a:pt x="75958" y="-30"/>
                    </a:cubicBezTo>
                    <a:cubicBezTo>
                      <a:pt x="49002" y="13183"/>
                      <a:pt x="23523" y="29199"/>
                      <a:pt x="-51" y="47751"/>
                    </a:cubicBezTo>
                    <a:lnTo>
                      <a:pt x="-51" y="47751"/>
                    </a:lnTo>
                    <a:lnTo>
                      <a:pt x="-51" y="67610"/>
                    </a:lnTo>
                    <a:cubicBezTo>
                      <a:pt x="3050" y="69434"/>
                      <a:pt x="5966" y="71554"/>
                      <a:pt x="8656" y="73940"/>
                    </a:cubicBezTo>
                    <a:cubicBezTo>
                      <a:pt x="38258" y="100649"/>
                      <a:pt x="33470" y="155454"/>
                      <a:pt x="-51" y="203235"/>
                    </a:cubicBezTo>
                    <a:lnTo>
                      <a:pt x="-51" y="243385"/>
                    </a:lnTo>
                    <a:lnTo>
                      <a:pt x="66033" y="289345"/>
                    </a:lnTo>
                    <a:cubicBezTo>
                      <a:pt x="72417" y="293855"/>
                      <a:pt x="79006" y="298740"/>
                      <a:pt x="85797" y="304001"/>
                    </a:cubicBezTo>
                    <a:close/>
                  </a:path>
                </a:pathLst>
              </a:custGeom>
              <a:grpFill/>
              <a:ln w="10319"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7169787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128E1D9-3EFE-92F5-4AA6-3ED0F5E86B1D}"/>
              </a:ext>
            </a:extLst>
          </p:cNvPr>
          <p:cNvSpPr/>
          <p:nvPr userDrawn="1"/>
        </p:nvSpPr>
        <p:spPr>
          <a:xfrm>
            <a:off x="11426824" y="-1"/>
            <a:ext cx="765176"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4A549B9-9B7A-646E-B2B4-5CBC9EECB92C}"/>
              </a:ext>
            </a:extLst>
          </p:cNvPr>
          <p:cNvSpPr/>
          <p:nvPr userDrawn="1"/>
        </p:nvSpPr>
        <p:spPr>
          <a:xfrm>
            <a:off x="9525000" y="-1"/>
            <a:ext cx="1901824"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440DBD-72F9-81C3-F1A8-D1F0AD3D40DF}"/>
              </a:ext>
            </a:extLst>
          </p:cNvPr>
          <p:cNvSpPr/>
          <p:nvPr userDrawn="1"/>
        </p:nvSpPr>
        <p:spPr>
          <a:xfrm>
            <a:off x="0" y="-5286"/>
            <a:ext cx="6867525" cy="6861600"/>
          </a:xfrm>
          <a:prstGeom prst="rect">
            <a:avLst/>
          </a:prstGeom>
          <a:solidFill>
            <a:srgbClr val="151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6221CF-38A5-A530-5A28-BEAFC33F9E55}"/>
              </a:ext>
            </a:extLst>
          </p:cNvPr>
          <p:cNvSpPr/>
          <p:nvPr userDrawn="1"/>
        </p:nvSpPr>
        <p:spPr>
          <a:xfrm>
            <a:off x="6867524" y="-1"/>
            <a:ext cx="2657476" cy="6861600"/>
          </a:xfrm>
          <a:prstGeom prst="rect">
            <a:avLst/>
          </a:prstGeom>
          <a:solidFill>
            <a:srgbClr val="001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8F4B83C-0516-6810-646C-9C98D97AB189}"/>
              </a:ext>
            </a:extLst>
          </p:cNvPr>
          <p:cNvSpPr>
            <a:spLocks noGrp="1"/>
          </p:cNvSpPr>
          <p:nvPr>
            <p:ph type="body" idx="1" hasCustomPrompt="1"/>
          </p:nvPr>
        </p:nvSpPr>
        <p:spPr>
          <a:xfrm>
            <a:off x="392400" y="3060000"/>
            <a:ext cx="6082665" cy="482183"/>
          </a:xfrm>
        </p:spPr>
        <p:txBody>
          <a:bodyPr>
            <a:spAutoFit/>
          </a:bodyPr>
          <a:lstStyle>
            <a:lvl1pPr marL="0" indent="0">
              <a:spcBef>
                <a:spcPts val="0"/>
              </a:spcBef>
              <a:spcAft>
                <a:spcPts val="400"/>
              </a:spcAft>
              <a:buNone/>
              <a:defRPr sz="1600">
                <a:solidFill>
                  <a:schemeClr val="bg1"/>
                </a:solidFill>
              </a:defRPr>
            </a:lvl1pPr>
            <a:lvl2pPr marL="0" indent="0">
              <a:buNone/>
              <a:defRPr sz="12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Presenter Name</a:t>
            </a:r>
          </a:p>
          <a:p>
            <a:pPr lvl="1"/>
            <a:r>
              <a:rPr lang="en-US"/>
              <a:t>Presenter Title</a:t>
            </a:r>
            <a:endParaRPr lang="en-GB"/>
          </a:p>
        </p:txBody>
      </p:sp>
      <p:sp>
        <p:nvSpPr>
          <p:cNvPr id="6" name="Slide Number Placeholder 5">
            <a:extLst>
              <a:ext uri="{FF2B5EF4-FFF2-40B4-BE49-F238E27FC236}">
                <a16:creationId xmlns:a16="http://schemas.microsoft.com/office/drawing/2014/main" id="{861920A1-CC0A-0DAB-DFEE-28314A09263D}"/>
              </a:ext>
            </a:extLst>
          </p:cNvPr>
          <p:cNvSpPr>
            <a:spLocks noGrp="1"/>
          </p:cNvSpPr>
          <p:nvPr>
            <p:ph type="sldNum" sz="quarter" idx="12"/>
          </p:nvPr>
        </p:nvSpPr>
        <p:spPr/>
        <p:txBody>
          <a:bodyPr/>
          <a:lstStyle>
            <a:lvl1pPr>
              <a:defRPr>
                <a:solidFill>
                  <a:schemeClr val="tx2"/>
                </a:solidFill>
              </a:defRPr>
            </a:lvl1pPr>
          </a:lstStyle>
          <a:p>
            <a:fld id="{24FD2396-7F2C-D741-B592-F93892A44B62}" type="slidenum">
              <a:rPr lang="en-GB" smtClean="0"/>
              <a:pPr/>
              <a:t>‹#›</a:t>
            </a:fld>
            <a:endParaRPr lang="en-GB"/>
          </a:p>
        </p:txBody>
      </p:sp>
      <p:sp>
        <p:nvSpPr>
          <p:cNvPr id="15" name="Title 1">
            <a:extLst>
              <a:ext uri="{FF2B5EF4-FFF2-40B4-BE49-F238E27FC236}">
                <a16:creationId xmlns:a16="http://schemas.microsoft.com/office/drawing/2014/main" id="{47C9983F-0604-3EC0-D737-5E72F4CCD59A}"/>
              </a:ext>
            </a:extLst>
          </p:cNvPr>
          <p:cNvSpPr>
            <a:spLocks noGrp="1"/>
          </p:cNvSpPr>
          <p:nvPr>
            <p:ph type="ctrTitle"/>
          </p:nvPr>
        </p:nvSpPr>
        <p:spPr>
          <a:xfrm>
            <a:off x="391160" y="1152000"/>
            <a:ext cx="6082665" cy="1384995"/>
          </a:xfrm>
        </p:spPr>
        <p:txBody>
          <a:bodyPr wrap="square" anchor="t">
            <a:spAutoFit/>
          </a:bodyPr>
          <a:lstStyle>
            <a:lvl1pPr algn="l">
              <a:defRPr sz="5000" b="0">
                <a:solidFill>
                  <a:schemeClr val="bg1"/>
                </a:solidFill>
              </a:defRPr>
            </a:lvl1pPr>
          </a:lstStyle>
          <a:p>
            <a:r>
              <a:rPr lang="en-GB"/>
              <a:t>Click to edit Master title style</a:t>
            </a:r>
          </a:p>
        </p:txBody>
      </p:sp>
      <p:sp>
        <p:nvSpPr>
          <p:cNvPr id="2" name="Picture Placeholder 5">
            <a:extLst>
              <a:ext uri="{FF2B5EF4-FFF2-40B4-BE49-F238E27FC236}">
                <a16:creationId xmlns:a16="http://schemas.microsoft.com/office/drawing/2014/main" id="{E7CE1986-54E9-A9BC-DE82-F1C0FBCD17CC}"/>
              </a:ext>
            </a:extLst>
          </p:cNvPr>
          <p:cNvSpPr>
            <a:spLocks noGrp="1"/>
          </p:cNvSpPr>
          <p:nvPr>
            <p:ph type="pic" sz="quarter" idx="13" hasCustomPrompt="1"/>
          </p:nvPr>
        </p:nvSpPr>
        <p:spPr>
          <a:xfrm>
            <a:off x="6867524" y="0"/>
            <a:ext cx="2657475" cy="6859588"/>
          </a:xfrm>
          <a:blipFill dpi="0" rotWithShape="1">
            <a:blip r:embed="rId2"/>
            <a:srcRect/>
            <a:tile tx="0" ty="0" sx="100000" sy="100000" flip="none" algn="tl"/>
          </a:blipFill>
        </p:spPr>
        <p:txBody>
          <a:bodyPr lIns="72000" tIns="36000"/>
          <a:lstStyle>
            <a:lvl1pPr>
              <a:defRPr>
                <a:solidFill>
                  <a:schemeClr val="bg1"/>
                </a:solidFill>
              </a:defRPr>
            </a:lvl1pPr>
          </a:lstStyle>
          <a:p>
            <a:r>
              <a:rPr lang="en-US"/>
              <a:t>Insert image here or delete</a:t>
            </a:r>
          </a:p>
        </p:txBody>
      </p:sp>
    </p:spTree>
    <p:extLst>
      <p:ext uri="{BB962C8B-B14F-4D97-AF65-F5344CB8AC3E}">
        <p14:creationId xmlns:p14="http://schemas.microsoft.com/office/powerpoint/2010/main" val="42893507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128E1D9-3EFE-92F5-4AA6-3ED0F5E86B1D}"/>
              </a:ext>
            </a:extLst>
          </p:cNvPr>
          <p:cNvSpPr/>
          <p:nvPr userDrawn="1"/>
        </p:nvSpPr>
        <p:spPr>
          <a:xfrm>
            <a:off x="11045825" y="-2"/>
            <a:ext cx="1146175"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6221CF-38A5-A530-5A28-BEAFC33F9E55}"/>
              </a:ext>
            </a:extLst>
          </p:cNvPr>
          <p:cNvSpPr/>
          <p:nvPr userDrawn="1"/>
        </p:nvSpPr>
        <p:spPr>
          <a:xfrm>
            <a:off x="6867524" y="-1"/>
            <a:ext cx="2590801" cy="68638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440DBD-72F9-81C3-F1A8-D1F0AD3D40DF}"/>
              </a:ext>
            </a:extLst>
          </p:cNvPr>
          <p:cNvSpPr/>
          <p:nvPr userDrawn="1"/>
        </p:nvSpPr>
        <p:spPr>
          <a:xfrm>
            <a:off x="0" y="-2"/>
            <a:ext cx="6867525" cy="68638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4A549B9-9B7A-646E-B2B4-5CBC9EECB92C}"/>
              </a:ext>
            </a:extLst>
          </p:cNvPr>
          <p:cNvSpPr/>
          <p:nvPr userDrawn="1"/>
        </p:nvSpPr>
        <p:spPr>
          <a:xfrm>
            <a:off x="9144000" y="-2"/>
            <a:ext cx="2282825" cy="686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Slide Number Placeholder 5">
            <a:extLst>
              <a:ext uri="{FF2B5EF4-FFF2-40B4-BE49-F238E27FC236}">
                <a16:creationId xmlns:a16="http://schemas.microsoft.com/office/drawing/2014/main" id="{861920A1-CC0A-0DAB-DFEE-28314A09263D}"/>
              </a:ext>
            </a:extLst>
          </p:cNvPr>
          <p:cNvSpPr>
            <a:spLocks noGrp="1"/>
          </p:cNvSpPr>
          <p:nvPr>
            <p:ph type="sldNum" sz="quarter" idx="12"/>
          </p:nvPr>
        </p:nvSpPr>
        <p:spPr/>
        <p:txBody>
          <a:bodyPr/>
          <a:lstStyle>
            <a:lvl1pPr>
              <a:defRPr>
                <a:solidFill>
                  <a:schemeClr val="bg1"/>
                </a:solidFill>
              </a:defRPr>
            </a:lvl1pPr>
          </a:lstStyle>
          <a:p>
            <a:fld id="{24FD2396-7F2C-D741-B592-F93892A44B62}" type="slidenum">
              <a:rPr lang="en-GB" smtClean="0"/>
              <a:pPr/>
              <a:t>‹#›</a:t>
            </a:fld>
            <a:endParaRPr lang="en-GB"/>
          </a:p>
        </p:txBody>
      </p:sp>
      <p:sp>
        <p:nvSpPr>
          <p:cNvPr id="41" name="Title 1">
            <a:extLst>
              <a:ext uri="{FF2B5EF4-FFF2-40B4-BE49-F238E27FC236}">
                <a16:creationId xmlns:a16="http://schemas.microsoft.com/office/drawing/2014/main" id="{4012D367-0B2D-FDC8-DCBC-B7230BA2F6F4}"/>
              </a:ext>
            </a:extLst>
          </p:cNvPr>
          <p:cNvSpPr>
            <a:spLocks noGrp="1"/>
          </p:cNvSpPr>
          <p:nvPr>
            <p:ph type="ctrTitle"/>
          </p:nvPr>
        </p:nvSpPr>
        <p:spPr>
          <a:xfrm>
            <a:off x="391160" y="1153160"/>
            <a:ext cx="6082665" cy="1384995"/>
          </a:xfrm>
        </p:spPr>
        <p:txBody>
          <a:bodyPr wrap="square" anchor="t">
            <a:spAutoFit/>
          </a:bodyPr>
          <a:lstStyle>
            <a:lvl1pPr algn="l">
              <a:defRPr sz="5000" b="0">
                <a:solidFill>
                  <a:schemeClr val="bg1"/>
                </a:solidFill>
              </a:defRPr>
            </a:lvl1pPr>
          </a:lstStyle>
          <a:p>
            <a:r>
              <a:rPr lang="en-GB"/>
              <a:t>Click to edit Master title style</a:t>
            </a:r>
          </a:p>
        </p:txBody>
      </p:sp>
      <p:sp>
        <p:nvSpPr>
          <p:cNvPr id="9" name="Text Placeholder 2">
            <a:extLst>
              <a:ext uri="{FF2B5EF4-FFF2-40B4-BE49-F238E27FC236}">
                <a16:creationId xmlns:a16="http://schemas.microsoft.com/office/drawing/2014/main" id="{58F4B83C-0516-6810-646C-9C98D97AB189}"/>
              </a:ext>
            </a:extLst>
          </p:cNvPr>
          <p:cNvSpPr>
            <a:spLocks noGrp="1"/>
          </p:cNvSpPr>
          <p:nvPr>
            <p:ph type="body" idx="1" hasCustomPrompt="1"/>
          </p:nvPr>
        </p:nvSpPr>
        <p:spPr>
          <a:xfrm>
            <a:off x="392400" y="3060000"/>
            <a:ext cx="6082665" cy="482183"/>
          </a:xfrm>
        </p:spPr>
        <p:txBody>
          <a:bodyPr>
            <a:spAutoFit/>
          </a:bodyPr>
          <a:lstStyle>
            <a:lvl1pPr marL="0" indent="0">
              <a:spcBef>
                <a:spcPts val="0"/>
              </a:spcBef>
              <a:spcAft>
                <a:spcPts val="400"/>
              </a:spcAft>
              <a:buNone/>
              <a:defRPr sz="1600">
                <a:solidFill>
                  <a:schemeClr val="bg1"/>
                </a:solidFill>
              </a:defRPr>
            </a:lvl1pPr>
            <a:lvl2pPr marL="0" indent="0">
              <a:buNone/>
              <a:defRPr sz="12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Presenter Name</a:t>
            </a:r>
          </a:p>
          <a:p>
            <a:pPr lvl="1"/>
            <a:r>
              <a:rPr lang="en-US"/>
              <a:t>Presenter Title</a:t>
            </a:r>
            <a:endParaRPr lang="en-GB"/>
          </a:p>
        </p:txBody>
      </p:sp>
    </p:spTree>
    <p:extLst>
      <p:ext uri="{BB962C8B-B14F-4D97-AF65-F5344CB8AC3E}">
        <p14:creationId xmlns:p14="http://schemas.microsoft.com/office/powerpoint/2010/main" val="585678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Header for Pri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FAEA3B-2CCA-8B79-9964-61FC966B41A9}"/>
              </a:ext>
            </a:extLst>
          </p:cNvPr>
          <p:cNvGrpSpPr/>
          <p:nvPr userDrawn="1"/>
        </p:nvGrpSpPr>
        <p:grpSpPr>
          <a:xfrm>
            <a:off x="10664826" y="-2"/>
            <a:ext cx="1527174" cy="6863830"/>
            <a:chOff x="9906000" y="-2"/>
            <a:chExt cx="2286000" cy="6863830"/>
          </a:xfrm>
        </p:grpSpPr>
        <p:sp>
          <p:nvSpPr>
            <p:cNvPr id="3" name="Rectangle 2">
              <a:extLst>
                <a:ext uri="{FF2B5EF4-FFF2-40B4-BE49-F238E27FC236}">
                  <a16:creationId xmlns:a16="http://schemas.microsoft.com/office/drawing/2014/main" id="{2D704BDA-063A-DACF-B2E0-6517042B1F33}"/>
                </a:ext>
              </a:extLst>
            </p:cNvPr>
            <p:cNvSpPr/>
            <p:nvPr userDrawn="1"/>
          </p:nvSpPr>
          <p:spPr>
            <a:xfrm>
              <a:off x="11814175" y="-2"/>
              <a:ext cx="377825"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3A43CF-4BFB-95C7-9655-4C950D08D748}"/>
                </a:ext>
              </a:extLst>
            </p:cNvPr>
            <p:cNvSpPr/>
            <p:nvPr userDrawn="1"/>
          </p:nvSpPr>
          <p:spPr>
            <a:xfrm>
              <a:off x="9906000" y="-1"/>
              <a:ext cx="1136650" cy="68638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6F72DE-E919-EA01-A48C-CA490B9E5338}"/>
                </a:ext>
              </a:extLst>
            </p:cNvPr>
            <p:cNvSpPr/>
            <p:nvPr userDrawn="1"/>
          </p:nvSpPr>
          <p:spPr>
            <a:xfrm>
              <a:off x="11045825" y="-2"/>
              <a:ext cx="768350" cy="686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7" name="Slide Number Placeholder 5">
            <a:extLst>
              <a:ext uri="{FF2B5EF4-FFF2-40B4-BE49-F238E27FC236}">
                <a16:creationId xmlns:a16="http://schemas.microsoft.com/office/drawing/2014/main" id="{FDE9173D-55AC-87D8-D3AC-0375662898BB}"/>
              </a:ext>
            </a:extLst>
          </p:cNvPr>
          <p:cNvSpPr>
            <a:spLocks noGrp="1"/>
          </p:cNvSpPr>
          <p:nvPr>
            <p:ph type="sldNum" sz="quarter" idx="12"/>
          </p:nvPr>
        </p:nvSpPr>
        <p:spPr>
          <a:xfrm>
            <a:off x="11379000" y="6473323"/>
            <a:ext cx="432000" cy="184666"/>
          </a:xfrm>
        </p:spPr>
        <p:txBody>
          <a:bodyPr/>
          <a:lstStyle>
            <a:lvl1pPr>
              <a:defRPr>
                <a:solidFill>
                  <a:schemeClr val="bg1"/>
                </a:solidFill>
              </a:defRPr>
            </a:lvl1pPr>
          </a:lstStyle>
          <a:p>
            <a:fld id="{24FD2396-7F2C-D741-B592-F93892A44B62}" type="slidenum">
              <a:rPr lang="en-GB" smtClean="0"/>
              <a:pPr/>
              <a:t>‹#›</a:t>
            </a:fld>
            <a:endParaRPr lang="en-GB"/>
          </a:p>
        </p:txBody>
      </p:sp>
      <p:sp>
        <p:nvSpPr>
          <p:cNvPr id="9" name="Title 1">
            <a:extLst>
              <a:ext uri="{FF2B5EF4-FFF2-40B4-BE49-F238E27FC236}">
                <a16:creationId xmlns:a16="http://schemas.microsoft.com/office/drawing/2014/main" id="{4F056ED1-AB1E-8731-B4A8-24F2489F02A5}"/>
              </a:ext>
            </a:extLst>
          </p:cNvPr>
          <p:cNvSpPr>
            <a:spLocks noGrp="1"/>
          </p:cNvSpPr>
          <p:nvPr>
            <p:ph type="ctrTitle"/>
          </p:nvPr>
        </p:nvSpPr>
        <p:spPr>
          <a:xfrm>
            <a:off x="391160" y="1153160"/>
            <a:ext cx="6082665" cy="1384995"/>
          </a:xfrm>
        </p:spPr>
        <p:txBody>
          <a:bodyPr wrap="square" anchor="t">
            <a:spAutoFit/>
          </a:bodyPr>
          <a:lstStyle>
            <a:lvl1pPr algn="l">
              <a:defRPr sz="5000" b="0">
                <a:solidFill>
                  <a:schemeClr val="tx1"/>
                </a:solidFill>
              </a:defRPr>
            </a:lvl1pPr>
          </a:lstStyle>
          <a:p>
            <a:r>
              <a:rPr lang="en-GB"/>
              <a:t>Click to edit Master title style</a:t>
            </a:r>
          </a:p>
        </p:txBody>
      </p:sp>
      <p:sp>
        <p:nvSpPr>
          <p:cNvPr id="10" name="Text Placeholder 2">
            <a:extLst>
              <a:ext uri="{FF2B5EF4-FFF2-40B4-BE49-F238E27FC236}">
                <a16:creationId xmlns:a16="http://schemas.microsoft.com/office/drawing/2014/main" id="{58F4B83C-0516-6810-646C-9C98D97AB189}"/>
              </a:ext>
            </a:extLst>
          </p:cNvPr>
          <p:cNvSpPr>
            <a:spLocks noGrp="1"/>
          </p:cNvSpPr>
          <p:nvPr>
            <p:ph type="body" idx="1" hasCustomPrompt="1"/>
          </p:nvPr>
        </p:nvSpPr>
        <p:spPr>
          <a:xfrm>
            <a:off x="392400" y="3060000"/>
            <a:ext cx="6082665" cy="482183"/>
          </a:xfrm>
        </p:spPr>
        <p:txBody>
          <a:bodyPr>
            <a:spAutoFit/>
          </a:bodyPr>
          <a:lstStyle>
            <a:lvl1pPr marL="0" indent="0">
              <a:spcBef>
                <a:spcPts val="0"/>
              </a:spcBef>
              <a:spcAft>
                <a:spcPts val="400"/>
              </a:spcAft>
              <a:buNone/>
              <a:defRPr sz="1600">
                <a:solidFill>
                  <a:schemeClr val="tx2"/>
                </a:solidFill>
              </a:defRPr>
            </a:lvl1pPr>
            <a:lvl2pPr marL="0" indent="0">
              <a:buNone/>
              <a:defRPr sz="1200">
                <a:solidFill>
                  <a:schemeClr val="tx2"/>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Presenter Name</a:t>
            </a:r>
          </a:p>
          <a:p>
            <a:pPr lvl="1"/>
            <a:r>
              <a:rPr lang="en-US"/>
              <a:t>Presenter Title</a:t>
            </a:r>
            <a:endParaRPr lang="en-GB"/>
          </a:p>
        </p:txBody>
      </p:sp>
    </p:spTree>
    <p:extLst>
      <p:ext uri="{BB962C8B-B14F-4D97-AF65-F5344CB8AC3E}">
        <p14:creationId xmlns:p14="http://schemas.microsoft.com/office/powerpoint/2010/main" val="19870093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C95E368-70DB-F07B-0C5A-2627748FF70C}"/>
              </a:ext>
            </a:extLst>
          </p:cNvPr>
          <p:cNvSpPr/>
          <p:nvPr userDrawn="1"/>
        </p:nvSpPr>
        <p:spPr>
          <a:xfrm flipV="1">
            <a:off x="0" y="3047999"/>
            <a:ext cx="4186239" cy="3809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4AE6D4-A3EA-98C5-F9C9-F043B07BB8FF}"/>
              </a:ext>
            </a:extLst>
          </p:cNvPr>
          <p:cNvSpPr/>
          <p:nvPr userDrawn="1"/>
        </p:nvSpPr>
        <p:spPr>
          <a:xfrm flipV="1">
            <a:off x="0" y="1"/>
            <a:ext cx="4186239" cy="304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Rectangle 7">
            <a:extLst>
              <a:ext uri="{FF2B5EF4-FFF2-40B4-BE49-F238E27FC236}">
                <a16:creationId xmlns:a16="http://schemas.microsoft.com/office/drawing/2014/main" id="{F0D4E497-96DD-8CA1-3CA7-6596933F45A1}"/>
              </a:ext>
            </a:extLst>
          </p:cNvPr>
          <p:cNvSpPr/>
          <p:nvPr userDrawn="1"/>
        </p:nvSpPr>
        <p:spPr>
          <a:xfrm>
            <a:off x="4186239" y="1"/>
            <a:ext cx="8005761"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E5953D-0B71-E3B4-906E-497A5DB1AF90}"/>
              </a:ext>
            </a:extLst>
          </p:cNvPr>
          <p:cNvSpPr>
            <a:spLocks noGrp="1"/>
          </p:cNvSpPr>
          <p:nvPr>
            <p:ph type="title" hasCustomPrompt="1"/>
          </p:nvPr>
        </p:nvSpPr>
        <p:spPr>
          <a:xfrm>
            <a:off x="381001" y="346076"/>
            <a:ext cx="3427414" cy="762000"/>
          </a:xfrm>
        </p:spPr>
        <p:txBody>
          <a:bodyPr/>
          <a:lstStyle>
            <a:lvl1pPr>
              <a:defRPr>
                <a:solidFill>
                  <a:schemeClr val="bg1"/>
                </a:solidFill>
              </a:defRPr>
            </a:lvl1pPr>
          </a:lstStyle>
          <a:p>
            <a:r>
              <a:rPr lang="en-GB"/>
              <a:t>Agenda</a:t>
            </a:r>
          </a:p>
        </p:txBody>
      </p:sp>
      <p:sp>
        <p:nvSpPr>
          <p:cNvPr id="6" name="Text Placeholder 5">
            <a:extLst>
              <a:ext uri="{FF2B5EF4-FFF2-40B4-BE49-F238E27FC236}">
                <a16:creationId xmlns:a16="http://schemas.microsoft.com/office/drawing/2014/main" id="{5951D23C-7E0F-0338-F811-E3F7329FA5C0}"/>
              </a:ext>
            </a:extLst>
          </p:cNvPr>
          <p:cNvSpPr>
            <a:spLocks noGrp="1"/>
          </p:cNvSpPr>
          <p:nvPr>
            <p:ph type="body" sz="quarter" idx="17" hasCustomPrompt="1"/>
          </p:nvPr>
        </p:nvSpPr>
        <p:spPr>
          <a:xfrm>
            <a:off x="4572001" y="381000"/>
            <a:ext cx="7242174" cy="5329238"/>
          </a:xfrm>
        </p:spPr>
        <p:txBody>
          <a:bodyPr/>
          <a:lstStyle>
            <a:lvl1pPr marL="539750" indent="-539750">
              <a:buFont typeface="+mj-lt"/>
              <a:buAutoNum type="arabicPeriod"/>
              <a:tabLst>
                <a:tab pos="5770563" algn="l"/>
                <a:tab pos="5997575" algn="l"/>
              </a:tabLst>
              <a:defRPr sz="3200">
                <a:solidFill>
                  <a:schemeClr val="bg1"/>
                </a:solidFill>
              </a:defRPr>
            </a:lvl1pPr>
            <a:lvl2pPr marL="846138" indent="-307975">
              <a:buFont typeface="Arial" panose="020B0604020202020204" pitchFamily="34" charset="0"/>
              <a:buChar char="•"/>
              <a:tabLst/>
              <a:defRPr>
                <a:solidFill>
                  <a:schemeClr val="bg1"/>
                </a:solidFill>
              </a:defRPr>
            </a:lvl2pPr>
            <a:lvl3pPr marL="12700" indent="0">
              <a:buFont typeface="Arial" panose="020B0604020202020204" pitchFamily="34" charset="0"/>
              <a:buNone/>
              <a:tabLst/>
              <a:defRPr>
                <a:solidFill>
                  <a:schemeClr val="bg1"/>
                </a:solidFill>
              </a:defRPr>
            </a:lvl3pPr>
            <a:lvl4pPr marL="12700" indent="0">
              <a:buFont typeface="Arial" panose="020B0604020202020204" pitchFamily="34" charset="0"/>
              <a:buNone/>
              <a:tabLst/>
              <a:defRPr>
                <a:solidFill>
                  <a:schemeClr val="bg1"/>
                </a:solidFill>
              </a:defRPr>
            </a:lvl4pPr>
            <a:lvl5pPr marL="12700" indent="0">
              <a:buFont typeface="Arial" panose="020B0604020202020204" pitchFamily="34" charset="0"/>
              <a:buNone/>
              <a:tabLst/>
              <a:defRPr>
                <a:solidFill>
                  <a:schemeClr val="bg1"/>
                </a:solidFill>
              </a:defRPr>
            </a:lvl5pPr>
          </a:lstStyle>
          <a:p>
            <a:pPr marL="539750" marR="0" lvl="0" indent="-539750" algn="l" defTabSz="914400" rtl="0" eaLnBrk="1" fontAlgn="auto" latinLnBrk="0" hangingPunct="1">
              <a:lnSpc>
                <a:spcPct val="100000"/>
              </a:lnSpc>
              <a:spcBef>
                <a:spcPts val="600"/>
              </a:spcBef>
              <a:spcAft>
                <a:spcPts val="600"/>
              </a:spcAft>
              <a:buClrTx/>
              <a:buSzTx/>
              <a:buFont typeface="+mj-lt"/>
              <a:buAutoNum type="arabicPeriod"/>
              <a:tabLst>
                <a:tab pos="6120000" algn="l"/>
              </a:tabLst>
              <a:defRPr/>
            </a:pPr>
            <a:r>
              <a:rPr lang="en-GB"/>
              <a:t>Section header	##</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2">
            <a:extLst>
              <a:ext uri="{FF2B5EF4-FFF2-40B4-BE49-F238E27FC236}">
                <a16:creationId xmlns:a16="http://schemas.microsoft.com/office/drawing/2014/main" id="{09821CFF-B682-6257-52B3-A8A487A0CC14}"/>
              </a:ext>
            </a:extLst>
          </p:cNvPr>
          <p:cNvSpPr>
            <a:spLocks noGrp="1"/>
          </p:cNvSpPr>
          <p:nvPr>
            <p:ph type="ftr" sz="quarter" idx="18"/>
          </p:nvPr>
        </p:nvSpPr>
        <p:spPr/>
        <p:txBody>
          <a:bodyPr/>
          <a:lstStyle>
            <a:lvl1pPr>
              <a:defRPr>
                <a:solidFill>
                  <a:schemeClr val="bg1"/>
                </a:solidFill>
              </a:defRPr>
            </a:lvl1pPr>
          </a:lstStyle>
          <a:p>
            <a:r>
              <a:rPr lang="en-GB"/>
              <a:t>Slide footer </a:t>
            </a:r>
          </a:p>
        </p:txBody>
      </p:sp>
      <p:sp>
        <p:nvSpPr>
          <p:cNvPr id="5" name="Slide Number Placeholder 4">
            <a:extLst>
              <a:ext uri="{FF2B5EF4-FFF2-40B4-BE49-F238E27FC236}">
                <a16:creationId xmlns:a16="http://schemas.microsoft.com/office/drawing/2014/main" id="{E7B290DE-3F2C-B356-6613-406208FE59B0}"/>
              </a:ext>
            </a:extLst>
          </p:cNvPr>
          <p:cNvSpPr>
            <a:spLocks noGrp="1"/>
          </p:cNvSpPr>
          <p:nvPr>
            <p:ph type="sldNum" sz="quarter" idx="19"/>
          </p:nvPr>
        </p:nvSpPr>
        <p:spPr/>
        <p:txBody>
          <a:bodyPr/>
          <a:lstStyle>
            <a:lvl1pPr>
              <a:defRPr>
                <a:solidFill>
                  <a:schemeClr val="bg1"/>
                </a:solidFill>
              </a:defRPr>
            </a:lvl1pPr>
          </a:lstStyle>
          <a:p>
            <a:fld id="{24FD2396-7F2C-D741-B592-F93892A44B62}" type="slidenum">
              <a:rPr lang="en-GB" smtClean="0"/>
              <a:pPr/>
              <a:t>‹#›</a:t>
            </a:fld>
            <a:endParaRPr lang="en-GB"/>
          </a:p>
        </p:txBody>
      </p:sp>
      <p:grpSp>
        <p:nvGrpSpPr>
          <p:cNvPr id="29" name="Group 28">
            <a:extLst>
              <a:ext uri="{FF2B5EF4-FFF2-40B4-BE49-F238E27FC236}">
                <a16:creationId xmlns:a16="http://schemas.microsoft.com/office/drawing/2014/main" id="{10808D3D-FEC5-15BD-AABB-D8D6FCFF2CD8}"/>
              </a:ext>
            </a:extLst>
          </p:cNvPr>
          <p:cNvGrpSpPr>
            <a:grpSpLocks noChangeAspect="1"/>
          </p:cNvGrpSpPr>
          <p:nvPr userDrawn="1"/>
        </p:nvGrpSpPr>
        <p:grpSpPr>
          <a:xfrm>
            <a:off x="0" y="6187499"/>
            <a:ext cx="676507" cy="670502"/>
            <a:chOff x="104189" y="6437037"/>
            <a:chExt cx="329877" cy="326949"/>
          </a:xfrm>
          <a:solidFill>
            <a:schemeClr val="bg1"/>
          </a:solidFill>
        </p:grpSpPr>
        <p:sp>
          <p:nvSpPr>
            <p:cNvPr id="30" name="Freeform 29">
              <a:extLst>
                <a:ext uri="{FF2B5EF4-FFF2-40B4-BE49-F238E27FC236}">
                  <a16:creationId xmlns:a16="http://schemas.microsoft.com/office/drawing/2014/main" id="{1EFBF5B4-7A36-E175-7DF5-779FDF4CC7FF}"/>
                </a:ext>
              </a:extLst>
            </p:cNvPr>
            <p:cNvSpPr/>
            <p:nvPr/>
          </p:nvSpPr>
          <p:spPr>
            <a:xfrm>
              <a:off x="104267" y="6599354"/>
              <a:ext cx="17196" cy="32408"/>
            </a:xfrm>
            <a:custGeom>
              <a:avLst/>
              <a:gdLst>
                <a:gd name="connsiteX0" fmla="*/ -51 w 17196"/>
                <a:gd name="connsiteY0" fmla="*/ -30 h 32408"/>
                <a:gd name="connsiteX1" fmla="*/ -51 w 17196"/>
                <a:gd name="connsiteY1" fmla="*/ 32378 h 32408"/>
                <a:gd name="connsiteX2" fmla="*/ 17145 w 17196"/>
                <a:gd name="connsiteY2" fmla="*/ 19965 h 32408"/>
              </a:gdLst>
              <a:ahLst/>
              <a:cxnLst>
                <a:cxn ang="0">
                  <a:pos x="connsiteX0" y="connsiteY0"/>
                </a:cxn>
                <a:cxn ang="0">
                  <a:pos x="connsiteX1" y="connsiteY1"/>
                </a:cxn>
                <a:cxn ang="0">
                  <a:pos x="connsiteX2" y="connsiteY2"/>
                </a:cxn>
              </a:cxnLst>
              <a:rect l="l" t="t" r="r" b="b"/>
              <a:pathLst>
                <a:path w="17196" h="32408">
                  <a:moveTo>
                    <a:pt x="-51" y="-30"/>
                  </a:moveTo>
                  <a:lnTo>
                    <a:pt x="-51" y="32378"/>
                  </a:lnTo>
                  <a:cubicBezTo>
                    <a:pt x="5894" y="28542"/>
                    <a:pt x="11634" y="24398"/>
                    <a:pt x="17145" y="19965"/>
                  </a:cubicBezTo>
                  <a:close/>
                </a:path>
              </a:pathLst>
            </a:custGeom>
            <a:grpFill/>
            <a:ln w="4196" cap="flat">
              <a:noFill/>
              <a:prstDash val="solid"/>
              <a:miter/>
            </a:ln>
          </p:spPr>
          <p:txBody>
            <a:bodyPr rtlCol="0" anchor="ctr"/>
            <a:lstStyle/>
            <a:p>
              <a:endParaRPr lang="en-GB">
                <a:solidFill>
                  <a:schemeClr val="tx1"/>
                </a:solidFill>
              </a:endParaRPr>
            </a:p>
          </p:txBody>
        </p:sp>
        <p:sp>
          <p:nvSpPr>
            <p:cNvPr id="31" name="Freeform 30">
              <a:extLst>
                <a:ext uri="{FF2B5EF4-FFF2-40B4-BE49-F238E27FC236}">
                  <a16:creationId xmlns:a16="http://schemas.microsoft.com/office/drawing/2014/main" id="{D5B5F3D0-B357-D862-2701-471746F21C67}"/>
                </a:ext>
              </a:extLst>
            </p:cNvPr>
            <p:cNvSpPr/>
            <p:nvPr/>
          </p:nvSpPr>
          <p:spPr>
            <a:xfrm>
              <a:off x="104267" y="6437037"/>
              <a:ext cx="329799" cy="326949"/>
            </a:xfrm>
            <a:custGeom>
              <a:avLst/>
              <a:gdLst>
                <a:gd name="connsiteX0" fmla="*/ 83367 w 329799"/>
                <a:gd name="connsiteY0" fmla="*/ -30 h 326950"/>
                <a:gd name="connsiteX1" fmla="*/ 146 w 329799"/>
                <a:gd name="connsiteY1" fmla="*/ 14466 h 326950"/>
                <a:gd name="connsiteX2" fmla="*/ 146 w 329799"/>
                <a:gd name="connsiteY2" fmla="*/ 14466 h 326950"/>
                <a:gd name="connsiteX3" fmla="*/ 146 w 329799"/>
                <a:gd name="connsiteY3" fmla="*/ 24404 h 326950"/>
                <a:gd name="connsiteX4" fmla="*/ 8468 w 329799"/>
                <a:gd name="connsiteY4" fmla="*/ 21969 h 326950"/>
                <a:gd name="connsiteX5" fmla="*/ 14503 w 329799"/>
                <a:gd name="connsiteY5" fmla="*/ 20790 h 326950"/>
                <a:gd name="connsiteX6" fmla="*/ 16632 w 329799"/>
                <a:gd name="connsiteY6" fmla="*/ 20476 h 326950"/>
                <a:gd name="connsiteX7" fmla="*/ 78871 w 329799"/>
                <a:gd name="connsiteY7" fmla="*/ 37525 h 326950"/>
                <a:gd name="connsiteX8" fmla="*/ 78871 w 329799"/>
                <a:gd name="connsiteY8" fmla="*/ 37525 h 326950"/>
                <a:gd name="connsiteX9" fmla="*/ 23811 w 329799"/>
                <a:gd name="connsiteY9" fmla="*/ 192849 h 326950"/>
                <a:gd name="connsiteX10" fmla="*/ 422 w 329799"/>
                <a:gd name="connsiteY10" fmla="*/ 210840 h 326950"/>
                <a:gd name="connsiteX11" fmla="*/ -51 w 329799"/>
                <a:gd name="connsiteY11" fmla="*/ 211154 h 326950"/>
                <a:gd name="connsiteX12" fmla="*/ -51 w 329799"/>
                <a:gd name="connsiteY12" fmla="*/ 227653 h 326950"/>
                <a:gd name="connsiteX13" fmla="*/ 6969 w 329799"/>
                <a:gd name="connsiteY13" fmla="*/ 222664 h 326950"/>
                <a:gd name="connsiteX14" fmla="*/ 32291 w 329799"/>
                <a:gd name="connsiteY14" fmla="*/ 263204 h 326950"/>
                <a:gd name="connsiteX15" fmla="*/ 44123 w 329799"/>
                <a:gd name="connsiteY15" fmla="*/ 255348 h 326950"/>
                <a:gd name="connsiteX16" fmla="*/ 65658 w 329799"/>
                <a:gd name="connsiteY16" fmla="*/ 239438 h 326950"/>
                <a:gd name="connsiteX17" fmla="*/ 66604 w 329799"/>
                <a:gd name="connsiteY17" fmla="*/ 238613 h 326950"/>
                <a:gd name="connsiteX18" fmla="*/ 33474 w 329799"/>
                <a:gd name="connsiteY18" fmla="*/ 200705 h 326950"/>
                <a:gd name="connsiteX19" fmla="*/ 57139 w 329799"/>
                <a:gd name="connsiteY19" fmla="*/ 175761 h 326950"/>
                <a:gd name="connsiteX20" fmla="*/ 97842 w 329799"/>
                <a:gd name="connsiteY20" fmla="*/ 208522 h 326950"/>
                <a:gd name="connsiteX21" fmla="*/ 121507 w 329799"/>
                <a:gd name="connsiteY21" fmla="*/ 179218 h 326950"/>
                <a:gd name="connsiteX22" fmla="*/ 74729 w 329799"/>
                <a:gd name="connsiteY22" fmla="*/ 151327 h 326950"/>
                <a:gd name="connsiteX23" fmla="*/ 88179 w 329799"/>
                <a:gd name="connsiteY23" fmla="*/ 126539 h 326950"/>
                <a:gd name="connsiteX24" fmla="*/ 140044 w 329799"/>
                <a:gd name="connsiteY24" fmla="*/ 148263 h 326950"/>
                <a:gd name="connsiteX25" fmla="*/ 150023 w 329799"/>
                <a:gd name="connsiteY25" fmla="*/ 124300 h 326950"/>
                <a:gd name="connsiteX26" fmla="*/ 151166 w 329799"/>
                <a:gd name="connsiteY26" fmla="*/ 120804 h 326950"/>
                <a:gd name="connsiteX27" fmla="*/ 96028 w 329799"/>
                <a:gd name="connsiteY27" fmla="*/ 104737 h 326950"/>
                <a:gd name="connsiteX28" fmla="*/ 99972 w 329799"/>
                <a:gd name="connsiteY28" fmla="*/ 83878 h 326950"/>
                <a:gd name="connsiteX29" fmla="*/ 156767 w 329799"/>
                <a:gd name="connsiteY29" fmla="*/ 94013 h 326950"/>
                <a:gd name="connsiteX30" fmla="*/ 156452 w 329799"/>
                <a:gd name="connsiteY30" fmla="*/ 72015 h 326950"/>
                <a:gd name="connsiteX31" fmla="*/ 99656 w 329799"/>
                <a:gd name="connsiteY31" fmla="*/ 66594 h 326950"/>
                <a:gd name="connsiteX32" fmla="*/ 95712 w 329799"/>
                <a:gd name="connsiteY32" fmla="*/ 51470 h 326950"/>
                <a:gd name="connsiteX33" fmla="*/ 150299 w 329799"/>
                <a:gd name="connsiteY33" fmla="*/ 52373 h 326950"/>
                <a:gd name="connsiteX34" fmla="*/ 145329 w 329799"/>
                <a:gd name="connsiteY34" fmla="*/ 43574 h 326950"/>
                <a:gd name="connsiteX35" fmla="*/ 140675 w 329799"/>
                <a:gd name="connsiteY35" fmla="*/ 37603 h 326950"/>
                <a:gd name="connsiteX36" fmla="*/ 89756 w 329799"/>
                <a:gd name="connsiteY36" fmla="*/ 39921 h 326950"/>
                <a:gd name="connsiteX37" fmla="*/ 81316 w 329799"/>
                <a:gd name="connsiteY37" fmla="*/ 30493 h 326950"/>
                <a:gd name="connsiteX38" fmla="*/ 127462 w 329799"/>
                <a:gd name="connsiteY38" fmla="*/ 25700 h 326950"/>
                <a:gd name="connsiteX39" fmla="*/ 113461 w 329799"/>
                <a:gd name="connsiteY39" fmla="*/ 17844 h 326950"/>
                <a:gd name="connsiteX40" fmla="*/ 72166 w 329799"/>
                <a:gd name="connsiteY40" fmla="*/ 23933 h 326950"/>
                <a:gd name="connsiteX41" fmla="*/ 61832 w 329799"/>
                <a:gd name="connsiteY41" fmla="*/ 19219 h 326950"/>
                <a:gd name="connsiteX42" fmla="*/ 89204 w 329799"/>
                <a:gd name="connsiteY42" fmla="*/ 13091 h 326950"/>
                <a:gd name="connsiteX43" fmla="*/ 89204 w 329799"/>
                <a:gd name="connsiteY43" fmla="*/ 13091 h 326950"/>
                <a:gd name="connsiteX44" fmla="*/ 51538 w 329799"/>
                <a:gd name="connsiteY44" fmla="*/ 16351 h 326950"/>
                <a:gd name="connsiteX45" fmla="*/ 40652 w 329799"/>
                <a:gd name="connsiteY45" fmla="*/ 14819 h 326950"/>
                <a:gd name="connsiteX46" fmla="*/ 66249 w 329799"/>
                <a:gd name="connsiteY46" fmla="*/ 9594 h 326950"/>
                <a:gd name="connsiteX47" fmla="*/ 152429 w 329799"/>
                <a:gd name="connsiteY47" fmla="*/ 40392 h 326950"/>
                <a:gd name="connsiteX48" fmla="*/ 152429 w 329799"/>
                <a:gd name="connsiteY48" fmla="*/ 40392 h 326950"/>
                <a:gd name="connsiteX49" fmla="*/ 133023 w 329799"/>
                <a:gd name="connsiteY49" fmla="*/ 186131 h 326950"/>
                <a:gd name="connsiteX50" fmla="*/ 98552 w 329799"/>
                <a:gd name="connsiteY50" fmla="*/ 228360 h 326950"/>
                <a:gd name="connsiteX51" fmla="*/ 65224 w 329799"/>
                <a:gd name="connsiteY51" fmla="*/ 258490 h 326950"/>
                <a:gd name="connsiteX52" fmla="*/ 11584 w 329799"/>
                <a:gd name="connsiteY52" fmla="*/ 292705 h 326950"/>
                <a:gd name="connsiteX53" fmla="*/ 28 w 329799"/>
                <a:gd name="connsiteY53" fmla="*/ 298480 h 326950"/>
                <a:gd name="connsiteX54" fmla="*/ 28 w 329799"/>
                <a:gd name="connsiteY54" fmla="*/ 315961 h 326950"/>
                <a:gd name="connsiteX55" fmla="*/ 49724 w 329799"/>
                <a:gd name="connsiteY55" fmla="*/ 287245 h 326950"/>
                <a:gd name="connsiteX56" fmla="*/ 75991 w 329799"/>
                <a:gd name="connsiteY56" fmla="*/ 324407 h 326950"/>
                <a:gd name="connsiteX57" fmla="*/ 116695 w 329799"/>
                <a:gd name="connsiteY57" fmla="*/ 294984 h 326950"/>
                <a:gd name="connsiteX58" fmla="*/ 85142 w 329799"/>
                <a:gd name="connsiteY58" fmla="*/ 259629 h 326950"/>
                <a:gd name="connsiteX59" fmla="*/ 117996 w 329799"/>
                <a:gd name="connsiteY59" fmla="*/ 226514 h 326950"/>
                <a:gd name="connsiteX60" fmla="*/ 154243 w 329799"/>
                <a:gd name="connsiteY60" fmla="*/ 258804 h 326950"/>
                <a:gd name="connsiteX61" fmla="*/ 182562 w 329799"/>
                <a:gd name="connsiteY61" fmla="*/ 222154 h 326950"/>
                <a:gd name="connsiteX62" fmla="*/ 143120 w 329799"/>
                <a:gd name="connsiteY62" fmla="*/ 193320 h 326950"/>
                <a:gd name="connsiteX63" fmla="*/ 161855 w 329799"/>
                <a:gd name="connsiteY63" fmla="*/ 159183 h 326950"/>
                <a:gd name="connsiteX64" fmla="*/ 203781 w 329799"/>
                <a:gd name="connsiteY64" fmla="*/ 184089 h 326950"/>
                <a:gd name="connsiteX65" fmla="*/ 215811 w 329799"/>
                <a:gd name="connsiteY65" fmla="*/ 149638 h 326950"/>
                <a:gd name="connsiteX66" fmla="*/ 172701 w 329799"/>
                <a:gd name="connsiteY66" fmla="*/ 128386 h 326950"/>
                <a:gd name="connsiteX67" fmla="*/ 177198 w 329799"/>
                <a:gd name="connsiteY67" fmla="*/ 99277 h 326950"/>
                <a:gd name="connsiteX68" fmla="*/ 220583 w 329799"/>
                <a:gd name="connsiteY68" fmla="*/ 116994 h 326950"/>
                <a:gd name="connsiteX69" fmla="*/ 218729 w 329799"/>
                <a:gd name="connsiteY69" fmla="*/ 90124 h 326950"/>
                <a:gd name="connsiteX70" fmla="*/ 175738 w 329799"/>
                <a:gd name="connsiteY70" fmla="*/ 75315 h 326950"/>
                <a:gd name="connsiteX71" fmla="*/ 169349 w 329799"/>
                <a:gd name="connsiteY71" fmla="*/ 54259 h 326950"/>
                <a:gd name="connsiteX72" fmla="*/ 211393 w 329799"/>
                <a:gd name="connsiteY72" fmla="*/ 66397 h 326950"/>
                <a:gd name="connsiteX73" fmla="*/ 200547 w 329799"/>
                <a:gd name="connsiteY73" fmla="*/ 49270 h 326950"/>
                <a:gd name="connsiteX74" fmla="*/ 159134 w 329799"/>
                <a:gd name="connsiteY74" fmla="*/ 37132 h 326950"/>
                <a:gd name="connsiteX75" fmla="*/ 148721 w 329799"/>
                <a:gd name="connsiteY75" fmla="*/ 26172 h 326950"/>
                <a:gd name="connsiteX76" fmla="*/ 171873 w 329799"/>
                <a:gd name="connsiteY76" fmla="*/ 30611 h 326950"/>
                <a:gd name="connsiteX77" fmla="*/ 138664 w 329799"/>
                <a:gd name="connsiteY77" fmla="*/ 18630 h 326950"/>
                <a:gd name="connsiteX78" fmla="*/ 131051 w 329799"/>
                <a:gd name="connsiteY78" fmla="*/ 14151 h 326950"/>
                <a:gd name="connsiteX79" fmla="*/ 198101 w 329799"/>
                <a:gd name="connsiteY79" fmla="*/ 40706 h 326950"/>
                <a:gd name="connsiteX80" fmla="*/ 204373 w 329799"/>
                <a:gd name="connsiteY80" fmla="*/ 46088 h 326950"/>
                <a:gd name="connsiteX81" fmla="*/ 210644 w 329799"/>
                <a:gd name="connsiteY81" fmla="*/ 53395 h 326950"/>
                <a:gd name="connsiteX82" fmla="*/ 210644 w 329799"/>
                <a:gd name="connsiteY82" fmla="*/ 53395 h 326950"/>
                <a:gd name="connsiteX83" fmla="*/ 102575 w 329799"/>
                <a:gd name="connsiteY83" fmla="*/ 326881 h 326950"/>
                <a:gd name="connsiteX84" fmla="*/ 144856 w 329799"/>
                <a:gd name="connsiteY84" fmla="*/ 326881 h 326950"/>
                <a:gd name="connsiteX85" fmla="*/ 136218 w 329799"/>
                <a:gd name="connsiteY85" fmla="*/ 317336 h 326950"/>
                <a:gd name="connsiteX86" fmla="*/ 173727 w 329799"/>
                <a:gd name="connsiteY86" fmla="*/ 277503 h 326950"/>
                <a:gd name="connsiteX87" fmla="*/ 202046 w 329799"/>
                <a:gd name="connsiteY87" fmla="*/ 305590 h 326950"/>
                <a:gd name="connsiteX88" fmla="*/ 232534 w 329799"/>
                <a:gd name="connsiteY88" fmla="*/ 265443 h 326950"/>
                <a:gd name="connsiteX89" fmla="*/ 201809 w 329799"/>
                <a:gd name="connsiteY89" fmla="*/ 237513 h 326950"/>
                <a:gd name="connsiteX90" fmla="*/ 222358 w 329799"/>
                <a:gd name="connsiteY90" fmla="*/ 196777 h 326950"/>
                <a:gd name="connsiteX91" fmla="*/ 254818 w 329799"/>
                <a:gd name="connsiteY91" fmla="*/ 223725 h 326950"/>
                <a:gd name="connsiteX92" fmla="*/ 267202 w 329799"/>
                <a:gd name="connsiteY92" fmla="*/ 185856 h 326950"/>
                <a:gd name="connsiteX93" fmla="*/ 233796 w 329799"/>
                <a:gd name="connsiteY93" fmla="*/ 160244 h 326950"/>
                <a:gd name="connsiteX94" fmla="*/ 238253 w 329799"/>
                <a:gd name="connsiteY94" fmla="*/ 125832 h 326950"/>
                <a:gd name="connsiteX95" fmla="*/ 271541 w 329799"/>
                <a:gd name="connsiteY95" fmla="*/ 149638 h 326950"/>
                <a:gd name="connsiteX96" fmla="*/ 268701 w 329799"/>
                <a:gd name="connsiteY96" fmla="*/ 119783 h 326950"/>
                <a:gd name="connsiteX97" fmla="*/ 236280 w 329799"/>
                <a:gd name="connsiteY97" fmla="*/ 97666 h 326950"/>
                <a:gd name="connsiteX98" fmla="*/ 229181 w 329799"/>
                <a:gd name="connsiteY98" fmla="*/ 73154 h 326950"/>
                <a:gd name="connsiteX99" fmla="*/ 229181 w 329799"/>
                <a:gd name="connsiteY99" fmla="*/ 73154 h 326950"/>
                <a:gd name="connsiteX100" fmla="*/ 252846 w 329799"/>
                <a:gd name="connsiteY100" fmla="*/ 88003 h 326950"/>
                <a:gd name="connsiteX101" fmla="*/ 222318 w 329799"/>
                <a:gd name="connsiteY101" fmla="*/ 59248 h 326950"/>
                <a:gd name="connsiteX102" fmla="*/ 216008 w 329799"/>
                <a:gd name="connsiteY102" fmla="*/ 50056 h 326950"/>
                <a:gd name="connsiteX103" fmla="*/ 259117 w 329799"/>
                <a:gd name="connsiteY103" fmla="*/ 87728 h 326950"/>
                <a:gd name="connsiteX104" fmla="*/ 271541 w 329799"/>
                <a:gd name="connsiteY104" fmla="*/ 110041 h 326950"/>
                <a:gd name="connsiteX105" fmla="*/ 273947 w 329799"/>
                <a:gd name="connsiteY105" fmla="*/ 117072 h 326950"/>
                <a:gd name="connsiteX106" fmla="*/ 266059 w 329799"/>
                <a:gd name="connsiteY106" fmla="*/ 224628 h 326950"/>
                <a:gd name="connsiteX107" fmla="*/ 202953 w 329799"/>
                <a:gd name="connsiteY107" fmla="*/ 326764 h 326950"/>
                <a:gd name="connsiteX108" fmla="*/ 253240 w 329799"/>
                <a:gd name="connsiteY108" fmla="*/ 326764 h 326950"/>
                <a:gd name="connsiteX109" fmla="*/ 267005 w 329799"/>
                <a:gd name="connsiteY109" fmla="*/ 305747 h 326950"/>
                <a:gd name="connsiteX110" fmla="*/ 248310 w 329799"/>
                <a:gd name="connsiteY110" fmla="*/ 282806 h 326950"/>
                <a:gd name="connsiteX111" fmla="*/ 270358 w 329799"/>
                <a:gd name="connsiteY111" fmla="*/ 239595 h 326950"/>
                <a:gd name="connsiteX112" fmla="*/ 288658 w 329799"/>
                <a:gd name="connsiteY112" fmla="*/ 262536 h 326950"/>
                <a:gd name="connsiteX113" fmla="*/ 300215 w 329799"/>
                <a:gd name="connsiteY113" fmla="*/ 224118 h 326950"/>
                <a:gd name="connsiteX114" fmla="*/ 282703 w 329799"/>
                <a:gd name="connsiteY114" fmla="*/ 201177 h 326950"/>
                <a:gd name="connsiteX115" fmla="*/ 287317 w 329799"/>
                <a:gd name="connsiteY115" fmla="*/ 164644 h 326950"/>
                <a:gd name="connsiteX116" fmla="*/ 301516 w 329799"/>
                <a:gd name="connsiteY116" fmla="*/ 183224 h 326950"/>
                <a:gd name="connsiteX117" fmla="*/ 301516 w 329799"/>
                <a:gd name="connsiteY117" fmla="*/ 183224 h 326950"/>
                <a:gd name="connsiteX118" fmla="*/ 285740 w 329799"/>
                <a:gd name="connsiteY118" fmla="*/ 136360 h 326950"/>
                <a:gd name="connsiteX119" fmla="*/ 285503 w 329799"/>
                <a:gd name="connsiteY119" fmla="*/ 134985 h 326950"/>
                <a:gd name="connsiteX120" fmla="*/ 280021 w 329799"/>
                <a:gd name="connsiteY120" fmla="*/ 114283 h 326950"/>
                <a:gd name="connsiteX121" fmla="*/ 301398 w 329799"/>
                <a:gd name="connsiteY121" fmla="*/ 154862 h 326950"/>
                <a:gd name="connsiteX122" fmla="*/ 309957 w 329799"/>
                <a:gd name="connsiteY122" fmla="*/ 205144 h 326950"/>
                <a:gd name="connsiteX123" fmla="*/ 267755 w 329799"/>
                <a:gd name="connsiteY123" fmla="*/ 326921 h 326950"/>
                <a:gd name="connsiteX124" fmla="*/ 280415 w 329799"/>
                <a:gd name="connsiteY124" fmla="*/ 326921 h 326950"/>
                <a:gd name="connsiteX125" fmla="*/ 301674 w 329799"/>
                <a:gd name="connsiteY125" fmla="*/ 281038 h 326950"/>
                <a:gd name="connsiteX126" fmla="*/ 306683 w 329799"/>
                <a:gd name="connsiteY126" fmla="*/ 296359 h 326950"/>
                <a:gd name="connsiteX127" fmla="*/ 315715 w 329799"/>
                <a:gd name="connsiteY127" fmla="*/ 249573 h 326950"/>
                <a:gd name="connsiteX128" fmla="*/ 313388 w 329799"/>
                <a:gd name="connsiteY128" fmla="*/ 242031 h 326950"/>
                <a:gd name="connsiteX129" fmla="*/ 317332 w 329799"/>
                <a:gd name="connsiteY129" fmla="*/ 212765 h 326950"/>
                <a:gd name="connsiteX130" fmla="*/ 319580 w 329799"/>
                <a:gd name="connsiteY130" fmla="*/ 245330 h 326950"/>
                <a:gd name="connsiteX131" fmla="*/ 312954 w 329799"/>
                <a:gd name="connsiteY131" fmla="*/ 301112 h 326950"/>
                <a:gd name="connsiteX132" fmla="*/ 305066 w 329799"/>
                <a:gd name="connsiteY132" fmla="*/ 326921 h 326950"/>
                <a:gd name="connsiteX133" fmla="*/ 315952 w 329799"/>
                <a:gd name="connsiteY133" fmla="*/ 326921 h 326950"/>
                <a:gd name="connsiteX134" fmla="*/ 163831 w 329799"/>
                <a:gd name="connsiteY134" fmla="*/ 13643 h 326950"/>
                <a:gd name="connsiteX135" fmla="*/ 83367 w 329799"/>
                <a:gd name="connsiteY135" fmla="*/ -30 h 32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29799" h="326950">
                  <a:moveTo>
                    <a:pt x="83367" y="-30"/>
                  </a:moveTo>
                  <a:cubicBezTo>
                    <a:pt x="54991" y="-57"/>
                    <a:pt x="26828" y="4848"/>
                    <a:pt x="146" y="14466"/>
                  </a:cubicBezTo>
                  <a:lnTo>
                    <a:pt x="146" y="14466"/>
                  </a:lnTo>
                  <a:lnTo>
                    <a:pt x="146" y="24404"/>
                  </a:lnTo>
                  <a:cubicBezTo>
                    <a:pt x="2867" y="23423"/>
                    <a:pt x="5647" y="22610"/>
                    <a:pt x="8468" y="21969"/>
                  </a:cubicBezTo>
                  <a:cubicBezTo>
                    <a:pt x="10493" y="21523"/>
                    <a:pt x="12504" y="21131"/>
                    <a:pt x="14503" y="20790"/>
                  </a:cubicBezTo>
                  <a:lnTo>
                    <a:pt x="16632" y="20476"/>
                  </a:lnTo>
                  <a:cubicBezTo>
                    <a:pt x="42821" y="16548"/>
                    <a:pt x="65342" y="22047"/>
                    <a:pt x="78871" y="37525"/>
                  </a:cubicBezTo>
                  <a:lnTo>
                    <a:pt x="78871" y="37525"/>
                  </a:lnTo>
                  <a:cubicBezTo>
                    <a:pt x="108215" y="71465"/>
                    <a:pt x="83683" y="140956"/>
                    <a:pt x="23811" y="192849"/>
                  </a:cubicBezTo>
                  <a:cubicBezTo>
                    <a:pt x="16386" y="199310"/>
                    <a:pt x="8575" y="205318"/>
                    <a:pt x="422" y="210840"/>
                  </a:cubicBezTo>
                  <a:cubicBezTo>
                    <a:pt x="281" y="210967"/>
                    <a:pt x="121" y="211073"/>
                    <a:pt x="-51" y="211154"/>
                  </a:cubicBezTo>
                  <a:lnTo>
                    <a:pt x="-51" y="227653"/>
                  </a:lnTo>
                  <a:cubicBezTo>
                    <a:pt x="2315" y="226043"/>
                    <a:pt x="4682" y="224393"/>
                    <a:pt x="6969" y="222664"/>
                  </a:cubicBezTo>
                  <a:cubicBezTo>
                    <a:pt x="10243" y="228164"/>
                    <a:pt x="31896" y="262615"/>
                    <a:pt x="32291" y="263204"/>
                  </a:cubicBezTo>
                  <a:cubicBezTo>
                    <a:pt x="33908" y="262183"/>
                    <a:pt x="38562" y="259276"/>
                    <a:pt x="44123" y="255348"/>
                  </a:cubicBezTo>
                  <a:cubicBezTo>
                    <a:pt x="50670" y="250909"/>
                    <a:pt x="58558" y="245370"/>
                    <a:pt x="65658" y="239438"/>
                  </a:cubicBezTo>
                  <a:lnTo>
                    <a:pt x="66604" y="238613"/>
                  </a:lnTo>
                  <a:lnTo>
                    <a:pt x="33474" y="200705"/>
                  </a:lnTo>
                  <a:cubicBezTo>
                    <a:pt x="36826" y="197405"/>
                    <a:pt x="48028" y="186328"/>
                    <a:pt x="57139" y="175761"/>
                  </a:cubicBezTo>
                  <a:cubicBezTo>
                    <a:pt x="59229" y="177371"/>
                    <a:pt x="86798" y="198662"/>
                    <a:pt x="97842" y="208522"/>
                  </a:cubicBezTo>
                  <a:cubicBezTo>
                    <a:pt x="106363" y="199278"/>
                    <a:pt x="114268" y="189489"/>
                    <a:pt x="121507" y="179218"/>
                  </a:cubicBezTo>
                  <a:cubicBezTo>
                    <a:pt x="106322" y="169279"/>
                    <a:pt x="74729" y="151327"/>
                    <a:pt x="74729" y="151327"/>
                  </a:cubicBezTo>
                  <a:cubicBezTo>
                    <a:pt x="79801" y="143395"/>
                    <a:pt x="84296" y="135111"/>
                    <a:pt x="88179" y="126539"/>
                  </a:cubicBezTo>
                  <a:cubicBezTo>
                    <a:pt x="88179" y="126539"/>
                    <a:pt x="125017" y="140878"/>
                    <a:pt x="140044" y="148263"/>
                  </a:cubicBezTo>
                  <a:cubicBezTo>
                    <a:pt x="143921" y="140514"/>
                    <a:pt x="147256" y="132508"/>
                    <a:pt x="150023" y="124300"/>
                  </a:cubicBezTo>
                  <a:cubicBezTo>
                    <a:pt x="150417" y="123122"/>
                    <a:pt x="150811" y="121983"/>
                    <a:pt x="151166" y="120804"/>
                  </a:cubicBezTo>
                  <a:cubicBezTo>
                    <a:pt x="133124" y="114360"/>
                    <a:pt x="114712" y="108995"/>
                    <a:pt x="96028" y="104737"/>
                  </a:cubicBezTo>
                  <a:cubicBezTo>
                    <a:pt x="97991" y="97922"/>
                    <a:pt x="99311" y="90939"/>
                    <a:pt x="99972" y="83878"/>
                  </a:cubicBezTo>
                  <a:cubicBezTo>
                    <a:pt x="119122" y="85902"/>
                    <a:pt x="138102" y="89290"/>
                    <a:pt x="156767" y="94013"/>
                  </a:cubicBezTo>
                  <a:cubicBezTo>
                    <a:pt x="157517" y="86693"/>
                    <a:pt x="157412" y="79311"/>
                    <a:pt x="156452" y="72015"/>
                  </a:cubicBezTo>
                  <a:cubicBezTo>
                    <a:pt x="137710" y="68593"/>
                    <a:pt x="118709" y="66780"/>
                    <a:pt x="99656" y="66594"/>
                  </a:cubicBezTo>
                  <a:cubicBezTo>
                    <a:pt x="98960" y="61412"/>
                    <a:pt x="97636" y="56334"/>
                    <a:pt x="95712" y="51470"/>
                  </a:cubicBezTo>
                  <a:cubicBezTo>
                    <a:pt x="113898" y="50130"/>
                    <a:pt x="132168" y="50432"/>
                    <a:pt x="150299" y="52373"/>
                  </a:cubicBezTo>
                  <a:cubicBezTo>
                    <a:pt x="148826" y="49341"/>
                    <a:pt x="147167" y="46402"/>
                    <a:pt x="145329" y="43574"/>
                  </a:cubicBezTo>
                  <a:cubicBezTo>
                    <a:pt x="143870" y="41492"/>
                    <a:pt x="140675" y="37603"/>
                    <a:pt x="140675" y="37603"/>
                  </a:cubicBezTo>
                  <a:cubicBezTo>
                    <a:pt x="123667" y="36679"/>
                    <a:pt x="106609" y="37456"/>
                    <a:pt x="89756" y="39921"/>
                  </a:cubicBezTo>
                  <a:cubicBezTo>
                    <a:pt x="87325" y="36458"/>
                    <a:pt x="84492" y="33294"/>
                    <a:pt x="81316" y="30493"/>
                  </a:cubicBezTo>
                  <a:cubicBezTo>
                    <a:pt x="96490" y="27307"/>
                    <a:pt x="111955" y="25701"/>
                    <a:pt x="127462" y="25700"/>
                  </a:cubicBezTo>
                  <a:cubicBezTo>
                    <a:pt x="123021" y="22701"/>
                    <a:pt x="118338" y="20073"/>
                    <a:pt x="113461" y="17844"/>
                  </a:cubicBezTo>
                  <a:cubicBezTo>
                    <a:pt x="99517" y="18398"/>
                    <a:pt x="85673" y="20440"/>
                    <a:pt x="72166" y="23933"/>
                  </a:cubicBezTo>
                  <a:cubicBezTo>
                    <a:pt x="68900" y="22000"/>
                    <a:pt x="65435" y="20419"/>
                    <a:pt x="61832" y="19219"/>
                  </a:cubicBezTo>
                  <a:cubicBezTo>
                    <a:pt x="70782" y="16472"/>
                    <a:pt x="79934" y="14423"/>
                    <a:pt x="89204" y="13091"/>
                  </a:cubicBezTo>
                  <a:lnTo>
                    <a:pt x="89204" y="13091"/>
                  </a:lnTo>
                  <a:cubicBezTo>
                    <a:pt x="74335" y="11166"/>
                    <a:pt x="53707" y="15801"/>
                    <a:pt x="51538" y="16351"/>
                  </a:cubicBezTo>
                  <a:cubicBezTo>
                    <a:pt x="48343" y="15683"/>
                    <a:pt x="43926" y="15133"/>
                    <a:pt x="40652" y="14819"/>
                  </a:cubicBezTo>
                  <a:cubicBezTo>
                    <a:pt x="49065" y="12538"/>
                    <a:pt x="57614" y="10793"/>
                    <a:pt x="66249" y="9594"/>
                  </a:cubicBezTo>
                  <a:cubicBezTo>
                    <a:pt x="79541" y="7748"/>
                    <a:pt x="123991" y="2288"/>
                    <a:pt x="152429" y="40392"/>
                  </a:cubicBezTo>
                  <a:lnTo>
                    <a:pt x="152429" y="40392"/>
                  </a:lnTo>
                  <a:cubicBezTo>
                    <a:pt x="179327" y="76454"/>
                    <a:pt x="169546" y="132432"/>
                    <a:pt x="133023" y="186131"/>
                  </a:cubicBezTo>
                  <a:cubicBezTo>
                    <a:pt x="122866" y="201237"/>
                    <a:pt x="111326" y="215373"/>
                    <a:pt x="98552" y="228360"/>
                  </a:cubicBezTo>
                  <a:cubicBezTo>
                    <a:pt x="88112" y="239115"/>
                    <a:pt x="76979" y="249179"/>
                    <a:pt x="65224" y="258490"/>
                  </a:cubicBezTo>
                  <a:cubicBezTo>
                    <a:pt x="48637" y="271791"/>
                    <a:pt x="30652" y="283262"/>
                    <a:pt x="11584" y="292705"/>
                  </a:cubicBezTo>
                  <a:cubicBezTo>
                    <a:pt x="7640" y="294709"/>
                    <a:pt x="3696" y="296634"/>
                    <a:pt x="28" y="298480"/>
                  </a:cubicBezTo>
                  <a:lnTo>
                    <a:pt x="28" y="315961"/>
                  </a:lnTo>
                  <a:cubicBezTo>
                    <a:pt x="17466" y="307971"/>
                    <a:pt x="34105" y="298358"/>
                    <a:pt x="49724" y="287245"/>
                  </a:cubicBezTo>
                  <a:lnTo>
                    <a:pt x="75991" y="324407"/>
                  </a:lnTo>
                  <a:cubicBezTo>
                    <a:pt x="90115" y="315383"/>
                    <a:pt x="103705" y="305563"/>
                    <a:pt x="116695" y="294984"/>
                  </a:cubicBezTo>
                  <a:lnTo>
                    <a:pt x="85142" y="259629"/>
                  </a:lnTo>
                  <a:cubicBezTo>
                    <a:pt x="96818" y="249328"/>
                    <a:pt x="107793" y="238265"/>
                    <a:pt x="117996" y="226514"/>
                  </a:cubicBezTo>
                  <a:cubicBezTo>
                    <a:pt x="117996" y="226514"/>
                    <a:pt x="150654" y="255387"/>
                    <a:pt x="154243" y="258804"/>
                  </a:cubicBezTo>
                  <a:cubicBezTo>
                    <a:pt x="164532" y="247263"/>
                    <a:pt x="173995" y="235016"/>
                    <a:pt x="182562" y="222154"/>
                  </a:cubicBezTo>
                  <a:cubicBezTo>
                    <a:pt x="165523" y="208719"/>
                    <a:pt x="143357" y="193556"/>
                    <a:pt x="143120" y="193320"/>
                  </a:cubicBezTo>
                  <a:cubicBezTo>
                    <a:pt x="150069" y="182339"/>
                    <a:pt x="156326" y="170938"/>
                    <a:pt x="161855" y="159183"/>
                  </a:cubicBezTo>
                  <a:cubicBezTo>
                    <a:pt x="161855" y="159183"/>
                    <a:pt x="183429" y="170968"/>
                    <a:pt x="203781" y="184089"/>
                  </a:cubicBezTo>
                  <a:cubicBezTo>
                    <a:pt x="208786" y="172975"/>
                    <a:pt x="212813" y="161448"/>
                    <a:pt x="215811" y="149638"/>
                  </a:cubicBezTo>
                  <a:cubicBezTo>
                    <a:pt x="202440" y="141781"/>
                    <a:pt x="172701" y="128386"/>
                    <a:pt x="172701" y="128386"/>
                  </a:cubicBezTo>
                  <a:cubicBezTo>
                    <a:pt x="175176" y="118858"/>
                    <a:pt x="176682" y="109106"/>
                    <a:pt x="177198" y="99277"/>
                  </a:cubicBezTo>
                  <a:cubicBezTo>
                    <a:pt x="192053" y="104177"/>
                    <a:pt x="206550" y="110097"/>
                    <a:pt x="220583" y="116994"/>
                  </a:cubicBezTo>
                  <a:cubicBezTo>
                    <a:pt x="220922" y="107997"/>
                    <a:pt x="220303" y="98990"/>
                    <a:pt x="218729" y="90124"/>
                  </a:cubicBezTo>
                  <a:cubicBezTo>
                    <a:pt x="204862" y="83943"/>
                    <a:pt x="190476" y="78988"/>
                    <a:pt x="175738" y="75315"/>
                  </a:cubicBezTo>
                  <a:cubicBezTo>
                    <a:pt x="174477" y="68063"/>
                    <a:pt x="172332" y="60992"/>
                    <a:pt x="169349" y="54259"/>
                  </a:cubicBezTo>
                  <a:cubicBezTo>
                    <a:pt x="183690" y="57087"/>
                    <a:pt x="197758" y="61148"/>
                    <a:pt x="211393" y="66397"/>
                  </a:cubicBezTo>
                  <a:cubicBezTo>
                    <a:pt x="208691" y="60163"/>
                    <a:pt x="205031" y="54385"/>
                    <a:pt x="200547" y="49270"/>
                  </a:cubicBezTo>
                  <a:cubicBezTo>
                    <a:pt x="187926" y="42356"/>
                    <a:pt x="159134" y="37132"/>
                    <a:pt x="159134" y="37132"/>
                  </a:cubicBezTo>
                  <a:cubicBezTo>
                    <a:pt x="156004" y="33171"/>
                    <a:pt x="152518" y="29503"/>
                    <a:pt x="148721" y="26172"/>
                  </a:cubicBezTo>
                  <a:cubicBezTo>
                    <a:pt x="157753" y="27429"/>
                    <a:pt x="171873" y="30611"/>
                    <a:pt x="171873" y="30611"/>
                  </a:cubicBezTo>
                  <a:cubicBezTo>
                    <a:pt x="161201" y="25599"/>
                    <a:pt x="150083" y="21588"/>
                    <a:pt x="138664" y="18630"/>
                  </a:cubicBezTo>
                  <a:cubicBezTo>
                    <a:pt x="138664" y="18630"/>
                    <a:pt x="135193" y="16351"/>
                    <a:pt x="131051" y="14151"/>
                  </a:cubicBezTo>
                  <a:cubicBezTo>
                    <a:pt x="131051" y="14151"/>
                    <a:pt x="174437" y="23029"/>
                    <a:pt x="198101" y="40706"/>
                  </a:cubicBezTo>
                  <a:cubicBezTo>
                    <a:pt x="200294" y="42378"/>
                    <a:pt x="202389" y="44175"/>
                    <a:pt x="204373" y="46088"/>
                  </a:cubicBezTo>
                  <a:cubicBezTo>
                    <a:pt x="206676" y="48333"/>
                    <a:pt x="208774" y="50779"/>
                    <a:pt x="210644" y="53395"/>
                  </a:cubicBezTo>
                  <a:lnTo>
                    <a:pt x="210644" y="53395"/>
                  </a:lnTo>
                  <a:cubicBezTo>
                    <a:pt x="257579" y="117386"/>
                    <a:pt x="216994" y="240656"/>
                    <a:pt x="102575" y="326881"/>
                  </a:cubicBezTo>
                  <a:lnTo>
                    <a:pt x="144856" y="326881"/>
                  </a:lnTo>
                  <a:lnTo>
                    <a:pt x="136218" y="317336"/>
                  </a:lnTo>
                  <a:cubicBezTo>
                    <a:pt x="149670" y="304977"/>
                    <a:pt x="162206" y="291664"/>
                    <a:pt x="173727" y="277503"/>
                  </a:cubicBezTo>
                  <a:lnTo>
                    <a:pt x="202046" y="305590"/>
                  </a:lnTo>
                  <a:cubicBezTo>
                    <a:pt x="213223" y="293004"/>
                    <a:pt x="223419" y="279581"/>
                    <a:pt x="232534" y="265443"/>
                  </a:cubicBezTo>
                  <a:cubicBezTo>
                    <a:pt x="232534" y="265443"/>
                    <a:pt x="217625" y="251223"/>
                    <a:pt x="201809" y="237513"/>
                  </a:cubicBezTo>
                  <a:cubicBezTo>
                    <a:pt x="209780" y="224524"/>
                    <a:pt x="216651" y="210899"/>
                    <a:pt x="222358" y="196777"/>
                  </a:cubicBezTo>
                  <a:cubicBezTo>
                    <a:pt x="233642" y="205188"/>
                    <a:pt x="244480" y="214183"/>
                    <a:pt x="254818" y="223725"/>
                  </a:cubicBezTo>
                  <a:cubicBezTo>
                    <a:pt x="260060" y="211491"/>
                    <a:pt x="264205" y="198819"/>
                    <a:pt x="267202" y="185856"/>
                  </a:cubicBezTo>
                  <a:cubicBezTo>
                    <a:pt x="256743" y="176481"/>
                    <a:pt x="245573" y="167918"/>
                    <a:pt x="233796" y="160244"/>
                  </a:cubicBezTo>
                  <a:cubicBezTo>
                    <a:pt x="236375" y="148940"/>
                    <a:pt x="237866" y="137417"/>
                    <a:pt x="238253" y="125832"/>
                  </a:cubicBezTo>
                  <a:cubicBezTo>
                    <a:pt x="249971" y="132867"/>
                    <a:pt x="261101" y="140827"/>
                    <a:pt x="271541" y="149638"/>
                  </a:cubicBezTo>
                  <a:cubicBezTo>
                    <a:pt x="271742" y="139611"/>
                    <a:pt x="270788" y="129594"/>
                    <a:pt x="268701" y="119783"/>
                  </a:cubicBezTo>
                  <a:cubicBezTo>
                    <a:pt x="258675" y="111333"/>
                    <a:pt x="247813" y="103922"/>
                    <a:pt x="236280" y="97666"/>
                  </a:cubicBezTo>
                  <a:cubicBezTo>
                    <a:pt x="234797" y="89267"/>
                    <a:pt x="232419" y="81049"/>
                    <a:pt x="229181" y="73154"/>
                  </a:cubicBezTo>
                  <a:cubicBezTo>
                    <a:pt x="229181" y="73154"/>
                    <a:pt x="229181" y="73154"/>
                    <a:pt x="229181" y="73154"/>
                  </a:cubicBezTo>
                  <a:cubicBezTo>
                    <a:pt x="237436" y="77501"/>
                    <a:pt x="245344" y="82464"/>
                    <a:pt x="252846" y="88003"/>
                  </a:cubicBezTo>
                  <a:cubicBezTo>
                    <a:pt x="243798" y="77296"/>
                    <a:pt x="233555" y="67650"/>
                    <a:pt x="222318" y="59248"/>
                  </a:cubicBezTo>
                  <a:cubicBezTo>
                    <a:pt x="220405" y="56058"/>
                    <a:pt x="218299" y="52988"/>
                    <a:pt x="216008" y="50056"/>
                  </a:cubicBezTo>
                  <a:cubicBezTo>
                    <a:pt x="231855" y="60831"/>
                    <a:pt x="246330" y="73481"/>
                    <a:pt x="259117" y="87728"/>
                  </a:cubicBezTo>
                  <a:cubicBezTo>
                    <a:pt x="264371" y="94494"/>
                    <a:pt x="268563" y="102018"/>
                    <a:pt x="271541" y="110041"/>
                  </a:cubicBezTo>
                  <a:cubicBezTo>
                    <a:pt x="272448" y="112398"/>
                    <a:pt x="273237" y="114754"/>
                    <a:pt x="273947" y="117072"/>
                  </a:cubicBezTo>
                  <a:cubicBezTo>
                    <a:pt x="284478" y="152427"/>
                    <a:pt x="277891" y="192102"/>
                    <a:pt x="266059" y="224628"/>
                  </a:cubicBezTo>
                  <a:cubicBezTo>
                    <a:pt x="251663" y="262325"/>
                    <a:pt x="230254" y="296975"/>
                    <a:pt x="202953" y="326764"/>
                  </a:cubicBezTo>
                  <a:lnTo>
                    <a:pt x="253240" y="326764"/>
                  </a:lnTo>
                  <a:cubicBezTo>
                    <a:pt x="258091" y="319850"/>
                    <a:pt x="262509" y="313290"/>
                    <a:pt x="267005" y="305747"/>
                  </a:cubicBezTo>
                  <a:cubicBezTo>
                    <a:pt x="263653" y="300680"/>
                    <a:pt x="248310" y="282806"/>
                    <a:pt x="248310" y="282806"/>
                  </a:cubicBezTo>
                  <a:cubicBezTo>
                    <a:pt x="256825" y="269024"/>
                    <a:pt x="264201" y="254572"/>
                    <a:pt x="270358" y="239595"/>
                  </a:cubicBezTo>
                  <a:cubicBezTo>
                    <a:pt x="276885" y="246893"/>
                    <a:pt x="282995" y="254552"/>
                    <a:pt x="288658" y="262536"/>
                  </a:cubicBezTo>
                  <a:cubicBezTo>
                    <a:pt x="293703" y="250116"/>
                    <a:pt x="297572" y="237254"/>
                    <a:pt x="300215" y="224118"/>
                  </a:cubicBezTo>
                  <a:cubicBezTo>
                    <a:pt x="294882" y="216100"/>
                    <a:pt x="289033" y="208436"/>
                    <a:pt x="282703" y="201177"/>
                  </a:cubicBezTo>
                  <a:cubicBezTo>
                    <a:pt x="285436" y="189178"/>
                    <a:pt x="286982" y="176942"/>
                    <a:pt x="287317" y="164644"/>
                  </a:cubicBezTo>
                  <a:cubicBezTo>
                    <a:pt x="293352" y="171832"/>
                    <a:pt x="301516" y="183224"/>
                    <a:pt x="301516" y="183224"/>
                  </a:cubicBezTo>
                  <a:lnTo>
                    <a:pt x="301516" y="183224"/>
                  </a:lnTo>
                  <a:cubicBezTo>
                    <a:pt x="299722" y="166651"/>
                    <a:pt x="294338" y="150662"/>
                    <a:pt x="285740" y="136360"/>
                  </a:cubicBezTo>
                  <a:cubicBezTo>
                    <a:pt x="285688" y="135897"/>
                    <a:pt x="285610" y="135438"/>
                    <a:pt x="285503" y="134985"/>
                  </a:cubicBezTo>
                  <a:cubicBezTo>
                    <a:pt x="284087" y="127983"/>
                    <a:pt x="282257" y="121070"/>
                    <a:pt x="280021" y="114283"/>
                  </a:cubicBezTo>
                  <a:cubicBezTo>
                    <a:pt x="288477" y="127071"/>
                    <a:pt x="295639" y="140664"/>
                    <a:pt x="301398" y="154862"/>
                  </a:cubicBezTo>
                  <a:cubicBezTo>
                    <a:pt x="307275" y="170971"/>
                    <a:pt x="310174" y="188006"/>
                    <a:pt x="309957" y="205144"/>
                  </a:cubicBezTo>
                  <a:cubicBezTo>
                    <a:pt x="309957" y="215201"/>
                    <a:pt x="307945" y="267643"/>
                    <a:pt x="267755" y="326921"/>
                  </a:cubicBezTo>
                  <a:lnTo>
                    <a:pt x="280415" y="326921"/>
                  </a:lnTo>
                  <a:cubicBezTo>
                    <a:pt x="288441" y="312076"/>
                    <a:pt x="295541" y="296752"/>
                    <a:pt x="301674" y="281038"/>
                  </a:cubicBezTo>
                  <a:cubicBezTo>
                    <a:pt x="301674" y="281549"/>
                    <a:pt x="304632" y="288895"/>
                    <a:pt x="306683" y="296359"/>
                  </a:cubicBezTo>
                  <a:cubicBezTo>
                    <a:pt x="311022" y="281046"/>
                    <a:pt x="314047" y="265396"/>
                    <a:pt x="315715" y="249573"/>
                  </a:cubicBezTo>
                  <a:cubicBezTo>
                    <a:pt x="315202" y="247491"/>
                    <a:pt x="314059" y="244113"/>
                    <a:pt x="313388" y="242031"/>
                  </a:cubicBezTo>
                  <a:cubicBezTo>
                    <a:pt x="315246" y="232356"/>
                    <a:pt x="316563" y="222586"/>
                    <a:pt x="317332" y="212765"/>
                  </a:cubicBezTo>
                  <a:cubicBezTo>
                    <a:pt x="318819" y="223557"/>
                    <a:pt x="319568" y="234437"/>
                    <a:pt x="319580" y="245330"/>
                  </a:cubicBezTo>
                  <a:cubicBezTo>
                    <a:pt x="319600" y="264120"/>
                    <a:pt x="317376" y="282845"/>
                    <a:pt x="312954" y="301112"/>
                  </a:cubicBezTo>
                  <a:cubicBezTo>
                    <a:pt x="310706" y="309990"/>
                    <a:pt x="307985" y="318711"/>
                    <a:pt x="305066" y="326921"/>
                  </a:cubicBezTo>
                  <a:lnTo>
                    <a:pt x="315952" y="326921"/>
                  </a:lnTo>
                  <a:cubicBezTo>
                    <a:pt x="360804" y="198573"/>
                    <a:pt x="292697" y="58314"/>
                    <a:pt x="163831" y="13643"/>
                  </a:cubicBezTo>
                  <a:cubicBezTo>
                    <a:pt x="137957" y="4673"/>
                    <a:pt x="110764" y="53"/>
                    <a:pt x="83367" y="-30"/>
                  </a:cubicBezTo>
                  <a:close/>
                </a:path>
              </a:pathLst>
            </a:custGeom>
            <a:grpFill/>
            <a:ln w="4196" cap="flat">
              <a:noFill/>
              <a:prstDash val="solid"/>
              <a:miter/>
            </a:ln>
          </p:spPr>
          <p:txBody>
            <a:bodyPr rtlCol="0" anchor="ctr"/>
            <a:lstStyle/>
            <a:p>
              <a:endParaRPr lang="en-GB">
                <a:solidFill>
                  <a:schemeClr val="tx1"/>
                </a:solidFill>
              </a:endParaRPr>
            </a:p>
          </p:txBody>
        </p:sp>
        <p:sp>
          <p:nvSpPr>
            <p:cNvPr id="32" name="Freeform 31">
              <a:extLst>
                <a:ext uri="{FF2B5EF4-FFF2-40B4-BE49-F238E27FC236}">
                  <a16:creationId xmlns:a16="http://schemas.microsoft.com/office/drawing/2014/main" id="{8C530AFA-B6FE-360A-E0C8-75ABAA033206}"/>
                </a:ext>
              </a:extLst>
            </p:cNvPr>
            <p:cNvSpPr/>
            <p:nvPr/>
          </p:nvSpPr>
          <p:spPr>
            <a:xfrm>
              <a:off x="104189" y="6461511"/>
              <a:ext cx="23191" cy="15673"/>
            </a:xfrm>
            <a:custGeom>
              <a:avLst/>
              <a:gdLst>
                <a:gd name="connsiteX0" fmla="*/ 7837 w 23191"/>
                <a:gd name="connsiteY0" fmla="*/ 2091 h 15673"/>
                <a:gd name="connsiteX1" fmla="*/ -51 w 23191"/>
                <a:gd name="connsiteY1" fmla="*/ 7787 h 15673"/>
                <a:gd name="connsiteX2" fmla="*/ -51 w 23191"/>
                <a:gd name="connsiteY2" fmla="*/ 15644 h 15673"/>
                <a:gd name="connsiteX3" fmla="*/ 23140 w 23191"/>
                <a:gd name="connsiteY3" fmla="*/ -30 h 15673"/>
                <a:gd name="connsiteX4" fmla="*/ 7837 w 23191"/>
                <a:gd name="connsiteY4" fmla="*/ 2091 h 15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 h="15673">
                  <a:moveTo>
                    <a:pt x="7837" y="2091"/>
                  </a:moveTo>
                  <a:cubicBezTo>
                    <a:pt x="5155" y="3859"/>
                    <a:pt x="2552" y="5784"/>
                    <a:pt x="-51" y="7787"/>
                  </a:cubicBezTo>
                  <a:lnTo>
                    <a:pt x="-51" y="15644"/>
                  </a:lnTo>
                  <a:cubicBezTo>
                    <a:pt x="7287" y="9865"/>
                    <a:pt x="15038" y="4627"/>
                    <a:pt x="23140" y="-30"/>
                  </a:cubicBezTo>
                  <a:cubicBezTo>
                    <a:pt x="17994" y="307"/>
                    <a:pt x="12880" y="1016"/>
                    <a:pt x="7837" y="2091"/>
                  </a:cubicBezTo>
                  <a:close/>
                </a:path>
              </a:pathLst>
            </a:custGeom>
            <a:grpFill/>
            <a:ln w="4196" cap="flat">
              <a:noFill/>
              <a:prstDash val="solid"/>
              <a:miter/>
            </a:ln>
          </p:spPr>
          <p:txBody>
            <a:bodyPr rtlCol="0" anchor="ctr"/>
            <a:lstStyle/>
            <a:p>
              <a:endParaRPr lang="en-GB">
                <a:solidFill>
                  <a:schemeClr val="tx1"/>
                </a:solidFill>
              </a:endParaRPr>
            </a:p>
          </p:txBody>
        </p:sp>
        <p:sp>
          <p:nvSpPr>
            <p:cNvPr id="33" name="Freeform 32">
              <a:extLst>
                <a:ext uri="{FF2B5EF4-FFF2-40B4-BE49-F238E27FC236}">
                  <a16:creationId xmlns:a16="http://schemas.microsoft.com/office/drawing/2014/main" id="{85AA3D95-19AA-8470-601B-6F198CF99F30}"/>
                </a:ext>
              </a:extLst>
            </p:cNvPr>
            <p:cNvSpPr/>
            <p:nvPr/>
          </p:nvSpPr>
          <p:spPr>
            <a:xfrm>
              <a:off x="104267" y="6461511"/>
              <a:ext cx="81863" cy="137725"/>
            </a:xfrm>
            <a:custGeom>
              <a:avLst/>
              <a:gdLst>
                <a:gd name="connsiteX0" fmla="*/ 38838 w 81863"/>
                <a:gd name="connsiteY0" fmla="*/ 137696 h 137725"/>
                <a:gd name="connsiteX1" fmla="*/ 55443 w 81863"/>
                <a:gd name="connsiteY1" fmla="*/ 117740 h 137725"/>
                <a:gd name="connsiteX2" fmla="*/ 9296 w 81863"/>
                <a:gd name="connsiteY2" fmla="*/ 96095 h 137725"/>
                <a:gd name="connsiteX3" fmla="*/ 16396 w 81863"/>
                <a:gd name="connsiteY3" fmla="*/ 82346 h 137725"/>
                <a:gd name="connsiteX4" fmla="*/ 69050 w 81863"/>
                <a:gd name="connsiteY4" fmla="*/ 95938 h 137725"/>
                <a:gd name="connsiteX5" fmla="*/ 76938 w 81863"/>
                <a:gd name="connsiteY5" fmla="*/ 76886 h 137725"/>
                <a:gd name="connsiteX6" fmla="*/ 20103 w 81863"/>
                <a:gd name="connsiteY6" fmla="*/ 70915 h 137725"/>
                <a:gd name="connsiteX7" fmla="*/ 21760 w 81863"/>
                <a:gd name="connsiteY7" fmla="*/ 59562 h 137725"/>
                <a:gd name="connsiteX8" fmla="*/ 81198 w 81863"/>
                <a:gd name="connsiteY8" fmla="*/ 58187 h 137725"/>
                <a:gd name="connsiteX9" fmla="*/ 81592 w 81863"/>
                <a:gd name="connsiteY9" fmla="*/ 43063 h 137725"/>
                <a:gd name="connsiteX10" fmla="*/ 21405 w 81863"/>
                <a:gd name="connsiteY10" fmla="*/ 50920 h 137725"/>
                <a:gd name="connsiteX11" fmla="*/ 19551 w 81863"/>
                <a:gd name="connsiteY11" fmla="*/ 43063 h 137725"/>
                <a:gd name="connsiteX12" fmla="*/ 78713 w 81863"/>
                <a:gd name="connsiteY12" fmla="*/ 29511 h 137725"/>
                <a:gd name="connsiteX13" fmla="*/ 73112 w 81863"/>
                <a:gd name="connsiteY13" fmla="*/ 19101 h 137725"/>
                <a:gd name="connsiteX14" fmla="*/ 17264 w 81863"/>
                <a:gd name="connsiteY14" fmla="*/ 36542 h 137725"/>
                <a:gd name="connsiteX15" fmla="*/ 16830 w 81863"/>
                <a:gd name="connsiteY15" fmla="*/ 36542 h 137725"/>
                <a:gd name="connsiteX16" fmla="*/ 12886 w 81863"/>
                <a:gd name="connsiteY16" fmla="*/ 31161 h 137725"/>
                <a:gd name="connsiteX17" fmla="*/ 64790 w 81863"/>
                <a:gd name="connsiteY17" fmla="*/ 10537 h 137725"/>
                <a:gd name="connsiteX18" fmla="*/ 55561 w 81863"/>
                <a:gd name="connsiteY18" fmla="*/ 5038 h 137725"/>
                <a:gd name="connsiteX19" fmla="*/ 8902 w 81863"/>
                <a:gd name="connsiteY19" fmla="*/ 27232 h 137725"/>
                <a:gd name="connsiteX20" fmla="*/ 4169 w 81863"/>
                <a:gd name="connsiteY20" fmla="*/ 23893 h 137725"/>
                <a:gd name="connsiteX21" fmla="*/ 44912 w 81863"/>
                <a:gd name="connsiteY21" fmla="*/ 1502 h 137725"/>
                <a:gd name="connsiteX22" fmla="*/ 34381 w 81863"/>
                <a:gd name="connsiteY22" fmla="*/ -30 h 137725"/>
                <a:gd name="connsiteX23" fmla="*/ -51 w 81863"/>
                <a:gd name="connsiteY23" fmla="*/ 21615 h 137725"/>
                <a:gd name="connsiteX24" fmla="*/ -51 w 81863"/>
                <a:gd name="connsiteY24" fmla="*/ 21615 h 137725"/>
                <a:gd name="connsiteX25" fmla="*/ -51 w 81863"/>
                <a:gd name="connsiteY25" fmla="*/ 30611 h 137725"/>
                <a:gd name="connsiteX26" fmla="*/ 3893 w 81863"/>
                <a:gd name="connsiteY26" fmla="*/ 33478 h 137725"/>
                <a:gd name="connsiteX27" fmla="*/ -51 w 81863"/>
                <a:gd name="connsiteY27" fmla="*/ 92049 h 137725"/>
                <a:gd name="connsiteX28" fmla="*/ -51 w 81863"/>
                <a:gd name="connsiteY28" fmla="*/ 110237 h 137725"/>
                <a:gd name="connsiteX29" fmla="*/ 29885 w 81863"/>
                <a:gd name="connsiteY29" fmla="*/ 131057 h 137725"/>
                <a:gd name="connsiteX30" fmla="*/ 38838 w 81863"/>
                <a:gd name="connsiteY30" fmla="*/ 137696 h 13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863" h="137725">
                  <a:moveTo>
                    <a:pt x="38838" y="137696"/>
                  </a:moveTo>
                  <a:cubicBezTo>
                    <a:pt x="44809" y="131416"/>
                    <a:pt x="50356" y="124749"/>
                    <a:pt x="55443" y="117740"/>
                  </a:cubicBezTo>
                  <a:cubicBezTo>
                    <a:pt x="42782" y="110630"/>
                    <a:pt x="9296" y="96095"/>
                    <a:pt x="9296" y="96095"/>
                  </a:cubicBezTo>
                  <a:cubicBezTo>
                    <a:pt x="12065" y="91729"/>
                    <a:pt x="14440" y="87128"/>
                    <a:pt x="16396" y="82346"/>
                  </a:cubicBezTo>
                  <a:cubicBezTo>
                    <a:pt x="23614" y="83996"/>
                    <a:pt x="50986" y="90556"/>
                    <a:pt x="69050" y="95938"/>
                  </a:cubicBezTo>
                  <a:cubicBezTo>
                    <a:pt x="72171" y="89800"/>
                    <a:pt x="74809" y="83431"/>
                    <a:pt x="76938" y="76886"/>
                  </a:cubicBezTo>
                  <a:cubicBezTo>
                    <a:pt x="58145" y="73656"/>
                    <a:pt x="39159" y="71661"/>
                    <a:pt x="20103" y="70915"/>
                  </a:cubicBezTo>
                  <a:cubicBezTo>
                    <a:pt x="21049" y="67198"/>
                    <a:pt x="21604" y="63393"/>
                    <a:pt x="21760" y="59562"/>
                  </a:cubicBezTo>
                  <a:cubicBezTo>
                    <a:pt x="23337" y="59562"/>
                    <a:pt x="64080" y="57284"/>
                    <a:pt x="81198" y="58187"/>
                  </a:cubicBezTo>
                  <a:cubicBezTo>
                    <a:pt x="81853" y="53173"/>
                    <a:pt x="81985" y="48104"/>
                    <a:pt x="81592" y="43063"/>
                  </a:cubicBezTo>
                  <a:cubicBezTo>
                    <a:pt x="61345" y="44008"/>
                    <a:pt x="41213" y="46636"/>
                    <a:pt x="21405" y="50920"/>
                  </a:cubicBezTo>
                  <a:cubicBezTo>
                    <a:pt x="21021" y="48252"/>
                    <a:pt x="20401" y="45623"/>
                    <a:pt x="19551" y="43063"/>
                  </a:cubicBezTo>
                  <a:cubicBezTo>
                    <a:pt x="38830" y="36810"/>
                    <a:pt x="58628" y="32275"/>
                    <a:pt x="78713" y="29511"/>
                  </a:cubicBezTo>
                  <a:cubicBezTo>
                    <a:pt x="77345" y="25797"/>
                    <a:pt x="75459" y="22293"/>
                    <a:pt x="73112" y="19101"/>
                  </a:cubicBezTo>
                  <a:cubicBezTo>
                    <a:pt x="54017" y="23268"/>
                    <a:pt x="35328" y="29104"/>
                    <a:pt x="17264" y="36542"/>
                  </a:cubicBezTo>
                  <a:lnTo>
                    <a:pt x="16830" y="36542"/>
                  </a:lnTo>
                  <a:cubicBezTo>
                    <a:pt x="15691" y="34627"/>
                    <a:pt x="14370" y="32825"/>
                    <a:pt x="12886" y="31161"/>
                  </a:cubicBezTo>
                  <a:cubicBezTo>
                    <a:pt x="29536" y="22760"/>
                    <a:pt x="46906" y="15858"/>
                    <a:pt x="64790" y="10537"/>
                  </a:cubicBezTo>
                  <a:cubicBezTo>
                    <a:pt x="61936" y="8357"/>
                    <a:pt x="58839" y="6512"/>
                    <a:pt x="55561" y="5038"/>
                  </a:cubicBezTo>
                  <a:cubicBezTo>
                    <a:pt x="39289" y="10833"/>
                    <a:pt x="23655" y="18270"/>
                    <a:pt x="8902" y="27232"/>
                  </a:cubicBezTo>
                  <a:cubicBezTo>
                    <a:pt x="7406" y="26008"/>
                    <a:pt x="5825" y="24892"/>
                    <a:pt x="4169" y="23893"/>
                  </a:cubicBezTo>
                  <a:cubicBezTo>
                    <a:pt x="16955" y="15077"/>
                    <a:pt x="30606" y="7575"/>
                    <a:pt x="44912" y="1502"/>
                  </a:cubicBezTo>
                  <a:cubicBezTo>
                    <a:pt x="41443" y="739"/>
                    <a:pt x="37924" y="227"/>
                    <a:pt x="34381" y="-30"/>
                  </a:cubicBezTo>
                  <a:cubicBezTo>
                    <a:pt x="22170" y="5956"/>
                    <a:pt x="10628" y="13211"/>
                    <a:pt x="-51" y="21615"/>
                  </a:cubicBezTo>
                  <a:lnTo>
                    <a:pt x="-51" y="21615"/>
                  </a:lnTo>
                  <a:lnTo>
                    <a:pt x="-51" y="30611"/>
                  </a:lnTo>
                  <a:cubicBezTo>
                    <a:pt x="1354" y="31437"/>
                    <a:pt x="2675" y="32398"/>
                    <a:pt x="3893" y="33478"/>
                  </a:cubicBezTo>
                  <a:cubicBezTo>
                    <a:pt x="17303" y="45577"/>
                    <a:pt x="15134" y="70404"/>
                    <a:pt x="-51" y="92049"/>
                  </a:cubicBezTo>
                  <a:lnTo>
                    <a:pt x="-51" y="110237"/>
                  </a:lnTo>
                  <a:lnTo>
                    <a:pt x="29885" y="131057"/>
                  </a:lnTo>
                  <a:cubicBezTo>
                    <a:pt x="32777" y="133099"/>
                    <a:pt x="35761" y="135312"/>
                    <a:pt x="38838" y="137696"/>
                  </a:cubicBezTo>
                  <a:close/>
                </a:path>
              </a:pathLst>
            </a:custGeom>
            <a:grpFill/>
            <a:ln w="4196"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22377624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xecutive summary">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5AA4C05-00C9-C43F-158A-78AABBFB84A5}"/>
              </a:ext>
            </a:extLst>
          </p:cNvPr>
          <p:cNvSpPr/>
          <p:nvPr userDrawn="1"/>
        </p:nvSpPr>
        <p:spPr>
          <a:xfrm flipV="1">
            <a:off x="4186239" y="0"/>
            <a:ext cx="8005761"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138D5B-B792-325C-B4BE-8C1215378ED0}"/>
              </a:ext>
            </a:extLst>
          </p:cNvPr>
          <p:cNvSpPr/>
          <p:nvPr userDrawn="1"/>
        </p:nvSpPr>
        <p:spPr>
          <a:xfrm flipV="1">
            <a:off x="0" y="1"/>
            <a:ext cx="4186239" cy="304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5BE5953D-0B71-E3B4-906E-497A5DB1AF90}"/>
              </a:ext>
            </a:extLst>
          </p:cNvPr>
          <p:cNvSpPr>
            <a:spLocks noGrp="1"/>
          </p:cNvSpPr>
          <p:nvPr>
            <p:ph type="title" hasCustomPrompt="1"/>
          </p:nvPr>
        </p:nvSpPr>
        <p:spPr>
          <a:xfrm>
            <a:off x="381001" y="346076"/>
            <a:ext cx="3427414" cy="886397"/>
          </a:xfrm>
        </p:spPr>
        <p:txBody>
          <a:bodyPr>
            <a:spAutoFit/>
          </a:bodyPr>
          <a:lstStyle>
            <a:lvl1pPr>
              <a:defRPr>
                <a:solidFill>
                  <a:schemeClr val="bg1"/>
                </a:solidFill>
              </a:defRPr>
            </a:lvl1pPr>
          </a:lstStyle>
          <a:p>
            <a:r>
              <a:rPr lang="en-GB"/>
              <a:t>Executive summary</a:t>
            </a:r>
          </a:p>
        </p:txBody>
      </p:sp>
      <p:sp>
        <p:nvSpPr>
          <p:cNvPr id="10" name="Content Placeholder 2">
            <a:extLst>
              <a:ext uri="{FF2B5EF4-FFF2-40B4-BE49-F238E27FC236}">
                <a16:creationId xmlns:a16="http://schemas.microsoft.com/office/drawing/2014/main" id="{78857DA3-B600-F411-DCDF-66FEE0670A5E}"/>
              </a:ext>
            </a:extLst>
          </p:cNvPr>
          <p:cNvSpPr>
            <a:spLocks noGrp="1"/>
          </p:cNvSpPr>
          <p:nvPr>
            <p:ph idx="1"/>
          </p:nvPr>
        </p:nvSpPr>
        <p:spPr>
          <a:xfrm>
            <a:off x="4572001" y="381001"/>
            <a:ext cx="7242174" cy="5714999"/>
          </a:xfrm>
        </p:spPr>
        <p:txBody>
          <a:bodyPr/>
          <a:lstStyle>
            <a:lvl1pPr marL="271463" indent="-271463">
              <a:buFont typeface="+mj-lt"/>
              <a:buAutoNum type="arabicPeriod"/>
              <a:tabLst/>
              <a:defRPr>
                <a:solidFill>
                  <a:schemeClr val="bg1"/>
                </a:solidFill>
              </a:defRPr>
            </a:lvl1pPr>
            <a:lvl2pPr marL="584200" indent="-312738">
              <a:tabLst/>
              <a:defRPr>
                <a:solidFill>
                  <a:schemeClr val="bg1"/>
                </a:solidFill>
              </a:defRPr>
            </a:lvl2pPr>
            <a:lvl3pPr marL="715963" indent="-131763">
              <a:tabLst/>
              <a:defRPr>
                <a:solidFill>
                  <a:schemeClr val="bg1"/>
                </a:solidFill>
              </a:defRPr>
            </a:lvl3pPr>
            <a:lvl4pPr marL="890588" indent="-174625">
              <a:tabLst/>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4" name="Footer Placeholder 3">
            <a:extLst>
              <a:ext uri="{FF2B5EF4-FFF2-40B4-BE49-F238E27FC236}">
                <a16:creationId xmlns:a16="http://schemas.microsoft.com/office/drawing/2014/main" id="{078E2568-5890-83E7-4EE4-B1ED39A5D9A0}"/>
              </a:ext>
            </a:extLst>
          </p:cNvPr>
          <p:cNvSpPr>
            <a:spLocks noGrp="1"/>
          </p:cNvSpPr>
          <p:nvPr>
            <p:ph type="ftr" sz="quarter" idx="18"/>
          </p:nvPr>
        </p:nvSpPr>
        <p:spPr/>
        <p:txBody>
          <a:bodyPr/>
          <a:lstStyle>
            <a:lvl1pPr>
              <a:defRPr>
                <a:solidFill>
                  <a:schemeClr val="bg1"/>
                </a:solidFill>
              </a:defRPr>
            </a:lvl1pPr>
          </a:lstStyle>
          <a:p>
            <a:r>
              <a:rPr lang="en-GB"/>
              <a:t>Slide footer </a:t>
            </a:r>
          </a:p>
        </p:txBody>
      </p:sp>
      <p:sp>
        <p:nvSpPr>
          <p:cNvPr id="6" name="Slide Number Placeholder 5">
            <a:extLst>
              <a:ext uri="{FF2B5EF4-FFF2-40B4-BE49-F238E27FC236}">
                <a16:creationId xmlns:a16="http://schemas.microsoft.com/office/drawing/2014/main" id="{BA257344-61F9-5541-D804-3F974283B492}"/>
              </a:ext>
            </a:extLst>
          </p:cNvPr>
          <p:cNvSpPr>
            <a:spLocks noGrp="1"/>
          </p:cNvSpPr>
          <p:nvPr>
            <p:ph type="sldNum" sz="quarter" idx="19"/>
          </p:nvPr>
        </p:nvSpPr>
        <p:spPr/>
        <p:txBody>
          <a:bodyPr/>
          <a:lstStyle>
            <a:lvl1pPr>
              <a:defRPr>
                <a:solidFill>
                  <a:schemeClr val="bg1"/>
                </a:solidFill>
              </a:defRPr>
            </a:lvl1pPr>
          </a:lstStyle>
          <a:p>
            <a:fld id="{24FD2396-7F2C-D741-B592-F93892A44B62}" type="slidenum">
              <a:rPr lang="en-GB" smtClean="0"/>
              <a:pPr/>
              <a:t>‹#›</a:t>
            </a:fld>
            <a:endParaRPr lang="en-GB"/>
          </a:p>
        </p:txBody>
      </p:sp>
      <p:sp>
        <p:nvSpPr>
          <p:cNvPr id="5" name="Content Placeholder 4">
            <a:extLst>
              <a:ext uri="{FF2B5EF4-FFF2-40B4-BE49-F238E27FC236}">
                <a16:creationId xmlns:a16="http://schemas.microsoft.com/office/drawing/2014/main" id="{ED9822C3-F533-A828-0090-3653AE07132A}"/>
              </a:ext>
            </a:extLst>
          </p:cNvPr>
          <p:cNvSpPr>
            <a:spLocks noGrp="1"/>
          </p:cNvSpPr>
          <p:nvPr>
            <p:ph sz="quarter" idx="21" hasCustomPrompt="1"/>
          </p:nvPr>
        </p:nvSpPr>
        <p:spPr>
          <a:xfrm>
            <a:off x="377826" y="3429001"/>
            <a:ext cx="3430588" cy="2667000"/>
          </a:xfrm>
        </p:spPr>
        <p:txBody>
          <a:bodyPr/>
          <a:lstStyle/>
          <a:p>
            <a:pPr lvl="0"/>
            <a:r>
              <a:rPr lang="en-GB"/>
              <a:t>Optional key insight/chart.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048372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Executive summary">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8857DA3-B600-F411-DCDF-66FEE0670A5E}"/>
              </a:ext>
            </a:extLst>
          </p:cNvPr>
          <p:cNvSpPr>
            <a:spLocks noGrp="1"/>
          </p:cNvSpPr>
          <p:nvPr>
            <p:ph idx="1"/>
          </p:nvPr>
        </p:nvSpPr>
        <p:spPr>
          <a:xfrm>
            <a:off x="4572001" y="381001"/>
            <a:ext cx="7242174" cy="5714999"/>
          </a:xfrm>
        </p:spPr>
        <p:txBody>
          <a:bodyPr/>
          <a:lstStyle>
            <a:lvl1pPr marL="271463" indent="-271463">
              <a:buFont typeface="+mj-lt"/>
              <a:buAutoNum type="arabicPeriod"/>
              <a:tabLst/>
              <a:defRPr>
                <a:solidFill>
                  <a:schemeClr val="tx2"/>
                </a:solidFill>
              </a:defRPr>
            </a:lvl1pPr>
            <a:lvl2pPr marL="584200" indent="-312738">
              <a:tabLst/>
              <a:defRPr>
                <a:solidFill>
                  <a:schemeClr val="tx2"/>
                </a:solidFill>
              </a:defRPr>
            </a:lvl2pPr>
            <a:lvl3pPr marL="715963" indent="-131763">
              <a:tabLst/>
              <a:defRPr>
                <a:solidFill>
                  <a:schemeClr val="tx2"/>
                </a:solidFill>
              </a:defRPr>
            </a:lvl3pPr>
            <a:lvl4pPr marL="890588" indent="-174625">
              <a:tabLst/>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4" name="Footer Placeholder 3">
            <a:extLst>
              <a:ext uri="{FF2B5EF4-FFF2-40B4-BE49-F238E27FC236}">
                <a16:creationId xmlns:a16="http://schemas.microsoft.com/office/drawing/2014/main" id="{078E2568-5890-83E7-4EE4-B1ED39A5D9A0}"/>
              </a:ext>
            </a:extLst>
          </p:cNvPr>
          <p:cNvSpPr>
            <a:spLocks noGrp="1"/>
          </p:cNvSpPr>
          <p:nvPr>
            <p:ph type="ftr" sz="quarter" idx="18"/>
          </p:nvPr>
        </p:nvSpPr>
        <p:spPr/>
        <p:txBody>
          <a:bodyPr vert="horz" lIns="0" tIns="0" rIns="0" bIns="0" rtlCol="0" anchor="t">
            <a:noAutofit/>
          </a:bodyPr>
          <a:lstStyle>
            <a:lvl1pPr>
              <a:defRPr lang="en-GB" smtClean="0"/>
            </a:lvl1pPr>
          </a:lstStyle>
          <a:p>
            <a:r>
              <a:rPr lang="en-GB"/>
              <a:t>Slide footer </a:t>
            </a:r>
          </a:p>
        </p:txBody>
      </p:sp>
      <p:sp>
        <p:nvSpPr>
          <p:cNvPr id="6" name="Slide Number Placeholder 5">
            <a:extLst>
              <a:ext uri="{FF2B5EF4-FFF2-40B4-BE49-F238E27FC236}">
                <a16:creationId xmlns:a16="http://schemas.microsoft.com/office/drawing/2014/main" id="{BA257344-61F9-5541-D804-3F974283B492}"/>
              </a:ext>
            </a:extLst>
          </p:cNvPr>
          <p:cNvSpPr>
            <a:spLocks noGrp="1"/>
          </p:cNvSpPr>
          <p:nvPr>
            <p:ph type="sldNum" sz="quarter" idx="19"/>
          </p:nvPr>
        </p:nvSpPr>
        <p:spPr/>
        <p:txBody>
          <a:bodyPr vert="horz" lIns="0" tIns="0" rIns="0" bIns="0" rtlCol="0" anchor="t">
            <a:noAutofit/>
          </a:bodyPr>
          <a:lstStyle>
            <a:lvl1pPr>
              <a:defRPr lang="en-GB" smtClean="0"/>
            </a:lvl1pPr>
          </a:lstStyle>
          <a:p>
            <a:fld id="{24FD2396-7F2C-D741-B592-F93892A44B62}" type="slidenum">
              <a:rPr lang="en-GB" smtClean="0"/>
              <a:pPr/>
              <a:t>‹#›</a:t>
            </a:fld>
            <a:endParaRPr lang="en-GB"/>
          </a:p>
        </p:txBody>
      </p:sp>
      <p:sp>
        <p:nvSpPr>
          <p:cNvPr id="5" name="Content Placeholder 4">
            <a:extLst>
              <a:ext uri="{FF2B5EF4-FFF2-40B4-BE49-F238E27FC236}">
                <a16:creationId xmlns:a16="http://schemas.microsoft.com/office/drawing/2014/main" id="{ED9822C3-F533-A828-0090-3653AE07132A}"/>
              </a:ext>
            </a:extLst>
          </p:cNvPr>
          <p:cNvSpPr>
            <a:spLocks noGrp="1"/>
          </p:cNvSpPr>
          <p:nvPr>
            <p:ph sz="quarter" idx="21" hasCustomPrompt="1"/>
          </p:nvPr>
        </p:nvSpPr>
        <p:spPr>
          <a:xfrm>
            <a:off x="377826" y="3429001"/>
            <a:ext cx="3430588" cy="2667000"/>
          </a:xfrm>
        </p:spPr>
        <p:txBody>
          <a:bodyPr/>
          <a:lstStyle/>
          <a:p>
            <a:pPr lvl="0"/>
            <a:r>
              <a:rPr lang="en-GB"/>
              <a:t>Optional key insight/chart.</a:t>
            </a:r>
          </a:p>
          <a:p>
            <a:pPr lvl="1"/>
            <a:r>
              <a:rPr lang="en-GB"/>
              <a:t>Second level</a:t>
            </a:r>
          </a:p>
          <a:p>
            <a:pPr lvl="2"/>
            <a:r>
              <a:rPr lang="en-GB"/>
              <a:t>Third level</a:t>
            </a:r>
          </a:p>
          <a:p>
            <a:pPr lvl="3"/>
            <a:r>
              <a:rPr lang="en-GB"/>
              <a:t>Fourth level</a:t>
            </a:r>
          </a:p>
          <a:p>
            <a:pPr lvl="4"/>
            <a:r>
              <a:rPr lang="en-GB"/>
              <a:t>Fifth level</a:t>
            </a:r>
          </a:p>
        </p:txBody>
      </p:sp>
      <p:sp>
        <p:nvSpPr>
          <p:cNvPr id="9" name="Rectangle 8">
            <a:extLst>
              <a:ext uri="{FF2B5EF4-FFF2-40B4-BE49-F238E27FC236}">
                <a16:creationId xmlns:a16="http://schemas.microsoft.com/office/drawing/2014/main" id="{0E138D5B-B792-325C-B4BE-8C1215378ED0}"/>
              </a:ext>
            </a:extLst>
          </p:cNvPr>
          <p:cNvSpPr/>
          <p:nvPr userDrawn="1"/>
        </p:nvSpPr>
        <p:spPr>
          <a:xfrm flipV="1">
            <a:off x="0" y="1"/>
            <a:ext cx="4186239" cy="304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Title 1">
            <a:extLst>
              <a:ext uri="{FF2B5EF4-FFF2-40B4-BE49-F238E27FC236}">
                <a16:creationId xmlns:a16="http://schemas.microsoft.com/office/drawing/2014/main" id="{5BE5953D-0B71-E3B4-906E-497A5DB1AF90}"/>
              </a:ext>
            </a:extLst>
          </p:cNvPr>
          <p:cNvSpPr>
            <a:spLocks noGrp="1"/>
          </p:cNvSpPr>
          <p:nvPr>
            <p:ph type="title" hasCustomPrompt="1"/>
          </p:nvPr>
        </p:nvSpPr>
        <p:spPr>
          <a:xfrm>
            <a:off x="381001" y="346076"/>
            <a:ext cx="3427414" cy="886397"/>
          </a:xfrm>
        </p:spPr>
        <p:txBody>
          <a:bodyPr>
            <a:spAutoFit/>
          </a:bodyPr>
          <a:lstStyle>
            <a:lvl1pPr>
              <a:defRPr>
                <a:solidFill>
                  <a:schemeClr val="bg1"/>
                </a:solidFill>
              </a:defRPr>
            </a:lvl1pPr>
          </a:lstStyle>
          <a:p>
            <a:r>
              <a:rPr lang="en-GB"/>
              <a:t>Executive summary</a:t>
            </a:r>
          </a:p>
        </p:txBody>
      </p:sp>
    </p:spTree>
    <p:extLst>
      <p:ext uri="{BB962C8B-B14F-4D97-AF65-F5344CB8AC3E}">
        <p14:creationId xmlns:p14="http://schemas.microsoft.com/office/powerpoint/2010/main" val="512818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329370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455BF96-EDC6-BF1D-9B02-8D224416D8B2}"/>
              </a:ext>
            </a:extLst>
          </p:cNvPr>
          <p:cNvSpPr>
            <a:spLocks noGrp="1"/>
          </p:cNvSpPr>
          <p:nvPr>
            <p:ph idx="1"/>
          </p:nvPr>
        </p:nvSpPr>
        <p:spPr>
          <a:xfrm>
            <a:off x="381000" y="1520825"/>
            <a:ext cx="11433175" cy="4575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2" name="Title 1">
            <a:extLst>
              <a:ext uri="{FF2B5EF4-FFF2-40B4-BE49-F238E27FC236}">
                <a16:creationId xmlns:a16="http://schemas.microsoft.com/office/drawing/2014/main" id="{28B7ABED-858C-78E9-F77A-0E04D5A3A79F}"/>
              </a:ext>
            </a:extLst>
          </p:cNvPr>
          <p:cNvSpPr>
            <a:spLocks noGrp="1"/>
          </p:cNvSpPr>
          <p:nvPr>
            <p:ph type="title"/>
          </p:nvPr>
        </p:nvSpPr>
        <p:spPr/>
        <p:txBody>
          <a:bodyPr/>
          <a:lstStyle/>
          <a:p>
            <a:r>
              <a:rPr lang="en-GB"/>
              <a:t>Click to edit Master title style</a:t>
            </a:r>
            <a:endParaRPr lang="en-US"/>
          </a:p>
        </p:txBody>
      </p:sp>
      <p:sp>
        <p:nvSpPr>
          <p:cNvPr id="9" name="Text Placeholder 8">
            <a:extLst>
              <a:ext uri="{FF2B5EF4-FFF2-40B4-BE49-F238E27FC236}">
                <a16:creationId xmlns:a16="http://schemas.microsoft.com/office/drawing/2014/main" id="{466FCA43-77DF-722B-163B-1D14E251AA78}"/>
              </a:ext>
            </a:extLst>
          </p:cNvPr>
          <p:cNvSpPr>
            <a:spLocks noGrp="1"/>
          </p:cNvSpPr>
          <p:nvPr>
            <p:ph type="body" sz="quarter" idx="14" hasCustomPrompt="1"/>
          </p:nvPr>
        </p:nvSpPr>
        <p:spPr>
          <a:xfrm>
            <a:off x="766763" y="6473323"/>
            <a:ext cx="6853237" cy="207393"/>
          </a:xfrm>
        </p:spPr>
        <p:txBody>
          <a:bodyPr anchor="t">
            <a:noAutofit/>
          </a:bodyPr>
          <a:lstStyle>
            <a:lvl1pPr marL="0" indent="0">
              <a:spcBef>
                <a:spcPts val="0"/>
              </a:spcBef>
              <a:spcAft>
                <a:spcPts val="0"/>
              </a:spcAft>
              <a:buNone/>
              <a:defRPr lang="en-GB" sz="800" i="0" smtClean="0">
                <a:solidFill>
                  <a:schemeClr val="bg2"/>
                </a:solidFill>
                <a:effectLst/>
              </a:defRPr>
            </a:lvl1pPr>
            <a:lvl2pPr>
              <a:defRPr sz="1200" b="1">
                <a:solidFill>
                  <a:schemeClr val="bg1">
                    <a:lumMod val="50000"/>
                  </a:schemeClr>
                </a:solidFill>
              </a:defRPr>
            </a:lvl2pPr>
            <a:lvl3pPr>
              <a:defRPr sz="1200" b="1">
                <a:solidFill>
                  <a:schemeClr val="bg1">
                    <a:lumMod val="50000"/>
                  </a:schemeClr>
                </a:solidFill>
              </a:defRPr>
            </a:lvl3pPr>
            <a:lvl4pPr>
              <a:defRPr sz="1200" b="1">
                <a:solidFill>
                  <a:schemeClr val="bg1">
                    <a:lumMod val="50000"/>
                  </a:schemeClr>
                </a:solidFill>
              </a:defRPr>
            </a:lvl4pPr>
            <a:lvl5pPr>
              <a:defRPr sz="1200" b="1">
                <a:solidFill>
                  <a:schemeClr val="bg1">
                    <a:lumMod val="50000"/>
                  </a:schemeClr>
                </a:solidFill>
              </a:defRPr>
            </a:lvl5pPr>
          </a:lstStyle>
          <a:p>
            <a:pPr lvl="0"/>
            <a:r>
              <a:rPr lang="en-GB"/>
              <a:t>Notes: [Note information]      Source: [1. Source information 2. Source information]</a:t>
            </a:r>
          </a:p>
        </p:txBody>
      </p:sp>
      <p:sp>
        <p:nvSpPr>
          <p:cNvPr id="4" name="Footer Placeholder 3">
            <a:extLst>
              <a:ext uri="{FF2B5EF4-FFF2-40B4-BE49-F238E27FC236}">
                <a16:creationId xmlns:a16="http://schemas.microsoft.com/office/drawing/2014/main" id="{F4329558-1E8F-31C3-585C-8B886DB86FE1}"/>
              </a:ext>
            </a:extLst>
          </p:cNvPr>
          <p:cNvSpPr>
            <a:spLocks noGrp="1"/>
          </p:cNvSpPr>
          <p:nvPr>
            <p:ph type="ftr" sz="quarter" idx="15"/>
          </p:nvPr>
        </p:nvSpPr>
        <p:spPr>
          <a:xfrm>
            <a:off x="8023512" y="6473323"/>
            <a:ext cx="3022313" cy="207393"/>
          </a:xfrm>
        </p:spPr>
        <p:txBody>
          <a:bodyPr anchor="t"/>
          <a:lstStyle/>
          <a:p>
            <a:r>
              <a:rPr lang="en-GB"/>
              <a:t>Slide footer </a:t>
            </a:r>
          </a:p>
        </p:txBody>
      </p:sp>
      <p:sp>
        <p:nvSpPr>
          <p:cNvPr id="5" name="Slide Number Placeholder 4">
            <a:extLst>
              <a:ext uri="{FF2B5EF4-FFF2-40B4-BE49-F238E27FC236}">
                <a16:creationId xmlns:a16="http://schemas.microsoft.com/office/drawing/2014/main" id="{A1439660-13FC-80EC-B909-6A13C5AC3A17}"/>
              </a:ext>
            </a:extLst>
          </p:cNvPr>
          <p:cNvSpPr>
            <a:spLocks noGrp="1"/>
          </p:cNvSpPr>
          <p:nvPr>
            <p:ph type="sldNum" sz="quarter" idx="16"/>
          </p:nvPr>
        </p:nvSpPr>
        <p:spPr/>
        <p:txBody>
          <a:bodyPr/>
          <a:lstStyle/>
          <a:p>
            <a:fld id="{24FD2396-7F2C-D741-B592-F93892A44B62}" type="slidenum">
              <a:rPr lang="en-GB" smtClean="0"/>
              <a:pPr/>
              <a:t>‹#›</a:t>
            </a:fld>
            <a:endParaRPr lang="en-GB"/>
          </a:p>
        </p:txBody>
      </p:sp>
    </p:spTree>
    <p:extLst>
      <p:ext uri="{BB962C8B-B14F-4D97-AF65-F5344CB8AC3E}">
        <p14:creationId xmlns:p14="http://schemas.microsoft.com/office/powerpoint/2010/main" val="358378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Heavy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455BF96-EDC6-BF1D-9B02-8D224416D8B2}"/>
              </a:ext>
            </a:extLst>
          </p:cNvPr>
          <p:cNvSpPr>
            <a:spLocks noGrp="1"/>
          </p:cNvSpPr>
          <p:nvPr>
            <p:ph idx="1"/>
          </p:nvPr>
        </p:nvSpPr>
        <p:spPr>
          <a:xfrm>
            <a:off x="381000" y="1520825"/>
            <a:ext cx="11433175" cy="4575175"/>
          </a:xfrm>
        </p:spPr>
        <p:txBody>
          <a:bodyPr>
            <a:normAutofit/>
          </a:bodyPr>
          <a:lstStyle>
            <a:lvl1pPr>
              <a:defRPr sz="1200"/>
            </a:lvl1pPr>
            <a:lvl2pPr>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2" name="Title 1">
            <a:extLst>
              <a:ext uri="{FF2B5EF4-FFF2-40B4-BE49-F238E27FC236}">
                <a16:creationId xmlns:a16="http://schemas.microsoft.com/office/drawing/2014/main" id="{28B7ABED-858C-78E9-F77A-0E04D5A3A79F}"/>
              </a:ext>
            </a:extLst>
          </p:cNvPr>
          <p:cNvSpPr>
            <a:spLocks noGrp="1"/>
          </p:cNvSpPr>
          <p:nvPr>
            <p:ph type="title"/>
          </p:nvPr>
        </p:nvSpPr>
        <p:spPr/>
        <p:txBody>
          <a:bodyPr/>
          <a:lstStyle/>
          <a:p>
            <a:r>
              <a:rPr lang="en-GB"/>
              <a:t>Click to edit Master title style</a:t>
            </a:r>
            <a:endParaRPr lang="en-US"/>
          </a:p>
        </p:txBody>
      </p:sp>
      <p:sp>
        <p:nvSpPr>
          <p:cNvPr id="9" name="Text Placeholder 8">
            <a:extLst>
              <a:ext uri="{FF2B5EF4-FFF2-40B4-BE49-F238E27FC236}">
                <a16:creationId xmlns:a16="http://schemas.microsoft.com/office/drawing/2014/main" id="{466FCA43-77DF-722B-163B-1D14E251AA78}"/>
              </a:ext>
            </a:extLst>
          </p:cNvPr>
          <p:cNvSpPr>
            <a:spLocks noGrp="1"/>
          </p:cNvSpPr>
          <p:nvPr>
            <p:ph type="body" sz="quarter" idx="14" hasCustomPrompt="1"/>
          </p:nvPr>
        </p:nvSpPr>
        <p:spPr>
          <a:xfrm>
            <a:off x="766763" y="6473323"/>
            <a:ext cx="6853237" cy="207393"/>
          </a:xfrm>
        </p:spPr>
        <p:txBody>
          <a:bodyPr anchor="t">
            <a:noAutofit/>
          </a:bodyPr>
          <a:lstStyle>
            <a:lvl1pPr marL="0" indent="0">
              <a:spcBef>
                <a:spcPts val="0"/>
              </a:spcBef>
              <a:spcAft>
                <a:spcPts val="0"/>
              </a:spcAft>
              <a:buNone/>
              <a:defRPr lang="en-GB" sz="800" i="0" smtClean="0">
                <a:solidFill>
                  <a:schemeClr val="bg2"/>
                </a:solidFill>
                <a:effectLst/>
              </a:defRPr>
            </a:lvl1pPr>
            <a:lvl2pPr>
              <a:defRPr sz="1200" b="1">
                <a:solidFill>
                  <a:schemeClr val="bg1">
                    <a:lumMod val="50000"/>
                  </a:schemeClr>
                </a:solidFill>
              </a:defRPr>
            </a:lvl2pPr>
            <a:lvl3pPr>
              <a:defRPr sz="1200" b="1">
                <a:solidFill>
                  <a:schemeClr val="bg1">
                    <a:lumMod val="50000"/>
                  </a:schemeClr>
                </a:solidFill>
              </a:defRPr>
            </a:lvl3pPr>
            <a:lvl4pPr>
              <a:defRPr sz="1200" b="1">
                <a:solidFill>
                  <a:schemeClr val="bg1">
                    <a:lumMod val="50000"/>
                  </a:schemeClr>
                </a:solidFill>
              </a:defRPr>
            </a:lvl4pPr>
            <a:lvl5pPr>
              <a:defRPr sz="1200" b="1">
                <a:solidFill>
                  <a:schemeClr val="bg1">
                    <a:lumMod val="50000"/>
                  </a:schemeClr>
                </a:solidFill>
              </a:defRPr>
            </a:lvl5pPr>
          </a:lstStyle>
          <a:p>
            <a:pPr lvl="0"/>
            <a:r>
              <a:rPr lang="en-GB"/>
              <a:t>Notes: [Note information]      Source: [1. Source information 2. Source information]</a:t>
            </a:r>
          </a:p>
        </p:txBody>
      </p:sp>
      <p:sp>
        <p:nvSpPr>
          <p:cNvPr id="4" name="Footer Placeholder 3">
            <a:extLst>
              <a:ext uri="{FF2B5EF4-FFF2-40B4-BE49-F238E27FC236}">
                <a16:creationId xmlns:a16="http://schemas.microsoft.com/office/drawing/2014/main" id="{F4329558-1E8F-31C3-585C-8B886DB86FE1}"/>
              </a:ext>
            </a:extLst>
          </p:cNvPr>
          <p:cNvSpPr>
            <a:spLocks noGrp="1"/>
          </p:cNvSpPr>
          <p:nvPr>
            <p:ph type="ftr" sz="quarter" idx="15"/>
          </p:nvPr>
        </p:nvSpPr>
        <p:spPr>
          <a:xfrm>
            <a:off x="8023512" y="6473323"/>
            <a:ext cx="3022313" cy="207393"/>
          </a:xfrm>
        </p:spPr>
        <p:txBody>
          <a:bodyPr anchor="t"/>
          <a:lstStyle/>
          <a:p>
            <a:r>
              <a:rPr lang="en-GB"/>
              <a:t>Slide footer </a:t>
            </a:r>
          </a:p>
        </p:txBody>
      </p:sp>
      <p:sp>
        <p:nvSpPr>
          <p:cNvPr id="5" name="Slide Number Placeholder 4">
            <a:extLst>
              <a:ext uri="{FF2B5EF4-FFF2-40B4-BE49-F238E27FC236}">
                <a16:creationId xmlns:a16="http://schemas.microsoft.com/office/drawing/2014/main" id="{A1439660-13FC-80EC-B909-6A13C5AC3A17}"/>
              </a:ext>
            </a:extLst>
          </p:cNvPr>
          <p:cNvSpPr>
            <a:spLocks noGrp="1"/>
          </p:cNvSpPr>
          <p:nvPr>
            <p:ph type="sldNum" sz="quarter" idx="16"/>
          </p:nvPr>
        </p:nvSpPr>
        <p:spPr/>
        <p:txBody>
          <a:bodyPr/>
          <a:lstStyle/>
          <a:p>
            <a:fld id="{24FD2396-7F2C-D741-B592-F93892A44B62}" type="slidenum">
              <a:rPr lang="en-GB" smtClean="0"/>
              <a:pPr/>
              <a:t>‹#›</a:t>
            </a:fld>
            <a:endParaRPr lang="en-GB"/>
          </a:p>
        </p:txBody>
      </p:sp>
    </p:spTree>
    <p:extLst>
      <p:ext uri="{BB962C8B-B14F-4D97-AF65-F5344CB8AC3E}">
        <p14:creationId xmlns:p14="http://schemas.microsoft.com/office/powerpoint/2010/main" val="23579243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maller Title and Heavy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455BF96-EDC6-BF1D-9B02-8D224416D8B2}"/>
              </a:ext>
            </a:extLst>
          </p:cNvPr>
          <p:cNvSpPr>
            <a:spLocks noGrp="1"/>
          </p:cNvSpPr>
          <p:nvPr>
            <p:ph idx="1"/>
          </p:nvPr>
        </p:nvSpPr>
        <p:spPr>
          <a:xfrm>
            <a:off x="381000" y="1520825"/>
            <a:ext cx="11433175" cy="4575175"/>
          </a:xfrm>
        </p:spPr>
        <p:txBody>
          <a:bodyPr>
            <a:normAutofit/>
          </a:bodyPr>
          <a:lstStyle>
            <a:lvl1pPr>
              <a:defRPr sz="1200"/>
            </a:lvl1pPr>
            <a:lvl2pPr>
              <a:defRPr sz="1200"/>
            </a:lvl2pPr>
            <a:lvl3pPr>
              <a:defRPr sz="1100"/>
            </a:lvl3pPr>
            <a:lvl4pPr>
              <a:defRPr sz="11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2" name="Title 1">
            <a:extLst>
              <a:ext uri="{FF2B5EF4-FFF2-40B4-BE49-F238E27FC236}">
                <a16:creationId xmlns:a16="http://schemas.microsoft.com/office/drawing/2014/main" id="{28B7ABED-858C-78E9-F77A-0E04D5A3A79F}"/>
              </a:ext>
            </a:extLst>
          </p:cNvPr>
          <p:cNvSpPr>
            <a:spLocks noGrp="1"/>
          </p:cNvSpPr>
          <p:nvPr>
            <p:ph type="title"/>
          </p:nvPr>
        </p:nvSpPr>
        <p:spPr>
          <a:xfrm>
            <a:off x="381000" y="346076"/>
            <a:ext cx="11433175" cy="249299"/>
          </a:xfrm>
        </p:spPr>
        <p:txBody>
          <a:bodyPr/>
          <a:lstStyle>
            <a:lvl1pPr>
              <a:defRPr sz="1800"/>
            </a:lvl1pPr>
          </a:lstStyle>
          <a:p>
            <a:r>
              <a:rPr lang="en-GB"/>
              <a:t>Click to edit Master title style</a:t>
            </a:r>
            <a:endParaRPr lang="en-US"/>
          </a:p>
        </p:txBody>
      </p:sp>
      <p:sp>
        <p:nvSpPr>
          <p:cNvPr id="9" name="Text Placeholder 8">
            <a:extLst>
              <a:ext uri="{FF2B5EF4-FFF2-40B4-BE49-F238E27FC236}">
                <a16:creationId xmlns:a16="http://schemas.microsoft.com/office/drawing/2014/main" id="{466FCA43-77DF-722B-163B-1D14E251AA78}"/>
              </a:ext>
            </a:extLst>
          </p:cNvPr>
          <p:cNvSpPr>
            <a:spLocks noGrp="1"/>
          </p:cNvSpPr>
          <p:nvPr>
            <p:ph type="body" sz="quarter" idx="14" hasCustomPrompt="1"/>
          </p:nvPr>
        </p:nvSpPr>
        <p:spPr>
          <a:xfrm>
            <a:off x="766763" y="6473323"/>
            <a:ext cx="6853237" cy="207393"/>
          </a:xfrm>
        </p:spPr>
        <p:txBody>
          <a:bodyPr anchor="t">
            <a:noAutofit/>
          </a:bodyPr>
          <a:lstStyle>
            <a:lvl1pPr marL="0" indent="0">
              <a:spcBef>
                <a:spcPts val="0"/>
              </a:spcBef>
              <a:spcAft>
                <a:spcPts val="0"/>
              </a:spcAft>
              <a:buNone/>
              <a:defRPr lang="en-GB" sz="800" i="0" smtClean="0">
                <a:solidFill>
                  <a:schemeClr val="bg2"/>
                </a:solidFill>
                <a:effectLst/>
              </a:defRPr>
            </a:lvl1pPr>
            <a:lvl2pPr>
              <a:defRPr sz="1200" b="1">
                <a:solidFill>
                  <a:schemeClr val="bg1">
                    <a:lumMod val="50000"/>
                  </a:schemeClr>
                </a:solidFill>
              </a:defRPr>
            </a:lvl2pPr>
            <a:lvl3pPr>
              <a:defRPr sz="1200" b="1">
                <a:solidFill>
                  <a:schemeClr val="bg1">
                    <a:lumMod val="50000"/>
                  </a:schemeClr>
                </a:solidFill>
              </a:defRPr>
            </a:lvl3pPr>
            <a:lvl4pPr>
              <a:defRPr sz="1200" b="1">
                <a:solidFill>
                  <a:schemeClr val="bg1">
                    <a:lumMod val="50000"/>
                  </a:schemeClr>
                </a:solidFill>
              </a:defRPr>
            </a:lvl4pPr>
            <a:lvl5pPr>
              <a:defRPr sz="1200" b="1">
                <a:solidFill>
                  <a:schemeClr val="bg1">
                    <a:lumMod val="50000"/>
                  </a:schemeClr>
                </a:solidFill>
              </a:defRPr>
            </a:lvl5pPr>
          </a:lstStyle>
          <a:p>
            <a:pPr lvl="0"/>
            <a:r>
              <a:rPr lang="en-GB"/>
              <a:t>Notes: [Note information]      Source: [1. Source information 2. Source information]</a:t>
            </a:r>
          </a:p>
        </p:txBody>
      </p:sp>
      <p:sp>
        <p:nvSpPr>
          <p:cNvPr id="4" name="Footer Placeholder 3">
            <a:extLst>
              <a:ext uri="{FF2B5EF4-FFF2-40B4-BE49-F238E27FC236}">
                <a16:creationId xmlns:a16="http://schemas.microsoft.com/office/drawing/2014/main" id="{F4329558-1E8F-31C3-585C-8B886DB86FE1}"/>
              </a:ext>
            </a:extLst>
          </p:cNvPr>
          <p:cNvSpPr>
            <a:spLocks noGrp="1"/>
          </p:cNvSpPr>
          <p:nvPr>
            <p:ph type="ftr" sz="quarter" idx="15"/>
          </p:nvPr>
        </p:nvSpPr>
        <p:spPr>
          <a:xfrm>
            <a:off x="8023512" y="6473323"/>
            <a:ext cx="3022313" cy="207393"/>
          </a:xfrm>
        </p:spPr>
        <p:txBody>
          <a:bodyPr anchor="t"/>
          <a:lstStyle/>
          <a:p>
            <a:r>
              <a:rPr lang="en-GB"/>
              <a:t>Slide footer </a:t>
            </a:r>
          </a:p>
        </p:txBody>
      </p:sp>
      <p:sp>
        <p:nvSpPr>
          <p:cNvPr id="5" name="Slide Number Placeholder 4">
            <a:extLst>
              <a:ext uri="{FF2B5EF4-FFF2-40B4-BE49-F238E27FC236}">
                <a16:creationId xmlns:a16="http://schemas.microsoft.com/office/drawing/2014/main" id="{A1439660-13FC-80EC-B909-6A13C5AC3A17}"/>
              </a:ext>
            </a:extLst>
          </p:cNvPr>
          <p:cNvSpPr>
            <a:spLocks noGrp="1"/>
          </p:cNvSpPr>
          <p:nvPr>
            <p:ph type="sldNum" sz="quarter" idx="16"/>
          </p:nvPr>
        </p:nvSpPr>
        <p:spPr/>
        <p:txBody>
          <a:bodyPr/>
          <a:lstStyle/>
          <a:p>
            <a:fld id="{24FD2396-7F2C-D741-B592-F93892A44B62}" type="slidenum">
              <a:rPr lang="en-GB" smtClean="0"/>
              <a:pPr/>
              <a:t>‹#›</a:t>
            </a:fld>
            <a:endParaRPr lang="en-GB"/>
          </a:p>
        </p:txBody>
      </p:sp>
    </p:spTree>
    <p:extLst>
      <p:ext uri="{BB962C8B-B14F-4D97-AF65-F5344CB8AC3E}">
        <p14:creationId xmlns:p14="http://schemas.microsoft.com/office/powerpoint/2010/main" val="7610455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455BF96-EDC6-BF1D-9B02-8D224416D8B2}"/>
              </a:ext>
            </a:extLst>
          </p:cNvPr>
          <p:cNvSpPr>
            <a:spLocks noGrp="1"/>
          </p:cNvSpPr>
          <p:nvPr>
            <p:ph idx="1"/>
          </p:nvPr>
        </p:nvSpPr>
        <p:spPr>
          <a:xfrm>
            <a:off x="381001" y="1520824"/>
            <a:ext cx="5715000" cy="4575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12" name="Content Placeholder 2">
            <a:extLst>
              <a:ext uri="{FF2B5EF4-FFF2-40B4-BE49-F238E27FC236}">
                <a16:creationId xmlns:a16="http://schemas.microsoft.com/office/drawing/2014/main" id="{89006929-E4A0-6ED9-0FE4-9F5BC06F65E8}"/>
              </a:ext>
            </a:extLst>
          </p:cNvPr>
          <p:cNvSpPr>
            <a:spLocks noGrp="1"/>
          </p:cNvSpPr>
          <p:nvPr>
            <p:ph idx="18"/>
          </p:nvPr>
        </p:nvSpPr>
        <p:spPr>
          <a:xfrm>
            <a:off x="6096000" y="1520825"/>
            <a:ext cx="5718175" cy="4575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2" name="Title 1">
            <a:extLst>
              <a:ext uri="{FF2B5EF4-FFF2-40B4-BE49-F238E27FC236}">
                <a16:creationId xmlns:a16="http://schemas.microsoft.com/office/drawing/2014/main" id="{88CE2DDE-F29D-BD19-2082-9F1EA00AA8CC}"/>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2F9927AA-2F79-1700-14A1-2B75B8942507}"/>
              </a:ext>
            </a:extLst>
          </p:cNvPr>
          <p:cNvSpPr>
            <a:spLocks noGrp="1"/>
          </p:cNvSpPr>
          <p:nvPr>
            <p:ph type="ftr" sz="quarter" idx="19"/>
          </p:nvPr>
        </p:nvSpPr>
        <p:spPr/>
        <p:txBody>
          <a:bodyPr/>
          <a:lstStyle/>
          <a:p>
            <a:r>
              <a:rPr lang="en-GB"/>
              <a:t>Slide footer </a:t>
            </a:r>
          </a:p>
        </p:txBody>
      </p:sp>
      <p:sp>
        <p:nvSpPr>
          <p:cNvPr id="5" name="Slide Number Placeholder 4">
            <a:extLst>
              <a:ext uri="{FF2B5EF4-FFF2-40B4-BE49-F238E27FC236}">
                <a16:creationId xmlns:a16="http://schemas.microsoft.com/office/drawing/2014/main" id="{640BFCB2-D81B-0419-356B-F2C32CA2489C}"/>
              </a:ext>
            </a:extLst>
          </p:cNvPr>
          <p:cNvSpPr>
            <a:spLocks noGrp="1"/>
          </p:cNvSpPr>
          <p:nvPr>
            <p:ph type="sldNum" sz="quarter" idx="20"/>
          </p:nvPr>
        </p:nvSpPr>
        <p:spPr/>
        <p:txBody>
          <a:bodyPr/>
          <a:lstStyle/>
          <a:p>
            <a:fld id="{24FD2396-7F2C-D741-B592-F93892A44B62}" type="slidenum">
              <a:rPr lang="en-GB" smtClean="0"/>
              <a:pPr/>
              <a:t>‹#›</a:t>
            </a:fld>
            <a:endParaRPr lang="en-GB"/>
          </a:p>
        </p:txBody>
      </p:sp>
      <p:sp>
        <p:nvSpPr>
          <p:cNvPr id="9" name="Text Placeholder 8">
            <a:extLst>
              <a:ext uri="{FF2B5EF4-FFF2-40B4-BE49-F238E27FC236}">
                <a16:creationId xmlns:a16="http://schemas.microsoft.com/office/drawing/2014/main" id="{1F68E042-FE89-F067-7586-5D16E64C5826}"/>
              </a:ext>
            </a:extLst>
          </p:cNvPr>
          <p:cNvSpPr>
            <a:spLocks noGrp="1"/>
          </p:cNvSpPr>
          <p:nvPr>
            <p:ph type="body" sz="quarter" idx="14" hasCustomPrompt="1"/>
          </p:nvPr>
        </p:nvSpPr>
        <p:spPr>
          <a:xfrm>
            <a:off x="766763" y="6473323"/>
            <a:ext cx="6853237" cy="207393"/>
          </a:xfrm>
        </p:spPr>
        <p:txBody>
          <a:bodyPr vert="horz" lIns="0" tIns="0" rIns="0" bIns="0" rtlCol="0" anchor="t">
            <a:noAutofit/>
          </a:bodyPr>
          <a:lstStyle>
            <a:lvl1pPr marL="0" indent="0">
              <a:buNone/>
              <a:defRPr lang="en-GB" sz="800" i="0" dirty="0">
                <a:solidFill>
                  <a:schemeClr val="bg2"/>
                </a:solidFill>
                <a:effectLst/>
              </a:defRPr>
            </a:lvl1pPr>
          </a:lstStyle>
          <a:p>
            <a:pPr lvl="0">
              <a:spcBef>
                <a:spcPts val="0"/>
              </a:spcBef>
              <a:spcAft>
                <a:spcPts val="0"/>
              </a:spcAft>
            </a:pPr>
            <a:r>
              <a:rPr lang="en-GB"/>
              <a:t>Notes: [Note information]      Source: [1. Source information 2. Source information]</a:t>
            </a:r>
          </a:p>
        </p:txBody>
      </p:sp>
    </p:spTree>
    <p:extLst>
      <p:ext uri="{BB962C8B-B14F-4D97-AF65-F5344CB8AC3E}">
        <p14:creationId xmlns:p14="http://schemas.microsoft.com/office/powerpoint/2010/main" val="4728916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3583E-CA67-3E60-741D-66E95D6DC067}"/>
              </a:ext>
            </a:extLst>
          </p:cNvPr>
          <p:cNvSpPr>
            <a:spLocks noGrp="1"/>
          </p:cNvSpPr>
          <p:nvPr>
            <p:ph type="title"/>
          </p:nvPr>
        </p:nvSpPr>
        <p:spPr/>
        <p:txBody>
          <a:bodyPr/>
          <a:lstStyle/>
          <a:p>
            <a:r>
              <a:rPr lang="en-GB"/>
              <a:t>Click to edit Master title style</a:t>
            </a:r>
            <a:endParaRPr lang="en-US"/>
          </a:p>
        </p:txBody>
      </p:sp>
      <p:sp>
        <p:nvSpPr>
          <p:cNvPr id="9" name="Content Placeholder 2">
            <a:extLst>
              <a:ext uri="{FF2B5EF4-FFF2-40B4-BE49-F238E27FC236}">
                <a16:creationId xmlns:a16="http://schemas.microsoft.com/office/drawing/2014/main" id="{B2574CD6-B9D1-03FD-108D-5EF6C7B74BAF}"/>
              </a:ext>
            </a:extLst>
          </p:cNvPr>
          <p:cNvSpPr>
            <a:spLocks noGrp="1"/>
          </p:cNvSpPr>
          <p:nvPr>
            <p:ph idx="1"/>
          </p:nvPr>
        </p:nvSpPr>
        <p:spPr>
          <a:xfrm>
            <a:off x="381001" y="1520824"/>
            <a:ext cx="3805237" cy="4575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11" name="Content Placeholder 2">
            <a:extLst>
              <a:ext uri="{FF2B5EF4-FFF2-40B4-BE49-F238E27FC236}">
                <a16:creationId xmlns:a16="http://schemas.microsoft.com/office/drawing/2014/main" id="{85D5C64D-ABE1-F69F-8084-B1D967514877}"/>
              </a:ext>
            </a:extLst>
          </p:cNvPr>
          <p:cNvSpPr>
            <a:spLocks noGrp="1"/>
          </p:cNvSpPr>
          <p:nvPr>
            <p:ph idx="10"/>
          </p:nvPr>
        </p:nvSpPr>
        <p:spPr>
          <a:xfrm>
            <a:off x="4195012" y="1520824"/>
            <a:ext cx="3805237" cy="4575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13" name="Content Placeholder 2">
            <a:extLst>
              <a:ext uri="{FF2B5EF4-FFF2-40B4-BE49-F238E27FC236}">
                <a16:creationId xmlns:a16="http://schemas.microsoft.com/office/drawing/2014/main" id="{C682A2B2-8D08-1E3E-961D-C35BA610D76A}"/>
              </a:ext>
            </a:extLst>
          </p:cNvPr>
          <p:cNvSpPr>
            <a:spLocks noGrp="1"/>
          </p:cNvSpPr>
          <p:nvPr>
            <p:ph idx="11"/>
          </p:nvPr>
        </p:nvSpPr>
        <p:spPr>
          <a:xfrm>
            <a:off x="8009023" y="1520824"/>
            <a:ext cx="3805237" cy="4575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4" name="Footer Placeholder 3">
            <a:extLst>
              <a:ext uri="{FF2B5EF4-FFF2-40B4-BE49-F238E27FC236}">
                <a16:creationId xmlns:a16="http://schemas.microsoft.com/office/drawing/2014/main" id="{3EFB6702-66C2-029C-D4A7-1FA36327302B}"/>
              </a:ext>
            </a:extLst>
          </p:cNvPr>
          <p:cNvSpPr>
            <a:spLocks noGrp="1"/>
          </p:cNvSpPr>
          <p:nvPr>
            <p:ph type="ftr" sz="quarter" idx="12"/>
          </p:nvPr>
        </p:nvSpPr>
        <p:spPr/>
        <p:txBody>
          <a:bodyPr/>
          <a:lstStyle/>
          <a:p>
            <a:r>
              <a:rPr lang="en-GB"/>
              <a:t>Slide footer </a:t>
            </a:r>
          </a:p>
        </p:txBody>
      </p:sp>
      <p:sp>
        <p:nvSpPr>
          <p:cNvPr id="5" name="Slide Number Placeholder 4">
            <a:extLst>
              <a:ext uri="{FF2B5EF4-FFF2-40B4-BE49-F238E27FC236}">
                <a16:creationId xmlns:a16="http://schemas.microsoft.com/office/drawing/2014/main" id="{084024B5-C290-3CD4-74F9-13867E5D5FBC}"/>
              </a:ext>
            </a:extLst>
          </p:cNvPr>
          <p:cNvSpPr>
            <a:spLocks noGrp="1"/>
          </p:cNvSpPr>
          <p:nvPr>
            <p:ph type="sldNum" sz="quarter" idx="13"/>
          </p:nvPr>
        </p:nvSpPr>
        <p:spPr/>
        <p:txBody>
          <a:bodyPr/>
          <a:lstStyle/>
          <a:p>
            <a:fld id="{24FD2396-7F2C-D741-B592-F93892A44B62}" type="slidenum">
              <a:rPr lang="en-GB" smtClean="0"/>
              <a:pPr/>
              <a:t>‹#›</a:t>
            </a:fld>
            <a:endParaRPr lang="en-GB"/>
          </a:p>
        </p:txBody>
      </p:sp>
      <p:sp>
        <p:nvSpPr>
          <p:cNvPr id="10" name="Text Placeholder 8">
            <a:extLst>
              <a:ext uri="{FF2B5EF4-FFF2-40B4-BE49-F238E27FC236}">
                <a16:creationId xmlns:a16="http://schemas.microsoft.com/office/drawing/2014/main" id="{07BA6189-1C3F-13A6-0B8A-9EE240A9C6C1}"/>
              </a:ext>
            </a:extLst>
          </p:cNvPr>
          <p:cNvSpPr>
            <a:spLocks noGrp="1"/>
          </p:cNvSpPr>
          <p:nvPr>
            <p:ph type="body" sz="quarter" idx="14" hasCustomPrompt="1"/>
          </p:nvPr>
        </p:nvSpPr>
        <p:spPr>
          <a:xfrm>
            <a:off x="766763" y="6473323"/>
            <a:ext cx="6853237" cy="207393"/>
          </a:xfrm>
        </p:spPr>
        <p:txBody>
          <a:bodyPr vert="horz" lIns="0" tIns="0" rIns="0" bIns="0" rtlCol="0" anchor="t">
            <a:noAutofit/>
          </a:bodyPr>
          <a:lstStyle>
            <a:lvl1pPr marL="0" indent="0">
              <a:buNone/>
              <a:defRPr lang="en-GB" sz="800" i="0" dirty="0">
                <a:solidFill>
                  <a:schemeClr val="bg2"/>
                </a:solidFill>
                <a:effectLst/>
              </a:defRPr>
            </a:lvl1pPr>
          </a:lstStyle>
          <a:p>
            <a:pPr lvl="0">
              <a:spcBef>
                <a:spcPts val="0"/>
              </a:spcBef>
              <a:spcAft>
                <a:spcPts val="0"/>
              </a:spcAft>
            </a:pPr>
            <a:r>
              <a:rPr lang="en-GB"/>
              <a:t>Notes: [Note information]      Source: [1. Source information 2. Source information]</a:t>
            </a:r>
          </a:p>
        </p:txBody>
      </p:sp>
    </p:spTree>
    <p:extLst>
      <p:ext uri="{BB962C8B-B14F-4D97-AF65-F5344CB8AC3E}">
        <p14:creationId xmlns:p14="http://schemas.microsoft.com/office/powerpoint/2010/main" val="13613043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63E4C-73E5-F2C0-46E5-9F6E5698D496}"/>
              </a:ext>
            </a:extLst>
          </p:cNvPr>
          <p:cNvSpPr>
            <a:spLocks noGrp="1"/>
          </p:cNvSpPr>
          <p:nvPr>
            <p:ph type="title"/>
          </p:nvPr>
        </p:nvSpPr>
        <p:spPr/>
        <p:txBody>
          <a:bodyPr/>
          <a:lstStyle/>
          <a:p>
            <a:r>
              <a:rPr lang="en-GB"/>
              <a:t>Click to edit Master title style</a:t>
            </a:r>
            <a:endParaRPr lang="en-US"/>
          </a:p>
        </p:txBody>
      </p:sp>
      <p:sp>
        <p:nvSpPr>
          <p:cNvPr id="10" name="Content Placeholder 2">
            <a:extLst>
              <a:ext uri="{FF2B5EF4-FFF2-40B4-BE49-F238E27FC236}">
                <a16:creationId xmlns:a16="http://schemas.microsoft.com/office/drawing/2014/main" id="{1C34D408-398F-C72B-F03A-37005DF9213F}"/>
              </a:ext>
            </a:extLst>
          </p:cNvPr>
          <p:cNvSpPr>
            <a:spLocks noGrp="1"/>
          </p:cNvSpPr>
          <p:nvPr>
            <p:ph idx="1"/>
          </p:nvPr>
        </p:nvSpPr>
        <p:spPr>
          <a:xfrm>
            <a:off x="381001" y="1520824"/>
            <a:ext cx="2666999" cy="4575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12" name="Content Placeholder 2">
            <a:extLst>
              <a:ext uri="{FF2B5EF4-FFF2-40B4-BE49-F238E27FC236}">
                <a16:creationId xmlns:a16="http://schemas.microsoft.com/office/drawing/2014/main" id="{736E449F-2845-97F0-97D0-859897E2AA88}"/>
              </a:ext>
            </a:extLst>
          </p:cNvPr>
          <p:cNvSpPr>
            <a:spLocks noGrp="1"/>
          </p:cNvSpPr>
          <p:nvPr>
            <p:ph idx="18"/>
          </p:nvPr>
        </p:nvSpPr>
        <p:spPr>
          <a:xfrm>
            <a:off x="6223141" y="1520825"/>
            <a:ext cx="2668481" cy="4575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18" name="Content Placeholder 2">
            <a:extLst>
              <a:ext uri="{FF2B5EF4-FFF2-40B4-BE49-F238E27FC236}">
                <a16:creationId xmlns:a16="http://schemas.microsoft.com/office/drawing/2014/main" id="{6A58496A-23A3-2FDF-6015-7936DA8FD839}"/>
              </a:ext>
            </a:extLst>
          </p:cNvPr>
          <p:cNvSpPr>
            <a:spLocks noGrp="1"/>
          </p:cNvSpPr>
          <p:nvPr>
            <p:ph idx="21"/>
          </p:nvPr>
        </p:nvSpPr>
        <p:spPr>
          <a:xfrm>
            <a:off x="3302071" y="1520824"/>
            <a:ext cx="2666999" cy="4575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19" name="Content Placeholder 2">
            <a:extLst>
              <a:ext uri="{FF2B5EF4-FFF2-40B4-BE49-F238E27FC236}">
                <a16:creationId xmlns:a16="http://schemas.microsoft.com/office/drawing/2014/main" id="{37FA006E-A71F-1B09-7B88-7CAFA0D6671C}"/>
              </a:ext>
            </a:extLst>
          </p:cNvPr>
          <p:cNvSpPr>
            <a:spLocks noGrp="1"/>
          </p:cNvSpPr>
          <p:nvPr>
            <p:ph idx="22"/>
          </p:nvPr>
        </p:nvSpPr>
        <p:spPr>
          <a:xfrm>
            <a:off x="9145694" y="1520825"/>
            <a:ext cx="2668481" cy="4575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11" name="Text Placeholder 8">
            <a:extLst>
              <a:ext uri="{FF2B5EF4-FFF2-40B4-BE49-F238E27FC236}">
                <a16:creationId xmlns:a16="http://schemas.microsoft.com/office/drawing/2014/main" id="{0F488B9A-3A03-E1A4-0BB2-A918BA1FDAD9}"/>
              </a:ext>
            </a:extLst>
          </p:cNvPr>
          <p:cNvSpPr>
            <a:spLocks noGrp="1"/>
          </p:cNvSpPr>
          <p:nvPr>
            <p:ph type="body" sz="quarter" idx="14" hasCustomPrompt="1"/>
          </p:nvPr>
        </p:nvSpPr>
        <p:spPr>
          <a:xfrm>
            <a:off x="766763" y="6473323"/>
            <a:ext cx="6853237" cy="207393"/>
          </a:xfrm>
        </p:spPr>
        <p:txBody>
          <a:bodyPr vert="horz" lIns="0" tIns="0" rIns="0" bIns="0" rtlCol="0" anchor="t">
            <a:noAutofit/>
          </a:bodyPr>
          <a:lstStyle>
            <a:lvl1pPr marL="0" indent="0">
              <a:buNone/>
              <a:defRPr lang="en-GB" sz="800" i="0" dirty="0">
                <a:solidFill>
                  <a:schemeClr val="bg2"/>
                </a:solidFill>
                <a:effectLst/>
              </a:defRPr>
            </a:lvl1pPr>
          </a:lstStyle>
          <a:p>
            <a:pPr lvl="0">
              <a:spcBef>
                <a:spcPts val="0"/>
              </a:spcBef>
              <a:spcAft>
                <a:spcPts val="0"/>
              </a:spcAft>
            </a:pPr>
            <a:r>
              <a:rPr lang="en-GB"/>
              <a:t>Notes: [Note information]      Source: [1. Source information 2. Source information]</a:t>
            </a:r>
          </a:p>
        </p:txBody>
      </p:sp>
      <p:sp>
        <p:nvSpPr>
          <p:cNvPr id="3" name="Footer Placeholder 2">
            <a:extLst>
              <a:ext uri="{FF2B5EF4-FFF2-40B4-BE49-F238E27FC236}">
                <a16:creationId xmlns:a16="http://schemas.microsoft.com/office/drawing/2014/main" id="{E12A40EE-88D4-494D-1839-57827B41BCF4}"/>
              </a:ext>
            </a:extLst>
          </p:cNvPr>
          <p:cNvSpPr>
            <a:spLocks noGrp="1"/>
          </p:cNvSpPr>
          <p:nvPr>
            <p:ph type="ftr" sz="quarter" idx="23"/>
          </p:nvPr>
        </p:nvSpPr>
        <p:spPr/>
        <p:txBody>
          <a:bodyPr/>
          <a:lstStyle/>
          <a:p>
            <a:r>
              <a:rPr lang="en-GB"/>
              <a:t>Slide footer </a:t>
            </a:r>
          </a:p>
        </p:txBody>
      </p:sp>
      <p:sp>
        <p:nvSpPr>
          <p:cNvPr id="6" name="Slide Number Placeholder 5">
            <a:extLst>
              <a:ext uri="{FF2B5EF4-FFF2-40B4-BE49-F238E27FC236}">
                <a16:creationId xmlns:a16="http://schemas.microsoft.com/office/drawing/2014/main" id="{38CE9C7D-3490-DB01-A622-B4CBBE545CEF}"/>
              </a:ext>
            </a:extLst>
          </p:cNvPr>
          <p:cNvSpPr>
            <a:spLocks noGrp="1"/>
          </p:cNvSpPr>
          <p:nvPr>
            <p:ph type="sldNum" sz="quarter" idx="24"/>
          </p:nvPr>
        </p:nvSpPr>
        <p:spPr/>
        <p:txBody>
          <a:bodyPr/>
          <a:lstStyle/>
          <a:p>
            <a:fld id="{24FD2396-7F2C-D741-B592-F93892A44B62}" type="slidenum">
              <a:rPr lang="en-GB" smtClean="0"/>
              <a:pPr/>
              <a:t>‹#›</a:t>
            </a:fld>
            <a:endParaRPr lang="en-GB"/>
          </a:p>
        </p:txBody>
      </p:sp>
    </p:spTree>
    <p:extLst>
      <p:ext uri="{BB962C8B-B14F-4D97-AF65-F5344CB8AC3E}">
        <p14:creationId xmlns:p14="http://schemas.microsoft.com/office/powerpoint/2010/main" val="9105085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63E4C-73E5-F2C0-46E5-9F6E5698D496}"/>
              </a:ext>
            </a:extLst>
          </p:cNvPr>
          <p:cNvSpPr>
            <a:spLocks noGrp="1"/>
          </p:cNvSpPr>
          <p:nvPr>
            <p:ph type="title"/>
          </p:nvPr>
        </p:nvSpPr>
        <p:spPr/>
        <p:txBody>
          <a:bodyPr/>
          <a:lstStyle/>
          <a:p>
            <a:r>
              <a:rPr lang="en-GB"/>
              <a:t>Click to edit Master title style</a:t>
            </a:r>
            <a:endParaRPr lang="en-US"/>
          </a:p>
        </p:txBody>
      </p:sp>
      <p:sp>
        <p:nvSpPr>
          <p:cNvPr id="10" name="Content Placeholder 2">
            <a:extLst>
              <a:ext uri="{FF2B5EF4-FFF2-40B4-BE49-F238E27FC236}">
                <a16:creationId xmlns:a16="http://schemas.microsoft.com/office/drawing/2014/main" id="{1C34D408-398F-C72B-F03A-37005DF9213F}"/>
              </a:ext>
            </a:extLst>
          </p:cNvPr>
          <p:cNvSpPr>
            <a:spLocks noGrp="1"/>
          </p:cNvSpPr>
          <p:nvPr>
            <p:ph idx="1"/>
          </p:nvPr>
        </p:nvSpPr>
        <p:spPr>
          <a:xfrm>
            <a:off x="381001" y="1520824"/>
            <a:ext cx="2666999" cy="228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endParaRPr lang="en-GB"/>
          </a:p>
        </p:txBody>
      </p:sp>
      <p:sp>
        <p:nvSpPr>
          <p:cNvPr id="12" name="Content Placeholder 2">
            <a:extLst>
              <a:ext uri="{FF2B5EF4-FFF2-40B4-BE49-F238E27FC236}">
                <a16:creationId xmlns:a16="http://schemas.microsoft.com/office/drawing/2014/main" id="{736E449F-2845-97F0-97D0-859897E2AA88}"/>
              </a:ext>
            </a:extLst>
          </p:cNvPr>
          <p:cNvSpPr>
            <a:spLocks noGrp="1"/>
          </p:cNvSpPr>
          <p:nvPr>
            <p:ph idx="18"/>
          </p:nvPr>
        </p:nvSpPr>
        <p:spPr>
          <a:xfrm>
            <a:off x="6223141" y="1520826"/>
            <a:ext cx="2668481" cy="228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endParaRPr lang="en-GB"/>
          </a:p>
        </p:txBody>
      </p:sp>
      <p:sp>
        <p:nvSpPr>
          <p:cNvPr id="18" name="Content Placeholder 2">
            <a:extLst>
              <a:ext uri="{FF2B5EF4-FFF2-40B4-BE49-F238E27FC236}">
                <a16:creationId xmlns:a16="http://schemas.microsoft.com/office/drawing/2014/main" id="{6A58496A-23A3-2FDF-6015-7936DA8FD839}"/>
              </a:ext>
            </a:extLst>
          </p:cNvPr>
          <p:cNvSpPr>
            <a:spLocks noGrp="1"/>
          </p:cNvSpPr>
          <p:nvPr>
            <p:ph idx="21"/>
          </p:nvPr>
        </p:nvSpPr>
        <p:spPr>
          <a:xfrm>
            <a:off x="3302071" y="1520824"/>
            <a:ext cx="2666999" cy="228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endParaRPr lang="en-GB"/>
          </a:p>
        </p:txBody>
      </p:sp>
      <p:sp>
        <p:nvSpPr>
          <p:cNvPr id="19" name="Content Placeholder 2">
            <a:extLst>
              <a:ext uri="{FF2B5EF4-FFF2-40B4-BE49-F238E27FC236}">
                <a16:creationId xmlns:a16="http://schemas.microsoft.com/office/drawing/2014/main" id="{37FA006E-A71F-1B09-7B88-7CAFA0D6671C}"/>
              </a:ext>
            </a:extLst>
          </p:cNvPr>
          <p:cNvSpPr>
            <a:spLocks noGrp="1"/>
          </p:cNvSpPr>
          <p:nvPr>
            <p:ph idx="22"/>
          </p:nvPr>
        </p:nvSpPr>
        <p:spPr>
          <a:xfrm>
            <a:off x="9145694" y="1520826"/>
            <a:ext cx="2668481" cy="228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endParaRPr lang="en-GB"/>
          </a:p>
        </p:txBody>
      </p:sp>
      <p:sp>
        <p:nvSpPr>
          <p:cNvPr id="21" name="Content Placeholder 2">
            <a:extLst>
              <a:ext uri="{FF2B5EF4-FFF2-40B4-BE49-F238E27FC236}">
                <a16:creationId xmlns:a16="http://schemas.microsoft.com/office/drawing/2014/main" id="{F65A3327-315F-DAC9-E0F7-C8B8F58F7457}"/>
              </a:ext>
            </a:extLst>
          </p:cNvPr>
          <p:cNvSpPr>
            <a:spLocks noGrp="1"/>
          </p:cNvSpPr>
          <p:nvPr>
            <p:ph idx="23"/>
          </p:nvPr>
        </p:nvSpPr>
        <p:spPr>
          <a:xfrm>
            <a:off x="381001" y="3821513"/>
            <a:ext cx="2666999" cy="228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endParaRPr lang="en-GB"/>
          </a:p>
        </p:txBody>
      </p:sp>
      <p:sp>
        <p:nvSpPr>
          <p:cNvPr id="22" name="Content Placeholder 2">
            <a:extLst>
              <a:ext uri="{FF2B5EF4-FFF2-40B4-BE49-F238E27FC236}">
                <a16:creationId xmlns:a16="http://schemas.microsoft.com/office/drawing/2014/main" id="{48A30A48-7B4C-FEE8-E94C-78D00ECD2F8E}"/>
              </a:ext>
            </a:extLst>
          </p:cNvPr>
          <p:cNvSpPr>
            <a:spLocks noGrp="1"/>
          </p:cNvSpPr>
          <p:nvPr>
            <p:ph idx="24"/>
          </p:nvPr>
        </p:nvSpPr>
        <p:spPr>
          <a:xfrm>
            <a:off x="6223141" y="3821515"/>
            <a:ext cx="2668481" cy="228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endParaRPr lang="en-GB"/>
          </a:p>
        </p:txBody>
      </p:sp>
      <p:sp>
        <p:nvSpPr>
          <p:cNvPr id="23" name="Content Placeholder 2">
            <a:extLst>
              <a:ext uri="{FF2B5EF4-FFF2-40B4-BE49-F238E27FC236}">
                <a16:creationId xmlns:a16="http://schemas.microsoft.com/office/drawing/2014/main" id="{0315C3EA-650F-DD95-772B-151ACF4D9A33}"/>
              </a:ext>
            </a:extLst>
          </p:cNvPr>
          <p:cNvSpPr>
            <a:spLocks noGrp="1"/>
          </p:cNvSpPr>
          <p:nvPr>
            <p:ph idx="25"/>
          </p:nvPr>
        </p:nvSpPr>
        <p:spPr>
          <a:xfrm>
            <a:off x="3302071" y="3821513"/>
            <a:ext cx="2666999" cy="228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endParaRPr lang="en-GB"/>
          </a:p>
        </p:txBody>
      </p:sp>
      <p:sp>
        <p:nvSpPr>
          <p:cNvPr id="24" name="Content Placeholder 2">
            <a:extLst>
              <a:ext uri="{FF2B5EF4-FFF2-40B4-BE49-F238E27FC236}">
                <a16:creationId xmlns:a16="http://schemas.microsoft.com/office/drawing/2014/main" id="{6BC3A882-9980-5C02-25B0-3F8AB4F8C449}"/>
              </a:ext>
            </a:extLst>
          </p:cNvPr>
          <p:cNvSpPr>
            <a:spLocks noGrp="1"/>
          </p:cNvSpPr>
          <p:nvPr>
            <p:ph idx="26"/>
          </p:nvPr>
        </p:nvSpPr>
        <p:spPr>
          <a:xfrm>
            <a:off x="9145694" y="3821515"/>
            <a:ext cx="2668481" cy="228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endParaRPr lang="en-GB"/>
          </a:p>
        </p:txBody>
      </p:sp>
      <p:sp>
        <p:nvSpPr>
          <p:cNvPr id="16" name="Text Placeholder 8">
            <a:extLst>
              <a:ext uri="{FF2B5EF4-FFF2-40B4-BE49-F238E27FC236}">
                <a16:creationId xmlns:a16="http://schemas.microsoft.com/office/drawing/2014/main" id="{557A1565-1934-91B7-0F45-CA792F8A2AB5}"/>
              </a:ext>
            </a:extLst>
          </p:cNvPr>
          <p:cNvSpPr>
            <a:spLocks noGrp="1"/>
          </p:cNvSpPr>
          <p:nvPr>
            <p:ph type="body" sz="quarter" idx="14" hasCustomPrompt="1"/>
          </p:nvPr>
        </p:nvSpPr>
        <p:spPr>
          <a:xfrm>
            <a:off x="766763" y="6473323"/>
            <a:ext cx="6853237" cy="207393"/>
          </a:xfrm>
        </p:spPr>
        <p:txBody>
          <a:bodyPr vert="horz" lIns="0" tIns="0" rIns="0" bIns="0" rtlCol="0" anchor="t">
            <a:noAutofit/>
          </a:bodyPr>
          <a:lstStyle>
            <a:lvl1pPr marL="0" indent="0">
              <a:buNone/>
              <a:defRPr lang="en-GB" sz="800" i="0" dirty="0">
                <a:solidFill>
                  <a:schemeClr val="bg2"/>
                </a:solidFill>
                <a:effectLst/>
              </a:defRPr>
            </a:lvl1pPr>
          </a:lstStyle>
          <a:p>
            <a:pPr lvl="0">
              <a:spcBef>
                <a:spcPts val="0"/>
              </a:spcBef>
              <a:spcAft>
                <a:spcPts val="0"/>
              </a:spcAft>
            </a:pPr>
            <a:r>
              <a:rPr lang="en-GB"/>
              <a:t>Notes: [Note information]      Source: [1. Source information 2. Source information]</a:t>
            </a:r>
          </a:p>
        </p:txBody>
      </p:sp>
      <p:sp>
        <p:nvSpPr>
          <p:cNvPr id="3" name="Footer Placeholder 2">
            <a:extLst>
              <a:ext uri="{FF2B5EF4-FFF2-40B4-BE49-F238E27FC236}">
                <a16:creationId xmlns:a16="http://schemas.microsoft.com/office/drawing/2014/main" id="{BC3ADA5F-83B0-F831-622E-AF9405EC6D3E}"/>
              </a:ext>
            </a:extLst>
          </p:cNvPr>
          <p:cNvSpPr>
            <a:spLocks noGrp="1"/>
          </p:cNvSpPr>
          <p:nvPr>
            <p:ph type="ftr" sz="quarter" idx="27"/>
          </p:nvPr>
        </p:nvSpPr>
        <p:spPr/>
        <p:txBody>
          <a:bodyPr/>
          <a:lstStyle/>
          <a:p>
            <a:r>
              <a:rPr lang="en-GB"/>
              <a:t>Slide footer </a:t>
            </a:r>
          </a:p>
        </p:txBody>
      </p:sp>
      <p:sp>
        <p:nvSpPr>
          <p:cNvPr id="4" name="Slide Number Placeholder 3">
            <a:extLst>
              <a:ext uri="{FF2B5EF4-FFF2-40B4-BE49-F238E27FC236}">
                <a16:creationId xmlns:a16="http://schemas.microsoft.com/office/drawing/2014/main" id="{68194DC5-A271-49B7-50DE-8DD9E8D342F5}"/>
              </a:ext>
            </a:extLst>
          </p:cNvPr>
          <p:cNvSpPr>
            <a:spLocks noGrp="1"/>
          </p:cNvSpPr>
          <p:nvPr>
            <p:ph type="sldNum" sz="quarter" idx="28"/>
          </p:nvPr>
        </p:nvSpPr>
        <p:spPr/>
        <p:txBody>
          <a:bodyPr/>
          <a:lstStyle/>
          <a:p>
            <a:fld id="{24FD2396-7F2C-D741-B592-F93892A44B62}" type="slidenum">
              <a:rPr lang="en-GB" smtClean="0"/>
              <a:pPr/>
              <a:t>‹#›</a:t>
            </a:fld>
            <a:endParaRPr lang="en-GB"/>
          </a:p>
        </p:txBody>
      </p:sp>
    </p:spTree>
    <p:extLst>
      <p:ext uri="{BB962C8B-B14F-4D97-AF65-F5344CB8AC3E}">
        <p14:creationId xmlns:p14="http://schemas.microsoft.com/office/powerpoint/2010/main" val="31320143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DF73-403A-E5DF-FC77-8C4B5E11CC87}"/>
              </a:ext>
            </a:extLst>
          </p:cNvPr>
          <p:cNvSpPr>
            <a:spLocks noGrp="1"/>
          </p:cNvSpPr>
          <p:nvPr>
            <p:ph type="title"/>
          </p:nvPr>
        </p:nvSpPr>
        <p:spPr>
          <a:xfrm>
            <a:off x="379412" y="424453"/>
            <a:ext cx="11433175" cy="387798"/>
          </a:xfrm>
        </p:spPr>
        <p:txBody>
          <a:bodyPr/>
          <a:lstStyle>
            <a:lvl1pPr>
              <a:defRPr sz="2800"/>
            </a:lvl1pPr>
          </a:lstStyle>
          <a:p>
            <a:r>
              <a:rPr lang="en-GB"/>
              <a:t>Click to edit Master title style</a:t>
            </a:r>
            <a:endParaRPr lang="en-US"/>
          </a:p>
        </p:txBody>
      </p:sp>
      <p:sp>
        <p:nvSpPr>
          <p:cNvPr id="6" name="Text Placeholder 8">
            <a:extLst>
              <a:ext uri="{FF2B5EF4-FFF2-40B4-BE49-F238E27FC236}">
                <a16:creationId xmlns:a16="http://schemas.microsoft.com/office/drawing/2014/main" id="{FA89868F-00B0-46DD-E498-83A6C7928E01}"/>
              </a:ext>
            </a:extLst>
          </p:cNvPr>
          <p:cNvSpPr>
            <a:spLocks noGrp="1"/>
          </p:cNvSpPr>
          <p:nvPr>
            <p:ph type="body" sz="quarter" idx="14" hasCustomPrompt="1"/>
          </p:nvPr>
        </p:nvSpPr>
        <p:spPr>
          <a:xfrm>
            <a:off x="1446032" y="6470667"/>
            <a:ext cx="6853237" cy="207393"/>
          </a:xfrm>
        </p:spPr>
        <p:txBody>
          <a:bodyPr vert="horz" lIns="0" tIns="0" rIns="0" bIns="0" rtlCol="0" anchor="t">
            <a:noAutofit/>
          </a:bodyPr>
          <a:lstStyle>
            <a:lvl1pPr marL="0" indent="0">
              <a:buNone/>
              <a:defRPr lang="en-GB" sz="800" i="0" dirty="0">
                <a:solidFill>
                  <a:schemeClr val="bg2"/>
                </a:solidFill>
                <a:effectLst/>
              </a:defRPr>
            </a:lvl1pPr>
          </a:lstStyle>
          <a:p>
            <a:pPr lvl="0">
              <a:spcBef>
                <a:spcPts val="0"/>
              </a:spcBef>
              <a:spcAft>
                <a:spcPts val="0"/>
              </a:spcAft>
            </a:pPr>
            <a:r>
              <a:rPr lang="en-GB"/>
              <a:t>Notes: [Note information]      Source: [1. Source information 2. Source information]</a:t>
            </a:r>
          </a:p>
        </p:txBody>
      </p:sp>
      <p:sp>
        <p:nvSpPr>
          <p:cNvPr id="3" name="Footer Placeholder 2">
            <a:extLst>
              <a:ext uri="{FF2B5EF4-FFF2-40B4-BE49-F238E27FC236}">
                <a16:creationId xmlns:a16="http://schemas.microsoft.com/office/drawing/2014/main" id="{D8F7178B-3B35-36A2-D5AF-3BB6C0E25FC9}"/>
              </a:ext>
            </a:extLst>
          </p:cNvPr>
          <p:cNvSpPr>
            <a:spLocks noGrp="1"/>
          </p:cNvSpPr>
          <p:nvPr>
            <p:ph type="ftr" sz="quarter" idx="15"/>
          </p:nvPr>
        </p:nvSpPr>
        <p:spPr>
          <a:xfrm>
            <a:off x="8581152" y="6470668"/>
            <a:ext cx="2747557" cy="207393"/>
          </a:xfrm>
        </p:spPr>
        <p:txBody>
          <a:bodyPr/>
          <a:lstStyle/>
          <a:p>
            <a:r>
              <a:rPr lang="en-GB"/>
              <a:t>Slide footer </a:t>
            </a:r>
          </a:p>
        </p:txBody>
      </p:sp>
      <p:sp>
        <p:nvSpPr>
          <p:cNvPr id="4" name="Slide Number Placeholder 3">
            <a:extLst>
              <a:ext uri="{FF2B5EF4-FFF2-40B4-BE49-F238E27FC236}">
                <a16:creationId xmlns:a16="http://schemas.microsoft.com/office/drawing/2014/main" id="{6070DE0D-B69C-8040-4CC6-2BBBDD3E0C6A}"/>
              </a:ext>
            </a:extLst>
          </p:cNvPr>
          <p:cNvSpPr>
            <a:spLocks noGrp="1"/>
          </p:cNvSpPr>
          <p:nvPr>
            <p:ph type="sldNum" sz="quarter" idx="16"/>
          </p:nvPr>
        </p:nvSpPr>
        <p:spPr/>
        <p:txBody>
          <a:bodyPr/>
          <a:lstStyle/>
          <a:p>
            <a:fld id="{24FD2396-7F2C-D741-B592-F93892A44B62}" type="slidenum">
              <a:rPr lang="en-GB" smtClean="0"/>
              <a:pPr/>
              <a:t>‹#›</a:t>
            </a:fld>
            <a:endParaRPr lang="en-GB"/>
          </a:p>
        </p:txBody>
      </p:sp>
    </p:spTree>
    <p:extLst>
      <p:ext uri="{BB962C8B-B14F-4D97-AF65-F5344CB8AC3E}">
        <p14:creationId xmlns:p14="http://schemas.microsoft.com/office/powerpoint/2010/main" val="40324721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8" name="Text Placeholder 8">
            <a:extLst>
              <a:ext uri="{FF2B5EF4-FFF2-40B4-BE49-F238E27FC236}">
                <a16:creationId xmlns:a16="http://schemas.microsoft.com/office/drawing/2014/main" id="{D9E37088-ED58-FEAA-EE62-73EE0862DB72}"/>
              </a:ext>
            </a:extLst>
          </p:cNvPr>
          <p:cNvSpPr>
            <a:spLocks noGrp="1"/>
          </p:cNvSpPr>
          <p:nvPr>
            <p:ph type="body" sz="quarter" idx="14" hasCustomPrompt="1"/>
          </p:nvPr>
        </p:nvSpPr>
        <p:spPr>
          <a:xfrm>
            <a:off x="766763" y="6473323"/>
            <a:ext cx="6853237" cy="207393"/>
          </a:xfrm>
        </p:spPr>
        <p:txBody>
          <a:bodyPr vert="horz" lIns="0" tIns="0" rIns="0" bIns="0" rtlCol="0" anchor="t">
            <a:noAutofit/>
          </a:bodyPr>
          <a:lstStyle>
            <a:lvl1pPr marL="0" indent="0">
              <a:buNone/>
              <a:defRPr lang="en-GB" sz="800" i="0" dirty="0">
                <a:solidFill>
                  <a:schemeClr val="bg2"/>
                </a:solidFill>
                <a:effectLst/>
              </a:defRPr>
            </a:lvl1pPr>
          </a:lstStyle>
          <a:p>
            <a:pPr lvl="0">
              <a:spcBef>
                <a:spcPts val="0"/>
              </a:spcBef>
              <a:spcAft>
                <a:spcPts val="0"/>
              </a:spcAft>
            </a:pPr>
            <a:r>
              <a:rPr lang="en-GB"/>
              <a:t>Notes: [Note information]      Source: [1. Source information 2. Source information]</a:t>
            </a:r>
          </a:p>
        </p:txBody>
      </p:sp>
      <p:sp>
        <p:nvSpPr>
          <p:cNvPr id="3" name="Footer Placeholder 2">
            <a:extLst>
              <a:ext uri="{FF2B5EF4-FFF2-40B4-BE49-F238E27FC236}">
                <a16:creationId xmlns:a16="http://schemas.microsoft.com/office/drawing/2014/main" id="{23D7AF74-D098-18CE-1B5F-A3D3BBF2CAB3}"/>
              </a:ext>
            </a:extLst>
          </p:cNvPr>
          <p:cNvSpPr>
            <a:spLocks noGrp="1"/>
          </p:cNvSpPr>
          <p:nvPr>
            <p:ph type="ftr" sz="quarter" idx="15"/>
          </p:nvPr>
        </p:nvSpPr>
        <p:spPr/>
        <p:txBody>
          <a:bodyPr/>
          <a:lstStyle/>
          <a:p>
            <a:r>
              <a:rPr lang="en-GB"/>
              <a:t>Slide footer </a:t>
            </a:r>
          </a:p>
        </p:txBody>
      </p:sp>
      <p:sp>
        <p:nvSpPr>
          <p:cNvPr id="4" name="Slide Number Placeholder 3">
            <a:extLst>
              <a:ext uri="{FF2B5EF4-FFF2-40B4-BE49-F238E27FC236}">
                <a16:creationId xmlns:a16="http://schemas.microsoft.com/office/drawing/2014/main" id="{6D47BF9A-8CA7-0DC7-CE2A-00CFC8286952}"/>
              </a:ext>
            </a:extLst>
          </p:cNvPr>
          <p:cNvSpPr>
            <a:spLocks noGrp="1"/>
          </p:cNvSpPr>
          <p:nvPr>
            <p:ph type="sldNum" sz="quarter" idx="16"/>
          </p:nvPr>
        </p:nvSpPr>
        <p:spPr/>
        <p:txBody>
          <a:bodyPr/>
          <a:lstStyle/>
          <a:p>
            <a:fld id="{24FD2396-7F2C-D741-B592-F93892A44B62}" type="slidenum">
              <a:rPr lang="en-GB" smtClean="0"/>
              <a:pPr/>
              <a:t>‹#›</a:t>
            </a:fld>
            <a:endParaRPr lang="en-GB"/>
          </a:p>
        </p:txBody>
      </p:sp>
    </p:spTree>
    <p:extLst>
      <p:ext uri="{BB962C8B-B14F-4D97-AF65-F5344CB8AC3E}">
        <p14:creationId xmlns:p14="http://schemas.microsoft.com/office/powerpoint/2010/main" val="21261716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CB69A5-FCC5-F8EB-BCFB-1EDFB96C5AC6}"/>
              </a:ext>
            </a:extLst>
          </p:cNvPr>
          <p:cNvSpPr/>
          <p:nvPr userDrawn="1"/>
        </p:nvSpPr>
        <p:spPr>
          <a:xfrm flipH="1">
            <a:off x="10283824" y="1"/>
            <a:ext cx="190817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7">
            <a:extLst>
              <a:ext uri="{FF2B5EF4-FFF2-40B4-BE49-F238E27FC236}">
                <a16:creationId xmlns:a16="http://schemas.microsoft.com/office/drawing/2014/main" id="{3CBF8D5E-697B-5180-F1DA-8A6C4893484B}"/>
              </a:ext>
            </a:extLst>
          </p:cNvPr>
          <p:cNvSpPr>
            <a:spLocks noGrp="1"/>
          </p:cNvSpPr>
          <p:nvPr>
            <p:ph type="pic" sz="quarter" idx="17"/>
          </p:nvPr>
        </p:nvSpPr>
        <p:spPr>
          <a:xfrm>
            <a:off x="7616823" y="-1"/>
            <a:ext cx="3048001" cy="6858000"/>
          </a:xfrm>
          <a:solidFill>
            <a:schemeClr val="tx2"/>
          </a:solidFill>
        </p:spPr>
        <p:txBody>
          <a:bodyPr/>
          <a:lstStyle>
            <a:lvl1pPr>
              <a:defRPr>
                <a:solidFill>
                  <a:schemeClr val="bg1"/>
                </a:solidFill>
              </a:defRPr>
            </a:lvl1pPr>
          </a:lstStyle>
          <a:p>
            <a:endParaRPr lang="en-GB"/>
          </a:p>
        </p:txBody>
      </p:sp>
      <p:sp>
        <p:nvSpPr>
          <p:cNvPr id="10" name="Content Placeholder 2">
            <a:extLst>
              <a:ext uri="{FF2B5EF4-FFF2-40B4-BE49-F238E27FC236}">
                <a16:creationId xmlns:a16="http://schemas.microsoft.com/office/drawing/2014/main" id="{A455BF96-EDC6-BF1D-9B02-8D224416D8B2}"/>
              </a:ext>
            </a:extLst>
          </p:cNvPr>
          <p:cNvSpPr>
            <a:spLocks noGrp="1"/>
          </p:cNvSpPr>
          <p:nvPr>
            <p:ph idx="1"/>
          </p:nvPr>
        </p:nvSpPr>
        <p:spPr>
          <a:xfrm>
            <a:off x="381000" y="1520825"/>
            <a:ext cx="6854825" cy="4575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2" name="Title 1">
            <a:extLst>
              <a:ext uri="{FF2B5EF4-FFF2-40B4-BE49-F238E27FC236}">
                <a16:creationId xmlns:a16="http://schemas.microsoft.com/office/drawing/2014/main" id="{28B7ABED-858C-78E9-F77A-0E04D5A3A79F}"/>
              </a:ext>
            </a:extLst>
          </p:cNvPr>
          <p:cNvSpPr>
            <a:spLocks noGrp="1"/>
          </p:cNvSpPr>
          <p:nvPr>
            <p:ph type="title"/>
          </p:nvPr>
        </p:nvSpPr>
        <p:spPr>
          <a:xfrm>
            <a:off x="381001" y="346076"/>
            <a:ext cx="6854822" cy="762000"/>
          </a:xfrm>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0BC9AD53-6B54-AA8D-A37D-53072609CFF2}"/>
              </a:ext>
            </a:extLst>
          </p:cNvPr>
          <p:cNvSpPr>
            <a:spLocks noGrp="1"/>
          </p:cNvSpPr>
          <p:nvPr>
            <p:ph type="ftr" sz="quarter" idx="18"/>
          </p:nvPr>
        </p:nvSpPr>
        <p:spPr/>
        <p:txBody>
          <a:bodyPr/>
          <a:lstStyle>
            <a:lvl1pPr>
              <a:defRPr>
                <a:solidFill>
                  <a:schemeClr val="bg1"/>
                </a:solidFill>
              </a:defRPr>
            </a:lvl1pPr>
          </a:lstStyle>
          <a:p>
            <a:r>
              <a:rPr lang="en-GB"/>
              <a:t>Slide footer </a:t>
            </a:r>
          </a:p>
        </p:txBody>
      </p:sp>
      <p:sp>
        <p:nvSpPr>
          <p:cNvPr id="6" name="Slide Number Placeholder 5">
            <a:extLst>
              <a:ext uri="{FF2B5EF4-FFF2-40B4-BE49-F238E27FC236}">
                <a16:creationId xmlns:a16="http://schemas.microsoft.com/office/drawing/2014/main" id="{48E2CF3A-1E35-FB94-99FF-2EE318327A1D}"/>
              </a:ext>
            </a:extLst>
          </p:cNvPr>
          <p:cNvSpPr>
            <a:spLocks noGrp="1"/>
          </p:cNvSpPr>
          <p:nvPr>
            <p:ph type="sldNum" sz="quarter" idx="19"/>
          </p:nvPr>
        </p:nvSpPr>
        <p:spPr/>
        <p:txBody>
          <a:bodyPr/>
          <a:lstStyle>
            <a:lvl1pPr>
              <a:defRPr>
                <a:solidFill>
                  <a:schemeClr val="bg1"/>
                </a:solidFill>
              </a:defRPr>
            </a:lvl1pPr>
          </a:lstStyle>
          <a:p>
            <a:fld id="{24FD2396-7F2C-D741-B592-F93892A44B62}" type="slidenum">
              <a:rPr lang="en-GB" smtClean="0"/>
              <a:pPr/>
              <a:t>‹#›</a:t>
            </a:fld>
            <a:endParaRPr lang="en-GB"/>
          </a:p>
        </p:txBody>
      </p:sp>
      <p:sp>
        <p:nvSpPr>
          <p:cNvPr id="19" name="Text Placeholder 8">
            <a:extLst>
              <a:ext uri="{FF2B5EF4-FFF2-40B4-BE49-F238E27FC236}">
                <a16:creationId xmlns:a16="http://schemas.microsoft.com/office/drawing/2014/main" id="{BC59C91E-4966-BE3C-8F03-A77A292D65A7}"/>
              </a:ext>
            </a:extLst>
          </p:cNvPr>
          <p:cNvSpPr>
            <a:spLocks noGrp="1"/>
          </p:cNvSpPr>
          <p:nvPr>
            <p:ph type="body" sz="quarter" idx="14" hasCustomPrompt="1"/>
          </p:nvPr>
        </p:nvSpPr>
        <p:spPr>
          <a:xfrm>
            <a:off x="766763" y="6473323"/>
            <a:ext cx="6853237" cy="207393"/>
          </a:xfrm>
        </p:spPr>
        <p:txBody>
          <a:bodyPr vert="horz" lIns="0" tIns="0" rIns="0" bIns="0" rtlCol="0" anchor="t">
            <a:noAutofit/>
          </a:bodyPr>
          <a:lstStyle>
            <a:lvl1pPr marL="0" indent="0">
              <a:buNone/>
              <a:defRPr lang="en-GB" sz="800" i="0" dirty="0">
                <a:solidFill>
                  <a:schemeClr val="bg2"/>
                </a:solidFill>
                <a:effectLst/>
              </a:defRPr>
            </a:lvl1pPr>
          </a:lstStyle>
          <a:p>
            <a:pPr lvl="0">
              <a:spcBef>
                <a:spcPts val="0"/>
              </a:spcBef>
              <a:spcAft>
                <a:spcPts val="0"/>
              </a:spcAft>
            </a:pPr>
            <a:r>
              <a:rPr lang="en-GB"/>
              <a:t>Notes: [Note information]      Source: [1. Source information 2. Source information]</a:t>
            </a:r>
          </a:p>
        </p:txBody>
      </p:sp>
    </p:spTree>
    <p:extLst>
      <p:ext uri="{BB962C8B-B14F-4D97-AF65-F5344CB8AC3E}">
        <p14:creationId xmlns:p14="http://schemas.microsoft.com/office/powerpoint/2010/main" val="116263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5.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6.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2.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jpeg"/><Relationship Id="rId5" Type="http://schemas.openxmlformats.org/officeDocument/2006/relationships/slideLayout" Target="../slideLayouts/slideLayout41.xml"/><Relationship Id="rId10" Type="http://schemas.openxmlformats.org/officeDocument/2006/relationships/theme" Target="../theme/theme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theme" Target="../theme/theme7.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oleObject" Target="../embeddings/oleObject1.bin"/><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tags" Target="../tags/tag1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theme" Target="../theme/theme8.xml"/><Relationship Id="rId30" Type="http://schemas.openxmlformats.org/officeDocument/2006/relationships/image" Target="../media/image2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2"/>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0" y="60628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2"/>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4" y="-30002"/>
            <a:ext cx="565288" cy="565288"/>
          </a:xfrm>
          <a:prstGeom prst="rect">
            <a:avLst/>
          </a:prstGeom>
        </p:spPr>
      </p:pic>
    </p:spTree>
    <p:extLst>
      <p:ext uri="{BB962C8B-B14F-4D97-AF65-F5344CB8AC3E}">
        <p14:creationId xmlns:p14="http://schemas.microsoft.com/office/powerpoint/2010/main" val="1697478639"/>
      </p:ext>
    </p:extLst>
  </p:cSld>
  <p:clrMap bg1="lt1" tx1="dk1" bg2="lt2" tx2="dk2" accent1="accent1" accent2="accent2" accent3="accent3" accent4="accent4" accent5="accent5" accent6="accent6" hlink="hlink" folHlink="folHlink"/>
  <p:sldLayoutIdLst>
    <p:sldLayoutId id="2147483651" r:id="rId1"/>
    <p:sldLayoutId id="2147483673" r:id="rId2"/>
    <p:sldLayoutId id="2147483674" r:id="rId3"/>
    <p:sldLayoutId id="2147483675" r:id="rId4"/>
    <p:sldLayoutId id="2147483676" r:id="rId5"/>
    <p:sldLayoutId id="2147483729" r:id="rId6"/>
    <p:sldLayoutId id="2147483762" r:id="rId7"/>
    <p:sldLayoutId id="2147483763" r:id="rId8"/>
    <p:sldLayoutId id="2147483764"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56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707" r:id="rId4"/>
    <p:sldLayoutId id="214748370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5397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766" r:id="rId3"/>
    <p:sldLayoutId id="2147483767" r:id="rId4"/>
    <p:sldLayoutId id="2147483768" r:id="rId5"/>
    <p:sldLayoutId id="2147483773" r:id="rId6"/>
    <p:sldLayoutId id="2147483820" r:id="rId7"/>
    <p:sldLayoutId id="2147483858"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EF9F1F60-35AA-9F91-1C94-C09C8690FF7A}"/>
              </a:ext>
            </a:extLst>
          </p:cNvPr>
          <p:cNvSpPr>
            <a:spLocks noGrp="1"/>
          </p:cNvSpPr>
          <p:nvPr>
            <p:ph type="title"/>
          </p:nvPr>
        </p:nvSpPr>
        <p:spPr>
          <a:xfrm>
            <a:off x="732692" y="101356"/>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7967771"/>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D2C1F-EF5D-1C75-AD65-CAE6244FD0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3C160A-778E-A4DD-5CF8-389FF3CCB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57E6B-9C49-69E0-7F16-51DBE6E275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CD5FC-13DF-7947-A2F8-230685ED9D21}" type="datetimeFigureOut">
              <a:rPr lang="en-US" smtClean="0"/>
              <a:t>6/17/2026</a:t>
            </a:fld>
            <a:endParaRPr lang="en-US"/>
          </a:p>
        </p:txBody>
      </p:sp>
      <p:sp>
        <p:nvSpPr>
          <p:cNvPr id="5" name="Footer Placeholder 4">
            <a:extLst>
              <a:ext uri="{FF2B5EF4-FFF2-40B4-BE49-F238E27FC236}">
                <a16:creationId xmlns:a16="http://schemas.microsoft.com/office/drawing/2014/main" id="{9FEC05D8-3E6F-1C63-9E65-B8F338CCEE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1DF4E-9FAF-BF6F-F220-4F4F251039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8ADAF-E0A9-C440-BF83-4CE99D685A9D}" type="slidenum">
              <a:rPr lang="en-US" smtClean="0"/>
              <a:t>‹#›</a:t>
            </a:fld>
            <a:endParaRPr lang="en-US"/>
          </a:p>
        </p:txBody>
      </p:sp>
    </p:spTree>
    <p:extLst>
      <p:ext uri="{BB962C8B-B14F-4D97-AF65-F5344CB8AC3E}">
        <p14:creationId xmlns:p14="http://schemas.microsoft.com/office/powerpoint/2010/main" val="104799738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1"/>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1" y="606289"/>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1"/>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5" y="-30003"/>
            <a:ext cx="565288" cy="565288"/>
          </a:xfrm>
          <a:prstGeom prst="rect">
            <a:avLst/>
          </a:prstGeom>
        </p:spPr>
      </p:pic>
    </p:spTree>
    <p:extLst>
      <p:ext uri="{BB962C8B-B14F-4D97-AF65-F5344CB8AC3E}">
        <p14:creationId xmlns:p14="http://schemas.microsoft.com/office/powerpoint/2010/main" val="414106787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97DE11-A3C5-5B49-AC1C-E3F2353B7B7A}" type="datetimeFigureOut">
              <a:rPr lang="en-US" smtClean="0"/>
              <a:t>6/17/2026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4CA322B-A670-3E4B-AA3F-87CA5F687FD3}" type="slidenum">
              <a:rPr lang="en-US" smtClean="0"/>
              <a:t>‹#›</a:t>
            </a:fld>
            <a:endParaRPr lang="en-US"/>
          </a:p>
        </p:txBody>
      </p:sp>
    </p:spTree>
    <p:extLst>
      <p:ext uri="{BB962C8B-B14F-4D97-AF65-F5344CB8AC3E}">
        <p14:creationId xmlns:p14="http://schemas.microsoft.com/office/powerpoint/2010/main" val="296281943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 id="2147483853" r:id="rId32"/>
    <p:sldLayoutId id="2147483854" r:id="rId33"/>
    <p:sldLayoutId id="2147483855" r:id="rId34"/>
    <p:sldLayoutId id="2147483856" r:id="rId35"/>
    <p:sldLayoutId id="2147483857" r:id="rId36"/>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3BDAA45-10AB-61E2-8CF1-2C4785E10570}"/>
              </a:ext>
            </a:extLst>
          </p:cNvPr>
          <p:cNvGraphicFramePr>
            <a:graphicFrameLocks noChangeAspect="1"/>
          </p:cNvGraphicFramePr>
          <p:nvPr userDrawn="1">
            <p:custDataLst>
              <p:tags r:id="rId28"/>
            </p:custDataLst>
            <p:extLst>
              <p:ext uri="{D42A27DB-BD31-4B8C-83A1-F6EECF244321}">
                <p14:modId xmlns:p14="http://schemas.microsoft.com/office/powerpoint/2010/main" val="2100823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395" imgH="394" progId="TCLayout.ActiveDocument.1">
                  <p:embed/>
                </p:oleObj>
              </mc:Choice>
              <mc:Fallback>
                <p:oleObj name="think-cell Slide" r:id="rId29" imgW="395" imgH="394" progId="TCLayout.ActiveDocument.1">
                  <p:embed/>
                  <p:pic>
                    <p:nvPicPr>
                      <p:cNvPr id="7" name="think-cell data - do not delete" hidden="1">
                        <a:extLst>
                          <a:ext uri="{FF2B5EF4-FFF2-40B4-BE49-F238E27FC236}">
                            <a16:creationId xmlns:a16="http://schemas.microsoft.com/office/drawing/2014/main" id="{73BDAA45-10AB-61E2-8CF1-2C4785E10570}"/>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BBFF9B2-BB0F-F123-7939-648E323D0797}"/>
              </a:ext>
            </a:extLst>
          </p:cNvPr>
          <p:cNvSpPr>
            <a:spLocks noGrp="1"/>
          </p:cNvSpPr>
          <p:nvPr>
            <p:ph type="title"/>
          </p:nvPr>
        </p:nvSpPr>
        <p:spPr>
          <a:xfrm>
            <a:off x="381000" y="346076"/>
            <a:ext cx="11433175" cy="443198"/>
          </a:xfrm>
          <a:prstGeom prst="rect">
            <a:avLst/>
          </a:prstGeom>
        </p:spPr>
        <p:txBody>
          <a:bodyPr vert="horz" lIns="0" tIns="0" rIns="0" bIns="0" rtlCol="0" anchor="t">
            <a:spAutoFit/>
          </a:bodyPr>
          <a:lstStyle/>
          <a:p>
            <a:r>
              <a:rPr lang="en-GB"/>
              <a:t>Write one key sentence making every word count</a:t>
            </a:r>
          </a:p>
        </p:txBody>
      </p:sp>
      <p:sp>
        <p:nvSpPr>
          <p:cNvPr id="3" name="Text Placeholder 2">
            <a:extLst>
              <a:ext uri="{FF2B5EF4-FFF2-40B4-BE49-F238E27FC236}">
                <a16:creationId xmlns:a16="http://schemas.microsoft.com/office/drawing/2014/main" id="{3FC263E0-2FAD-D578-4C53-EDEE4CBA63C3}"/>
              </a:ext>
            </a:extLst>
          </p:cNvPr>
          <p:cNvSpPr>
            <a:spLocks noGrp="1"/>
          </p:cNvSpPr>
          <p:nvPr>
            <p:ph type="body" idx="1"/>
          </p:nvPr>
        </p:nvSpPr>
        <p:spPr>
          <a:xfrm>
            <a:off x="381000" y="1520826"/>
            <a:ext cx="11430000" cy="4575174"/>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a:t>
            </a:r>
          </a:p>
          <a:p>
            <a:pPr lvl="6"/>
            <a:r>
              <a:rPr lang="en-GB"/>
              <a:t>Seventh</a:t>
            </a:r>
          </a:p>
          <a:p>
            <a:pPr lvl="7"/>
            <a:r>
              <a:rPr lang="en-GB"/>
              <a:t>Eighth</a:t>
            </a:r>
          </a:p>
          <a:p>
            <a:pPr lvl="8"/>
            <a:r>
              <a:rPr lang="en-GB"/>
              <a:t>Nineth</a:t>
            </a:r>
          </a:p>
        </p:txBody>
      </p:sp>
      <p:sp>
        <p:nvSpPr>
          <p:cNvPr id="5" name="Footer Placeholder 4">
            <a:extLst>
              <a:ext uri="{FF2B5EF4-FFF2-40B4-BE49-F238E27FC236}">
                <a16:creationId xmlns:a16="http://schemas.microsoft.com/office/drawing/2014/main" id="{4D024AA5-59F8-D48D-BCB4-A4064C08794A}"/>
              </a:ext>
            </a:extLst>
          </p:cNvPr>
          <p:cNvSpPr>
            <a:spLocks noGrp="1"/>
          </p:cNvSpPr>
          <p:nvPr>
            <p:ph type="ftr" sz="quarter" idx="3"/>
          </p:nvPr>
        </p:nvSpPr>
        <p:spPr>
          <a:xfrm>
            <a:off x="8023512" y="6473323"/>
            <a:ext cx="3022313" cy="207393"/>
          </a:xfrm>
          <a:prstGeom prst="rect">
            <a:avLst/>
          </a:prstGeom>
        </p:spPr>
        <p:txBody>
          <a:bodyPr vert="horz" lIns="0" tIns="0" rIns="0" bIns="0" rtlCol="0" anchor="t">
            <a:noAutofit/>
          </a:bodyPr>
          <a:lstStyle>
            <a:lvl1pPr algn="r">
              <a:defRPr sz="800">
                <a:solidFill>
                  <a:schemeClr val="bg2"/>
                </a:solidFill>
              </a:defRPr>
            </a:lvl1pPr>
          </a:lstStyle>
          <a:p>
            <a:r>
              <a:rPr lang="en-GB"/>
              <a:t>Slide footer </a:t>
            </a:r>
          </a:p>
        </p:txBody>
      </p:sp>
      <p:sp>
        <p:nvSpPr>
          <p:cNvPr id="6" name="Slide Number Placeholder 5">
            <a:extLst>
              <a:ext uri="{FF2B5EF4-FFF2-40B4-BE49-F238E27FC236}">
                <a16:creationId xmlns:a16="http://schemas.microsoft.com/office/drawing/2014/main" id="{796F82AE-2E92-544C-389C-276B3C40AD94}"/>
              </a:ext>
            </a:extLst>
          </p:cNvPr>
          <p:cNvSpPr>
            <a:spLocks noGrp="1"/>
          </p:cNvSpPr>
          <p:nvPr>
            <p:ph type="sldNum" sz="quarter" idx="4"/>
          </p:nvPr>
        </p:nvSpPr>
        <p:spPr>
          <a:xfrm>
            <a:off x="11379000" y="6473323"/>
            <a:ext cx="432000" cy="184666"/>
          </a:xfrm>
          <a:prstGeom prst="rect">
            <a:avLst/>
          </a:prstGeom>
        </p:spPr>
        <p:txBody>
          <a:bodyPr vert="horz" lIns="0" tIns="0" rIns="0" bIns="0" rtlCol="0" anchor="t">
            <a:noAutofit/>
          </a:bodyPr>
          <a:lstStyle>
            <a:lvl1pPr algn="r">
              <a:defRPr sz="800">
                <a:solidFill>
                  <a:schemeClr val="bg2"/>
                </a:solidFill>
              </a:defRPr>
            </a:lvl1pPr>
          </a:lstStyle>
          <a:p>
            <a:fld id="{24FD2396-7F2C-D741-B592-F93892A44B62}" type="slidenum">
              <a:rPr lang="en-GB" smtClean="0"/>
              <a:pPr/>
              <a:t>‹#›</a:t>
            </a:fld>
            <a:endParaRPr lang="en-GB"/>
          </a:p>
        </p:txBody>
      </p:sp>
      <p:sp>
        <p:nvSpPr>
          <p:cNvPr id="24" name="Rectangle 23">
            <a:extLst>
              <a:ext uri="{FF2B5EF4-FFF2-40B4-BE49-F238E27FC236}">
                <a16:creationId xmlns:a16="http://schemas.microsoft.com/office/drawing/2014/main" id="{1DD30F07-98E7-D0D4-727E-04D9A1F2F53B}"/>
              </a:ext>
            </a:extLst>
          </p:cNvPr>
          <p:cNvSpPr/>
          <p:nvPr userDrawn="1"/>
        </p:nvSpPr>
        <p:spPr>
          <a:xfrm>
            <a:off x="0" y="383004"/>
            <a:ext cx="93453"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0F15515-F680-8574-CAE0-04C6F25E6A33}"/>
              </a:ext>
            </a:extLst>
          </p:cNvPr>
          <p:cNvGrpSpPr>
            <a:grpSpLocks noChangeAspect="1"/>
          </p:cNvGrpSpPr>
          <p:nvPr userDrawn="1"/>
        </p:nvGrpSpPr>
        <p:grpSpPr>
          <a:xfrm>
            <a:off x="221832" y="6304871"/>
            <a:ext cx="318336" cy="320008"/>
            <a:chOff x="104189" y="6358099"/>
            <a:chExt cx="403766" cy="405887"/>
          </a:xfrm>
        </p:grpSpPr>
        <p:sp>
          <p:nvSpPr>
            <p:cNvPr id="14" name="Rectangle 13">
              <a:extLst>
                <a:ext uri="{FF2B5EF4-FFF2-40B4-BE49-F238E27FC236}">
                  <a16:creationId xmlns:a16="http://schemas.microsoft.com/office/drawing/2014/main" id="{42065FEE-EBFE-1089-C1D2-D74634E3F262}"/>
                </a:ext>
              </a:extLst>
            </p:cNvPr>
            <p:cNvSpPr/>
            <p:nvPr/>
          </p:nvSpPr>
          <p:spPr>
            <a:xfrm>
              <a:off x="106016" y="6358099"/>
              <a:ext cx="401939" cy="404986"/>
            </a:xfrm>
            <a:prstGeom prst="rect">
              <a:avLst/>
            </a:prstGeom>
            <a:solidFill>
              <a:srgbClr val="1514D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9" name="Freeform 18">
              <a:extLst>
                <a:ext uri="{FF2B5EF4-FFF2-40B4-BE49-F238E27FC236}">
                  <a16:creationId xmlns:a16="http://schemas.microsoft.com/office/drawing/2014/main" id="{AF431091-A620-5FC2-8C28-77137BF40C19}"/>
                </a:ext>
              </a:extLst>
            </p:cNvPr>
            <p:cNvSpPr/>
            <p:nvPr/>
          </p:nvSpPr>
          <p:spPr>
            <a:xfrm>
              <a:off x="104267" y="6599354"/>
              <a:ext cx="17196" cy="32408"/>
            </a:xfrm>
            <a:custGeom>
              <a:avLst/>
              <a:gdLst>
                <a:gd name="connsiteX0" fmla="*/ -51 w 17196"/>
                <a:gd name="connsiteY0" fmla="*/ -30 h 32408"/>
                <a:gd name="connsiteX1" fmla="*/ -51 w 17196"/>
                <a:gd name="connsiteY1" fmla="*/ 32378 h 32408"/>
                <a:gd name="connsiteX2" fmla="*/ 17145 w 17196"/>
                <a:gd name="connsiteY2" fmla="*/ 19965 h 32408"/>
              </a:gdLst>
              <a:ahLst/>
              <a:cxnLst>
                <a:cxn ang="0">
                  <a:pos x="connsiteX0" y="connsiteY0"/>
                </a:cxn>
                <a:cxn ang="0">
                  <a:pos x="connsiteX1" y="connsiteY1"/>
                </a:cxn>
                <a:cxn ang="0">
                  <a:pos x="connsiteX2" y="connsiteY2"/>
                </a:cxn>
              </a:cxnLst>
              <a:rect l="l" t="t" r="r" b="b"/>
              <a:pathLst>
                <a:path w="17196" h="32408">
                  <a:moveTo>
                    <a:pt x="-51" y="-30"/>
                  </a:moveTo>
                  <a:lnTo>
                    <a:pt x="-51" y="32378"/>
                  </a:lnTo>
                  <a:cubicBezTo>
                    <a:pt x="5894" y="28542"/>
                    <a:pt x="11634" y="24398"/>
                    <a:pt x="17145" y="19965"/>
                  </a:cubicBezTo>
                  <a:close/>
                </a:path>
              </a:pathLst>
            </a:custGeom>
            <a:solidFill>
              <a:schemeClr val="bg1"/>
            </a:solidFill>
            <a:ln w="4196"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90DB6DF2-B6AE-7736-A1F6-99052DB2EA2A}"/>
                </a:ext>
              </a:extLst>
            </p:cNvPr>
            <p:cNvSpPr/>
            <p:nvPr/>
          </p:nvSpPr>
          <p:spPr>
            <a:xfrm>
              <a:off x="104267" y="6437037"/>
              <a:ext cx="329799" cy="326949"/>
            </a:xfrm>
            <a:custGeom>
              <a:avLst/>
              <a:gdLst>
                <a:gd name="connsiteX0" fmla="*/ 83367 w 329799"/>
                <a:gd name="connsiteY0" fmla="*/ -30 h 326950"/>
                <a:gd name="connsiteX1" fmla="*/ 146 w 329799"/>
                <a:gd name="connsiteY1" fmla="*/ 14466 h 326950"/>
                <a:gd name="connsiteX2" fmla="*/ 146 w 329799"/>
                <a:gd name="connsiteY2" fmla="*/ 14466 h 326950"/>
                <a:gd name="connsiteX3" fmla="*/ 146 w 329799"/>
                <a:gd name="connsiteY3" fmla="*/ 24404 h 326950"/>
                <a:gd name="connsiteX4" fmla="*/ 8468 w 329799"/>
                <a:gd name="connsiteY4" fmla="*/ 21969 h 326950"/>
                <a:gd name="connsiteX5" fmla="*/ 14503 w 329799"/>
                <a:gd name="connsiteY5" fmla="*/ 20790 h 326950"/>
                <a:gd name="connsiteX6" fmla="*/ 16632 w 329799"/>
                <a:gd name="connsiteY6" fmla="*/ 20476 h 326950"/>
                <a:gd name="connsiteX7" fmla="*/ 78871 w 329799"/>
                <a:gd name="connsiteY7" fmla="*/ 37525 h 326950"/>
                <a:gd name="connsiteX8" fmla="*/ 78871 w 329799"/>
                <a:gd name="connsiteY8" fmla="*/ 37525 h 326950"/>
                <a:gd name="connsiteX9" fmla="*/ 23811 w 329799"/>
                <a:gd name="connsiteY9" fmla="*/ 192849 h 326950"/>
                <a:gd name="connsiteX10" fmla="*/ 422 w 329799"/>
                <a:gd name="connsiteY10" fmla="*/ 210840 h 326950"/>
                <a:gd name="connsiteX11" fmla="*/ -51 w 329799"/>
                <a:gd name="connsiteY11" fmla="*/ 211154 h 326950"/>
                <a:gd name="connsiteX12" fmla="*/ -51 w 329799"/>
                <a:gd name="connsiteY12" fmla="*/ 227653 h 326950"/>
                <a:gd name="connsiteX13" fmla="*/ 6969 w 329799"/>
                <a:gd name="connsiteY13" fmla="*/ 222664 h 326950"/>
                <a:gd name="connsiteX14" fmla="*/ 32291 w 329799"/>
                <a:gd name="connsiteY14" fmla="*/ 263204 h 326950"/>
                <a:gd name="connsiteX15" fmla="*/ 44123 w 329799"/>
                <a:gd name="connsiteY15" fmla="*/ 255348 h 326950"/>
                <a:gd name="connsiteX16" fmla="*/ 65658 w 329799"/>
                <a:gd name="connsiteY16" fmla="*/ 239438 h 326950"/>
                <a:gd name="connsiteX17" fmla="*/ 66604 w 329799"/>
                <a:gd name="connsiteY17" fmla="*/ 238613 h 326950"/>
                <a:gd name="connsiteX18" fmla="*/ 33474 w 329799"/>
                <a:gd name="connsiteY18" fmla="*/ 200705 h 326950"/>
                <a:gd name="connsiteX19" fmla="*/ 57139 w 329799"/>
                <a:gd name="connsiteY19" fmla="*/ 175761 h 326950"/>
                <a:gd name="connsiteX20" fmla="*/ 97842 w 329799"/>
                <a:gd name="connsiteY20" fmla="*/ 208522 h 326950"/>
                <a:gd name="connsiteX21" fmla="*/ 121507 w 329799"/>
                <a:gd name="connsiteY21" fmla="*/ 179218 h 326950"/>
                <a:gd name="connsiteX22" fmla="*/ 74729 w 329799"/>
                <a:gd name="connsiteY22" fmla="*/ 151327 h 326950"/>
                <a:gd name="connsiteX23" fmla="*/ 88179 w 329799"/>
                <a:gd name="connsiteY23" fmla="*/ 126539 h 326950"/>
                <a:gd name="connsiteX24" fmla="*/ 140044 w 329799"/>
                <a:gd name="connsiteY24" fmla="*/ 148263 h 326950"/>
                <a:gd name="connsiteX25" fmla="*/ 150023 w 329799"/>
                <a:gd name="connsiteY25" fmla="*/ 124300 h 326950"/>
                <a:gd name="connsiteX26" fmla="*/ 151166 w 329799"/>
                <a:gd name="connsiteY26" fmla="*/ 120804 h 326950"/>
                <a:gd name="connsiteX27" fmla="*/ 96028 w 329799"/>
                <a:gd name="connsiteY27" fmla="*/ 104737 h 326950"/>
                <a:gd name="connsiteX28" fmla="*/ 99972 w 329799"/>
                <a:gd name="connsiteY28" fmla="*/ 83878 h 326950"/>
                <a:gd name="connsiteX29" fmla="*/ 156767 w 329799"/>
                <a:gd name="connsiteY29" fmla="*/ 94013 h 326950"/>
                <a:gd name="connsiteX30" fmla="*/ 156452 w 329799"/>
                <a:gd name="connsiteY30" fmla="*/ 72015 h 326950"/>
                <a:gd name="connsiteX31" fmla="*/ 99656 w 329799"/>
                <a:gd name="connsiteY31" fmla="*/ 66594 h 326950"/>
                <a:gd name="connsiteX32" fmla="*/ 95712 w 329799"/>
                <a:gd name="connsiteY32" fmla="*/ 51470 h 326950"/>
                <a:gd name="connsiteX33" fmla="*/ 150299 w 329799"/>
                <a:gd name="connsiteY33" fmla="*/ 52373 h 326950"/>
                <a:gd name="connsiteX34" fmla="*/ 145329 w 329799"/>
                <a:gd name="connsiteY34" fmla="*/ 43574 h 326950"/>
                <a:gd name="connsiteX35" fmla="*/ 140675 w 329799"/>
                <a:gd name="connsiteY35" fmla="*/ 37603 h 326950"/>
                <a:gd name="connsiteX36" fmla="*/ 89756 w 329799"/>
                <a:gd name="connsiteY36" fmla="*/ 39921 h 326950"/>
                <a:gd name="connsiteX37" fmla="*/ 81316 w 329799"/>
                <a:gd name="connsiteY37" fmla="*/ 30493 h 326950"/>
                <a:gd name="connsiteX38" fmla="*/ 127462 w 329799"/>
                <a:gd name="connsiteY38" fmla="*/ 25700 h 326950"/>
                <a:gd name="connsiteX39" fmla="*/ 113461 w 329799"/>
                <a:gd name="connsiteY39" fmla="*/ 17844 h 326950"/>
                <a:gd name="connsiteX40" fmla="*/ 72166 w 329799"/>
                <a:gd name="connsiteY40" fmla="*/ 23933 h 326950"/>
                <a:gd name="connsiteX41" fmla="*/ 61832 w 329799"/>
                <a:gd name="connsiteY41" fmla="*/ 19219 h 326950"/>
                <a:gd name="connsiteX42" fmla="*/ 89204 w 329799"/>
                <a:gd name="connsiteY42" fmla="*/ 13091 h 326950"/>
                <a:gd name="connsiteX43" fmla="*/ 89204 w 329799"/>
                <a:gd name="connsiteY43" fmla="*/ 13091 h 326950"/>
                <a:gd name="connsiteX44" fmla="*/ 51538 w 329799"/>
                <a:gd name="connsiteY44" fmla="*/ 16351 h 326950"/>
                <a:gd name="connsiteX45" fmla="*/ 40652 w 329799"/>
                <a:gd name="connsiteY45" fmla="*/ 14819 h 326950"/>
                <a:gd name="connsiteX46" fmla="*/ 66249 w 329799"/>
                <a:gd name="connsiteY46" fmla="*/ 9594 h 326950"/>
                <a:gd name="connsiteX47" fmla="*/ 152429 w 329799"/>
                <a:gd name="connsiteY47" fmla="*/ 40392 h 326950"/>
                <a:gd name="connsiteX48" fmla="*/ 152429 w 329799"/>
                <a:gd name="connsiteY48" fmla="*/ 40392 h 326950"/>
                <a:gd name="connsiteX49" fmla="*/ 133023 w 329799"/>
                <a:gd name="connsiteY49" fmla="*/ 186131 h 326950"/>
                <a:gd name="connsiteX50" fmla="*/ 98552 w 329799"/>
                <a:gd name="connsiteY50" fmla="*/ 228360 h 326950"/>
                <a:gd name="connsiteX51" fmla="*/ 65224 w 329799"/>
                <a:gd name="connsiteY51" fmla="*/ 258490 h 326950"/>
                <a:gd name="connsiteX52" fmla="*/ 11584 w 329799"/>
                <a:gd name="connsiteY52" fmla="*/ 292705 h 326950"/>
                <a:gd name="connsiteX53" fmla="*/ 28 w 329799"/>
                <a:gd name="connsiteY53" fmla="*/ 298480 h 326950"/>
                <a:gd name="connsiteX54" fmla="*/ 28 w 329799"/>
                <a:gd name="connsiteY54" fmla="*/ 315961 h 326950"/>
                <a:gd name="connsiteX55" fmla="*/ 49724 w 329799"/>
                <a:gd name="connsiteY55" fmla="*/ 287245 h 326950"/>
                <a:gd name="connsiteX56" fmla="*/ 75991 w 329799"/>
                <a:gd name="connsiteY56" fmla="*/ 324407 h 326950"/>
                <a:gd name="connsiteX57" fmla="*/ 116695 w 329799"/>
                <a:gd name="connsiteY57" fmla="*/ 294984 h 326950"/>
                <a:gd name="connsiteX58" fmla="*/ 85142 w 329799"/>
                <a:gd name="connsiteY58" fmla="*/ 259629 h 326950"/>
                <a:gd name="connsiteX59" fmla="*/ 117996 w 329799"/>
                <a:gd name="connsiteY59" fmla="*/ 226514 h 326950"/>
                <a:gd name="connsiteX60" fmla="*/ 154243 w 329799"/>
                <a:gd name="connsiteY60" fmla="*/ 258804 h 326950"/>
                <a:gd name="connsiteX61" fmla="*/ 182562 w 329799"/>
                <a:gd name="connsiteY61" fmla="*/ 222154 h 326950"/>
                <a:gd name="connsiteX62" fmla="*/ 143120 w 329799"/>
                <a:gd name="connsiteY62" fmla="*/ 193320 h 326950"/>
                <a:gd name="connsiteX63" fmla="*/ 161855 w 329799"/>
                <a:gd name="connsiteY63" fmla="*/ 159183 h 326950"/>
                <a:gd name="connsiteX64" fmla="*/ 203781 w 329799"/>
                <a:gd name="connsiteY64" fmla="*/ 184089 h 326950"/>
                <a:gd name="connsiteX65" fmla="*/ 215811 w 329799"/>
                <a:gd name="connsiteY65" fmla="*/ 149638 h 326950"/>
                <a:gd name="connsiteX66" fmla="*/ 172701 w 329799"/>
                <a:gd name="connsiteY66" fmla="*/ 128386 h 326950"/>
                <a:gd name="connsiteX67" fmla="*/ 177198 w 329799"/>
                <a:gd name="connsiteY67" fmla="*/ 99277 h 326950"/>
                <a:gd name="connsiteX68" fmla="*/ 220583 w 329799"/>
                <a:gd name="connsiteY68" fmla="*/ 116994 h 326950"/>
                <a:gd name="connsiteX69" fmla="*/ 218729 w 329799"/>
                <a:gd name="connsiteY69" fmla="*/ 90124 h 326950"/>
                <a:gd name="connsiteX70" fmla="*/ 175738 w 329799"/>
                <a:gd name="connsiteY70" fmla="*/ 75315 h 326950"/>
                <a:gd name="connsiteX71" fmla="*/ 169349 w 329799"/>
                <a:gd name="connsiteY71" fmla="*/ 54259 h 326950"/>
                <a:gd name="connsiteX72" fmla="*/ 211393 w 329799"/>
                <a:gd name="connsiteY72" fmla="*/ 66397 h 326950"/>
                <a:gd name="connsiteX73" fmla="*/ 200547 w 329799"/>
                <a:gd name="connsiteY73" fmla="*/ 49270 h 326950"/>
                <a:gd name="connsiteX74" fmla="*/ 159134 w 329799"/>
                <a:gd name="connsiteY74" fmla="*/ 37132 h 326950"/>
                <a:gd name="connsiteX75" fmla="*/ 148721 w 329799"/>
                <a:gd name="connsiteY75" fmla="*/ 26172 h 326950"/>
                <a:gd name="connsiteX76" fmla="*/ 171873 w 329799"/>
                <a:gd name="connsiteY76" fmla="*/ 30611 h 326950"/>
                <a:gd name="connsiteX77" fmla="*/ 138664 w 329799"/>
                <a:gd name="connsiteY77" fmla="*/ 18630 h 326950"/>
                <a:gd name="connsiteX78" fmla="*/ 131051 w 329799"/>
                <a:gd name="connsiteY78" fmla="*/ 14151 h 326950"/>
                <a:gd name="connsiteX79" fmla="*/ 198101 w 329799"/>
                <a:gd name="connsiteY79" fmla="*/ 40706 h 326950"/>
                <a:gd name="connsiteX80" fmla="*/ 204373 w 329799"/>
                <a:gd name="connsiteY80" fmla="*/ 46088 h 326950"/>
                <a:gd name="connsiteX81" fmla="*/ 210644 w 329799"/>
                <a:gd name="connsiteY81" fmla="*/ 53395 h 326950"/>
                <a:gd name="connsiteX82" fmla="*/ 210644 w 329799"/>
                <a:gd name="connsiteY82" fmla="*/ 53395 h 326950"/>
                <a:gd name="connsiteX83" fmla="*/ 102575 w 329799"/>
                <a:gd name="connsiteY83" fmla="*/ 326881 h 326950"/>
                <a:gd name="connsiteX84" fmla="*/ 144856 w 329799"/>
                <a:gd name="connsiteY84" fmla="*/ 326881 h 326950"/>
                <a:gd name="connsiteX85" fmla="*/ 136218 w 329799"/>
                <a:gd name="connsiteY85" fmla="*/ 317336 h 326950"/>
                <a:gd name="connsiteX86" fmla="*/ 173727 w 329799"/>
                <a:gd name="connsiteY86" fmla="*/ 277503 h 326950"/>
                <a:gd name="connsiteX87" fmla="*/ 202046 w 329799"/>
                <a:gd name="connsiteY87" fmla="*/ 305590 h 326950"/>
                <a:gd name="connsiteX88" fmla="*/ 232534 w 329799"/>
                <a:gd name="connsiteY88" fmla="*/ 265443 h 326950"/>
                <a:gd name="connsiteX89" fmla="*/ 201809 w 329799"/>
                <a:gd name="connsiteY89" fmla="*/ 237513 h 326950"/>
                <a:gd name="connsiteX90" fmla="*/ 222358 w 329799"/>
                <a:gd name="connsiteY90" fmla="*/ 196777 h 326950"/>
                <a:gd name="connsiteX91" fmla="*/ 254818 w 329799"/>
                <a:gd name="connsiteY91" fmla="*/ 223725 h 326950"/>
                <a:gd name="connsiteX92" fmla="*/ 267202 w 329799"/>
                <a:gd name="connsiteY92" fmla="*/ 185856 h 326950"/>
                <a:gd name="connsiteX93" fmla="*/ 233796 w 329799"/>
                <a:gd name="connsiteY93" fmla="*/ 160244 h 326950"/>
                <a:gd name="connsiteX94" fmla="*/ 238253 w 329799"/>
                <a:gd name="connsiteY94" fmla="*/ 125832 h 326950"/>
                <a:gd name="connsiteX95" fmla="*/ 271541 w 329799"/>
                <a:gd name="connsiteY95" fmla="*/ 149638 h 326950"/>
                <a:gd name="connsiteX96" fmla="*/ 268701 w 329799"/>
                <a:gd name="connsiteY96" fmla="*/ 119783 h 326950"/>
                <a:gd name="connsiteX97" fmla="*/ 236280 w 329799"/>
                <a:gd name="connsiteY97" fmla="*/ 97666 h 326950"/>
                <a:gd name="connsiteX98" fmla="*/ 229181 w 329799"/>
                <a:gd name="connsiteY98" fmla="*/ 73154 h 326950"/>
                <a:gd name="connsiteX99" fmla="*/ 229181 w 329799"/>
                <a:gd name="connsiteY99" fmla="*/ 73154 h 326950"/>
                <a:gd name="connsiteX100" fmla="*/ 252846 w 329799"/>
                <a:gd name="connsiteY100" fmla="*/ 88003 h 326950"/>
                <a:gd name="connsiteX101" fmla="*/ 222318 w 329799"/>
                <a:gd name="connsiteY101" fmla="*/ 59248 h 326950"/>
                <a:gd name="connsiteX102" fmla="*/ 216008 w 329799"/>
                <a:gd name="connsiteY102" fmla="*/ 50056 h 326950"/>
                <a:gd name="connsiteX103" fmla="*/ 259117 w 329799"/>
                <a:gd name="connsiteY103" fmla="*/ 87728 h 326950"/>
                <a:gd name="connsiteX104" fmla="*/ 271541 w 329799"/>
                <a:gd name="connsiteY104" fmla="*/ 110041 h 326950"/>
                <a:gd name="connsiteX105" fmla="*/ 273947 w 329799"/>
                <a:gd name="connsiteY105" fmla="*/ 117072 h 326950"/>
                <a:gd name="connsiteX106" fmla="*/ 266059 w 329799"/>
                <a:gd name="connsiteY106" fmla="*/ 224628 h 326950"/>
                <a:gd name="connsiteX107" fmla="*/ 202953 w 329799"/>
                <a:gd name="connsiteY107" fmla="*/ 326764 h 326950"/>
                <a:gd name="connsiteX108" fmla="*/ 253240 w 329799"/>
                <a:gd name="connsiteY108" fmla="*/ 326764 h 326950"/>
                <a:gd name="connsiteX109" fmla="*/ 267005 w 329799"/>
                <a:gd name="connsiteY109" fmla="*/ 305747 h 326950"/>
                <a:gd name="connsiteX110" fmla="*/ 248310 w 329799"/>
                <a:gd name="connsiteY110" fmla="*/ 282806 h 326950"/>
                <a:gd name="connsiteX111" fmla="*/ 270358 w 329799"/>
                <a:gd name="connsiteY111" fmla="*/ 239595 h 326950"/>
                <a:gd name="connsiteX112" fmla="*/ 288658 w 329799"/>
                <a:gd name="connsiteY112" fmla="*/ 262536 h 326950"/>
                <a:gd name="connsiteX113" fmla="*/ 300215 w 329799"/>
                <a:gd name="connsiteY113" fmla="*/ 224118 h 326950"/>
                <a:gd name="connsiteX114" fmla="*/ 282703 w 329799"/>
                <a:gd name="connsiteY114" fmla="*/ 201177 h 326950"/>
                <a:gd name="connsiteX115" fmla="*/ 287317 w 329799"/>
                <a:gd name="connsiteY115" fmla="*/ 164644 h 326950"/>
                <a:gd name="connsiteX116" fmla="*/ 301516 w 329799"/>
                <a:gd name="connsiteY116" fmla="*/ 183224 h 326950"/>
                <a:gd name="connsiteX117" fmla="*/ 301516 w 329799"/>
                <a:gd name="connsiteY117" fmla="*/ 183224 h 326950"/>
                <a:gd name="connsiteX118" fmla="*/ 285740 w 329799"/>
                <a:gd name="connsiteY118" fmla="*/ 136360 h 326950"/>
                <a:gd name="connsiteX119" fmla="*/ 285503 w 329799"/>
                <a:gd name="connsiteY119" fmla="*/ 134985 h 326950"/>
                <a:gd name="connsiteX120" fmla="*/ 280021 w 329799"/>
                <a:gd name="connsiteY120" fmla="*/ 114283 h 326950"/>
                <a:gd name="connsiteX121" fmla="*/ 301398 w 329799"/>
                <a:gd name="connsiteY121" fmla="*/ 154862 h 326950"/>
                <a:gd name="connsiteX122" fmla="*/ 309957 w 329799"/>
                <a:gd name="connsiteY122" fmla="*/ 205144 h 326950"/>
                <a:gd name="connsiteX123" fmla="*/ 267755 w 329799"/>
                <a:gd name="connsiteY123" fmla="*/ 326921 h 326950"/>
                <a:gd name="connsiteX124" fmla="*/ 280415 w 329799"/>
                <a:gd name="connsiteY124" fmla="*/ 326921 h 326950"/>
                <a:gd name="connsiteX125" fmla="*/ 301674 w 329799"/>
                <a:gd name="connsiteY125" fmla="*/ 281038 h 326950"/>
                <a:gd name="connsiteX126" fmla="*/ 306683 w 329799"/>
                <a:gd name="connsiteY126" fmla="*/ 296359 h 326950"/>
                <a:gd name="connsiteX127" fmla="*/ 315715 w 329799"/>
                <a:gd name="connsiteY127" fmla="*/ 249573 h 326950"/>
                <a:gd name="connsiteX128" fmla="*/ 313388 w 329799"/>
                <a:gd name="connsiteY128" fmla="*/ 242031 h 326950"/>
                <a:gd name="connsiteX129" fmla="*/ 317332 w 329799"/>
                <a:gd name="connsiteY129" fmla="*/ 212765 h 326950"/>
                <a:gd name="connsiteX130" fmla="*/ 319580 w 329799"/>
                <a:gd name="connsiteY130" fmla="*/ 245330 h 326950"/>
                <a:gd name="connsiteX131" fmla="*/ 312954 w 329799"/>
                <a:gd name="connsiteY131" fmla="*/ 301112 h 326950"/>
                <a:gd name="connsiteX132" fmla="*/ 305066 w 329799"/>
                <a:gd name="connsiteY132" fmla="*/ 326921 h 326950"/>
                <a:gd name="connsiteX133" fmla="*/ 315952 w 329799"/>
                <a:gd name="connsiteY133" fmla="*/ 326921 h 326950"/>
                <a:gd name="connsiteX134" fmla="*/ 163831 w 329799"/>
                <a:gd name="connsiteY134" fmla="*/ 13643 h 326950"/>
                <a:gd name="connsiteX135" fmla="*/ 83367 w 329799"/>
                <a:gd name="connsiteY135" fmla="*/ -30 h 32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29799" h="326950">
                  <a:moveTo>
                    <a:pt x="83367" y="-30"/>
                  </a:moveTo>
                  <a:cubicBezTo>
                    <a:pt x="54991" y="-57"/>
                    <a:pt x="26828" y="4848"/>
                    <a:pt x="146" y="14466"/>
                  </a:cubicBezTo>
                  <a:lnTo>
                    <a:pt x="146" y="14466"/>
                  </a:lnTo>
                  <a:lnTo>
                    <a:pt x="146" y="24404"/>
                  </a:lnTo>
                  <a:cubicBezTo>
                    <a:pt x="2867" y="23423"/>
                    <a:pt x="5647" y="22610"/>
                    <a:pt x="8468" y="21969"/>
                  </a:cubicBezTo>
                  <a:cubicBezTo>
                    <a:pt x="10493" y="21523"/>
                    <a:pt x="12504" y="21131"/>
                    <a:pt x="14503" y="20790"/>
                  </a:cubicBezTo>
                  <a:lnTo>
                    <a:pt x="16632" y="20476"/>
                  </a:lnTo>
                  <a:cubicBezTo>
                    <a:pt x="42821" y="16548"/>
                    <a:pt x="65342" y="22047"/>
                    <a:pt x="78871" y="37525"/>
                  </a:cubicBezTo>
                  <a:lnTo>
                    <a:pt x="78871" y="37525"/>
                  </a:lnTo>
                  <a:cubicBezTo>
                    <a:pt x="108215" y="71465"/>
                    <a:pt x="83683" y="140956"/>
                    <a:pt x="23811" y="192849"/>
                  </a:cubicBezTo>
                  <a:cubicBezTo>
                    <a:pt x="16386" y="199310"/>
                    <a:pt x="8575" y="205318"/>
                    <a:pt x="422" y="210840"/>
                  </a:cubicBezTo>
                  <a:cubicBezTo>
                    <a:pt x="281" y="210967"/>
                    <a:pt x="121" y="211073"/>
                    <a:pt x="-51" y="211154"/>
                  </a:cubicBezTo>
                  <a:lnTo>
                    <a:pt x="-51" y="227653"/>
                  </a:lnTo>
                  <a:cubicBezTo>
                    <a:pt x="2315" y="226043"/>
                    <a:pt x="4682" y="224393"/>
                    <a:pt x="6969" y="222664"/>
                  </a:cubicBezTo>
                  <a:cubicBezTo>
                    <a:pt x="10243" y="228164"/>
                    <a:pt x="31896" y="262615"/>
                    <a:pt x="32291" y="263204"/>
                  </a:cubicBezTo>
                  <a:cubicBezTo>
                    <a:pt x="33908" y="262183"/>
                    <a:pt x="38562" y="259276"/>
                    <a:pt x="44123" y="255348"/>
                  </a:cubicBezTo>
                  <a:cubicBezTo>
                    <a:pt x="50670" y="250909"/>
                    <a:pt x="58558" y="245370"/>
                    <a:pt x="65658" y="239438"/>
                  </a:cubicBezTo>
                  <a:lnTo>
                    <a:pt x="66604" y="238613"/>
                  </a:lnTo>
                  <a:lnTo>
                    <a:pt x="33474" y="200705"/>
                  </a:lnTo>
                  <a:cubicBezTo>
                    <a:pt x="36826" y="197405"/>
                    <a:pt x="48028" y="186328"/>
                    <a:pt x="57139" y="175761"/>
                  </a:cubicBezTo>
                  <a:cubicBezTo>
                    <a:pt x="59229" y="177371"/>
                    <a:pt x="86798" y="198662"/>
                    <a:pt x="97842" y="208522"/>
                  </a:cubicBezTo>
                  <a:cubicBezTo>
                    <a:pt x="106363" y="199278"/>
                    <a:pt x="114268" y="189489"/>
                    <a:pt x="121507" y="179218"/>
                  </a:cubicBezTo>
                  <a:cubicBezTo>
                    <a:pt x="106322" y="169279"/>
                    <a:pt x="74729" y="151327"/>
                    <a:pt x="74729" y="151327"/>
                  </a:cubicBezTo>
                  <a:cubicBezTo>
                    <a:pt x="79801" y="143395"/>
                    <a:pt x="84296" y="135111"/>
                    <a:pt x="88179" y="126539"/>
                  </a:cubicBezTo>
                  <a:cubicBezTo>
                    <a:pt x="88179" y="126539"/>
                    <a:pt x="125017" y="140878"/>
                    <a:pt x="140044" y="148263"/>
                  </a:cubicBezTo>
                  <a:cubicBezTo>
                    <a:pt x="143921" y="140514"/>
                    <a:pt x="147256" y="132508"/>
                    <a:pt x="150023" y="124300"/>
                  </a:cubicBezTo>
                  <a:cubicBezTo>
                    <a:pt x="150417" y="123122"/>
                    <a:pt x="150811" y="121983"/>
                    <a:pt x="151166" y="120804"/>
                  </a:cubicBezTo>
                  <a:cubicBezTo>
                    <a:pt x="133124" y="114360"/>
                    <a:pt x="114712" y="108995"/>
                    <a:pt x="96028" y="104737"/>
                  </a:cubicBezTo>
                  <a:cubicBezTo>
                    <a:pt x="97991" y="97922"/>
                    <a:pt x="99311" y="90939"/>
                    <a:pt x="99972" y="83878"/>
                  </a:cubicBezTo>
                  <a:cubicBezTo>
                    <a:pt x="119122" y="85902"/>
                    <a:pt x="138102" y="89290"/>
                    <a:pt x="156767" y="94013"/>
                  </a:cubicBezTo>
                  <a:cubicBezTo>
                    <a:pt x="157517" y="86693"/>
                    <a:pt x="157412" y="79311"/>
                    <a:pt x="156452" y="72015"/>
                  </a:cubicBezTo>
                  <a:cubicBezTo>
                    <a:pt x="137710" y="68593"/>
                    <a:pt x="118709" y="66780"/>
                    <a:pt x="99656" y="66594"/>
                  </a:cubicBezTo>
                  <a:cubicBezTo>
                    <a:pt x="98960" y="61412"/>
                    <a:pt x="97636" y="56334"/>
                    <a:pt x="95712" y="51470"/>
                  </a:cubicBezTo>
                  <a:cubicBezTo>
                    <a:pt x="113898" y="50130"/>
                    <a:pt x="132168" y="50432"/>
                    <a:pt x="150299" y="52373"/>
                  </a:cubicBezTo>
                  <a:cubicBezTo>
                    <a:pt x="148826" y="49341"/>
                    <a:pt x="147167" y="46402"/>
                    <a:pt x="145329" y="43574"/>
                  </a:cubicBezTo>
                  <a:cubicBezTo>
                    <a:pt x="143870" y="41492"/>
                    <a:pt x="140675" y="37603"/>
                    <a:pt x="140675" y="37603"/>
                  </a:cubicBezTo>
                  <a:cubicBezTo>
                    <a:pt x="123667" y="36679"/>
                    <a:pt x="106609" y="37456"/>
                    <a:pt x="89756" y="39921"/>
                  </a:cubicBezTo>
                  <a:cubicBezTo>
                    <a:pt x="87325" y="36458"/>
                    <a:pt x="84492" y="33294"/>
                    <a:pt x="81316" y="30493"/>
                  </a:cubicBezTo>
                  <a:cubicBezTo>
                    <a:pt x="96490" y="27307"/>
                    <a:pt x="111955" y="25701"/>
                    <a:pt x="127462" y="25700"/>
                  </a:cubicBezTo>
                  <a:cubicBezTo>
                    <a:pt x="123021" y="22701"/>
                    <a:pt x="118338" y="20073"/>
                    <a:pt x="113461" y="17844"/>
                  </a:cubicBezTo>
                  <a:cubicBezTo>
                    <a:pt x="99517" y="18398"/>
                    <a:pt x="85673" y="20440"/>
                    <a:pt x="72166" y="23933"/>
                  </a:cubicBezTo>
                  <a:cubicBezTo>
                    <a:pt x="68900" y="22000"/>
                    <a:pt x="65435" y="20419"/>
                    <a:pt x="61832" y="19219"/>
                  </a:cubicBezTo>
                  <a:cubicBezTo>
                    <a:pt x="70782" y="16472"/>
                    <a:pt x="79934" y="14423"/>
                    <a:pt x="89204" y="13091"/>
                  </a:cubicBezTo>
                  <a:lnTo>
                    <a:pt x="89204" y="13091"/>
                  </a:lnTo>
                  <a:cubicBezTo>
                    <a:pt x="74335" y="11166"/>
                    <a:pt x="53707" y="15801"/>
                    <a:pt x="51538" y="16351"/>
                  </a:cubicBezTo>
                  <a:cubicBezTo>
                    <a:pt x="48343" y="15683"/>
                    <a:pt x="43926" y="15133"/>
                    <a:pt x="40652" y="14819"/>
                  </a:cubicBezTo>
                  <a:cubicBezTo>
                    <a:pt x="49065" y="12538"/>
                    <a:pt x="57614" y="10793"/>
                    <a:pt x="66249" y="9594"/>
                  </a:cubicBezTo>
                  <a:cubicBezTo>
                    <a:pt x="79541" y="7748"/>
                    <a:pt x="123991" y="2288"/>
                    <a:pt x="152429" y="40392"/>
                  </a:cubicBezTo>
                  <a:lnTo>
                    <a:pt x="152429" y="40392"/>
                  </a:lnTo>
                  <a:cubicBezTo>
                    <a:pt x="179327" y="76454"/>
                    <a:pt x="169546" y="132432"/>
                    <a:pt x="133023" y="186131"/>
                  </a:cubicBezTo>
                  <a:cubicBezTo>
                    <a:pt x="122866" y="201237"/>
                    <a:pt x="111326" y="215373"/>
                    <a:pt x="98552" y="228360"/>
                  </a:cubicBezTo>
                  <a:cubicBezTo>
                    <a:pt x="88112" y="239115"/>
                    <a:pt x="76979" y="249179"/>
                    <a:pt x="65224" y="258490"/>
                  </a:cubicBezTo>
                  <a:cubicBezTo>
                    <a:pt x="48637" y="271791"/>
                    <a:pt x="30652" y="283262"/>
                    <a:pt x="11584" y="292705"/>
                  </a:cubicBezTo>
                  <a:cubicBezTo>
                    <a:pt x="7640" y="294709"/>
                    <a:pt x="3696" y="296634"/>
                    <a:pt x="28" y="298480"/>
                  </a:cubicBezTo>
                  <a:lnTo>
                    <a:pt x="28" y="315961"/>
                  </a:lnTo>
                  <a:cubicBezTo>
                    <a:pt x="17466" y="307971"/>
                    <a:pt x="34105" y="298358"/>
                    <a:pt x="49724" y="287245"/>
                  </a:cubicBezTo>
                  <a:lnTo>
                    <a:pt x="75991" y="324407"/>
                  </a:lnTo>
                  <a:cubicBezTo>
                    <a:pt x="90115" y="315383"/>
                    <a:pt x="103705" y="305563"/>
                    <a:pt x="116695" y="294984"/>
                  </a:cubicBezTo>
                  <a:lnTo>
                    <a:pt x="85142" y="259629"/>
                  </a:lnTo>
                  <a:cubicBezTo>
                    <a:pt x="96818" y="249328"/>
                    <a:pt x="107793" y="238265"/>
                    <a:pt x="117996" y="226514"/>
                  </a:cubicBezTo>
                  <a:cubicBezTo>
                    <a:pt x="117996" y="226514"/>
                    <a:pt x="150654" y="255387"/>
                    <a:pt x="154243" y="258804"/>
                  </a:cubicBezTo>
                  <a:cubicBezTo>
                    <a:pt x="164532" y="247263"/>
                    <a:pt x="173995" y="235016"/>
                    <a:pt x="182562" y="222154"/>
                  </a:cubicBezTo>
                  <a:cubicBezTo>
                    <a:pt x="165523" y="208719"/>
                    <a:pt x="143357" y="193556"/>
                    <a:pt x="143120" y="193320"/>
                  </a:cubicBezTo>
                  <a:cubicBezTo>
                    <a:pt x="150069" y="182339"/>
                    <a:pt x="156326" y="170938"/>
                    <a:pt x="161855" y="159183"/>
                  </a:cubicBezTo>
                  <a:cubicBezTo>
                    <a:pt x="161855" y="159183"/>
                    <a:pt x="183429" y="170968"/>
                    <a:pt x="203781" y="184089"/>
                  </a:cubicBezTo>
                  <a:cubicBezTo>
                    <a:pt x="208786" y="172975"/>
                    <a:pt x="212813" y="161448"/>
                    <a:pt x="215811" y="149638"/>
                  </a:cubicBezTo>
                  <a:cubicBezTo>
                    <a:pt x="202440" y="141781"/>
                    <a:pt x="172701" y="128386"/>
                    <a:pt x="172701" y="128386"/>
                  </a:cubicBezTo>
                  <a:cubicBezTo>
                    <a:pt x="175176" y="118858"/>
                    <a:pt x="176682" y="109106"/>
                    <a:pt x="177198" y="99277"/>
                  </a:cubicBezTo>
                  <a:cubicBezTo>
                    <a:pt x="192053" y="104177"/>
                    <a:pt x="206550" y="110097"/>
                    <a:pt x="220583" y="116994"/>
                  </a:cubicBezTo>
                  <a:cubicBezTo>
                    <a:pt x="220922" y="107997"/>
                    <a:pt x="220303" y="98990"/>
                    <a:pt x="218729" y="90124"/>
                  </a:cubicBezTo>
                  <a:cubicBezTo>
                    <a:pt x="204862" y="83943"/>
                    <a:pt x="190476" y="78988"/>
                    <a:pt x="175738" y="75315"/>
                  </a:cubicBezTo>
                  <a:cubicBezTo>
                    <a:pt x="174477" y="68063"/>
                    <a:pt x="172332" y="60992"/>
                    <a:pt x="169349" y="54259"/>
                  </a:cubicBezTo>
                  <a:cubicBezTo>
                    <a:pt x="183690" y="57087"/>
                    <a:pt x="197758" y="61148"/>
                    <a:pt x="211393" y="66397"/>
                  </a:cubicBezTo>
                  <a:cubicBezTo>
                    <a:pt x="208691" y="60163"/>
                    <a:pt x="205031" y="54385"/>
                    <a:pt x="200547" y="49270"/>
                  </a:cubicBezTo>
                  <a:cubicBezTo>
                    <a:pt x="187926" y="42356"/>
                    <a:pt x="159134" y="37132"/>
                    <a:pt x="159134" y="37132"/>
                  </a:cubicBezTo>
                  <a:cubicBezTo>
                    <a:pt x="156004" y="33171"/>
                    <a:pt x="152518" y="29503"/>
                    <a:pt x="148721" y="26172"/>
                  </a:cubicBezTo>
                  <a:cubicBezTo>
                    <a:pt x="157753" y="27429"/>
                    <a:pt x="171873" y="30611"/>
                    <a:pt x="171873" y="30611"/>
                  </a:cubicBezTo>
                  <a:cubicBezTo>
                    <a:pt x="161201" y="25599"/>
                    <a:pt x="150083" y="21588"/>
                    <a:pt x="138664" y="18630"/>
                  </a:cubicBezTo>
                  <a:cubicBezTo>
                    <a:pt x="138664" y="18630"/>
                    <a:pt x="135193" y="16351"/>
                    <a:pt x="131051" y="14151"/>
                  </a:cubicBezTo>
                  <a:cubicBezTo>
                    <a:pt x="131051" y="14151"/>
                    <a:pt x="174437" y="23029"/>
                    <a:pt x="198101" y="40706"/>
                  </a:cubicBezTo>
                  <a:cubicBezTo>
                    <a:pt x="200294" y="42378"/>
                    <a:pt x="202389" y="44175"/>
                    <a:pt x="204373" y="46088"/>
                  </a:cubicBezTo>
                  <a:cubicBezTo>
                    <a:pt x="206676" y="48333"/>
                    <a:pt x="208774" y="50779"/>
                    <a:pt x="210644" y="53395"/>
                  </a:cubicBezTo>
                  <a:lnTo>
                    <a:pt x="210644" y="53395"/>
                  </a:lnTo>
                  <a:cubicBezTo>
                    <a:pt x="257579" y="117386"/>
                    <a:pt x="216994" y="240656"/>
                    <a:pt x="102575" y="326881"/>
                  </a:cubicBezTo>
                  <a:lnTo>
                    <a:pt x="144856" y="326881"/>
                  </a:lnTo>
                  <a:lnTo>
                    <a:pt x="136218" y="317336"/>
                  </a:lnTo>
                  <a:cubicBezTo>
                    <a:pt x="149670" y="304977"/>
                    <a:pt x="162206" y="291664"/>
                    <a:pt x="173727" y="277503"/>
                  </a:cubicBezTo>
                  <a:lnTo>
                    <a:pt x="202046" y="305590"/>
                  </a:lnTo>
                  <a:cubicBezTo>
                    <a:pt x="213223" y="293004"/>
                    <a:pt x="223419" y="279581"/>
                    <a:pt x="232534" y="265443"/>
                  </a:cubicBezTo>
                  <a:cubicBezTo>
                    <a:pt x="232534" y="265443"/>
                    <a:pt x="217625" y="251223"/>
                    <a:pt x="201809" y="237513"/>
                  </a:cubicBezTo>
                  <a:cubicBezTo>
                    <a:pt x="209780" y="224524"/>
                    <a:pt x="216651" y="210899"/>
                    <a:pt x="222358" y="196777"/>
                  </a:cubicBezTo>
                  <a:cubicBezTo>
                    <a:pt x="233642" y="205188"/>
                    <a:pt x="244480" y="214183"/>
                    <a:pt x="254818" y="223725"/>
                  </a:cubicBezTo>
                  <a:cubicBezTo>
                    <a:pt x="260060" y="211491"/>
                    <a:pt x="264205" y="198819"/>
                    <a:pt x="267202" y="185856"/>
                  </a:cubicBezTo>
                  <a:cubicBezTo>
                    <a:pt x="256743" y="176481"/>
                    <a:pt x="245573" y="167918"/>
                    <a:pt x="233796" y="160244"/>
                  </a:cubicBezTo>
                  <a:cubicBezTo>
                    <a:pt x="236375" y="148940"/>
                    <a:pt x="237866" y="137417"/>
                    <a:pt x="238253" y="125832"/>
                  </a:cubicBezTo>
                  <a:cubicBezTo>
                    <a:pt x="249971" y="132867"/>
                    <a:pt x="261101" y="140827"/>
                    <a:pt x="271541" y="149638"/>
                  </a:cubicBezTo>
                  <a:cubicBezTo>
                    <a:pt x="271742" y="139611"/>
                    <a:pt x="270788" y="129594"/>
                    <a:pt x="268701" y="119783"/>
                  </a:cubicBezTo>
                  <a:cubicBezTo>
                    <a:pt x="258675" y="111333"/>
                    <a:pt x="247813" y="103922"/>
                    <a:pt x="236280" y="97666"/>
                  </a:cubicBezTo>
                  <a:cubicBezTo>
                    <a:pt x="234797" y="89267"/>
                    <a:pt x="232419" y="81049"/>
                    <a:pt x="229181" y="73154"/>
                  </a:cubicBezTo>
                  <a:cubicBezTo>
                    <a:pt x="229181" y="73154"/>
                    <a:pt x="229181" y="73154"/>
                    <a:pt x="229181" y="73154"/>
                  </a:cubicBezTo>
                  <a:cubicBezTo>
                    <a:pt x="237436" y="77501"/>
                    <a:pt x="245344" y="82464"/>
                    <a:pt x="252846" y="88003"/>
                  </a:cubicBezTo>
                  <a:cubicBezTo>
                    <a:pt x="243798" y="77296"/>
                    <a:pt x="233555" y="67650"/>
                    <a:pt x="222318" y="59248"/>
                  </a:cubicBezTo>
                  <a:cubicBezTo>
                    <a:pt x="220405" y="56058"/>
                    <a:pt x="218299" y="52988"/>
                    <a:pt x="216008" y="50056"/>
                  </a:cubicBezTo>
                  <a:cubicBezTo>
                    <a:pt x="231855" y="60831"/>
                    <a:pt x="246330" y="73481"/>
                    <a:pt x="259117" y="87728"/>
                  </a:cubicBezTo>
                  <a:cubicBezTo>
                    <a:pt x="264371" y="94494"/>
                    <a:pt x="268563" y="102018"/>
                    <a:pt x="271541" y="110041"/>
                  </a:cubicBezTo>
                  <a:cubicBezTo>
                    <a:pt x="272448" y="112398"/>
                    <a:pt x="273237" y="114754"/>
                    <a:pt x="273947" y="117072"/>
                  </a:cubicBezTo>
                  <a:cubicBezTo>
                    <a:pt x="284478" y="152427"/>
                    <a:pt x="277891" y="192102"/>
                    <a:pt x="266059" y="224628"/>
                  </a:cubicBezTo>
                  <a:cubicBezTo>
                    <a:pt x="251663" y="262325"/>
                    <a:pt x="230254" y="296975"/>
                    <a:pt x="202953" y="326764"/>
                  </a:cubicBezTo>
                  <a:lnTo>
                    <a:pt x="253240" y="326764"/>
                  </a:lnTo>
                  <a:cubicBezTo>
                    <a:pt x="258091" y="319850"/>
                    <a:pt x="262509" y="313290"/>
                    <a:pt x="267005" y="305747"/>
                  </a:cubicBezTo>
                  <a:cubicBezTo>
                    <a:pt x="263653" y="300680"/>
                    <a:pt x="248310" y="282806"/>
                    <a:pt x="248310" y="282806"/>
                  </a:cubicBezTo>
                  <a:cubicBezTo>
                    <a:pt x="256825" y="269024"/>
                    <a:pt x="264201" y="254572"/>
                    <a:pt x="270358" y="239595"/>
                  </a:cubicBezTo>
                  <a:cubicBezTo>
                    <a:pt x="276885" y="246893"/>
                    <a:pt x="282995" y="254552"/>
                    <a:pt x="288658" y="262536"/>
                  </a:cubicBezTo>
                  <a:cubicBezTo>
                    <a:pt x="293703" y="250116"/>
                    <a:pt x="297572" y="237254"/>
                    <a:pt x="300215" y="224118"/>
                  </a:cubicBezTo>
                  <a:cubicBezTo>
                    <a:pt x="294882" y="216100"/>
                    <a:pt x="289033" y="208436"/>
                    <a:pt x="282703" y="201177"/>
                  </a:cubicBezTo>
                  <a:cubicBezTo>
                    <a:pt x="285436" y="189178"/>
                    <a:pt x="286982" y="176942"/>
                    <a:pt x="287317" y="164644"/>
                  </a:cubicBezTo>
                  <a:cubicBezTo>
                    <a:pt x="293352" y="171832"/>
                    <a:pt x="301516" y="183224"/>
                    <a:pt x="301516" y="183224"/>
                  </a:cubicBezTo>
                  <a:lnTo>
                    <a:pt x="301516" y="183224"/>
                  </a:lnTo>
                  <a:cubicBezTo>
                    <a:pt x="299722" y="166651"/>
                    <a:pt x="294338" y="150662"/>
                    <a:pt x="285740" y="136360"/>
                  </a:cubicBezTo>
                  <a:cubicBezTo>
                    <a:pt x="285688" y="135897"/>
                    <a:pt x="285610" y="135438"/>
                    <a:pt x="285503" y="134985"/>
                  </a:cubicBezTo>
                  <a:cubicBezTo>
                    <a:pt x="284087" y="127983"/>
                    <a:pt x="282257" y="121070"/>
                    <a:pt x="280021" y="114283"/>
                  </a:cubicBezTo>
                  <a:cubicBezTo>
                    <a:pt x="288477" y="127071"/>
                    <a:pt x="295639" y="140664"/>
                    <a:pt x="301398" y="154862"/>
                  </a:cubicBezTo>
                  <a:cubicBezTo>
                    <a:pt x="307275" y="170971"/>
                    <a:pt x="310174" y="188006"/>
                    <a:pt x="309957" y="205144"/>
                  </a:cubicBezTo>
                  <a:cubicBezTo>
                    <a:pt x="309957" y="215201"/>
                    <a:pt x="307945" y="267643"/>
                    <a:pt x="267755" y="326921"/>
                  </a:cubicBezTo>
                  <a:lnTo>
                    <a:pt x="280415" y="326921"/>
                  </a:lnTo>
                  <a:cubicBezTo>
                    <a:pt x="288441" y="312076"/>
                    <a:pt x="295541" y="296752"/>
                    <a:pt x="301674" y="281038"/>
                  </a:cubicBezTo>
                  <a:cubicBezTo>
                    <a:pt x="301674" y="281549"/>
                    <a:pt x="304632" y="288895"/>
                    <a:pt x="306683" y="296359"/>
                  </a:cubicBezTo>
                  <a:cubicBezTo>
                    <a:pt x="311022" y="281046"/>
                    <a:pt x="314047" y="265396"/>
                    <a:pt x="315715" y="249573"/>
                  </a:cubicBezTo>
                  <a:cubicBezTo>
                    <a:pt x="315202" y="247491"/>
                    <a:pt x="314059" y="244113"/>
                    <a:pt x="313388" y="242031"/>
                  </a:cubicBezTo>
                  <a:cubicBezTo>
                    <a:pt x="315246" y="232356"/>
                    <a:pt x="316563" y="222586"/>
                    <a:pt x="317332" y="212765"/>
                  </a:cubicBezTo>
                  <a:cubicBezTo>
                    <a:pt x="318819" y="223557"/>
                    <a:pt x="319568" y="234437"/>
                    <a:pt x="319580" y="245330"/>
                  </a:cubicBezTo>
                  <a:cubicBezTo>
                    <a:pt x="319600" y="264120"/>
                    <a:pt x="317376" y="282845"/>
                    <a:pt x="312954" y="301112"/>
                  </a:cubicBezTo>
                  <a:cubicBezTo>
                    <a:pt x="310706" y="309990"/>
                    <a:pt x="307985" y="318711"/>
                    <a:pt x="305066" y="326921"/>
                  </a:cubicBezTo>
                  <a:lnTo>
                    <a:pt x="315952" y="326921"/>
                  </a:lnTo>
                  <a:cubicBezTo>
                    <a:pt x="360804" y="198573"/>
                    <a:pt x="292697" y="58314"/>
                    <a:pt x="163831" y="13643"/>
                  </a:cubicBezTo>
                  <a:cubicBezTo>
                    <a:pt x="137957" y="4673"/>
                    <a:pt x="110764" y="53"/>
                    <a:pt x="83367" y="-30"/>
                  </a:cubicBezTo>
                  <a:close/>
                </a:path>
              </a:pathLst>
            </a:custGeom>
            <a:solidFill>
              <a:schemeClr val="bg1"/>
            </a:solidFill>
            <a:ln w="4196"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B5BEDDBC-57DA-2087-C656-484C0C072AED}"/>
                </a:ext>
              </a:extLst>
            </p:cNvPr>
            <p:cNvSpPr/>
            <p:nvPr/>
          </p:nvSpPr>
          <p:spPr>
            <a:xfrm>
              <a:off x="104189" y="6461511"/>
              <a:ext cx="23191" cy="15673"/>
            </a:xfrm>
            <a:custGeom>
              <a:avLst/>
              <a:gdLst>
                <a:gd name="connsiteX0" fmla="*/ 7837 w 23191"/>
                <a:gd name="connsiteY0" fmla="*/ 2091 h 15673"/>
                <a:gd name="connsiteX1" fmla="*/ -51 w 23191"/>
                <a:gd name="connsiteY1" fmla="*/ 7787 h 15673"/>
                <a:gd name="connsiteX2" fmla="*/ -51 w 23191"/>
                <a:gd name="connsiteY2" fmla="*/ 15644 h 15673"/>
                <a:gd name="connsiteX3" fmla="*/ 23140 w 23191"/>
                <a:gd name="connsiteY3" fmla="*/ -30 h 15673"/>
                <a:gd name="connsiteX4" fmla="*/ 7837 w 23191"/>
                <a:gd name="connsiteY4" fmla="*/ 2091 h 15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91" h="15673">
                  <a:moveTo>
                    <a:pt x="7837" y="2091"/>
                  </a:moveTo>
                  <a:cubicBezTo>
                    <a:pt x="5155" y="3859"/>
                    <a:pt x="2552" y="5784"/>
                    <a:pt x="-51" y="7787"/>
                  </a:cubicBezTo>
                  <a:lnTo>
                    <a:pt x="-51" y="15644"/>
                  </a:lnTo>
                  <a:cubicBezTo>
                    <a:pt x="7287" y="9865"/>
                    <a:pt x="15038" y="4627"/>
                    <a:pt x="23140" y="-30"/>
                  </a:cubicBezTo>
                  <a:cubicBezTo>
                    <a:pt x="17994" y="307"/>
                    <a:pt x="12880" y="1016"/>
                    <a:pt x="7837" y="2091"/>
                  </a:cubicBezTo>
                  <a:close/>
                </a:path>
              </a:pathLst>
            </a:custGeom>
            <a:solidFill>
              <a:schemeClr val="bg1"/>
            </a:solidFill>
            <a:ln w="4196" cap="flat">
              <a:no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52321FEE-B770-6106-2A3F-5A608043D7AA}"/>
                </a:ext>
              </a:extLst>
            </p:cNvPr>
            <p:cNvSpPr/>
            <p:nvPr/>
          </p:nvSpPr>
          <p:spPr>
            <a:xfrm>
              <a:off x="104267" y="6461511"/>
              <a:ext cx="81863" cy="137725"/>
            </a:xfrm>
            <a:custGeom>
              <a:avLst/>
              <a:gdLst>
                <a:gd name="connsiteX0" fmla="*/ 38838 w 81863"/>
                <a:gd name="connsiteY0" fmla="*/ 137696 h 137725"/>
                <a:gd name="connsiteX1" fmla="*/ 55443 w 81863"/>
                <a:gd name="connsiteY1" fmla="*/ 117740 h 137725"/>
                <a:gd name="connsiteX2" fmla="*/ 9296 w 81863"/>
                <a:gd name="connsiteY2" fmla="*/ 96095 h 137725"/>
                <a:gd name="connsiteX3" fmla="*/ 16396 w 81863"/>
                <a:gd name="connsiteY3" fmla="*/ 82346 h 137725"/>
                <a:gd name="connsiteX4" fmla="*/ 69050 w 81863"/>
                <a:gd name="connsiteY4" fmla="*/ 95938 h 137725"/>
                <a:gd name="connsiteX5" fmla="*/ 76938 w 81863"/>
                <a:gd name="connsiteY5" fmla="*/ 76886 h 137725"/>
                <a:gd name="connsiteX6" fmla="*/ 20103 w 81863"/>
                <a:gd name="connsiteY6" fmla="*/ 70915 h 137725"/>
                <a:gd name="connsiteX7" fmla="*/ 21760 w 81863"/>
                <a:gd name="connsiteY7" fmla="*/ 59562 h 137725"/>
                <a:gd name="connsiteX8" fmla="*/ 81198 w 81863"/>
                <a:gd name="connsiteY8" fmla="*/ 58187 h 137725"/>
                <a:gd name="connsiteX9" fmla="*/ 81592 w 81863"/>
                <a:gd name="connsiteY9" fmla="*/ 43063 h 137725"/>
                <a:gd name="connsiteX10" fmla="*/ 21405 w 81863"/>
                <a:gd name="connsiteY10" fmla="*/ 50920 h 137725"/>
                <a:gd name="connsiteX11" fmla="*/ 19551 w 81863"/>
                <a:gd name="connsiteY11" fmla="*/ 43063 h 137725"/>
                <a:gd name="connsiteX12" fmla="*/ 78713 w 81863"/>
                <a:gd name="connsiteY12" fmla="*/ 29511 h 137725"/>
                <a:gd name="connsiteX13" fmla="*/ 73112 w 81863"/>
                <a:gd name="connsiteY13" fmla="*/ 19101 h 137725"/>
                <a:gd name="connsiteX14" fmla="*/ 17264 w 81863"/>
                <a:gd name="connsiteY14" fmla="*/ 36542 h 137725"/>
                <a:gd name="connsiteX15" fmla="*/ 16830 w 81863"/>
                <a:gd name="connsiteY15" fmla="*/ 36542 h 137725"/>
                <a:gd name="connsiteX16" fmla="*/ 12886 w 81863"/>
                <a:gd name="connsiteY16" fmla="*/ 31161 h 137725"/>
                <a:gd name="connsiteX17" fmla="*/ 64790 w 81863"/>
                <a:gd name="connsiteY17" fmla="*/ 10537 h 137725"/>
                <a:gd name="connsiteX18" fmla="*/ 55561 w 81863"/>
                <a:gd name="connsiteY18" fmla="*/ 5038 h 137725"/>
                <a:gd name="connsiteX19" fmla="*/ 8902 w 81863"/>
                <a:gd name="connsiteY19" fmla="*/ 27232 h 137725"/>
                <a:gd name="connsiteX20" fmla="*/ 4169 w 81863"/>
                <a:gd name="connsiteY20" fmla="*/ 23893 h 137725"/>
                <a:gd name="connsiteX21" fmla="*/ 44912 w 81863"/>
                <a:gd name="connsiteY21" fmla="*/ 1502 h 137725"/>
                <a:gd name="connsiteX22" fmla="*/ 34381 w 81863"/>
                <a:gd name="connsiteY22" fmla="*/ -30 h 137725"/>
                <a:gd name="connsiteX23" fmla="*/ -51 w 81863"/>
                <a:gd name="connsiteY23" fmla="*/ 21615 h 137725"/>
                <a:gd name="connsiteX24" fmla="*/ -51 w 81863"/>
                <a:gd name="connsiteY24" fmla="*/ 21615 h 137725"/>
                <a:gd name="connsiteX25" fmla="*/ -51 w 81863"/>
                <a:gd name="connsiteY25" fmla="*/ 30611 h 137725"/>
                <a:gd name="connsiteX26" fmla="*/ 3893 w 81863"/>
                <a:gd name="connsiteY26" fmla="*/ 33478 h 137725"/>
                <a:gd name="connsiteX27" fmla="*/ -51 w 81863"/>
                <a:gd name="connsiteY27" fmla="*/ 92049 h 137725"/>
                <a:gd name="connsiteX28" fmla="*/ -51 w 81863"/>
                <a:gd name="connsiteY28" fmla="*/ 110237 h 137725"/>
                <a:gd name="connsiteX29" fmla="*/ 29885 w 81863"/>
                <a:gd name="connsiteY29" fmla="*/ 131057 h 137725"/>
                <a:gd name="connsiteX30" fmla="*/ 38838 w 81863"/>
                <a:gd name="connsiteY30" fmla="*/ 137696 h 13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863" h="137725">
                  <a:moveTo>
                    <a:pt x="38838" y="137696"/>
                  </a:moveTo>
                  <a:cubicBezTo>
                    <a:pt x="44809" y="131416"/>
                    <a:pt x="50356" y="124749"/>
                    <a:pt x="55443" y="117740"/>
                  </a:cubicBezTo>
                  <a:cubicBezTo>
                    <a:pt x="42782" y="110630"/>
                    <a:pt x="9296" y="96095"/>
                    <a:pt x="9296" y="96095"/>
                  </a:cubicBezTo>
                  <a:cubicBezTo>
                    <a:pt x="12065" y="91729"/>
                    <a:pt x="14440" y="87128"/>
                    <a:pt x="16396" y="82346"/>
                  </a:cubicBezTo>
                  <a:cubicBezTo>
                    <a:pt x="23614" y="83996"/>
                    <a:pt x="50986" y="90556"/>
                    <a:pt x="69050" y="95938"/>
                  </a:cubicBezTo>
                  <a:cubicBezTo>
                    <a:pt x="72171" y="89800"/>
                    <a:pt x="74809" y="83431"/>
                    <a:pt x="76938" y="76886"/>
                  </a:cubicBezTo>
                  <a:cubicBezTo>
                    <a:pt x="58145" y="73656"/>
                    <a:pt x="39159" y="71661"/>
                    <a:pt x="20103" y="70915"/>
                  </a:cubicBezTo>
                  <a:cubicBezTo>
                    <a:pt x="21049" y="67198"/>
                    <a:pt x="21604" y="63393"/>
                    <a:pt x="21760" y="59562"/>
                  </a:cubicBezTo>
                  <a:cubicBezTo>
                    <a:pt x="23337" y="59562"/>
                    <a:pt x="64080" y="57284"/>
                    <a:pt x="81198" y="58187"/>
                  </a:cubicBezTo>
                  <a:cubicBezTo>
                    <a:pt x="81853" y="53173"/>
                    <a:pt x="81985" y="48104"/>
                    <a:pt x="81592" y="43063"/>
                  </a:cubicBezTo>
                  <a:cubicBezTo>
                    <a:pt x="61345" y="44008"/>
                    <a:pt x="41213" y="46636"/>
                    <a:pt x="21405" y="50920"/>
                  </a:cubicBezTo>
                  <a:cubicBezTo>
                    <a:pt x="21021" y="48252"/>
                    <a:pt x="20401" y="45623"/>
                    <a:pt x="19551" y="43063"/>
                  </a:cubicBezTo>
                  <a:cubicBezTo>
                    <a:pt x="38830" y="36810"/>
                    <a:pt x="58628" y="32275"/>
                    <a:pt x="78713" y="29511"/>
                  </a:cubicBezTo>
                  <a:cubicBezTo>
                    <a:pt x="77345" y="25797"/>
                    <a:pt x="75459" y="22293"/>
                    <a:pt x="73112" y="19101"/>
                  </a:cubicBezTo>
                  <a:cubicBezTo>
                    <a:pt x="54017" y="23268"/>
                    <a:pt x="35328" y="29104"/>
                    <a:pt x="17264" y="36542"/>
                  </a:cubicBezTo>
                  <a:lnTo>
                    <a:pt x="16830" y="36542"/>
                  </a:lnTo>
                  <a:cubicBezTo>
                    <a:pt x="15691" y="34627"/>
                    <a:pt x="14370" y="32825"/>
                    <a:pt x="12886" y="31161"/>
                  </a:cubicBezTo>
                  <a:cubicBezTo>
                    <a:pt x="29536" y="22760"/>
                    <a:pt x="46906" y="15858"/>
                    <a:pt x="64790" y="10537"/>
                  </a:cubicBezTo>
                  <a:cubicBezTo>
                    <a:pt x="61936" y="8357"/>
                    <a:pt x="58839" y="6512"/>
                    <a:pt x="55561" y="5038"/>
                  </a:cubicBezTo>
                  <a:cubicBezTo>
                    <a:pt x="39289" y="10833"/>
                    <a:pt x="23655" y="18270"/>
                    <a:pt x="8902" y="27232"/>
                  </a:cubicBezTo>
                  <a:cubicBezTo>
                    <a:pt x="7406" y="26008"/>
                    <a:pt x="5825" y="24892"/>
                    <a:pt x="4169" y="23893"/>
                  </a:cubicBezTo>
                  <a:cubicBezTo>
                    <a:pt x="16955" y="15077"/>
                    <a:pt x="30606" y="7575"/>
                    <a:pt x="44912" y="1502"/>
                  </a:cubicBezTo>
                  <a:cubicBezTo>
                    <a:pt x="41443" y="739"/>
                    <a:pt x="37924" y="227"/>
                    <a:pt x="34381" y="-30"/>
                  </a:cubicBezTo>
                  <a:cubicBezTo>
                    <a:pt x="22170" y="5956"/>
                    <a:pt x="10628" y="13211"/>
                    <a:pt x="-51" y="21615"/>
                  </a:cubicBezTo>
                  <a:lnTo>
                    <a:pt x="-51" y="21615"/>
                  </a:lnTo>
                  <a:lnTo>
                    <a:pt x="-51" y="30611"/>
                  </a:lnTo>
                  <a:cubicBezTo>
                    <a:pt x="1354" y="31437"/>
                    <a:pt x="2675" y="32398"/>
                    <a:pt x="3893" y="33478"/>
                  </a:cubicBezTo>
                  <a:cubicBezTo>
                    <a:pt x="17303" y="45577"/>
                    <a:pt x="15134" y="70404"/>
                    <a:pt x="-51" y="92049"/>
                  </a:cubicBezTo>
                  <a:lnTo>
                    <a:pt x="-51" y="110237"/>
                  </a:lnTo>
                  <a:lnTo>
                    <a:pt x="29885" y="131057"/>
                  </a:lnTo>
                  <a:cubicBezTo>
                    <a:pt x="32777" y="133099"/>
                    <a:pt x="35761" y="135312"/>
                    <a:pt x="38838" y="137696"/>
                  </a:cubicBezTo>
                  <a:close/>
                </a:path>
              </a:pathLst>
            </a:custGeom>
            <a:solidFill>
              <a:schemeClr val="bg1"/>
            </a:solidFill>
            <a:ln w="4196" cap="flat">
              <a:noFill/>
              <a:prstDash val="solid"/>
              <a:miter/>
            </a:ln>
          </p:spPr>
          <p:txBody>
            <a:bodyPr rtlCol="0" anchor="ctr"/>
            <a:lstStyle/>
            <a:p>
              <a:endParaRPr lang="en-GB"/>
            </a:p>
          </p:txBody>
        </p:sp>
      </p:grpSp>
    </p:spTree>
    <p:extLst>
      <p:ext uri="{BB962C8B-B14F-4D97-AF65-F5344CB8AC3E}">
        <p14:creationId xmlns:p14="http://schemas.microsoft.com/office/powerpoint/2010/main" val="972076046"/>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 id="2147483885" r:id="rId26"/>
  </p:sldLayoutIdLs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600"/>
        </a:spcBef>
        <a:spcAft>
          <a:spcPts val="600"/>
        </a:spcAft>
        <a:buFont typeface="Arial" panose="020B0604020202020204" pitchFamily="34" charset="0"/>
        <a:buChar char="•"/>
        <a:defRPr sz="1600" kern="1200">
          <a:solidFill>
            <a:schemeClr val="tx2"/>
          </a:solidFill>
          <a:latin typeface="+mn-lt"/>
          <a:ea typeface="+mn-ea"/>
          <a:cs typeface="+mn-cs"/>
        </a:defRPr>
      </a:lvl1pPr>
      <a:lvl2pPr marL="540000" indent="-270000" algn="l" defTabSz="914400" rtl="0" eaLnBrk="1" latinLnBrk="0" hangingPunct="1">
        <a:lnSpc>
          <a:spcPct val="100000"/>
        </a:lnSpc>
        <a:spcBef>
          <a:spcPts val="0"/>
        </a:spcBef>
        <a:spcAft>
          <a:spcPts val="600"/>
        </a:spcAft>
        <a:buFont typeface="Arial" panose="020B0604020202020204" pitchFamily="34" charset="0"/>
        <a:buChar char="•"/>
        <a:tabLst/>
        <a:defRPr sz="1600" kern="1200">
          <a:solidFill>
            <a:schemeClr val="tx2"/>
          </a:solidFill>
          <a:latin typeface="+mn-lt"/>
          <a:ea typeface="+mn-ea"/>
          <a:cs typeface="+mn-cs"/>
        </a:defRPr>
      </a:lvl2pPr>
      <a:lvl3pPr marL="810000" indent="-270000" algn="l" defTabSz="914400" rtl="0" eaLnBrk="1" latinLnBrk="0" hangingPunct="1">
        <a:lnSpc>
          <a:spcPct val="100000"/>
        </a:lnSpc>
        <a:spcBef>
          <a:spcPts val="0"/>
        </a:spcBef>
        <a:spcAft>
          <a:spcPts val="600"/>
        </a:spcAft>
        <a:buFont typeface="System Font Regular"/>
        <a:buChar char="–"/>
        <a:tabLst/>
        <a:defRPr sz="1400" kern="1200">
          <a:solidFill>
            <a:schemeClr val="tx2"/>
          </a:solidFill>
          <a:latin typeface="+mn-lt"/>
          <a:ea typeface="+mn-ea"/>
          <a:cs typeface="+mn-cs"/>
        </a:defRPr>
      </a:lvl3pPr>
      <a:lvl4pPr marL="12700" indent="0" algn="l" defTabSz="914400" rtl="0" eaLnBrk="1" latinLnBrk="0" hangingPunct="1">
        <a:lnSpc>
          <a:spcPct val="100000"/>
        </a:lnSpc>
        <a:spcBef>
          <a:spcPts val="0"/>
        </a:spcBef>
        <a:spcAft>
          <a:spcPts val="600"/>
        </a:spcAft>
        <a:buFont typeface="System Font Regular"/>
        <a:buNone/>
        <a:tabLst/>
        <a:defRPr sz="1400" kern="1200">
          <a:solidFill>
            <a:schemeClr val="tx2"/>
          </a:solidFill>
          <a:latin typeface="+mn-lt"/>
          <a:ea typeface="+mn-ea"/>
          <a:cs typeface="+mn-cs"/>
        </a:defRPr>
      </a:lvl4pPr>
      <a:lvl5pPr marL="0" indent="0" algn="l" defTabSz="914400" rtl="0" eaLnBrk="1" latinLnBrk="0" hangingPunct="1">
        <a:lnSpc>
          <a:spcPct val="100000"/>
        </a:lnSpc>
        <a:spcBef>
          <a:spcPts val="600"/>
        </a:spcBef>
        <a:spcAft>
          <a:spcPts val="600"/>
        </a:spcAft>
        <a:buFont typeface="Arial" panose="020B0604020202020204" pitchFamily="34" charset="0"/>
        <a:buNone/>
        <a:defRPr sz="1400" kern="1200">
          <a:solidFill>
            <a:schemeClr val="tx2"/>
          </a:solidFill>
          <a:latin typeface="+mn-lt"/>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400" kern="1200">
          <a:solidFill>
            <a:schemeClr val="tx2"/>
          </a:solidFill>
          <a:latin typeface="+mn-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None/>
        <a:defRPr sz="1400" kern="1200">
          <a:solidFill>
            <a:schemeClr val="tx2"/>
          </a:solidFill>
          <a:latin typeface="+mn-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None/>
        <a:defRPr sz="1400" kern="1200">
          <a:solidFill>
            <a:schemeClr val="tx2"/>
          </a:solidFill>
          <a:latin typeface="+mn-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None/>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2">
          <p15:clr>
            <a:srgbClr val="F26B43"/>
          </p15:clr>
        </p15:guide>
        <p15:guide id="2" pos="3838">
          <p15:clr>
            <a:srgbClr val="F26B43"/>
          </p15:clr>
        </p15:guide>
        <p15:guide id="3" orient="horz" pos="240">
          <p15:clr>
            <a:srgbClr val="F26B43"/>
          </p15:clr>
        </p15:guide>
        <p15:guide id="4" orient="horz" pos="3840">
          <p15:clr>
            <a:srgbClr val="F26B43"/>
          </p15:clr>
        </p15:guide>
        <p15:guide id="5" orient="horz" pos="4077">
          <p15:clr>
            <a:srgbClr val="F26B43"/>
          </p15:clr>
        </p15:guide>
        <p15:guide id="6" orient="horz" pos="1920">
          <p15:clr>
            <a:srgbClr val="F26B43"/>
          </p15:clr>
        </p15:guide>
        <p15:guide id="7" pos="238">
          <p15:clr>
            <a:srgbClr val="F26B43"/>
          </p15:clr>
        </p15:guide>
        <p15:guide id="8" pos="6958">
          <p15:clr>
            <a:srgbClr val="F26B43"/>
          </p15:clr>
        </p15:guide>
        <p15:guide id="9" pos="3600">
          <p15:clr>
            <a:srgbClr val="F26B43"/>
          </p15:clr>
        </p15:guide>
        <p15:guide id="10" pos="4318">
          <p15:clr>
            <a:srgbClr val="F26B43"/>
          </p15:clr>
        </p15:guide>
        <p15:guide id="11" pos="2160">
          <p15:clr>
            <a:srgbClr val="F26B43"/>
          </p15:clr>
        </p15:guide>
        <p15:guide id="12" pos="2880">
          <p15:clr>
            <a:srgbClr val="F26B43"/>
          </p15:clr>
        </p15:guide>
        <p15:guide id="13" pos="1678">
          <p15:clr>
            <a:srgbClr val="F26B43"/>
          </p15:clr>
        </p15:guide>
        <p15:guide id="14" pos="483">
          <p15:clr>
            <a:srgbClr val="F26B43"/>
          </p15:clr>
        </p15:guide>
        <p15:guide id="15" pos="720">
          <p15:clr>
            <a:srgbClr val="F26B43"/>
          </p15:clr>
        </p15:guide>
        <p15:guide id="16" pos="1920">
          <p15:clr>
            <a:srgbClr val="F26B43"/>
          </p15:clr>
        </p15:guide>
        <p15:guide id="17" pos="4798">
          <p15:clr>
            <a:srgbClr val="F26B43"/>
          </p15:clr>
        </p15:guide>
        <p15:guide id="18" pos="4558">
          <p15:clr>
            <a:srgbClr val="F26B43"/>
          </p15:clr>
        </p15:guide>
        <p15:guide id="19" pos="5040">
          <p15:clr>
            <a:srgbClr val="F26B43"/>
          </p15:clr>
        </p15:guide>
        <p15:guide id="20" pos="5280">
          <p15:clr>
            <a:srgbClr val="F26B43"/>
          </p15:clr>
        </p15:guide>
        <p15:guide id="21" pos="6000">
          <p15:clr>
            <a:srgbClr val="F26B43"/>
          </p15:clr>
        </p15:guide>
        <p15:guide id="22" pos="6240">
          <p15:clr>
            <a:srgbClr val="F26B43"/>
          </p15:clr>
        </p15:guide>
        <p15:guide id="23" orient="horz" pos="3597">
          <p15:clr>
            <a:srgbClr val="F26B43"/>
          </p15:clr>
        </p15:guide>
        <p15:guide id="24" orient="horz" pos="2160">
          <p15:clr>
            <a:srgbClr val="F26B43"/>
          </p15:clr>
        </p15:guide>
        <p15:guide id="25" orient="horz" pos="2398">
          <p15:clr>
            <a:srgbClr val="F26B43"/>
          </p15:clr>
        </p15:guide>
        <p15:guide id="26" orient="horz" pos="2638">
          <p15:clr>
            <a:srgbClr val="F26B43"/>
          </p15:clr>
        </p15:guide>
        <p15:guide id="27" orient="horz" pos="3122">
          <p15:clr>
            <a:srgbClr val="F26B43"/>
          </p15:clr>
        </p15:guide>
        <p15:guide id="28" orient="horz" pos="1680">
          <p15:clr>
            <a:srgbClr val="F26B43"/>
          </p15:clr>
        </p15:guide>
        <p15:guide id="29" orient="horz" pos="1438">
          <p15:clr>
            <a:srgbClr val="F26B43"/>
          </p15:clr>
        </p15:guide>
        <p15:guide id="30" orient="horz" pos="1198">
          <p15:clr>
            <a:srgbClr val="F26B43"/>
          </p15:clr>
        </p15:guide>
        <p15:guide id="31" orient="horz" pos="958">
          <p15:clr>
            <a:srgbClr val="F26B43"/>
          </p15:clr>
        </p15:guide>
        <p15:guide id="32" orient="horz" pos="720">
          <p15:clr>
            <a:srgbClr val="F26B43"/>
          </p15:clr>
        </p15:guide>
        <p15:guide id="33" pos="6478">
          <p15:clr>
            <a:srgbClr val="F26B43"/>
          </p15:clr>
        </p15:guide>
        <p15:guide id="34" pos="6718">
          <p15:clr>
            <a:srgbClr val="F26B43"/>
          </p15:clr>
        </p15:guide>
        <p15:guide id="35" pos="960">
          <p15:clr>
            <a:srgbClr val="F26B43"/>
          </p15:clr>
        </p15:guide>
        <p15:guide id="36" pos="1198">
          <p15:clr>
            <a:srgbClr val="F26B43"/>
          </p15:clr>
        </p15:guide>
        <p15:guide id="37" pos="1440">
          <p15:clr>
            <a:srgbClr val="F26B43"/>
          </p15:clr>
        </p15:guide>
        <p15:guide id="38" pos="3120">
          <p15:clr>
            <a:srgbClr val="F26B43"/>
          </p15:clr>
        </p15:guide>
        <p15:guide id="39" pos="3360">
          <p15:clr>
            <a:srgbClr val="F26B43"/>
          </p15:clr>
        </p15:guide>
        <p15:guide id="40" pos="5760">
          <p15:clr>
            <a:srgbClr val="F26B43"/>
          </p15:clr>
        </p15:guide>
        <p15:guide id="41" pos="7198">
          <p15:clr>
            <a:srgbClr val="F26B43"/>
          </p15:clr>
        </p15:guide>
        <p15:guide id="42" pos="7442">
          <p15:clr>
            <a:srgbClr val="F26B43"/>
          </p15:clr>
        </p15:guide>
        <p15:guide id="43" pos="2398">
          <p15:clr>
            <a:srgbClr val="F26B43"/>
          </p15:clr>
        </p15:guide>
        <p15:guide id="44" orient="horz" pos="480">
          <p15:clr>
            <a:srgbClr val="F26B43"/>
          </p15:clr>
        </p15:guide>
        <p15:guide id="45" pos="2637">
          <p15:clr>
            <a:srgbClr val="F26B43"/>
          </p15:clr>
        </p15:guide>
        <p15:guide id="46" pos="4078">
          <p15:clr>
            <a:srgbClr val="F26B43"/>
          </p15:clr>
        </p15:guide>
        <p15:guide id="47" pos="5520">
          <p15:clr>
            <a:srgbClr val="F26B43"/>
          </p15:clr>
        </p15:guide>
        <p15:guide id="48" orient="horz" pos="336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mailto:%20DEN-ACDBE@flydenver.com"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hyperlink" Target="https://www.flydenver.com/business-and-community/acdb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4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43.png"/><Relationship Id="rId4" Type="http://schemas.openxmlformats.org/officeDocument/2006/relationships/hyperlink" Target="mailto:DENTrainingAcademy@flydenver.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lon.nestrud@flydenver.com"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flydenver.com/business-and-community/commerce-hub/outreach-and-engagement/#pastevents"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mailto:luis.zazueta@flydenver.com"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hyperlink" Target="mailto:valeria.rodriguez@flydenver.com"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hyperlink" Target="mailto:madison.schliewe@flydenver.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madison.schliewe@flydenver.com"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hyperlink" Target="mailto:Dave.Dalton@flydenver.com"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Sara.Edson@flydenver.com"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matthew.gomez-peterson@flydenver.com"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jacqueline.wilson@flydenver.com"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hyperlink" Target="mailto:sara.namerow@flydenver.com"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hyperlink" Target="mailto:Maribeth.Sarnecki@flydenver.com"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3.xml"/><Relationship Id="rId7" Type="http://schemas.openxmlformats.org/officeDocument/2006/relationships/image" Target="../media/image51.png"/><Relationship Id="rId2" Type="http://schemas.openxmlformats.org/officeDocument/2006/relationships/slideLayout" Target="../slideLayouts/slideLayout107.xml"/><Relationship Id="rId1" Type="http://schemas.openxmlformats.org/officeDocument/2006/relationships/tags" Target="../tags/tag17.xml"/><Relationship Id="rId6" Type="http://schemas.openxmlformats.org/officeDocument/2006/relationships/image" Target="../media/image50.png"/><Relationship Id="rId11" Type="http://schemas.openxmlformats.org/officeDocument/2006/relationships/hyperlink" Target="mailto:Zach.Kelloms@united.com" TargetMode="External"/><Relationship Id="rId5" Type="http://schemas.openxmlformats.org/officeDocument/2006/relationships/image" Target="../media/image49.emf"/><Relationship Id="rId10" Type="http://schemas.openxmlformats.org/officeDocument/2006/relationships/image" Target="../media/image54.png"/><Relationship Id="rId4" Type="http://schemas.openxmlformats.org/officeDocument/2006/relationships/oleObject" Target="../embeddings/oleObject2.bin"/><Relationship Id="rId9"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bidnetdirect.com/colorado/cityandcountyofdenverdepartmentofaviation" TargetMode="Externa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denver.mwdbe.com/"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library.municode.com/co/denver/codes/code_of_ordinances?nodeId=TITIIREMUCO_CH28HURI_ARTVNOCOPUORGOSEOPMIWONEBUSMBUENPRGOSE" TargetMode="External"/><Relationship Id="rId2" Type="http://schemas.openxmlformats.org/officeDocument/2006/relationships/hyperlink" Target="https://library.municode.com/co/denver/codes/code_of_ordinances?nodeId=TITIIREMUCO_CH28HURI_ARTIIINOCOCOREREPRDECOSE_DIV3NOCOCOREREPRDECOSE" TargetMode="External"/><Relationship Id="rId1" Type="http://schemas.openxmlformats.org/officeDocument/2006/relationships/slideLayout" Target="../slideLayouts/slideLayout48.xml"/><Relationship Id="rId5" Type="http://schemas.openxmlformats.org/officeDocument/2006/relationships/hyperlink" Target="https://www.ecfr.gov/current/title-49/part-26" TargetMode="External"/><Relationship Id="rId4" Type="http://schemas.openxmlformats.org/officeDocument/2006/relationships/hyperlink" Target="https://library.municode.com/co/denver/codes/code_of_ordinances?nodeId=TITIIREMUCO_CH28HURI_ARTVIIOPSMBUENEMBUENCOCOREREPRDECOSESMBUENCOCOAGTHDESEPOCOCOA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bidnetdirect.com/colorado/city-and-county-of-denver-general-services-purchasing" TargetMode="External"/><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hyperlink" Target="https://us.openforms.com/Form/657c65df-b0fb-4a88-89d0-3d51614b5adf" TargetMode="External"/><Relationship Id="rId4" Type="http://schemas.openxmlformats.org/officeDocument/2006/relationships/hyperlink" Target="https://denvergov.org/Government/Agencies-Departments-Offices/Agencies-Departments-Offices-Directory/General-Services/Purchasing-Division/Vendor-Resource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image" Target="../media/image60.pn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82CAAC-5511-40A6-FFB6-EBEF3926B130}"/>
              </a:ext>
              <a:ext uri="{C183D7F6-B498-43B3-948B-1728B52AA6E4}">
                <adec:decorative xmlns:adec="http://schemas.microsoft.com/office/drawing/2017/decorative" val="1"/>
              </a:ext>
            </a:extLst>
          </p:cNvPr>
          <p:cNvSpPr>
            <a:spLocks noGrp="1"/>
          </p:cNvSpPr>
          <p:nvPr>
            <p:ph type="title" idx="4294967295"/>
          </p:nvPr>
        </p:nvSpPr>
        <p:spPr>
          <a:xfrm>
            <a:off x="754062" y="4519656"/>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buFont typeface="Arial" panose="020B0604020202020204" pitchFamily="34" charset="0"/>
              <a:defRPr/>
            </a:pPr>
            <a:r>
              <a:rPr lang="en-US" sz="3600">
                <a:solidFill>
                  <a:schemeClr val="bg1"/>
                </a:solidFill>
                <a:latin typeface="+mn-lt"/>
                <a:ea typeface="+mn-ea"/>
                <a:cs typeface="+mn-cs"/>
              </a:rPr>
              <a:t>Taking Flight at DEN</a:t>
            </a:r>
            <a:endParaRPr lang="en-US">
              <a:ea typeface="+mn-ea"/>
              <a:cs typeface="+mn-cs"/>
            </a:endParaRPr>
          </a:p>
        </p:txBody>
      </p:sp>
      <p:sp>
        <p:nvSpPr>
          <p:cNvPr id="2" name="Text Placeholder 1">
            <a:extLst>
              <a:ext uri="{FF2B5EF4-FFF2-40B4-BE49-F238E27FC236}">
                <a16:creationId xmlns:a16="http://schemas.microsoft.com/office/drawing/2014/main" id="{5CF596FF-602A-92B7-11D4-E6638E367E24}"/>
              </a:ext>
              <a:ext uri="{C183D7F6-B498-43B3-948B-1728B52AA6E4}">
                <adec:decorative xmlns:adec="http://schemas.microsoft.com/office/drawing/2017/decorative" val="1"/>
              </a:ext>
            </a:extLst>
          </p:cNvPr>
          <p:cNvSpPr>
            <a:spLocks noGrp="1"/>
          </p:cNvSpPr>
          <p:nvPr>
            <p:ph type="body" sz="quarter" idx="12"/>
          </p:nvPr>
        </p:nvSpPr>
        <p:spPr>
          <a:xfrm>
            <a:off x="754062" y="6080418"/>
            <a:ext cx="3070686" cy="432677"/>
          </a:xfrm>
        </p:spPr>
        <p:txBody>
          <a:bodyPr lIns="91440" tIns="45720" rIns="91440" bIns="45720" anchor="t"/>
          <a:lstStyle/>
          <a:p>
            <a:r>
              <a:rPr lang="en-US"/>
              <a:t>June 2026</a:t>
            </a:r>
          </a:p>
        </p:txBody>
      </p:sp>
    </p:spTree>
    <p:extLst>
      <p:ext uri="{BB962C8B-B14F-4D97-AF65-F5344CB8AC3E}">
        <p14:creationId xmlns:p14="http://schemas.microsoft.com/office/powerpoint/2010/main" val="17034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AA74-5A18-F052-CA5B-F5CD1503A527}"/>
            </a:ext>
          </a:extLst>
        </p:cNvPr>
        <p:cNvGrpSpPr/>
        <p:nvPr/>
      </p:nvGrpSpPr>
      <p:grpSpPr>
        <a:xfrm>
          <a:off x="0" y="0"/>
          <a:ext cx="0" cy="0"/>
          <a:chOff x="0" y="0"/>
          <a:chExt cx="0" cy="0"/>
        </a:xfrm>
      </p:grpSpPr>
      <p:sp>
        <p:nvSpPr>
          <p:cNvPr id="9"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AFFAA643-5BCA-D09E-3781-233073906387}"/>
              </a:ext>
              <a:ext uri="{C183D7F6-B498-43B3-948B-1728B52AA6E4}">
                <adec:decorative xmlns:adec="http://schemas.microsoft.com/office/drawing/2017/decorative" val="0"/>
              </a:ext>
            </a:extLst>
          </p:cNvPr>
          <p:cNvSpPr txBox="1">
            <a:spLocks noGrp="1"/>
          </p:cNvSpPr>
          <p:nvPr>
            <p:ph type="title" idx="4294967295"/>
          </p:nvPr>
        </p:nvSpPr>
        <p:spPr>
          <a:xfrm>
            <a:off x="805411" y="483330"/>
            <a:ext cx="700992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defRPr/>
            </a:pPr>
            <a:r>
              <a:rPr lang="en-US" sz="2800">
                <a:solidFill>
                  <a:srgbClr val="440099"/>
                </a:solidFill>
                <a:latin typeface="+mn-lt"/>
                <a:ea typeface="Calibri"/>
                <a:cs typeface="Calibri"/>
              </a:rPr>
              <a:t>Missed the</a:t>
            </a:r>
            <a:r>
              <a:rPr lang="en-US" sz="2800">
                <a:solidFill>
                  <a:srgbClr val="440099"/>
                </a:solidFill>
                <a:latin typeface="+mn-lt"/>
              </a:rPr>
              <a:t> IFR </a:t>
            </a:r>
            <a:r>
              <a:rPr lang="en-US" sz="2800">
                <a:solidFill>
                  <a:srgbClr val="440099"/>
                </a:solidFill>
                <a:latin typeface="+mn-lt"/>
                <a:ea typeface="+mn-ea"/>
                <a:cs typeface="+mn-cs"/>
              </a:rPr>
              <a:t>Submission</a:t>
            </a:r>
            <a:r>
              <a:rPr lang="en-US" sz="2800">
                <a:solidFill>
                  <a:srgbClr val="440099"/>
                </a:solidFill>
                <a:latin typeface="+mn-lt"/>
              </a:rPr>
              <a:t> Date?</a:t>
            </a:r>
            <a:endParaRPr kumimoji="0" lang="en-US" sz="2800" i="0" u="none" strike="noStrike" kern="1200" cap="none" spc="0" normalizeH="0" baseline="0" noProof="0">
              <a:ln>
                <a:noFill/>
              </a:ln>
              <a:solidFill>
                <a:srgbClr val="440099"/>
              </a:solidFill>
              <a:effectLst/>
              <a:uLnTx/>
              <a:uFillTx/>
              <a:latin typeface="+mn-lt"/>
              <a:ea typeface="Calibri"/>
              <a:cs typeface="Calibri"/>
            </a:endParaRPr>
          </a:p>
        </p:txBody>
      </p:sp>
      <p:sp>
        <p:nvSpPr>
          <p:cNvPr id="2" name="TextBox 1">
            <a:extLst>
              <a:ext uri="{FF2B5EF4-FFF2-40B4-BE49-F238E27FC236}">
                <a16:creationId xmlns:a16="http://schemas.microsoft.com/office/drawing/2014/main" id="{1423AFD1-9BFB-83C7-F596-73E799A03C31}"/>
              </a:ext>
            </a:extLst>
          </p:cNvPr>
          <p:cNvSpPr txBox="1"/>
          <p:nvPr/>
        </p:nvSpPr>
        <p:spPr>
          <a:xfrm>
            <a:off x="712842" y="1284197"/>
            <a:ext cx="974179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FFFFFF"/>
                </a:highlight>
                <a:ea typeface="Calibri"/>
                <a:cs typeface="Calibri"/>
              </a:rPr>
              <a:t>This is a reminder that there is </a:t>
            </a:r>
            <a:r>
              <a:rPr lang="en-US" b="1">
                <a:highlight>
                  <a:srgbClr val="FFFFFF"/>
                </a:highlight>
                <a:ea typeface="Calibri"/>
                <a:cs typeface="Calibri"/>
              </a:rPr>
              <a:t>still time to submit your ACDBE reevaluation application</a:t>
            </a:r>
            <a:r>
              <a:rPr lang="en-US">
                <a:highlight>
                  <a:srgbClr val="FFFFFF"/>
                </a:highlight>
                <a:ea typeface="Calibri"/>
                <a:cs typeface="Calibri"/>
              </a:rPr>
              <a:t> in accordance with 49 CFR Parts 23 and 26.</a:t>
            </a:r>
          </a:p>
          <a:p>
            <a:endParaRPr lang="en-US"/>
          </a:p>
          <a:p>
            <a:r>
              <a:rPr lang="en-US" b="1">
                <a:highlight>
                  <a:srgbClr val="FFFFFF"/>
                </a:highlight>
                <a:ea typeface="Calibri"/>
                <a:cs typeface="Calibri"/>
              </a:rPr>
              <a:t>What You Need to Submit</a:t>
            </a:r>
          </a:p>
          <a:p>
            <a:pPr marL="285750" indent="-285750">
              <a:buClr>
                <a:srgbClr val="E35B2A"/>
              </a:buClr>
              <a:buFont typeface="Arial" panose="020B0604020202020204" pitchFamily="34" charset="0"/>
              <a:buChar char="•"/>
            </a:pPr>
            <a:r>
              <a:rPr lang="en-US" b="1">
                <a:highlight>
                  <a:srgbClr val="FFFFFF"/>
                </a:highlight>
                <a:ea typeface="Calibri"/>
                <a:cs typeface="Calibri"/>
              </a:rPr>
              <a:t>Personal Narrative (PN) </a:t>
            </a:r>
            <a:r>
              <a:rPr lang="en-US">
                <a:highlight>
                  <a:srgbClr val="FFFFFF"/>
                </a:highlight>
                <a:ea typeface="Calibri"/>
                <a:cs typeface="Calibri"/>
              </a:rPr>
              <a:t>for </a:t>
            </a:r>
            <a:r>
              <a:rPr lang="en-US" b="1">
                <a:highlight>
                  <a:srgbClr val="FFFFFF"/>
                </a:highlight>
                <a:ea typeface="Calibri"/>
                <a:cs typeface="Calibri"/>
              </a:rPr>
              <a:t>each qualifying owner</a:t>
            </a:r>
          </a:p>
          <a:p>
            <a:pPr marL="285750" indent="-285750">
              <a:buClr>
                <a:srgbClr val="E35B2A"/>
              </a:buClr>
              <a:buFont typeface="Arial" panose="020B0604020202020204" pitchFamily="34" charset="0"/>
              <a:buChar char="•"/>
            </a:pPr>
            <a:r>
              <a:rPr lang="en-US" b="1">
                <a:highlight>
                  <a:srgbClr val="FFFFFF"/>
                </a:highlight>
                <a:ea typeface="Calibri"/>
                <a:cs typeface="Calibri"/>
              </a:rPr>
              <a:t>Personal Net Worth (PNW) Statement</a:t>
            </a:r>
          </a:p>
          <a:p>
            <a:pPr marL="285750" indent="-285750">
              <a:buClr>
                <a:srgbClr val="E35B2A"/>
              </a:buClr>
              <a:buFont typeface="Arial" panose="020B0604020202020204" pitchFamily="34" charset="0"/>
              <a:buChar char="•"/>
            </a:pPr>
            <a:r>
              <a:rPr lang="en-US">
                <a:highlight>
                  <a:srgbClr val="FFFFFF"/>
                </a:highlight>
                <a:ea typeface="Calibri"/>
                <a:cs typeface="Calibri"/>
              </a:rPr>
              <a:t>Any supporting documentation</a:t>
            </a:r>
          </a:p>
          <a:p>
            <a:endParaRPr lang="en-US">
              <a:highlight>
                <a:srgbClr val="FFFFFF"/>
              </a:highlight>
              <a:ea typeface="Calibri"/>
              <a:cs typeface="Calibri"/>
            </a:endParaRPr>
          </a:p>
          <a:p>
            <a:r>
              <a:rPr lang="en-US" b="1">
                <a:highlight>
                  <a:srgbClr val="FFFFFF"/>
                </a:highlight>
                <a:ea typeface="Calibri"/>
                <a:cs typeface="Calibri"/>
              </a:rPr>
              <a:t>How to Submit</a:t>
            </a:r>
          </a:p>
          <a:p>
            <a:pPr marL="285750" indent="-285750">
              <a:buClr>
                <a:srgbClr val="E35B2A"/>
              </a:buClr>
              <a:buFont typeface="Arial" panose="020B0604020202020204" pitchFamily="34" charset="0"/>
              <a:buChar char="•"/>
            </a:pPr>
            <a:r>
              <a:rPr lang="en-US" b="1">
                <a:highlight>
                  <a:srgbClr val="FFFFFF"/>
                </a:highlight>
                <a:ea typeface="Calibri"/>
                <a:cs typeface="Calibri"/>
              </a:rPr>
              <a:t>Submit all materials electronically </a:t>
            </a:r>
            <a:r>
              <a:rPr lang="en-US">
                <a:highlight>
                  <a:srgbClr val="FFFFFF"/>
                </a:highlight>
                <a:ea typeface="Calibri"/>
                <a:cs typeface="Calibri"/>
              </a:rPr>
              <a:t>through the Small Business Certification &amp; Contract Management System </a:t>
            </a:r>
            <a:r>
              <a:rPr lang="en-US" b="1">
                <a:highlight>
                  <a:srgbClr val="FFFFFF"/>
                </a:highlight>
                <a:ea typeface="Calibri"/>
                <a:cs typeface="Calibri"/>
              </a:rPr>
              <a:t>(B2G)</a:t>
            </a:r>
          </a:p>
          <a:p>
            <a:pPr marL="285750" indent="-285750">
              <a:buClr>
                <a:srgbClr val="E35B2A"/>
              </a:buClr>
              <a:buFont typeface="Arial" panose="020B0604020202020204" pitchFamily="34" charset="0"/>
              <a:buChar char="•"/>
            </a:pPr>
            <a:r>
              <a:rPr lang="en-US">
                <a:highlight>
                  <a:srgbClr val="FFFFFF"/>
                </a:highlight>
                <a:ea typeface="Calibri"/>
                <a:cs typeface="Calibri"/>
              </a:rPr>
              <a:t>Emails are </a:t>
            </a:r>
            <a:r>
              <a:rPr lang="en-US" b="1">
                <a:highlight>
                  <a:srgbClr val="FFFFFF"/>
                </a:highlight>
                <a:ea typeface="Calibri"/>
                <a:cs typeface="Calibri"/>
              </a:rPr>
              <a:t>not accepted</a:t>
            </a:r>
          </a:p>
          <a:p>
            <a:pPr marL="285750" indent="-285750">
              <a:buClr>
                <a:srgbClr val="E35B2A"/>
              </a:buClr>
              <a:buFont typeface="Arial" panose="020B0604020202020204" pitchFamily="34" charset="0"/>
              <a:buChar char="•"/>
            </a:pPr>
            <a:r>
              <a:rPr lang="en-US">
                <a:highlight>
                  <a:srgbClr val="FFFFFF"/>
                </a:highlight>
                <a:ea typeface="Calibri"/>
                <a:cs typeface="Calibri"/>
              </a:rPr>
              <a:t>Guidance available through the linked PN instruction documents</a:t>
            </a:r>
          </a:p>
          <a:p>
            <a:endParaRPr lang="en-US"/>
          </a:p>
          <a:p>
            <a:r>
              <a:rPr lang="en-US" b="1">
                <a:highlight>
                  <a:srgbClr val="FFFFFF"/>
                </a:highlight>
                <a:ea typeface="Calibri"/>
                <a:cs typeface="Calibri"/>
              </a:rPr>
              <a:t>Questions?</a:t>
            </a:r>
            <a:endParaRPr lang="en-US">
              <a:highlight>
                <a:srgbClr val="FFFFFF"/>
              </a:highlight>
            </a:endParaRPr>
          </a:p>
          <a:p>
            <a:pPr marL="285750" indent="-285750">
              <a:buClr>
                <a:srgbClr val="E35B2A"/>
              </a:buClr>
              <a:buFont typeface="Arial"/>
              <a:buChar char="•"/>
            </a:pPr>
            <a:r>
              <a:rPr lang="en-US" b="1">
                <a:highlight>
                  <a:srgbClr val="FFFFFF"/>
                </a:highlight>
                <a:ea typeface="Calibri"/>
                <a:cs typeface="Calibri"/>
              </a:rPr>
              <a:t>DEN ACDBE Program:</a:t>
            </a:r>
            <a:r>
              <a:rPr lang="en-US">
                <a:highlight>
                  <a:srgbClr val="FFFFFF"/>
                </a:highlight>
                <a:ea typeface="Calibri"/>
                <a:cs typeface="Calibri"/>
              </a:rPr>
              <a:t> </a:t>
            </a:r>
            <a:r>
              <a:rPr lang="en-US">
                <a:solidFill>
                  <a:srgbClr val="000000"/>
                </a:solidFill>
                <a:highlight>
                  <a:srgbClr val="FFFFFF"/>
                </a:highlight>
                <a:ea typeface="Calibri"/>
                <a:cs typeface="Calibri"/>
                <a:hlinkClick r:id="rId3"/>
              </a:rPr>
              <a:t>DEN-ACDBE@flydenver.com </a:t>
            </a:r>
            <a:endParaRPr lang="en-US">
              <a:solidFill>
                <a:srgbClr val="000000"/>
              </a:solidFill>
              <a:highlight>
                <a:srgbClr val="FFFFFF"/>
              </a:highlight>
              <a:ea typeface="Calibri"/>
              <a:cs typeface="Calibri"/>
            </a:endParaRPr>
          </a:p>
          <a:p>
            <a:pPr marL="285750" indent="-285750">
              <a:buClr>
                <a:srgbClr val="E35B2A"/>
              </a:buClr>
              <a:buFont typeface="Arial"/>
              <a:buChar char="•"/>
            </a:pPr>
            <a:r>
              <a:rPr lang="en-US">
                <a:solidFill>
                  <a:srgbClr val="000000"/>
                </a:solidFill>
                <a:ea typeface="Calibri"/>
                <a:cs typeface="Calibri"/>
                <a:hlinkClick r:id="rId4"/>
              </a:rPr>
              <a:t>https://www.flydenver.com/business-and-community/acdbe/</a:t>
            </a:r>
            <a:r>
              <a:rPr lang="en-US">
                <a:solidFill>
                  <a:srgbClr val="000000"/>
                </a:solidFill>
                <a:ea typeface="Calibri"/>
                <a:cs typeface="Calibri"/>
              </a:rPr>
              <a:t> </a:t>
            </a:r>
            <a:endParaRPr lang="en-US"/>
          </a:p>
        </p:txBody>
      </p:sp>
      <p:pic>
        <p:nvPicPr>
          <p:cNvPr id="10" name="Picture 9" descr="A qr code redirecting to IFR document&#10;https://cdn.flydenver.com/app/uploads/2026/01/12121126/Additional-PN-Guidence.pdf?_gl=1*jsarv7*_gcl_au*MTkxNzk2MTE4MC4xNzY0NjE3NjEy">
            <a:extLst>
              <a:ext uri="{FF2B5EF4-FFF2-40B4-BE49-F238E27FC236}">
                <a16:creationId xmlns:a16="http://schemas.microsoft.com/office/drawing/2014/main" id="{072DEBA4-DCD4-B02B-EFCD-3EFC56BD7804}"/>
              </a:ext>
            </a:extLst>
          </p:cNvPr>
          <p:cNvPicPr>
            <a:picLocks noChangeAspect="1"/>
          </p:cNvPicPr>
          <p:nvPr/>
        </p:nvPicPr>
        <p:blipFill>
          <a:blip r:embed="rId5"/>
          <a:stretch>
            <a:fillRect/>
          </a:stretch>
        </p:blipFill>
        <p:spPr>
          <a:xfrm>
            <a:off x="10256101" y="4831167"/>
            <a:ext cx="1563020" cy="1590561"/>
          </a:xfrm>
          <a:prstGeom prst="rect">
            <a:avLst/>
          </a:prstGeom>
        </p:spPr>
      </p:pic>
    </p:spTree>
    <p:extLst>
      <p:ext uri="{BB962C8B-B14F-4D97-AF65-F5344CB8AC3E}">
        <p14:creationId xmlns:p14="http://schemas.microsoft.com/office/powerpoint/2010/main" val="4140297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94865-DAA7-3E58-6FFE-D934936BD2C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F35488A-02BF-131D-A281-3432E866B4F8}"/>
              </a:ext>
              <a:ext uri="{C183D7F6-B498-43B3-948B-1728B52AA6E4}">
                <adec:decorative xmlns:adec="http://schemas.microsoft.com/office/drawing/2017/decorative" val="1"/>
              </a:ext>
            </a:extLst>
          </p:cNvPr>
          <p:cNvSpPr/>
          <p:nvPr/>
        </p:nvSpPr>
        <p:spPr>
          <a:xfrm>
            <a:off x="7895062" y="-51435"/>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4">
            <a:extLst>
              <a:ext uri="{FF2B5EF4-FFF2-40B4-BE49-F238E27FC236}">
                <a16:creationId xmlns:a16="http://schemas.microsoft.com/office/drawing/2014/main" id="{047F1828-1876-77F7-9A22-D001B111372D}"/>
              </a:ext>
            </a:extLst>
          </p:cNvPr>
          <p:cNvSpPr txBox="1">
            <a:spLocks noGrp="1"/>
          </p:cNvSpPr>
          <p:nvPr>
            <p:ph type="title" idx="4294967295"/>
          </p:nvPr>
        </p:nvSpPr>
        <p:spPr>
          <a:xfrm>
            <a:off x="8397240" y="115189"/>
            <a:ext cx="3657600" cy="44771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8" b="1" i="0" u="none" strike="noStrike" kern="1200" cap="none" spc="0" normalizeH="0" baseline="0" noProof="0">
                <a:ln>
                  <a:noFill/>
                </a:ln>
                <a:solidFill>
                  <a:schemeClr val="bg1"/>
                </a:solidFill>
                <a:effectLst/>
                <a:uLnTx/>
                <a:uFillTx/>
                <a:latin typeface="+mn-lt"/>
                <a:ea typeface="Canva Sans Bold"/>
                <a:cs typeface="Canva Sans Bold"/>
                <a:sym typeface="Canva Sans Bold"/>
              </a:rPr>
              <a:t>Registration Now Open!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38" b="1" i="0"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rPr>
              <a:t>DEN Procurement Tradeshow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rPr>
              <a:t>August 20,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r>
              <a:rPr lang="en-US" sz="2400" b="1">
                <a:solidFill>
                  <a:schemeClr val="bg1"/>
                </a:solidFill>
                <a:latin typeface="+mn-lt"/>
                <a:ea typeface="Canva Sans Bold"/>
                <a:cs typeface="Canva Sans Bold"/>
                <a:sym typeface="Canva Sans Bold"/>
              </a:rPr>
              <a:t>Hotel Transit Center – 4</a:t>
            </a:r>
            <a:r>
              <a:rPr lang="en-US" sz="2400" b="1" baseline="30000">
                <a:solidFill>
                  <a:schemeClr val="bg1"/>
                </a:solidFill>
                <a:latin typeface="+mn-lt"/>
                <a:ea typeface="Canva Sans Bold"/>
                <a:cs typeface="Canva Sans Bold"/>
                <a:sym typeface="Canva Sans Bold"/>
              </a:rPr>
              <a:t>th</a:t>
            </a:r>
            <a:r>
              <a:rPr lang="en-US" sz="2400" b="1">
                <a:solidFill>
                  <a:schemeClr val="bg1"/>
                </a:solidFill>
                <a:latin typeface="+mn-lt"/>
                <a:ea typeface="Canva Sans Bold"/>
                <a:cs typeface="Canva Sans Bold"/>
                <a:sym typeface="Canva Sans Bold"/>
              </a:rPr>
              <a:t> Floor / CEEA Space</a:t>
            </a:r>
            <a:br>
              <a:rPr lang="en-US" sz="2400" i="1">
                <a:solidFill>
                  <a:schemeClr val="bg1"/>
                </a:solidFill>
                <a:ea typeface="Canva Sans Bold"/>
                <a:cs typeface="Canva Sans Bold"/>
                <a:sym typeface="Canva Sans Bold"/>
              </a:rPr>
            </a:br>
            <a:endParaRPr kumimoji="0" lang="en-US" sz="2400" b="1" i="0" u="none" strike="noStrike" kern="1200" cap="none" spc="0" normalizeH="0" baseline="0" noProof="0">
              <a:ln>
                <a:noFill/>
              </a:ln>
              <a:solidFill>
                <a:schemeClr val="bg1"/>
              </a:solidFill>
              <a:effectLst/>
              <a:uLnTx/>
              <a:uFillTx/>
              <a:latin typeface="+mn-lt"/>
              <a:ea typeface="Canva Sans Bold"/>
              <a:cs typeface="Canva Sans Bold"/>
              <a:sym typeface="Canva Sans Bold"/>
            </a:endParaRPr>
          </a:p>
        </p:txBody>
      </p:sp>
      <p:pic>
        <p:nvPicPr>
          <p:cNvPr id="7" name="Picture 6">
            <a:extLst>
              <a:ext uri="{FF2B5EF4-FFF2-40B4-BE49-F238E27FC236}">
                <a16:creationId xmlns:a16="http://schemas.microsoft.com/office/drawing/2014/main" id="{203FD0C5-45EC-AFA1-3AA0-04CF2C0EE92B}"/>
              </a:ext>
              <a:ext uri="{C183D7F6-B498-43B3-948B-1728B52AA6E4}">
                <adec:decorative xmlns:adec="http://schemas.microsoft.com/office/drawing/2017/decorative" val="1"/>
              </a:ext>
            </a:extLst>
          </p:cNvPr>
          <p:cNvPicPr>
            <a:picLocks noChangeAspect="1"/>
          </p:cNvPicPr>
          <p:nvPr/>
        </p:nvPicPr>
        <p:blipFill>
          <a:blip r:embed="rId3"/>
          <a:srcRect l="7362" t="617" r="7362" b="617"/>
          <a:stretch>
            <a:fillRect/>
          </a:stretch>
        </p:blipFill>
        <p:spPr>
          <a:xfrm>
            <a:off x="0" y="0"/>
            <a:ext cx="7895062" cy="6858000"/>
          </a:xfrm>
          <a:prstGeom prst="rect">
            <a:avLst/>
          </a:prstGeom>
        </p:spPr>
      </p:pic>
      <p:pic>
        <p:nvPicPr>
          <p:cNvPr id="3" name="Picture 2">
            <a:extLst>
              <a:ext uri="{FF2B5EF4-FFF2-40B4-BE49-F238E27FC236}">
                <a16:creationId xmlns:a16="http://schemas.microsoft.com/office/drawing/2014/main" id="{5685ACE5-F0D5-3236-21EC-6D89D9A3DB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226040" y="4848091"/>
            <a:ext cx="1828804" cy="1828804"/>
          </a:xfrm>
          <a:prstGeom prst="rect">
            <a:avLst/>
          </a:prstGeom>
          <a:solidFill>
            <a:schemeClr val="bg1"/>
          </a:solidFill>
        </p:spPr>
      </p:pic>
      <p:pic>
        <p:nvPicPr>
          <p:cNvPr id="8" name="Picture 7">
            <a:extLst>
              <a:ext uri="{FF2B5EF4-FFF2-40B4-BE49-F238E27FC236}">
                <a16:creationId xmlns:a16="http://schemas.microsoft.com/office/drawing/2014/main" id="{7BB36F9D-B512-69BC-C034-499603F0882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86286" y="4848091"/>
            <a:ext cx="1828804" cy="1828804"/>
          </a:xfrm>
          <a:prstGeom prst="rect">
            <a:avLst/>
          </a:prstGeom>
          <a:solidFill>
            <a:srgbClr val="FFFFFF"/>
          </a:solidFill>
        </p:spPr>
      </p:pic>
    </p:spTree>
    <p:extLst>
      <p:ext uri="{BB962C8B-B14F-4D97-AF65-F5344CB8AC3E}">
        <p14:creationId xmlns:p14="http://schemas.microsoft.com/office/powerpoint/2010/main" val="1808992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mmunity Panelist Program &#10;&#10;Volunteer program for those who want to participate in a procurement evaluation panel. &#10;">
            <a:extLst>
              <a:ext uri="{FF2B5EF4-FFF2-40B4-BE49-F238E27FC236}">
                <a16:creationId xmlns:a16="http://schemas.microsoft.com/office/drawing/2014/main" id="{4D3BE7C3-407C-CB0C-1D05-5719EECE40C2}"/>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Community Panelist Program </a:t>
            </a:r>
          </a:p>
        </p:txBody>
      </p:sp>
      <p:sp>
        <p:nvSpPr>
          <p:cNvPr id="7" name="Text Placeholder 6">
            <a:extLst>
              <a:ext uri="{FF2B5EF4-FFF2-40B4-BE49-F238E27FC236}">
                <a16:creationId xmlns:a16="http://schemas.microsoft.com/office/drawing/2014/main" id="{E9507956-F734-D69F-F6A5-8FC49E324F87}"/>
              </a:ext>
              <a:ext uri="{C183D7F6-B498-43B3-948B-1728B52AA6E4}">
                <adec:decorative xmlns:adec="http://schemas.microsoft.com/office/drawing/2017/decorative" val="1"/>
              </a:ext>
            </a:extLst>
          </p:cNvPr>
          <p:cNvSpPr>
            <a:spLocks noGrp="1"/>
          </p:cNvSpPr>
          <p:nvPr>
            <p:ph type="body" sz="quarter" idx="13"/>
          </p:nvPr>
        </p:nvSpPr>
        <p:spPr/>
        <p:txBody>
          <a:bodyPr lIns="91440" tIns="45720" rIns="91440" bIns="45720" anchor="t"/>
          <a:lstStyle/>
          <a:p>
            <a:r>
              <a:rPr lang="en-US" sz="2000" b="1"/>
              <a:t>Volunteer program for those who want to participate in a procurement evaluation panel. </a:t>
            </a:r>
          </a:p>
          <a:p>
            <a:pPr marL="285750" indent="-285750">
              <a:lnSpc>
                <a:spcPct val="100000"/>
              </a:lnSpc>
              <a:buFont typeface="Arial"/>
              <a:buChar char="•"/>
            </a:pPr>
            <a:r>
              <a:rPr lang="en-US" sz="1800">
                <a:solidFill>
                  <a:srgbClr val="181717"/>
                </a:solidFill>
                <a:ea typeface="Calibri"/>
                <a:cs typeface="Calibri"/>
              </a:rPr>
              <a:t>Great experience for potential primes</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Attain an understanding of the evaluation process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Become familiar with DEN’s values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Gain experience with DEN’s interview format</a:t>
            </a:r>
            <a:endParaRPr lang="en-US"/>
          </a:p>
          <a:p>
            <a:endParaRPr lang="en-US" sz="2000" b="1">
              <a:ea typeface="Calibri"/>
              <a:cs typeface="Calibri"/>
            </a:endParaRPr>
          </a:p>
        </p:txBody>
      </p:sp>
      <p:sp>
        <p:nvSpPr>
          <p:cNvPr id="4" name="Text Placeholder 3">
            <a:extLst>
              <a:ext uri="{FF2B5EF4-FFF2-40B4-BE49-F238E27FC236}">
                <a16:creationId xmlns:a16="http://schemas.microsoft.com/office/drawing/2014/main" id="{5A20C0F3-ED2C-DF10-367D-3F28E143BDD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a:defRPr/>
            </a:pPr>
            <a:fld id="{60743FD7-529B-4A2D-8A4F-19CDDB4BCB9B}" type="slidenum">
              <a:rPr lang="en-US" dirty="0" smtClean="0"/>
              <a:pPr>
                <a:defRPr/>
              </a:pPr>
              <a:t>12</a:t>
            </a:fld>
            <a:endParaRPr lang="en-US"/>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45710" t="232" r="25458" b="-232"/>
          <a:stretch/>
        </p:blipFill>
        <p:spPr>
          <a:xfrm>
            <a:off x="8647113" y="-16042"/>
            <a:ext cx="3863085" cy="6922168"/>
          </a:xfrm>
        </p:spPr>
      </p:pic>
      <p:sp>
        <p:nvSpPr>
          <p:cNvPr id="10" name="TextBox 9">
            <a:extLst>
              <a:ext uri="{FF2B5EF4-FFF2-40B4-BE49-F238E27FC236}">
                <a16:creationId xmlns:a16="http://schemas.microsoft.com/office/drawing/2014/main" id="{318F9294-102E-4AF6-4190-4ECFA2D9BC2B}"/>
              </a:ext>
            </a:extLst>
          </p:cNvPr>
          <p:cNvSpPr txBox="1"/>
          <p:nvPr/>
        </p:nvSpPr>
        <p:spPr>
          <a:xfrm>
            <a:off x="3330791" y="4131715"/>
            <a:ext cx="2509183" cy="369332"/>
          </a:xfrm>
          <a:prstGeom prst="rect">
            <a:avLst/>
          </a:prstGeom>
          <a:noFill/>
        </p:spPr>
        <p:txBody>
          <a:bodyPr wrap="square">
            <a:spAutoFit/>
          </a:bodyPr>
          <a:lstStyle/>
          <a:p>
            <a:pPr algn="ctr">
              <a:buNone/>
            </a:pPr>
            <a:r>
              <a:rPr lang="en-US" b="1"/>
              <a:t>Sign Up Today!</a:t>
            </a:r>
            <a:endParaRPr lang="en-US"/>
          </a:p>
        </p:txBody>
      </p:sp>
      <p:pic>
        <p:nvPicPr>
          <p:cNvPr id="12" name="Picture 11" descr="Sign up to be a Community Panelist via https://www.flydenver.com/business-and-community/community-panelist-program/">
            <a:extLst>
              <a:ext uri="{FF2B5EF4-FFF2-40B4-BE49-F238E27FC236}">
                <a16:creationId xmlns:a16="http://schemas.microsoft.com/office/drawing/2014/main" id="{FB8F6921-F9F6-2F5A-9B44-46AF9E5282E5}"/>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l="24874" t="35318" r="25111" b="13956"/>
          <a:stretch/>
        </p:blipFill>
        <p:spPr>
          <a:xfrm>
            <a:off x="3635855" y="4430290"/>
            <a:ext cx="1899057" cy="19260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3A421-4AA1-949E-1835-B139B207F183}"/>
              </a:ext>
              <a:ext uri="{C183D7F6-B498-43B3-948B-1728B52AA6E4}">
                <adec:decorative xmlns:adec="http://schemas.microsoft.com/office/drawing/2017/decorative" val="0"/>
              </a:ext>
            </a:extLst>
          </p:cNvPr>
          <p:cNvSpPr>
            <a:spLocks noGrp="1"/>
          </p:cNvSpPr>
          <p:nvPr>
            <p:ph type="title" idx="4294967295"/>
          </p:nvPr>
        </p:nvSpPr>
        <p:spPr>
          <a:xfrm>
            <a:off x="770439" y="4203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Stay Informed</a:t>
            </a:r>
          </a:p>
        </p:txBody>
      </p:sp>
      <p:pic>
        <p:nvPicPr>
          <p:cNvPr id="7" name="Picture 6" descr="Screenshot of BDTA website on Flydenver.com">
            <a:extLst>
              <a:ext uri="{FF2B5EF4-FFF2-40B4-BE49-F238E27FC236}">
                <a16:creationId xmlns:a16="http://schemas.microsoft.com/office/drawing/2014/main" id="{F64DC50F-90A3-E237-68D6-E434F527957E}"/>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394" y="1165940"/>
            <a:ext cx="8545314" cy="3953338"/>
          </a:xfrm>
          <a:prstGeom prst="rect">
            <a:avLst/>
          </a:prstGeom>
        </p:spPr>
      </p:pic>
      <p:sp>
        <p:nvSpPr>
          <p:cNvPr id="3" name="Text Placeholder 2">
            <a:extLst>
              <a:ext uri="{FF2B5EF4-FFF2-40B4-BE49-F238E27FC236}">
                <a16:creationId xmlns:a16="http://schemas.microsoft.com/office/drawing/2014/main" id="{BE42C332-64EA-E52E-8D6E-16B99E225FA4}"/>
              </a:ext>
              <a:ext uri="{C183D7F6-B498-43B3-948B-1728B52AA6E4}">
                <adec:decorative xmlns:adec="http://schemas.microsoft.com/office/drawing/2017/decorative" val="0"/>
              </a:ext>
            </a:extLst>
          </p:cNvPr>
          <p:cNvSpPr>
            <a:spLocks noGrp="1"/>
          </p:cNvSpPr>
          <p:nvPr>
            <p:ph type="body" sz="quarter" idx="12"/>
          </p:nvPr>
        </p:nvSpPr>
        <p:spPr/>
        <p:txBody>
          <a:bodyPr/>
          <a:lstStyle/>
          <a:p>
            <a:endParaRPr lang="en-US"/>
          </a:p>
        </p:txBody>
      </p:sp>
      <p:sp>
        <p:nvSpPr>
          <p:cNvPr id="8" name="TextBox 7">
            <a:extLst>
              <a:ext uri="{FF2B5EF4-FFF2-40B4-BE49-F238E27FC236}">
                <a16:creationId xmlns:a16="http://schemas.microsoft.com/office/drawing/2014/main" id="{8A2DB6B7-F102-A3A1-D06B-B5D67AA81197}"/>
              </a:ext>
              <a:ext uri="{C183D7F6-B498-43B3-948B-1728B52AA6E4}">
                <adec:decorative xmlns:adec="http://schemas.microsoft.com/office/drawing/2017/decorative" val="1"/>
              </a:ext>
            </a:extLst>
          </p:cNvPr>
          <p:cNvSpPr txBox="1"/>
          <p:nvPr/>
        </p:nvSpPr>
        <p:spPr>
          <a:xfrm>
            <a:off x="845394" y="5286597"/>
            <a:ext cx="8275729" cy="1384995"/>
          </a:xfrm>
          <a:prstGeom prst="rect">
            <a:avLst/>
          </a:prstGeom>
          <a:noFill/>
        </p:spPr>
        <p:txBody>
          <a:bodyPr wrap="square" lIns="91440" tIns="45720" rIns="91440" bIns="45720" rtlCol="0" anchor="t">
            <a:spAutoFit/>
          </a:bodyPr>
          <a:lstStyle/>
          <a:p>
            <a:r>
              <a:rPr lang="en-US" sz="1600"/>
              <a:t>BDTA Page: flydenver.com/</a:t>
            </a:r>
            <a:r>
              <a:rPr lang="en-US" sz="1600" err="1"/>
              <a:t>bdta</a:t>
            </a:r>
            <a:r>
              <a:rPr lang="en-US" sz="1600"/>
              <a:t> </a:t>
            </a:r>
            <a:endParaRPr lang="en-US" sz="1600">
              <a:cs typeface="Calibri" panose="020F0502020204030204"/>
            </a:endParaRPr>
          </a:p>
          <a:p>
            <a:endParaRPr lang="en-US" sz="1600">
              <a:cs typeface="Calibri" panose="020F0502020204030204"/>
            </a:endParaRPr>
          </a:p>
          <a:p>
            <a:r>
              <a:rPr lang="en-US" sz="1600">
                <a:cs typeface="Calibri" panose="020F0502020204030204"/>
              </a:rPr>
              <a:t>Contact Us at </a:t>
            </a:r>
            <a:r>
              <a:rPr lang="en-US" sz="1600">
                <a:cs typeface="Calibri" panose="020F0502020204030204"/>
                <a:hlinkClick r:id="rId4"/>
              </a:rPr>
              <a:t>DENTrainingAcademy@flydenver.com</a:t>
            </a:r>
          </a:p>
          <a:p>
            <a:endParaRPr lang="en-US">
              <a:cs typeface="Calibri" panose="020F0502020204030204"/>
            </a:endParaRPr>
          </a:p>
          <a:p>
            <a:endParaRPr lang="en-US">
              <a:cs typeface="Calibri" panose="020F0502020204030204"/>
            </a:endParaRPr>
          </a:p>
        </p:txBody>
      </p:sp>
      <p:pic>
        <p:nvPicPr>
          <p:cNvPr id="6" name="Picture 5">
            <a:extLst>
              <a:ext uri="{FF2B5EF4-FFF2-40B4-BE49-F238E27FC236}">
                <a16:creationId xmlns:a16="http://schemas.microsoft.com/office/drawing/2014/main" id="{2F7036E6-A6AE-E0A3-BB21-591EF73213C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88817" y="4660975"/>
            <a:ext cx="1835075" cy="1835075"/>
          </a:xfrm>
          <a:prstGeom prst="rect">
            <a:avLst/>
          </a:prstGeom>
        </p:spPr>
      </p:pic>
    </p:spTree>
    <p:extLst>
      <p:ext uri="{BB962C8B-B14F-4D97-AF65-F5344CB8AC3E}">
        <p14:creationId xmlns:p14="http://schemas.microsoft.com/office/powerpoint/2010/main" val="19285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E28103E-5A5B-3E31-CA5D-6D3EA5950463}"/>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Citywide Mentor-Protégé Program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7" name="Text Placeholder 16">
            <a:extLst>
              <a:ext uri="{FF2B5EF4-FFF2-40B4-BE49-F238E27FC236}">
                <a16:creationId xmlns:a16="http://schemas.microsoft.com/office/drawing/2014/main" id="{8AF580A4-4128-FBFB-CECB-59C916241089}"/>
              </a:ext>
            </a:extLst>
          </p:cNvPr>
          <p:cNvSpPr>
            <a:spLocks noGrp="1"/>
          </p:cNvSpPr>
          <p:nvPr>
            <p:ph type="body" sz="quarter" idx="14"/>
          </p:nvPr>
        </p:nvSpPr>
        <p:spPr>
          <a:xfrm>
            <a:off x="770439" y="1482543"/>
            <a:ext cx="7116360" cy="2059555"/>
          </a:xfrm>
        </p:spPr>
        <p:txBody>
          <a:bodyPr/>
          <a:lstStyle/>
          <a:p>
            <a:r>
              <a:rPr lang="en-US" sz="2000"/>
              <a:t>The Citywide Mentor-Protégé Program is designed to develop long term business relationships between established prime contractors, certified small firms and city agencies. </a:t>
            </a:r>
          </a:p>
          <a:p>
            <a:r>
              <a:rPr lang="en-US" sz="2000"/>
              <a:t>This program is driven by the overarching mission of encouraging the city’s utilization of certified small firms on city professional services, construction, good and service projects.</a:t>
            </a:r>
          </a:p>
        </p:txBody>
      </p:sp>
      <p:sp>
        <p:nvSpPr>
          <p:cNvPr id="20" name="Rectangle 19">
            <a:extLst>
              <a:ext uri="{FF2B5EF4-FFF2-40B4-BE49-F238E27FC236}">
                <a16:creationId xmlns:a16="http://schemas.microsoft.com/office/drawing/2014/main" id="{4CD78729-B099-59DB-0A11-65FFCF463DBF}"/>
              </a:ext>
              <a:ext uri="{C183D7F6-B498-43B3-948B-1728B52AA6E4}">
                <adec:decorative xmlns:adec="http://schemas.microsoft.com/office/drawing/2017/decorative" val="1"/>
              </a:ext>
            </a:extLst>
          </p:cNvPr>
          <p:cNvSpPr/>
          <p:nvPr/>
        </p:nvSpPr>
        <p:spPr>
          <a:xfrm>
            <a:off x="8666438" y="0"/>
            <a:ext cx="3525562" cy="6858000"/>
          </a:xfrm>
          <a:prstGeom prst="rect">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 Placeholder 15">
            <a:extLst>
              <a:ext uri="{FF2B5EF4-FFF2-40B4-BE49-F238E27FC236}">
                <a16:creationId xmlns:a16="http://schemas.microsoft.com/office/drawing/2014/main" id="{5AADF536-F505-1C94-2FBC-3F67D2F2153B}"/>
              </a:ext>
            </a:extLst>
          </p:cNvPr>
          <p:cNvSpPr>
            <a:spLocks noGrp="1"/>
          </p:cNvSpPr>
          <p:nvPr>
            <p:ph type="body" sz="quarter" idx="13"/>
          </p:nvPr>
        </p:nvSpPr>
        <p:spPr>
          <a:xfrm>
            <a:off x="9017597" y="3628724"/>
            <a:ext cx="2823244" cy="2534437"/>
          </a:xfrm>
        </p:spPr>
        <p:txBody>
          <a:bodyPr/>
          <a:lstStyle/>
          <a:p>
            <a:pPr algn="ctr"/>
            <a:r>
              <a:rPr lang="en-US" sz="3000" b="1">
                <a:solidFill>
                  <a:schemeClr val="bg1"/>
                </a:solidFill>
              </a:rPr>
              <a:t>APPLICATIONS ARE NOW OPEN.</a:t>
            </a:r>
          </a:p>
          <a:p>
            <a:pPr algn="ctr"/>
            <a:r>
              <a:rPr lang="en-US" sz="3000" b="1">
                <a:solidFill>
                  <a:schemeClr val="bg1"/>
                </a:solidFill>
              </a:rPr>
              <a:t> </a:t>
            </a:r>
            <a:r>
              <a:rPr lang="en-US" sz="3000" b="1">
                <a:solidFill>
                  <a:srgbClr val="E35B2A"/>
                </a:solidFill>
              </a:rPr>
              <a:t>DEADLINE IS JUNE 12 AT 5PM</a:t>
            </a:r>
          </a:p>
        </p:txBody>
      </p:sp>
      <p:pic>
        <p:nvPicPr>
          <p:cNvPr id="19" name="Picture 18" descr="QR code for Mentor-Protege Program ">
            <a:extLst>
              <a:ext uri="{FF2B5EF4-FFF2-40B4-BE49-F238E27FC236}">
                <a16:creationId xmlns:a16="http://schemas.microsoft.com/office/drawing/2014/main" id="{249A3E55-451A-57BC-CD97-AA0239E92875}"/>
              </a:ext>
            </a:extLst>
          </p:cNvPr>
          <p:cNvPicPr>
            <a:picLocks noChangeAspect="1"/>
          </p:cNvPicPr>
          <p:nvPr/>
        </p:nvPicPr>
        <p:blipFill>
          <a:blip r:embed="rId3"/>
          <a:srcRect t="459" b="20941"/>
          <a:stretch>
            <a:fillRect/>
          </a:stretch>
        </p:blipFill>
        <p:spPr>
          <a:xfrm>
            <a:off x="8810818" y="496504"/>
            <a:ext cx="3224461" cy="2534438"/>
          </a:xfrm>
          <a:prstGeom prst="rect">
            <a:avLst/>
          </a:prstGeom>
        </p:spPr>
      </p:pic>
    </p:spTree>
    <p:extLst>
      <p:ext uri="{BB962C8B-B14F-4D97-AF65-F5344CB8AC3E}">
        <p14:creationId xmlns:p14="http://schemas.microsoft.com/office/powerpoint/2010/main" val="4146975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Legal Disclaimer​">
            <a:extLst>
              <a:ext uri="{FF2B5EF4-FFF2-40B4-BE49-F238E27FC236}">
                <a16:creationId xmlns:a16="http://schemas.microsoft.com/office/drawing/2014/main" id="{02C43F30-EC11-9635-A135-591D565CDEE5}"/>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Legal Disclaimer​</a:t>
            </a:r>
          </a:p>
        </p:txBody>
      </p:sp>
      <p:sp>
        <p:nvSpPr>
          <p:cNvPr id="4" name="Text Placeholder 3" descr="This event is intended to provide the business community with early notice for potential procurement opportunities at DEN, allow companies to meet DEN project managers, and allow firms to network and foster relationships with each other. Projects included in this event are in their early stages of planning, and critical information about these projects (e.g. dates and goals) may be unknown and are otherwise subject to change. The City and County of Denver may, in its discretion, cancel, modify, or place any project on hold at any time, for any reason. ​&#10;&#10;">
            <a:extLst>
              <a:ext uri="{FF2B5EF4-FFF2-40B4-BE49-F238E27FC236}">
                <a16:creationId xmlns:a16="http://schemas.microsoft.com/office/drawing/2014/main" id="{4E6C5A12-6BB9-F92F-6DFD-C5CF58B5A428}"/>
              </a:ext>
              <a:ext uri="{C183D7F6-B498-43B3-948B-1728B52AA6E4}">
                <adec:decorative xmlns:adec="http://schemas.microsoft.com/office/drawing/2017/decorative" val="0"/>
              </a:ext>
            </a:extLst>
          </p:cNvPr>
          <p:cNvSpPr>
            <a:spLocks noGrp="1"/>
          </p:cNvSpPr>
          <p:nvPr>
            <p:ph type="body" sz="quarter" idx="13"/>
          </p:nvPr>
        </p:nvSpPr>
        <p:spPr>
          <a:xfrm>
            <a:off x="769938" y="1555749"/>
            <a:ext cx="9907027" cy="4555339"/>
          </a:xfrm>
        </p:spPr>
        <p:txBody>
          <a:bodyPr/>
          <a:lstStyle/>
          <a:p>
            <a:pPr>
              <a:lnSpc>
                <a:spcPct val="120000"/>
              </a:lnSpc>
            </a:pPr>
            <a:r>
              <a:rPr lang="en-US" sz="2000"/>
              <a:t>This event is intended to provide the business community with early notice for potential procurement opportunities at DEN, allow companies to meet DEN project managers, and allow firms to network and foster relationships with each other. Projects included in this event are in their early stages of planning, and critical information about these projects (e.g. dates and goals) may be unknown and are otherwise subject to change. The City and County of Denver may, in its discretion, cancel, modify, or place any project on hold at any time, for any reason. ​</a:t>
            </a:r>
          </a:p>
          <a:p>
            <a:pPr>
              <a:lnSpc>
                <a:spcPct val="120000"/>
              </a:lnSpc>
            </a:pPr>
            <a:endParaRPr lang="en-US" sz="2000"/>
          </a:p>
        </p:txBody>
      </p:sp>
    </p:spTree>
    <p:extLst>
      <p:ext uri="{BB962C8B-B14F-4D97-AF65-F5344CB8AC3E}">
        <p14:creationId xmlns:p14="http://schemas.microsoft.com/office/powerpoint/2010/main" val="2507076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Upcoming Opportunities – Updated Webpage">
            <a:extLst>
              <a:ext uri="{FF2B5EF4-FFF2-40B4-BE49-F238E27FC236}">
                <a16:creationId xmlns:a16="http://schemas.microsoft.com/office/drawing/2014/main" id="{E31A49D9-D488-963E-D252-8840B6E0167D}"/>
              </a:ext>
              <a:ext uri="{C183D7F6-B498-43B3-948B-1728B52AA6E4}">
                <adec:decorative xmlns:adec="http://schemas.microsoft.com/office/drawing/2017/decorative" val="0"/>
              </a:ext>
            </a:extLst>
          </p:cNvPr>
          <p:cNvSpPr>
            <a:spLocks noGrp="1"/>
          </p:cNvSpPr>
          <p:nvPr>
            <p:ph type="title" idx="4294967295"/>
          </p:nvPr>
        </p:nvSpPr>
        <p:spPr>
          <a:xfrm>
            <a:off x="770439" y="485305"/>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Upcoming Opportunities – Updated Webpage</a:t>
            </a:r>
            <a:endParaRPr lang="en-US" sz="2800" b="0" i="0" u="none" strike="noStrike" kern="1200" cap="none" spc="0" normalizeH="0" baseline="0" noProof="0">
              <a:ln>
                <a:noFill/>
              </a:ln>
              <a:solidFill>
                <a:srgbClr val="440099"/>
              </a:solidFill>
              <a:effectLst/>
              <a:uLnTx/>
              <a:uFillTx/>
              <a:latin typeface="+mn-lt"/>
              <a:ea typeface="Calibri"/>
              <a:cs typeface="Calibri"/>
            </a:endParaRPr>
          </a:p>
        </p:txBody>
      </p:sp>
      <p:pic>
        <p:nvPicPr>
          <p:cNvPr id="11" name="Picture 10" descr="We will highlight various procurement opportunities in their initial planning stages, with essential information potentially unknown and subject to change. The City and County of Denver may choose to cancel, modify, or suspend any project for any reason. &#10;&#10;And now we will hand the event over to our project managers. &#10;&#10;https://www.flydenver.com/business-and-community/procurement/opportunities/#opportunities&#10;">
            <a:extLst>
              <a:ext uri="{FF2B5EF4-FFF2-40B4-BE49-F238E27FC236}">
                <a16:creationId xmlns:a16="http://schemas.microsoft.com/office/drawing/2014/main" id="{E92C56A5-F1AF-E313-2540-1B932BAD797C}"/>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0704"/>
          <a:stretch/>
        </p:blipFill>
        <p:spPr>
          <a:xfrm>
            <a:off x="770439" y="1577245"/>
            <a:ext cx="9349843" cy="3026732"/>
          </a:xfrm>
          <a:prstGeom prst="rect">
            <a:avLst/>
          </a:prstGeom>
        </p:spPr>
      </p:pic>
      <p:pic>
        <p:nvPicPr>
          <p:cNvPr id="2" name="Picture 1" descr="https://www.flydenver.com/business-and-community/procurement/opportunities/#opportunities">
            <a:extLst>
              <a:ext uri="{FF2B5EF4-FFF2-40B4-BE49-F238E27FC236}">
                <a16:creationId xmlns:a16="http://schemas.microsoft.com/office/drawing/2014/main" id="{81ADF670-AC70-4233-F2A4-FEF4946B7481}"/>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51163" y="5878286"/>
            <a:ext cx="808264" cy="808264"/>
          </a:xfrm>
          <a:prstGeom prst="rect">
            <a:avLst/>
          </a:prstGeom>
        </p:spPr>
      </p:pic>
    </p:spTree>
    <p:extLst>
      <p:ext uri="{BB962C8B-B14F-4D97-AF65-F5344CB8AC3E}">
        <p14:creationId xmlns:p14="http://schemas.microsoft.com/office/powerpoint/2010/main" val="2917361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9D625-292C-B566-67AE-A7803A2A99B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E67F5FD9-F13D-971F-774F-56FD684BB55B}"/>
              </a:ext>
            </a:extLst>
          </p:cNvPr>
          <p:cNvSpPr>
            <a:spLocks noGrp="1"/>
          </p:cNvSpPr>
          <p:nvPr>
            <p:ph type="title" idx="4294967295"/>
          </p:nvPr>
        </p:nvSpPr>
        <p:spPr>
          <a:xfrm>
            <a:off x="2359839" y="1040045"/>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rPr>
              <a:t>Common Use Passenger Processing System (CUPPS)</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 </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467468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4D195-33BE-1D83-92A3-9E5B051B5FA8}"/>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D5D73DCC-CCB0-AADA-0F72-E276E4F46425}"/>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rPr>
              <a:t>Common Use Passenger Processing System (CUPPS)</a:t>
            </a:r>
            <a:r>
              <a:rPr lang="en-US" sz="2800">
                <a:solidFill>
                  <a:srgbClr val="440099"/>
                </a:solidFill>
                <a:latin typeface="+mn-lt"/>
                <a:ea typeface="+mn-ea"/>
                <a:cs typeface="+mn-cs"/>
              </a:rPr>
              <a:t> </a:t>
            </a:r>
            <a:br>
              <a:rPr lang="en-US" sz="900">
                <a:solidFill>
                  <a:srgbClr val="323130"/>
                </a:solidFill>
                <a:highlight>
                  <a:srgbClr val="EDEBE9"/>
                </a:highlight>
                <a:latin typeface="Segoe UI"/>
                <a:ea typeface="Calibri Light"/>
                <a:cs typeface="Segoe UI"/>
              </a:rPr>
            </a:br>
            <a:endParaRPr lang="en-US" sz="900">
              <a:solidFill>
                <a:srgbClr val="323130"/>
              </a:solidFill>
              <a:highlight>
                <a:srgbClr val="EDEBE9"/>
              </a:highlight>
              <a:latin typeface="Segoe UI"/>
              <a:ea typeface="Calibri Light"/>
              <a:cs typeface="Segoe UI"/>
            </a:endParaRPr>
          </a:p>
          <a:p>
            <a:pPr>
              <a:spcBef>
                <a:spcPts val="1000"/>
              </a:spcBef>
              <a:defRPr/>
            </a:pPr>
            <a:endParaRPr lang="en-US" sz="2800">
              <a:solidFill>
                <a:srgbClr val="440099"/>
              </a:solidFill>
              <a:ea typeface="Calibri Light"/>
              <a:cs typeface="Calibri Light"/>
            </a:endParaRPr>
          </a:p>
        </p:txBody>
      </p:sp>
      <p:sp>
        <p:nvSpPr>
          <p:cNvPr id="3" name="TextBox 2">
            <a:extLst>
              <a:ext uri="{FF2B5EF4-FFF2-40B4-BE49-F238E27FC236}">
                <a16:creationId xmlns:a16="http://schemas.microsoft.com/office/drawing/2014/main" id="{AF2E401D-7E84-4DD1-FD11-CAA69A475904}"/>
              </a:ext>
              <a:ext uri="{C183D7F6-B498-43B3-948B-1728B52AA6E4}">
                <adec:decorative xmlns:adec="http://schemas.microsoft.com/office/drawing/2017/decorative" val="0"/>
              </a:ext>
            </a:extLst>
          </p:cNvPr>
          <p:cNvSpPr txBox="1"/>
          <p:nvPr/>
        </p:nvSpPr>
        <p:spPr>
          <a:xfrm>
            <a:off x="708533" y="1331801"/>
            <a:ext cx="10236507" cy="4278094"/>
          </a:xfrm>
          <a:prstGeom prst="rect">
            <a:avLst/>
          </a:prstGeom>
          <a:noFill/>
        </p:spPr>
        <p:txBody>
          <a:bodyPr wrap="square" lIns="91440" tIns="45720" rIns="91440" bIns="45720" anchor="t">
            <a:spAutoFit/>
          </a:bodyPr>
          <a:lstStyle/>
          <a:p>
            <a:r>
              <a:rPr lang="en-US" sz="1600">
                <a:ea typeface="+mn-lt"/>
                <a:cs typeface="Calibri"/>
              </a:rPr>
              <a:t>Common Use Passenger Processing System (CUPPS) is an IT solution that enables multiple airlines to use existing airport infrastructure (computer hardware, peripheral equipment and local area networking) to control passenger and flight processing through each airline’s own host systems. The CUPPS environment provides airlines with the ability to process passengers in the Jeppesen Terminal and/or at the passenger boarding gates on the concourses.  We are looking for a managed service that includes full vendor-provided onsite and remote support and management. We would prefer a cloud-hosted solution but will look at other proposed IT architectures.</a:t>
            </a:r>
          </a:p>
          <a:p>
            <a:br>
              <a:rPr lang="en-US" sz="1600" b="1" i="0" u="none" strike="noStrike" kern="1200" cap="none" spc="0" normalizeH="0" baseline="0" noProof="0">
                <a:ln>
                  <a:noFill/>
                </a:ln>
                <a:effectLst/>
                <a:uLnTx/>
                <a:uFillTx/>
                <a:ea typeface="+mn-lt"/>
                <a:cs typeface="Calibri"/>
              </a:rPr>
            </a:br>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Q2 2026</a:t>
            </a:r>
            <a:endParaRPr lang="en-US" sz="1600">
              <a:solidFill>
                <a:prstClr val="black"/>
              </a:solidFill>
              <a:ea typeface="+mn-lt"/>
              <a:cs typeface="+mn-lt"/>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cs typeface="Calibri"/>
              </a:rPr>
              <a:t>$8M -</a:t>
            </a:r>
            <a:r>
              <a:rPr kumimoji="0" lang="en-US" sz="1600" i="0" u="none" strike="noStrike" kern="1200" cap="none" spc="0" normalizeH="0" baseline="0" noProof="0">
                <a:ln>
                  <a:noFill/>
                </a:ln>
                <a:solidFill>
                  <a:prstClr val="black"/>
                </a:solidFill>
                <a:effectLst/>
                <a:uLnTx/>
                <a:uFillTx/>
                <a:ea typeface="+mn-ea"/>
                <a:cs typeface="Calibri"/>
              </a:rPr>
              <a:t> </a:t>
            </a:r>
            <a:r>
              <a:rPr lang="en-US" sz="1600">
                <a:solidFill>
                  <a:prstClr val="black"/>
                </a:solidFill>
                <a:ea typeface="+mn-lt"/>
                <a:cs typeface="+mn-lt"/>
              </a:rPr>
              <a:t>$10M over 5 years</a:t>
            </a:r>
          </a:p>
          <a:p>
            <a:pPr>
              <a:defRPr/>
            </a:pPr>
            <a:r>
              <a:rPr lang="en-US" sz="1600" b="1">
                <a:ea typeface="+mn-lt"/>
                <a:cs typeface="+mn-lt"/>
              </a:rPr>
              <a:t>Small Business Program Goal: </a:t>
            </a:r>
            <a:r>
              <a:rPr lang="en-US" sz="1600">
                <a:ea typeface="+mn-lt"/>
                <a:cs typeface="+mn-lt"/>
              </a:rPr>
              <a:t>None</a:t>
            </a:r>
          </a:p>
          <a:p>
            <a:pPr>
              <a:defRPr/>
            </a:pPr>
            <a:br>
              <a:rPr lang="en-US" sz="1600" b="1">
                <a:ea typeface="+mn-lt"/>
                <a:cs typeface="+mn-lt"/>
              </a:rPr>
            </a:br>
            <a:r>
              <a:rPr lang="en-US" sz="1600" b="1">
                <a:solidFill>
                  <a:prstClr val="black"/>
                </a:solidFill>
                <a:ea typeface="+mn-lt"/>
                <a:cs typeface="+mn-lt"/>
              </a:rPr>
              <a:t>Key Scope/Industry: </a:t>
            </a:r>
          </a:p>
          <a:p>
            <a:pPr marL="285750" indent="-285750">
              <a:buClr>
                <a:srgbClr val="E35B2A"/>
              </a:buClr>
              <a:buFont typeface="Arial"/>
              <a:buChar char="•"/>
              <a:defRPr/>
            </a:pPr>
            <a:r>
              <a:rPr lang="en-US" sz="1600">
                <a:solidFill>
                  <a:prstClr val="black"/>
                </a:solidFill>
                <a:ea typeface="+mn-lt"/>
                <a:cs typeface="Calibri"/>
              </a:rPr>
              <a:t>Aviation software vendors - specifically those that have an existing Common Use Passenger Processing System product being used at major airports.</a:t>
            </a:r>
          </a:p>
          <a:p>
            <a:pPr marL="285750" indent="-285750">
              <a:buClr>
                <a:srgbClr val="E35B2A"/>
              </a:buClr>
              <a:buFont typeface="Arial"/>
              <a:buChar char="•"/>
              <a:defRPr/>
            </a:pPr>
            <a:endParaRPr kumimoji="0" lang="en-US" sz="1600" i="0" u="none" strike="noStrike" kern="1200" cap="none" spc="0" normalizeH="0" baseline="0" noProof="0">
              <a:ln>
                <a:noFill/>
              </a:ln>
              <a:solidFill>
                <a:prstClr val="black"/>
              </a:solidFill>
              <a:effectLst/>
              <a:uLnTx/>
              <a:uFillTx/>
              <a:ea typeface="+mn-lt"/>
              <a:cs typeface="Calibri"/>
            </a:endParaRPr>
          </a:p>
          <a:p>
            <a:pPr>
              <a:buClr>
                <a:srgbClr val="E35B2A"/>
              </a:buClr>
              <a:defRPr/>
            </a:pPr>
            <a:r>
              <a:rPr kumimoji="0" lang="en-US" sz="1600" b="1" i="0" u="none" strike="noStrike" kern="1200" cap="none" spc="0" normalizeH="0" baseline="0" noProof="0">
                <a:ln>
                  <a:noFill/>
                </a:ln>
                <a:effectLst/>
                <a:uLnTx/>
                <a:uFillTx/>
                <a:ea typeface="+mn-ea"/>
                <a:cs typeface="Calibri"/>
              </a:rPr>
              <a:t>Project Manager: </a:t>
            </a:r>
            <a:r>
              <a:rPr lang="en-US" sz="1600">
                <a:cs typeface="Calibri"/>
              </a:rPr>
              <a:t>Lon Nestrud| </a:t>
            </a:r>
            <a:r>
              <a:rPr lang="en-US" sz="1600">
                <a:cs typeface="Calibri"/>
                <a:hlinkClick r:id="rId3"/>
              </a:rPr>
              <a:t>lon.nestrud@flydenver.com</a:t>
            </a:r>
            <a:r>
              <a:rPr lang="en-US" sz="1600">
                <a:cs typeface="Calibri"/>
              </a:rPr>
              <a:t> </a:t>
            </a:r>
            <a:endParaRPr lang="en-US" sz="16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163554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8EA6C-2998-C87F-C11A-7BB267534BC2}"/>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E9D3AA62-0F1A-0B3A-384A-39BDD98E95A7}"/>
              </a:ext>
            </a:extLst>
          </p:cNvPr>
          <p:cNvSpPr>
            <a:spLocks noGrp="1"/>
          </p:cNvSpPr>
          <p:nvPr>
            <p:ph type="title" idx="4294967295"/>
          </p:nvPr>
        </p:nvSpPr>
        <p:spPr>
          <a:xfrm>
            <a:off x="2359839" y="1040045"/>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CEEA On-Call Workforce Development</a:t>
            </a:r>
            <a:br>
              <a:rPr lang="en-US" sz="3600" b="0" i="0" u="none" strike="noStrike" kern="1200" cap="none" spc="0" normalizeH="0" baseline="0" noProof="0">
                <a:ln>
                  <a:noFill/>
                </a:ln>
                <a:effectLst/>
                <a:uLnTx/>
                <a:uFillTx/>
                <a:latin typeface="+mn-lt"/>
                <a:ea typeface="Calibri"/>
                <a:cs typeface="Calibri"/>
              </a:rPr>
            </a:br>
            <a:r>
              <a:rPr lang="en-US" sz="3600">
                <a:solidFill>
                  <a:schemeClr val="bg1"/>
                </a:solidFill>
                <a:ea typeface="Calibri Light"/>
                <a:cs typeface="Calibri Light"/>
              </a:rPr>
              <a:t> </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1551388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Agenda">
            <a:extLst>
              <a:ext uri="{FF2B5EF4-FFF2-40B4-BE49-F238E27FC236}">
                <a16:creationId xmlns:a16="http://schemas.microsoft.com/office/drawing/2014/main" id="{24841190-7D96-86CF-DEBA-2CD24B300636}"/>
              </a:ext>
              <a:ext uri="{C183D7F6-B498-43B3-948B-1728B52AA6E4}">
                <adec:decorative xmlns:adec="http://schemas.microsoft.com/office/drawing/2017/decorative" val="0"/>
              </a:ext>
            </a:extLst>
          </p:cNvPr>
          <p:cNvSpPr>
            <a:spLocks noGrp="1"/>
          </p:cNvSpPr>
          <p:nvPr>
            <p:ph type="title" idx="4294967295"/>
          </p:nvPr>
        </p:nvSpPr>
        <p:spPr>
          <a:xfrm>
            <a:off x="859316" y="546951"/>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Agenda</a:t>
            </a:r>
          </a:p>
        </p:txBody>
      </p:sp>
      <p:sp>
        <p:nvSpPr>
          <p:cNvPr id="8" name="Text Placeholder 7" descr="Housekeeping&#10;Who Is In The Audience?&#10;About DEN&#10;Procurement Opportunities&#10;Breakout Rooms And Networking&#10;&#10;">
            <a:extLst>
              <a:ext uri="{FF2B5EF4-FFF2-40B4-BE49-F238E27FC236}">
                <a16:creationId xmlns:a16="http://schemas.microsoft.com/office/drawing/2014/main" id="{D5AE1A90-9B8F-832E-D55F-CD23D1E8F277}"/>
              </a:ext>
              <a:ext uri="{C183D7F6-B498-43B3-948B-1728B52AA6E4}">
                <adec:decorative xmlns:adec="http://schemas.microsoft.com/office/drawing/2017/decorative" val="0"/>
              </a:ext>
            </a:extLst>
          </p:cNvPr>
          <p:cNvSpPr>
            <a:spLocks noGrp="1"/>
          </p:cNvSpPr>
          <p:nvPr>
            <p:ph type="body" sz="quarter" idx="4294967295"/>
          </p:nvPr>
        </p:nvSpPr>
        <p:spPr>
          <a:xfrm>
            <a:off x="859315" y="1529924"/>
            <a:ext cx="9437623" cy="2024063"/>
          </a:xfrm>
          <a:prstGeom prst="rect">
            <a:avLst/>
          </a:prstGeom>
        </p:spPr>
        <p:txBody>
          <a:bodyPr/>
          <a:lstStyle/>
          <a:p>
            <a:pPr marL="285750" lvl="0" indent="-285750">
              <a:buClr>
                <a:srgbClr val="E35B2A"/>
              </a:buClr>
              <a:buFont typeface="Arial" panose="020B0604020202020204" pitchFamily="34" charset="0"/>
              <a:buChar char="•"/>
            </a:pPr>
            <a:r>
              <a:rPr lang="en-US" sz="2000" b="0"/>
              <a:t>Housekeeping</a:t>
            </a:r>
          </a:p>
          <a:p>
            <a:pPr marL="285750" lvl="0" indent="-285750" rtl="0">
              <a:buClr>
                <a:srgbClr val="E35B2A"/>
              </a:buClr>
              <a:buFont typeface="Arial" panose="020B0604020202020204" pitchFamily="34" charset="0"/>
              <a:buChar char="•"/>
            </a:pPr>
            <a:r>
              <a:rPr lang="en-US" sz="2000" b="0"/>
              <a:t>Who Is In The Audience?</a:t>
            </a:r>
          </a:p>
          <a:p>
            <a:pPr marL="285750" lvl="0" indent="-285750" rtl="0">
              <a:buClr>
                <a:srgbClr val="E35B2A"/>
              </a:buClr>
              <a:buFont typeface="Arial" panose="020B0604020202020204" pitchFamily="34" charset="0"/>
              <a:buChar char="•"/>
            </a:pPr>
            <a:r>
              <a:rPr lang="en-US" sz="2000" b="0"/>
              <a:t>About DEN</a:t>
            </a:r>
          </a:p>
          <a:p>
            <a:pPr marL="285750" lvl="0" indent="-285750">
              <a:buClr>
                <a:srgbClr val="E35B2A"/>
              </a:buClr>
              <a:buFont typeface="Arial" panose="020B0604020202020204" pitchFamily="34" charset="0"/>
              <a:buChar char="•"/>
            </a:pPr>
            <a:r>
              <a:rPr lang="en-US" sz="2000" b="0" i="0"/>
              <a:t>Procurement Opportunities</a:t>
            </a:r>
            <a:endParaRPr lang="en-US" sz="2000"/>
          </a:p>
          <a:p>
            <a:pPr marL="285750" lvl="0" indent="-285750">
              <a:buClr>
                <a:srgbClr val="E35B2A"/>
              </a:buClr>
              <a:buFont typeface="Arial" panose="020B0604020202020204" pitchFamily="34" charset="0"/>
              <a:buChar char="•"/>
            </a:pPr>
            <a:r>
              <a:rPr lang="en-US" sz="2000"/>
              <a:t>Breakout Rooms And Networking</a:t>
            </a:r>
          </a:p>
          <a:p>
            <a:pPr marL="285750" indent="-285750">
              <a:buClr>
                <a:srgbClr val="E35B2A"/>
              </a:buClr>
              <a:buFont typeface="Arial" panose="020B0604020202020204" pitchFamily="34" charset="0"/>
              <a:buChar char="•"/>
            </a:pPr>
            <a:endParaRPr lang="en-US"/>
          </a:p>
        </p:txBody>
      </p:sp>
      <p:sp>
        <p:nvSpPr>
          <p:cNvPr id="2" name="TextBox 1">
            <a:extLst>
              <a:ext uri="{FF2B5EF4-FFF2-40B4-BE49-F238E27FC236}">
                <a16:creationId xmlns:a16="http://schemas.microsoft.com/office/drawing/2014/main" id="{2A8E78A2-CF2A-D967-9BA5-445035F99065}"/>
              </a:ext>
              <a:ext uri="{C183D7F6-B498-43B3-948B-1728B52AA6E4}">
                <adec:decorative xmlns:adec="http://schemas.microsoft.com/office/drawing/2017/decorative" val="1"/>
              </a:ext>
            </a:extLst>
          </p:cNvPr>
          <p:cNvSpPr txBox="1"/>
          <p:nvPr/>
        </p:nvSpPr>
        <p:spPr>
          <a:xfrm>
            <a:off x="770439" y="3959111"/>
            <a:ext cx="9526500" cy="2308324"/>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REMINDER: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This information will be shared with all attendees in a follow-up email from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Eventbrite.com</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which will also include the registration list and presentations.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Additionally, it will be posted on our website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www.flydenver.com/business-and-community/outreach-and-engagement/#pastevents</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within the next 3 business days.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326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46155-89DD-F76C-2D97-558A9220991C}"/>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E02F61DA-A8B9-A8A2-7AF3-7A831019AD49}"/>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ea typeface="+mn-ea"/>
                <a:cs typeface="+mn-cs"/>
              </a:rPr>
              <a:t>CEEA </a:t>
            </a:r>
            <a:r>
              <a:rPr lang="en-US" sz="2800">
                <a:solidFill>
                  <a:srgbClr val="440099"/>
                </a:solidFill>
                <a:latin typeface="Calibri"/>
                <a:ea typeface="Calibri"/>
                <a:cs typeface="Calibri"/>
              </a:rPr>
              <a:t>On-Call Workforce Development </a:t>
            </a:r>
            <a:br>
              <a:rPr lang="en-US" sz="900">
                <a:highlight>
                  <a:srgbClr val="EDEBE9"/>
                </a:highlight>
                <a:latin typeface="Segoe UI"/>
                <a:ea typeface="Calibri Light"/>
                <a:cs typeface="Segoe UI"/>
              </a:rPr>
            </a:br>
            <a:endParaRPr lang="en-US" sz="900">
              <a:solidFill>
                <a:srgbClr val="323130"/>
              </a:solidFill>
              <a:highlight>
                <a:srgbClr val="EDEBE9"/>
              </a:highlight>
              <a:latin typeface="Segoe UI"/>
              <a:ea typeface="Calibri Light"/>
              <a:cs typeface="Segoe UI"/>
            </a:endParaRPr>
          </a:p>
          <a:p>
            <a:pPr>
              <a:spcBef>
                <a:spcPts val="1000"/>
              </a:spcBef>
              <a:defRPr/>
            </a:pPr>
            <a:endParaRPr lang="en-US" sz="2800">
              <a:solidFill>
                <a:srgbClr val="440099"/>
              </a:solidFill>
              <a:ea typeface="Calibri Light"/>
              <a:cs typeface="Calibri Light"/>
            </a:endParaRPr>
          </a:p>
        </p:txBody>
      </p:sp>
      <p:sp>
        <p:nvSpPr>
          <p:cNvPr id="3" name="TextBox 2">
            <a:extLst>
              <a:ext uri="{FF2B5EF4-FFF2-40B4-BE49-F238E27FC236}">
                <a16:creationId xmlns:a16="http://schemas.microsoft.com/office/drawing/2014/main" id="{52609CF0-76DE-AD82-E86C-69F516B64733}"/>
              </a:ext>
              <a:ext uri="{C183D7F6-B498-43B3-948B-1728B52AA6E4}">
                <adec:decorative xmlns:adec="http://schemas.microsoft.com/office/drawing/2017/decorative" val="0"/>
              </a:ext>
            </a:extLst>
          </p:cNvPr>
          <p:cNvSpPr txBox="1"/>
          <p:nvPr/>
        </p:nvSpPr>
        <p:spPr>
          <a:xfrm>
            <a:off x="708533" y="1331801"/>
            <a:ext cx="10236507" cy="452431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rPr>
              <a:t>DEN will establish an on‑call contract to support workforce and leadership development through the Center of Equity and Excellence in Aviation. The contract will create a pre-qualified pool of firms that can provide coaching, workshops, facilitation and professional services that strengthen DEN’s talent pipeline and organizational effectiveness.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600" b="1" i="0" u="none" strike="noStrike" kern="1200" cap="none" spc="0" normalizeH="0" baseline="0" noProof="0">
                <a:ln>
                  <a:noFill/>
                </a:ln>
                <a:effectLst/>
                <a:uLnTx/>
                <a:uFillTx/>
                <a:latin typeface="Calibri" panose="020F0502020204030204"/>
                <a:ea typeface="Calibri" panose="020F0502020204030204"/>
                <a:cs typeface="Calibri"/>
              </a:rPr>
            </a:br>
            <a:r>
              <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a:rPr>
              <a:t>KEY INFORMATION </a:t>
            </a:r>
            <a:endPar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a:rPr>
              <a:t>Anticipated Advertisement Date: </a:t>
            </a:r>
            <a:r>
              <a:rPr lang="en-US" sz="1600">
                <a:solidFill>
                  <a:prstClr val="black"/>
                </a:solidFill>
                <a:latin typeface="Calibri" panose="020F0502020204030204"/>
                <a:cs typeface="Calibri"/>
              </a:rPr>
              <a:t>June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 2026</a:t>
            </a:r>
            <a:endPar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a:rPr>
              <a:t>Estimated Project Value: </a:t>
            </a: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a:t>
            </a:r>
            <a:r>
              <a:rPr lang="en-US" sz="1600">
                <a:solidFill>
                  <a:prstClr val="black"/>
                </a:solidFill>
                <a:latin typeface="Calibri" panose="020F0502020204030204"/>
                <a:ea typeface="Calibri" panose="020F0502020204030204"/>
                <a:cs typeface="Calibri" panose="020F0502020204030204"/>
              </a:rPr>
              <a:t>1.3M</a:t>
            </a:r>
            <a:endParaRPr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a:defRPr/>
            </a:pPr>
            <a:r>
              <a:rPr kumimoji="0" lang="en-US" sz="16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Small Business Program Goal: </a:t>
            </a:r>
            <a:r>
              <a:rPr lang="en-US" sz="1600">
                <a:solidFill>
                  <a:prstClr val="black"/>
                </a:solidFill>
                <a:latin typeface="Calibri" panose="020F0502020204030204"/>
                <a:ea typeface="Calibri" panose="020F0502020204030204"/>
                <a:cs typeface="Calibri" panose="020F0502020204030204"/>
              </a:rPr>
              <a:t>No goals</a:t>
            </a:r>
            <a:endParaRPr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600" b="1" i="0" u="none" strike="noStrike" kern="1200" cap="none" spc="0" normalizeH="0" baseline="0" noProof="0">
                <a:ln>
                  <a:noFill/>
                </a:ln>
                <a:effectLst/>
                <a:uLnTx/>
                <a:uFillTx/>
                <a:latin typeface="Calibri" panose="020F0502020204030204"/>
                <a:ea typeface="Calibri" panose="020F0502020204030204"/>
                <a:cs typeface="Calibri" panose="020F0502020204030204"/>
              </a:rPr>
            </a:br>
            <a:r>
              <a:rPr kumimoji="0" lang="en-US" sz="16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Key Scope/Industry: </a:t>
            </a:r>
            <a:endParaRPr lang="en-US" sz="16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
                <a:srgbClr val="E35B2A"/>
              </a:buClr>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rPr>
              <a:t>Executive coaching</a:t>
            </a:r>
          </a:p>
          <a:p>
            <a:pPr marL="285750" marR="0" lvl="0" indent="-285750" algn="l" defTabSz="914400" rtl="0" eaLnBrk="1" fontAlgn="auto" latinLnBrk="0" hangingPunct="1">
              <a:lnSpc>
                <a:spcPct val="100000"/>
              </a:lnSpc>
              <a:spcBef>
                <a:spcPts val="0"/>
              </a:spcBef>
              <a:spcAft>
                <a:spcPts val="0"/>
              </a:spcAft>
              <a:buClr>
                <a:srgbClr val="E35B2A"/>
              </a:buClr>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rPr>
              <a:t>Workshop design and facilitation</a:t>
            </a:r>
          </a:p>
          <a:p>
            <a:pPr marL="285750" marR="0" lvl="0" indent="-285750" algn="l" defTabSz="914400" rtl="0" eaLnBrk="1" fontAlgn="auto" latinLnBrk="0" hangingPunct="1">
              <a:lnSpc>
                <a:spcPct val="100000"/>
              </a:lnSpc>
              <a:spcBef>
                <a:spcPts val="0"/>
              </a:spcBef>
              <a:spcAft>
                <a:spcPts val="0"/>
              </a:spcAft>
              <a:buClr>
                <a:srgbClr val="E35B2A"/>
              </a:buClr>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rPr>
              <a:t>Selection committee support</a:t>
            </a:r>
          </a:p>
          <a:p>
            <a:pPr marL="285750" marR="0" lvl="0" indent="-285750" algn="l" defTabSz="914400" rtl="0" eaLnBrk="1" fontAlgn="auto" latinLnBrk="0" hangingPunct="1">
              <a:lnSpc>
                <a:spcPct val="100000"/>
              </a:lnSpc>
              <a:spcBef>
                <a:spcPts val="0"/>
              </a:spcBef>
              <a:spcAft>
                <a:spcPts val="0"/>
              </a:spcAft>
              <a:buClr>
                <a:srgbClr val="E35B2A"/>
              </a:buClr>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rPr>
              <a:t>Organizational development and HR consulting</a:t>
            </a:r>
          </a:p>
          <a:p>
            <a:pPr marL="285750" marR="0" lvl="0" indent="-285750" algn="l" defTabSz="914400" rtl="0" eaLnBrk="1" fontAlgn="auto" latinLnBrk="0" hangingPunct="1">
              <a:lnSpc>
                <a:spcPct val="100000"/>
              </a:lnSpc>
              <a:spcBef>
                <a:spcPts val="0"/>
              </a:spcBef>
              <a:spcAft>
                <a:spcPts val="0"/>
              </a:spcAft>
              <a:buClr>
                <a:srgbClr val="E35B2A"/>
              </a:buClr>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rPr>
              <a:t>Learning design and delivery</a:t>
            </a:r>
          </a:p>
          <a:p>
            <a:pPr marL="285750" marR="0" lvl="0" indent="-285750" algn="l" defTabSz="914400" rtl="0" eaLnBrk="1" fontAlgn="auto" latinLnBrk="0" hangingPunct="1">
              <a:lnSpc>
                <a:spcPct val="100000"/>
              </a:lnSpc>
              <a:spcBef>
                <a:spcPts val="0"/>
              </a:spcBef>
              <a:spcAft>
                <a:spcPts val="0"/>
              </a:spcAft>
              <a:buClr>
                <a:srgbClr val="E35B2A"/>
              </a:buClr>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a:rPr>
              <a:t>Program management</a:t>
            </a:r>
          </a:p>
          <a:p>
            <a:pPr marL="285750" marR="0" lvl="0" indent="-285750" algn="l" defTabSz="914400" rtl="0" eaLnBrk="1" fontAlgn="auto" latinLnBrk="0" hangingPunct="1">
              <a:lnSpc>
                <a:spcPct val="100000"/>
              </a:lnSpc>
              <a:spcBef>
                <a:spcPts val="0"/>
              </a:spcBef>
              <a:spcAft>
                <a:spcPts val="0"/>
              </a:spcAft>
              <a:buClr>
                <a:srgbClr val="E35B2A"/>
              </a:buClr>
              <a:buSzTx/>
              <a:buFont typeface="Arial"/>
              <a:buChar char="•"/>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
                <a:srgbClr val="E35B2A"/>
              </a:buClr>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a:rPr>
              <a:t>Project Manager: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Luis Zazueta |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hlinkClick r:id="rId3"/>
              </a:rPr>
              <a:t>luis.zazueta@flydenver.com</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   </a:t>
            </a:r>
            <a:endParaRPr kumimoji="0" lang="en-US" sz="1600" b="0" i="0" u="none" strike="noStrike" kern="1200" cap="none" spc="0" normalizeH="0" baseline="0" noProof="0">
              <a:ln>
                <a:noFill/>
              </a:ln>
              <a:solidFill>
                <a:srgbClr val="0070C0"/>
              </a:solidFill>
              <a:effectLst/>
              <a:uLnTx/>
              <a:uFillTx/>
              <a:latin typeface="Calibri" panose="020F0502020204030204"/>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801265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949E0-9BC6-F831-CDDA-4946CC2E39B5}"/>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2A42BBB6-C711-C25B-0EB1-29002967C0A0}"/>
              </a:ext>
            </a:extLst>
          </p:cNvPr>
          <p:cNvSpPr>
            <a:spLocks noGrp="1"/>
          </p:cNvSpPr>
          <p:nvPr>
            <p:ph type="title" idx="4294967295"/>
          </p:nvPr>
        </p:nvSpPr>
        <p:spPr>
          <a:xfrm>
            <a:off x="2359841" y="1040046"/>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2027-29 DEN Summer Concert Series</a:t>
            </a:r>
            <a:br>
              <a:rPr lang="en-US" sz="3600">
                <a:latin typeface="Calibri Light"/>
                <a:ea typeface="Calibri Light"/>
                <a:cs typeface="Calibri Light"/>
              </a:rPr>
            </a:br>
            <a:r>
              <a:rPr lang="en-US" sz="3600">
                <a:solidFill>
                  <a:schemeClr val="bg1"/>
                </a:solidFill>
                <a:ea typeface="Calibri Light"/>
                <a:cs typeface="Calibri Light"/>
              </a:rPr>
              <a:t> </a:t>
            </a:r>
            <a:endParaRPr lang="en-US" sz="3600">
              <a:solidFill>
                <a:schemeClr val="bg1"/>
              </a:solidFill>
              <a:latin typeface="+mn-lt"/>
              <a:ea typeface="Calibri"/>
              <a:cs typeface="Calibri"/>
            </a:endParaRPr>
          </a:p>
        </p:txBody>
      </p:sp>
    </p:spTree>
    <p:extLst>
      <p:ext uri="{BB962C8B-B14F-4D97-AF65-F5344CB8AC3E}">
        <p14:creationId xmlns:p14="http://schemas.microsoft.com/office/powerpoint/2010/main" val="3059998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1DC37-9BCD-C925-57DF-C3CE7D720001}"/>
            </a:ext>
          </a:extLst>
        </p:cNvPr>
        <p:cNvGrpSpPr/>
        <p:nvPr/>
      </p:nvGrpSpPr>
      <p:grpSpPr>
        <a:xfrm>
          <a:off x="0" y="0"/>
          <a:ext cx="0" cy="0"/>
          <a:chOff x="0" y="0"/>
          <a:chExt cx="0" cy="0"/>
        </a:xfrm>
      </p:grpSpPr>
      <p:sp>
        <p:nvSpPr>
          <p:cNvPr id="16" name="Text Placeholder 15" descr="Security Services, Public Area and Curbside Interfaces&#10;Select a qualified firm to provide security services at Denver International Airport (DEN).&#10;&#10;Scope of Work: &#10;Traffic control, security at sensitive access points, and door alarm response&#10;Loading dock oversight (50+ deliveries/day), patrols, credential verification, and incident resolution&#10;Public Parking Lot patrols, Airport Office Building access, and person vetting&#10;Enforcement of DEN Rules &amp; Regulations and additional security posts as needed&#10;&#10;Workload:&#10;5400 weekly hours (135 FTEs), including Full-Time, Part-Time, and On-Call positions&#10;24/7 staffing for curbside, passenger pick-up/drop-off on levels 4 &amp; 6&#10;Support for 40,000+ vehicle entries per day&#10;​&#10;KEY INFORMATION ​&#10;Anticipated Advertisement Date:  Q2 2025 &#10;Estimated Project Value:  $50M to $99.99M&#10;Small Business Program Goal: 5% MWBE&#10;Key Scope/Industry:​  Security Guard Services, Public Area, and Curbside Interfaces&#10;Project Manager​: Matt Gomez-Peterson; matthew.gomez-peterson@flydenver.com &#10;&#10;Breakout Room Closed – Contact Project Manager&#10;&#10;">
            <a:extLst>
              <a:ext uri="{FF2B5EF4-FFF2-40B4-BE49-F238E27FC236}">
                <a16:creationId xmlns:a16="http://schemas.microsoft.com/office/drawing/2014/main" id="{4A613AAD-82C1-BDC8-2DE6-A08EBED029B5}"/>
              </a:ext>
            </a:extLst>
          </p:cNvPr>
          <p:cNvSpPr>
            <a:spLocks noGrp="1"/>
          </p:cNvSpPr>
          <p:nvPr>
            <p:ph type="title" idx="4294967295"/>
          </p:nvPr>
        </p:nvSpPr>
        <p:spPr>
          <a:xfrm>
            <a:off x="997846" y="690537"/>
            <a:ext cx="9168219"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2027-29 DEN Summer Concert Series</a:t>
            </a:r>
          </a:p>
        </p:txBody>
      </p:sp>
      <p:sp>
        <p:nvSpPr>
          <p:cNvPr id="3" name="TextBox 2">
            <a:extLst>
              <a:ext uri="{FF2B5EF4-FFF2-40B4-BE49-F238E27FC236}">
                <a16:creationId xmlns:a16="http://schemas.microsoft.com/office/drawing/2014/main" id="{382E8DDD-05C7-168B-9D55-290965101779}"/>
              </a:ext>
              <a:ext uri="{C183D7F6-B498-43B3-948B-1728B52AA6E4}">
                <adec:decorative xmlns:adec="http://schemas.microsoft.com/office/drawing/2017/decorative" val="1"/>
              </a:ext>
            </a:extLst>
          </p:cNvPr>
          <p:cNvSpPr txBox="1"/>
          <p:nvPr/>
        </p:nvSpPr>
        <p:spPr>
          <a:xfrm>
            <a:off x="997846" y="1375995"/>
            <a:ext cx="9070247" cy="3046988"/>
          </a:xfrm>
          <a:prstGeom prst="rect">
            <a:avLst/>
          </a:prstGeom>
          <a:noFill/>
        </p:spPr>
        <p:txBody>
          <a:bodyPr wrap="square" lIns="91440" tIns="45720" rIns="91440" bIns="45720" anchor="t">
            <a:spAutoFit/>
          </a:bodyPr>
          <a:lstStyle/>
          <a:p>
            <a:pPr defTabSz="914377"/>
            <a:r>
              <a:rPr lang="en-US" sz="1600" b="1">
                <a:solidFill>
                  <a:prstClr val="black"/>
                </a:solidFill>
                <a:latin typeface="Calibri" panose="020F0502020204030204"/>
              </a:rPr>
              <a:t>Key Scope:</a:t>
            </a:r>
          </a:p>
          <a:p>
            <a:pPr marL="285115" indent="-285115" defTabSz="914377">
              <a:buClr>
                <a:srgbClr val="E35B2A"/>
              </a:buClr>
              <a:buFont typeface="Arial" panose="020B0604020202020204" pitchFamily="34" charset="0"/>
              <a:buChar char="•"/>
            </a:pPr>
            <a:r>
              <a:rPr lang="en-US" sz="1600">
                <a:solidFill>
                  <a:prstClr val="black"/>
                </a:solidFill>
                <a:latin typeface="Calibri" panose="020F0502020204030204"/>
              </a:rPr>
              <a:t>Excellent face-to-face customer service skills</a:t>
            </a:r>
            <a:endParaRPr lang="en-US" sz="1600">
              <a:solidFill>
                <a:prstClr val="black"/>
              </a:solidFill>
              <a:latin typeface="Calibri" panose="020F0502020204030204"/>
              <a:ea typeface="Calibri" panose="020F0502020204030204"/>
              <a:cs typeface="Calibri" panose="020F0502020204030204"/>
            </a:endParaRPr>
          </a:p>
          <a:p>
            <a:pPr marL="285115" indent="-285115" defTabSz="914377">
              <a:buClr>
                <a:srgbClr val="E35B2A"/>
              </a:buClr>
              <a:buFont typeface="Arial" panose="020B0604020202020204" pitchFamily="34" charset="0"/>
              <a:buChar char="•"/>
            </a:pPr>
            <a:r>
              <a:rPr lang="en-US" sz="1600">
                <a:solidFill>
                  <a:prstClr val="black"/>
                </a:solidFill>
                <a:latin typeface="Calibri" panose="020F0502020204030204"/>
              </a:rPr>
              <a:t>Ability to multitask in a dynamic environment</a:t>
            </a:r>
            <a:endParaRPr lang="en-US" sz="1600">
              <a:solidFill>
                <a:prstClr val="black"/>
              </a:solidFill>
              <a:latin typeface="Calibri" panose="020F0502020204030204"/>
              <a:ea typeface="Calibri" panose="020F0502020204030204"/>
              <a:cs typeface="Calibri" panose="020F0502020204030204"/>
            </a:endParaRPr>
          </a:p>
          <a:p>
            <a:pPr marL="285115" indent="-285115" defTabSz="914377">
              <a:buClr>
                <a:srgbClr val="E35B2A"/>
              </a:buClr>
              <a:buFont typeface="Arial" panose="020B0604020202020204" pitchFamily="34" charset="0"/>
              <a:buChar char="•"/>
            </a:pPr>
            <a:r>
              <a:rPr lang="en-US" sz="1600">
                <a:solidFill>
                  <a:prstClr val="black"/>
                </a:solidFill>
                <a:latin typeface="Calibri" panose="020F0502020204030204"/>
              </a:rPr>
              <a:t>Line and queue management experience</a:t>
            </a:r>
            <a:endParaRPr lang="en-US" sz="1600">
              <a:solidFill>
                <a:prstClr val="black"/>
              </a:solidFill>
              <a:latin typeface="Calibri" panose="020F0502020204030204"/>
              <a:ea typeface="Calibri" panose="020F0502020204030204"/>
              <a:cs typeface="Calibri" panose="020F0502020204030204"/>
            </a:endParaRPr>
          </a:p>
          <a:p>
            <a:pPr marL="285115" indent="-285115" defTabSz="914377">
              <a:buClr>
                <a:srgbClr val="E35B2A"/>
              </a:buClr>
              <a:buFont typeface="Arial" panose="020B0604020202020204" pitchFamily="34" charset="0"/>
              <a:buChar char="•"/>
            </a:pPr>
            <a:r>
              <a:rPr lang="en-US" sz="1600">
                <a:solidFill>
                  <a:prstClr val="black"/>
                </a:solidFill>
                <a:latin typeface="Calibri" panose="020F0502020204030204"/>
              </a:rPr>
              <a:t>Strong teamwork and collaboration</a:t>
            </a:r>
            <a:endParaRPr lang="en-US" sz="1600">
              <a:solidFill>
                <a:prstClr val="black"/>
              </a:solidFill>
              <a:latin typeface="Calibri" panose="020F0502020204030204"/>
              <a:ea typeface="Calibri" panose="020F0502020204030204"/>
              <a:cs typeface="Calibri" panose="020F0502020204030204"/>
            </a:endParaRPr>
          </a:p>
          <a:p>
            <a:pPr marL="285115" indent="-285115" defTabSz="914377">
              <a:buClr>
                <a:srgbClr val="E35B2A"/>
              </a:buClr>
              <a:buFont typeface="Arial" panose="020B0604020202020204" pitchFamily="34" charset="0"/>
              <a:buChar char="•"/>
            </a:pPr>
            <a:r>
              <a:rPr lang="en-US" sz="1600">
                <a:solidFill>
                  <a:prstClr val="black"/>
                </a:solidFill>
                <a:latin typeface="Calibri" panose="020F0502020204030204"/>
              </a:rPr>
              <a:t>Clear and effective wayfinding assistance</a:t>
            </a:r>
            <a:endParaRPr lang="en-US" sz="1600">
              <a:solidFill>
                <a:prstClr val="black"/>
              </a:solidFill>
              <a:latin typeface="Calibri" panose="020F0502020204030204"/>
              <a:ea typeface="Calibri"/>
              <a:cs typeface="Calibri"/>
            </a:endParaRPr>
          </a:p>
          <a:p>
            <a:pPr defTabSz="914377"/>
            <a:br>
              <a:rPr lang="en-US" sz="1600" b="1">
                <a:latin typeface="Calibri" panose="020F0502020204030204"/>
              </a:rPr>
            </a:br>
            <a:r>
              <a:rPr lang="en-US" sz="1600" b="1">
                <a:solidFill>
                  <a:prstClr val="black">
                    <a:lumMod val="95000"/>
                    <a:lumOff val="5000"/>
                  </a:prstClr>
                </a:solidFill>
                <a:latin typeface="Calibri" panose="020F0502020204030204"/>
              </a:rPr>
              <a:t>KEY INFORMATION ​</a:t>
            </a:r>
            <a:endParaRPr lang="en-US" sz="1600" b="1">
              <a:solidFill>
                <a:prstClr val="black">
                  <a:lumMod val="95000"/>
                  <a:lumOff val="5000"/>
                </a:prstClr>
              </a:solidFill>
              <a:latin typeface="Calibri" panose="020F0502020204030204"/>
              <a:ea typeface="Calibri"/>
              <a:cs typeface="Calibri"/>
            </a:endParaRPr>
          </a:p>
          <a:p>
            <a:pPr defTabSz="914377">
              <a:defRPr/>
            </a:pPr>
            <a:r>
              <a:rPr lang="en-US" sz="1600" b="1">
                <a:solidFill>
                  <a:prstClr val="black">
                    <a:lumMod val="95000"/>
                    <a:lumOff val="5000"/>
                  </a:prstClr>
                </a:solidFill>
                <a:latin typeface="Calibri" panose="020F0502020204030204"/>
              </a:rPr>
              <a:t>Anticipated Advertisement Date: </a:t>
            </a:r>
            <a:r>
              <a:rPr lang="en-US" sz="1600">
                <a:solidFill>
                  <a:prstClr val="black">
                    <a:lumMod val="95000"/>
                    <a:lumOff val="5000"/>
                  </a:prstClr>
                </a:solidFill>
                <a:latin typeface="Calibri" panose="020F0502020204030204"/>
              </a:rPr>
              <a:t>Q2 2026</a:t>
            </a:r>
            <a:endParaRPr lang="en-US" sz="1600">
              <a:solidFill>
                <a:prstClr val="black">
                  <a:lumMod val="95000"/>
                  <a:lumOff val="5000"/>
                </a:prstClr>
              </a:solidFill>
              <a:latin typeface="Calibri" panose="020F0502020204030204"/>
              <a:ea typeface="Calibri"/>
              <a:cs typeface="Calibri"/>
            </a:endParaRPr>
          </a:p>
          <a:p>
            <a:pPr defTabSz="914377">
              <a:defRPr/>
            </a:pPr>
            <a:r>
              <a:rPr lang="en-US" sz="1600" b="1">
                <a:solidFill>
                  <a:prstClr val="black">
                    <a:lumMod val="95000"/>
                    <a:lumOff val="5000"/>
                  </a:prstClr>
                </a:solidFill>
                <a:latin typeface="Calibri" panose="020F0502020204030204"/>
              </a:rPr>
              <a:t>Estimated Project Value: </a:t>
            </a:r>
            <a:r>
              <a:rPr lang="en-US" sz="1600">
                <a:solidFill>
                  <a:prstClr val="black">
                    <a:lumMod val="95000"/>
                    <a:lumOff val="5000"/>
                  </a:prstClr>
                </a:solidFill>
                <a:latin typeface="Calibri" panose="020F0502020204030204"/>
              </a:rPr>
              <a:t> </a:t>
            </a:r>
            <a:r>
              <a:rPr lang="en-US" sz="1600">
                <a:solidFill>
                  <a:prstClr val="black">
                    <a:lumMod val="95000"/>
                    <a:lumOff val="5000"/>
                  </a:prstClr>
                </a:solidFill>
              </a:rPr>
              <a:t>$500K to $1.99M</a:t>
            </a:r>
            <a:endParaRPr lang="en-US" sz="1600">
              <a:solidFill>
                <a:prstClr val="black">
                  <a:lumMod val="95000"/>
                  <a:lumOff val="5000"/>
                </a:prstClr>
              </a:solidFill>
              <a:ea typeface="Calibri"/>
              <a:cs typeface="Calibri"/>
            </a:endParaRPr>
          </a:p>
          <a:p>
            <a:pPr defTabSz="914377">
              <a:defRPr/>
            </a:pPr>
            <a:r>
              <a:rPr lang="en-US" sz="1600" b="1">
                <a:solidFill>
                  <a:prstClr val="black">
                    <a:lumMod val="95000"/>
                    <a:lumOff val="5000"/>
                  </a:prstClr>
                </a:solidFill>
                <a:latin typeface="Calibri" panose="020F0502020204030204"/>
              </a:rPr>
              <a:t>Small Business Program Goal:  </a:t>
            </a:r>
            <a:r>
              <a:rPr lang="en-US" sz="1600">
                <a:solidFill>
                  <a:prstClr val="black">
                    <a:lumMod val="95000"/>
                    <a:lumOff val="5000"/>
                  </a:prstClr>
                </a:solidFill>
                <a:latin typeface="Calibri" panose="020F0502020204030204"/>
              </a:rPr>
              <a:t>No Program</a:t>
            </a:r>
            <a:endParaRPr lang="en-US" sz="1600" b="1">
              <a:solidFill>
                <a:prstClr val="black">
                  <a:lumMod val="95000"/>
                  <a:lumOff val="5000"/>
                </a:prstClr>
              </a:solidFill>
              <a:latin typeface="Calibri" panose="020F0502020204030204"/>
            </a:endParaRPr>
          </a:p>
          <a:p>
            <a:pPr defTabSz="914377">
              <a:defRPr/>
            </a:pPr>
            <a:r>
              <a:rPr lang="en-US" sz="1600" b="1">
                <a:solidFill>
                  <a:prstClr val="black">
                    <a:lumMod val="95000"/>
                    <a:lumOff val="5000"/>
                  </a:prstClr>
                </a:solidFill>
                <a:latin typeface="Calibri" panose="020F0502020204030204"/>
              </a:rPr>
              <a:t>Project Manager​: </a:t>
            </a:r>
            <a:r>
              <a:rPr lang="en-US" sz="1600">
                <a:solidFill>
                  <a:prstClr val="black">
                    <a:lumMod val="95000"/>
                    <a:lumOff val="5000"/>
                  </a:prstClr>
                </a:solidFill>
                <a:latin typeface="Calibri" panose="020F0502020204030204"/>
              </a:rPr>
              <a:t> Valeria Rodriguez | </a:t>
            </a:r>
            <a:r>
              <a:rPr lang="en-US" sz="1600">
                <a:solidFill>
                  <a:prstClr val="black"/>
                </a:solidFill>
                <a:latin typeface="Calibri" panose="020F0502020204030204"/>
                <a:cs typeface="Calibri"/>
                <a:hlinkClick r:id="rId3">
                  <a:extLst>
                    <a:ext uri="{A12FA001-AC4F-418D-AE19-62706E023703}">
                      <ahyp:hlinkClr xmlns:ahyp="http://schemas.microsoft.com/office/drawing/2018/hyperlinkcolor" val="tx"/>
                    </a:ext>
                  </a:extLst>
                </a:hlinkClick>
              </a:rPr>
              <a:t>valeria.rodriguez@flydenver.com</a:t>
            </a:r>
            <a:r>
              <a:rPr lang="en-US" sz="1600">
                <a:solidFill>
                  <a:prstClr val="black"/>
                </a:solidFill>
                <a:latin typeface="Calibri" panose="020F0502020204030204"/>
                <a:cs typeface="Calibri"/>
              </a:rPr>
              <a:t> </a:t>
            </a:r>
          </a:p>
        </p:txBody>
      </p:sp>
    </p:spTree>
    <p:extLst>
      <p:ext uri="{BB962C8B-B14F-4D97-AF65-F5344CB8AC3E}">
        <p14:creationId xmlns:p14="http://schemas.microsoft.com/office/powerpoint/2010/main" val="66050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8EA6C-2998-C87F-C11A-7BB267534BC2}"/>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E9D3AA62-0F1A-0B3A-384A-39BDD98E95A7}"/>
              </a:ext>
            </a:extLst>
          </p:cNvPr>
          <p:cNvSpPr>
            <a:spLocks noGrp="1"/>
          </p:cNvSpPr>
          <p:nvPr>
            <p:ph type="title" idx="4294967295"/>
          </p:nvPr>
        </p:nvSpPr>
        <p:spPr>
          <a:xfrm>
            <a:off x="2359839" y="1040045"/>
            <a:ext cx="9527361" cy="19591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rPr>
              <a:t>Infrastructure Financing and Master Development Partners for Commercial Development Districts </a:t>
            </a:r>
            <a:br>
              <a:rPr lang="en-US" sz="3600">
                <a:solidFill>
                  <a:schemeClr val="bg1"/>
                </a:solidFill>
              </a:rPr>
            </a:br>
            <a:r>
              <a:rPr lang="en-US" sz="3600">
                <a:solidFill>
                  <a:schemeClr val="bg1"/>
                </a:solidFill>
                <a:ea typeface="Calibri Light"/>
                <a:cs typeface="Calibri Light"/>
              </a:rPr>
              <a:t> </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924893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46155-89DD-F76C-2D97-558A9220991C}"/>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E02F61DA-A8B9-A8A2-7AF3-7A831019AD49}"/>
              </a:ext>
            </a:extLst>
          </p:cNvPr>
          <p:cNvSpPr>
            <a:spLocks noGrp="1"/>
          </p:cNvSpPr>
          <p:nvPr>
            <p:ph type="title" idx="4294967295"/>
          </p:nvPr>
        </p:nvSpPr>
        <p:spPr>
          <a:xfrm>
            <a:off x="708533" y="190896"/>
            <a:ext cx="10392283"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rPr>
              <a:t>Infrastructure Financing and Master Development Partners for Commercial Development Districts  </a:t>
            </a:r>
            <a:br>
              <a:rPr lang="en-US" sz="900">
                <a:solidFill>
                  <a:srgbClr val="323130"/>
                </a:solidFill>
                <a:highlight>
                  <a:srgbClr val="EDEBE9"/>
                </a:highlight>
                <a:latin typeface="Segoe UI"/>
                <a:ea typeface="Calibri Light"/>
                <a:cs typeface="Segoe UI"/>
              </a:rPr>
            </a:br>
            <a:endParaRPr lang="en-US" sz="900">
              <a:solidFill>
                <a:srgbClr val="323130"/>
              </a:solidFill>
              <a:highlight>
                <a:srgbClr val="EDEBE9"/>
              </a:highlight>
              <a:latin typeface="Segoe UI"/>
              <a:ea typeface="Calibri Light"/>
              <a:cs typeface="Segoe UI"/>
            </a:endParaRPr>
          </a:p>
          <a:p>
            <a:pPr>
              <a:spcBef>
                <a:spcPts val="1000"/>
              </a:spcBef>
              <a:defRPr/>
            </a:pPr>
            <a:endParaRPr lang="en-US" sz="2800">
              <a:solidFill>
                <a:srgbClr val="440099"/>
              </a:solidFill>
              <a:ea typeface="Calibri Light"/>
              <a:cs typeface="Calibri Light"/>
            </a:endParaRPr>
          </a:p>
        </p:txBody>
      </p:sp>
      <p:pic>
        <p:nvPicPr>
          <p:cNvPr id="4" name="Picture 3" descr="A map of a Denver Internationial Airport Land. It shows Non-Aeronautical Land in green and Cargo Expansion Opportunity in yellow. &#10;">
            <a:extLst>
              <a:ext uri="{FF2B5EF4-FFF2-40B4-BE49-F238E27FC236}">
                <a16:creationId xmlns:a16="http://schemas.microsoft.com/office/drawing/2014/main" id="{2F23DB43-D85E-D2D1-3CBB-07A327874C30}"/>
              </a:ext>
            </a:extLst>
          </p:cNvPr>
          <p:cNvPicPr>
            <a:picLocks noChangeAspect="1"/>
          </p:cNvPicPr>
          <p:nvPr/>
        </p:nvPicPr>
        <p:blipFill>
          <a:blip r:embed="rId3"/>
          <a:srcRect l="1452" t="138" r="4159"/>
          <a:stretch>
            <a:fillRect/>
          </a:stretch>
        </p:blipFill>
        <p:spPr>
          <a:xfrm>
            <a:off x="181534" y="1330377"/>
            <a:ext cx="5755341" cy="4509551"/>
          </a:xfrm>
          <a:prstGeom prst="rect">
            <a:avLst/>
          </a:prstGeom>
        </p:spPr>
      </p:pic>
      <p:sp>
        <p:nvSpPr>
          <p:cNvPr id="3" name="TextBox 2">
            <a:extLst>
              <a:ext uri="{FF2B5EF4-FFF2-40B4-BE49-F238E27FC236}">
                <a16:creationId xmlns:a16="http://schemas.microsoft.com/office/drawing/2014/main" id="{52609CF0-76DE-AD82-E86C-69F516B64733}"/>
              </a:ext>
              <a:ext uri="{C183D7F6-B498-43B3-948B-1728B52AA6E4}">
                <adec:decorative xmlns:adec="http://schemas.microsoft.com/office/drawing/2017/decorative" val="0"/>
              </a:ext>
            </a:extLst>
          </p:cNvPr>
          <p:cNvSpPr txBox="1"/>
          <p:nvPr/>
        </p:nvSpPr>
        <p:spPr>
          <a:xfrm>
            <a:off x="6096000" y="1061436"/>
            <a:ext cx="4735606" cy="5986254"/>
          </a:xfrm>
          <a:prstGeom prst="rect">
            <a:avLst/>
          </a:prstGeom>
          <a:noFill/>
        </p:spPr>
        <p:txBody>
          <a:bodyPr wrap="square" lIns="91440" tIns="45720" rIns="91440" bIns="45720" anchor="t">
            <a:spAutoFit/>
          </a:bodyPr>
          <a:lstStyle/>
          <a:p>
            <a:pPr marL="285750" indent="-285750">
              <a:spcAft>
                <a:spcPts val="600"/>
              </a:spcAft>
              <a:buClr>
                <a:srgbClr val="E35B2A"/>
              </a:buClr>
              <a:buFont typeface="Arial" panose="020B0604020202020204" pitchFamily="34" charset="0"/>
              <a:buChar char="•"/>
            </a:pPr>
            <a:r>
              <a:rPr lang="en-US" sz="1600">
                <a:ea typeface="+mn-lt"/>
                <a:cs typeface="Calibri"/>
              </a:rPr>
              <a:t>DEN owns the largest airport land portfolio in the United States with </a:t>
            </a:r>
            <a:r>
              <a:rPr lang="en-US" sz="1600" b="1">
                <a:ea typeface="+mn-lt"/>
                <a:cs typeface="Calibri"/>
              </a:rPr>
              <a:t>16,000 acres of non-aeronautical land</a:t>
            </a:r>
            <a:r>
              <a:rPr lang="en-US" sz="1600">
                <a:ea typeface="+mn-lt"/>
                <a:cs typeface="Calibri"/>
              </a:rPr>
              <a:t>, 1,500 acres of which are currently authorized for commercial development. </a:t>
            </a:r>
            <a:endParaRPr lang="en-US" sz="1600"/>
          </a:p>
          <a:p>
            <a:pPr marL="285750" indent="-285750">
              <a:spcAft>
                <a:spcPts val="600"/>
              </a:spcAft>
              <a:buClr>
                <a:srgbClr val="E35B2A"/>
              </a:buClr>
              <a:buFont typeface="Arial" panose="020B0604020202020204" pitchFamily="34" charset="0"/>
              <a:buChar char="•"/>
            </a:pPr>
            <a:r>
              <a:rPr lang="en-US" sz="1600">
                <a:ea typeface="+mn-lt"/>
                <a:cs typeface="Calibri"/>
              </a:rPr>
              <a:t>DEN is seeking to accelerate development of this land in alignment with its Strategic Development Plan. However, the districts are largely unimproved “raw land”, </a:t>
            </a:r>
            <a:r>
              <a:rPr lang="en-US" sz="1600" b="1">
                <a:ea typeface="+mn-lt"/>
                <a:cs typeface="Calibri"/>
              </a:rPr>
              <a:t>requiring significant enabling infrastructure investment </a:t>
            </a:r>
            <a:r>
              <a:rPr lang="en-US" sz="1600">
                <a:ea typeface="+mn-lt"/>
                <a:cs typeface="Calibri"/>
              </a:rPr>
              <a:t>to unlock their value. </a:t>
            </a:r>
            <a:endParaRPr lang="en-US" sz="1600">
              <a:ea typeface="Calibri"/>
              <a:cs typeface="Calibri"/>
            </a:endParaRPr>
          </a:p>
          <a:p>
            <a:pPr marL="285750" indent="-285750">
              <a:spcAft>
                <a:spcPts val="600"/>
              </a:spcAft>
              <a:buClr>
                <a:srgbClr val="E35B2A"/>
              </a:buClr>
              <a:buFont typeface="Arial" panose="020B0604020202020204" pitchFamily="34" charset="0"/>
              <a:buChar char="•"/>
            </a:pPr>
            <a:r>
              <a:rPr lang="en-US" sz="1600">
                <a:ea typeface="+mn-lt"/>
                <a:cs typeface="Calibri"/>
              </a:rPr>
              <a:t>DEN is soliciting Statements of Qualifications from </a:t>
            </a:r>
            <a:r>
              <a:rPr lang="en-US" sz="1600" b="1">
                <a:ea typeface="+mn-lt"/>
                <a:cs typeface="Calibri"/>
              </a:rPr>
              <a:t>qualified infrastructure financing and master development partners</a:t>
            </a:r>
            <a:r>
              <a:rPr lang="en-US" sz="1600">
                <a:ea typeface="+mn-lt"/>
                <a:cs typeface="Calibri"/>
              </a:rPr>
              <a:t> to deliver a phased development program across priority commercial development districts. </a:t>
            </a:r>
            <a:endParaRPr lang="en-US" sz="1600">
              <a:ea typeface="Calibri"/>
              <a:cs typeface="Calibri"/>
            </a:endParaRPr>
          </a:p>
          <a:p>
            <a:pPr marL="285750" indent="-285750">
              <a:buClr>
                <a:srgbClr val="E35B2A"/>
              </a:buClr>
              <a:buFont typeface="Arial" panose="020B0604020202020204" pitchFamily="34" charset="0"/>
              <a:buChar char="•"/>
            </a:pPr>
            <a:r>
              <a:rPr lang="en-US" sz="1600">
                <a:ea typeface="+mn-lt"/>
                <a:cs typeface="Calibri"/>
              </a:rPr>
              <a:t>The selected Firm(s) will work collaboratively with DEN to </a:t>
            </a:r>
            <a:r>
              <a:rPr lang="en-US" sz="1600" b="1">
                <a:ea typeface="+mn-lt"/>
                <a:cs typeface="Calibri"/>
              </a:rPr>
              <a:t>plan, finance, and deliver horizontal infrastructure and/or vertical development</a:t>
            </a:r>
            <a:r>
              <a:rPr lang="en-US" sz="1600">
                <a:ea typeface="+mn-lt"/>
                <a:cs typeface="Calibri"/>
              </a:rPr>
              <a:t>, leveraging private capital to accelerate development while preserving DEN’s long-term control and financial upside and adhering to applicable regulatory requirements. </a:t>
            </a:r>
            <a:endParaRPr lang="en-US" sz="1600">
              <a:ea typeface="Calibri"/>
              <a:cs typeface="Calibri"/>
            </a:endParaRPr>
          </a:p>
          <a:p>
            <a:br>
              <a:rPr lang="en-US" sz="1600" b="1" i="0" u="none" strike="noStrike" kern="1200" cap="none" spc="0" normalizeH="0" baseline="0" noProof="0">
                <a:ln>
                  <a:noFill/>
                </a:ln>
                <a:effectLst/>
                <a:uLnTx/>
                <a:uFillTx/>
                <a:ea typeface="+mn-lt"/>
                <a:cs typeface="Calibri"/>
              </a:rPr>
            </a:br>
            <a:endParaRPr lang="en-US" sz="1600" b="1">
              <a:solidFill>
                <a:prstClr val="black"/>
              </a:solidFill>
              <a:ea typeface="Calibri"/>
              <a:cs typeface="Calibri"/>
            </a:endParaRPr>
          </a:p>
        </p:txBody>
      </p:sp>
    </p:spTree>
    <p:extLst>
      <p:ext uri="{BB962C8B-B14F-4D97-AF65-F5344CB8AC3E}">
        <p14:creationId xmlns:p14="http://schemas.microsoft.com/office/powerpoint/2010/main" val="4050119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B16DA-C16F-59F9-4ED4-D69C6E3F1A90}"/>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372D0F8A-EE91-CD8C-B83D-AC6C7852B353}"/>
              </a:ext>
            </a:extLst>
          </p:cNvPr>
          <p:cNvSpPr>
            <a:spLocks noGrp="1"/>
          </p:cNvSpPr>
          <p:nvPr>
            <p:ph type="title" idx="4294967295"/>
          </p:nvPr>
        </p:nvSpPr>
        <p:spPr>
          <a:xfrm>
            <a:off x="708533" y="190896"/>
            <a:ext cx="10392283"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rPr>
              <a:t>Infrastructure Financing and Master Development Partners for Commercial Development Districts Cont.  </a:t>
            </a:r>
            <a:br>
              <a:rPr lang="en-US" sz="900">
                <a:solidFill>
                  <a:srgbClr val="323130"/>
                </a:solidFill>
                <a:highlight>
                  <a:srgbClr val="EDEBE9"/>
                </a:highlight>
                <a:latin typeface="Segoe UI"/>
                <a:ea typeface="Calibri Light"/>
                <a:cs typeface="Segoe UI"/>
              </a:rPr>
            </a:br>
            <a:endParaRPr lang="en-US" sz="900">
              <a:solidFill>
                <a:srgbClr val="323130"/>
              </a:solidFill>
              <a:highlight>
                <a:srgbClr val="EDEBE9"/>
              </a:highlight>
              <a:latin typeface="Segoe UI"/>
              <a:ea typeface="Calibri Light"/>
              <a:cs typeface="Segoe UI"/>
            </a:endParaRPr>
          </a:p>
          <a:p>
            <a:pPr>
              <a:spcBef>
                <a:spcPts val="1000"/>
              </a:spcBef>
              <a:defRPr/>
            </a:pPr>
            <a:endParaRPr lang="en-US" sz="2800">
              <a:solidFill>
                <a:srgbClr val="440099"/>
              </a:solidFill>
              <a:ea typeface="Calibri Light"/>
              <a:cs typeface="Calibri Light"/>
            </a:endParaRPr>
          </a:p>
        </p:txBody>
      </p:sp>
      <p:pic>
        <p:nvPicPr>
          <p:cNvPr id="5" name="Picture 4" descr="Map showing development areas and commuter rail stations around Denver Airport (DEN). Key zones include Aero-Industrial (825+ acres), 72nd &amp; Himalaya (250 acres), West Approach (120 acres), Second Creek Campus (375+ acres), East Approach (80 acres), Peña Station Next (34 acres), and 40th &amp; Airport (50 acres), with rail stations marked by red icons and a legend identifying commuter rail stations.&#10;&#10;">
            <a:extLst>
              <a:ext uri="{FF2B5EF4-FFF2-40B4-BE49-F238E27FC236}">
                <a16:creationId xmlns:a16="http://schemas.microsoft.com/office/drawing/2014/main" id="{2C9B55C7-098B-D5D2-F5AE-D8F8D33BBF75}"/>
              </a:ext>
            </a:extLst>
          </p:cNvPr>
          <p:cNvPicPr>
            <a:picLocks noChangeAspect="1"/>
          </p:cNvPicPr>
          <p:nvPr/>
        </p:nvPicPr>
        <p:blipFill>
          <a:blip r:embed="rId3"/>
          <a:stretch>
            <a:fillRect/>
          </a:stretch>
        </p:blipFill>
        <p:spPr>
          <a:xfrm>
            <a:off x="86344" y="1268556"/>
            <a:ext cx="4959605" cy="5302523"/>
          </a:xfrm>
          <a:prstGeom prst="rect">
            <a:avLst/>
          </a:prstGeom>
        </p:spPr>
      </p:pic>
      <p:sp>
        <p:nvSpPr>
          <p:cNvPr id="3" name="TextBox 2">
            <a:extLst>
              <a:ext uri="{FF2B5EF4-FFF2-40B4-BE49-F238E27FC236}">
                <a16:creationId xmlns:a16="http://schemas.microsoft.com/office/drawing/2014/main" id="{8196C269-676F-DFB0-D9D4-0F5CCB6E0F51}"/>
              </a:ext>
              <a:ext uri="{C183D7F6-B498-43B3-948B-1728B52AA6E4}">
                <adec:decorative xmlns:adec="http://schemas.microsoft.com/office/drawing/2017/decorative" val="0"/>
              </a:ext>
            </a:extLst>
          </p:cNvPr>
          <p:cNvSpPr txBox="1"/>
          <p:nvPr/>
        </p:nvSpPr>
        <p:spPr>
          <a:xfrm>
            <a:off x="5190564" y="1837719"/>
            <a:ext cx="6696635" cy="3046988"/>
          </a:xfrm>
          <a:prstGeom prst="rect">
            <a:avLst/>
          </a:prstGeom>
          <a:noFill/>
        </p:spPr>
        <p:txBody>
          <a:bodyPr wrap="square" lIns="91440" tIns="45720" rIns="91440" bIns="45720" anchor="t">
            <a:spAutoFit/>
          </a:bodyPr>
          <a:lstStyle/>
          <a:p>
            <a:endParaRPr lang="en-US" sz="1600">
              <a:ea typeface="+mn-lt"/>
              <a:cs typeface="Calibri"/>
            </a:endParaRPr>
          </a:p>
          <a:p>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Q3 2026</a:t>
            </a:r>
            <a:endParaRPr lang="en-US" sz="1600">
              <a:solidFill>
                <a:prstClr val="black"/>
              </a:solidFill>
              <a:ea typeface="+mn-lt"/>
              <a:cs typeface="+mn-lt"/>
            </a:endParaRPr>
          </a:p>
          <a:p>
            <a:pPr>
              <a:defRPr/>
            </a:pPr>
            <a:r>
              <a:rPr lang="en-US" sz="1600" b="1">
                <a:solidFill>
                  <a:prstClr val="black"/>
                </a:solidFill>
                <a:cs typeface="Calibri"/>
              </a:rPr>
              <a:t>Estimated Project Value: </a:t>
            </a:r>
            <a:r>
              <a:rPr lang="en-US" sz="1600">
                <a:solidFill>
                  <a:prstClr val="black"/>
                </a:solidFill>
                <a:cs typeface="Calibri"/>
              </a:rPr>
              <a:t>$100M+</a:t>
            </a:r>
            <a:endParaRPr lang="en-US" sz="1600">
              <a:ea typeface="+mn-lt"/>
              <a:cs typeface="+mn-lt"/>
            </a:endParaRPr>
          </a:p>
          <a:p>
            <a:pPr>
              <a:defRPr/>
            </a:pPr>
            <a:r>
              <a:rPr lang="en-US" sz="1600" b="1">
                <a:ea typeface="+mn-lt"/>
                <a:cs typeface="+mn-lt"/>
              </a:rPr>
              <a:t>Small Business Program Goal: </a:t>
            </a:r>
            <a:r>
              <a:rPr lang="en-US" sz="1600">
                <a:ea typeface="+mn-lt"/>
                <a:cs typeface="+mn-lt"/>
              </a:rPr>
              <a:t>No Program</a:t>
            </a:r>
            <a:br>
              <a:rPr lang="en-US" sz="1600" b="1">
                <a:ea typeface="+mn-lt"/>
                <a:cs typeface="+mn-lt"/>
              </a:rPr>
            </a:br>
            <a:endParaRPr lang="en-US" sz="1600" b="1">
              <a:ea typeface="+mn-lt"/>
              <a:cs typeface="+mn-lt"/>
            </a:endParaRPr>
          </a:p>
          <a:p>
            <a:pPr>
              <a:defRPr/>
            </a:pPr>
            <a:r>
              <a:rPr lang="en-US" sz="1600" b="1">
                <a:solidFill>
                  <a:prstClr val="black"/>
                </a:solidFill>
                <a:ea typeface="+mn-lt"/>
                <a:cs typeface="+mn-lt"/>
              </a:rPr>
              <a:t>Key Scope/Industry: </a:t>
            </a:r>
            <a:endParaRPr lang="en-US" sz="1600" b="1">
              <a:solidFill>
                <a:prstClr val="black"/>
              </a:solidFill>
              <a:ea typeface="+mn-lt"/>
              <a:cs typeface="Calibri"/>
            </a:endParaRPr>
          </a:p>
          <a:p>
            <a:pPr marL="285750" indent="-285750">
              <a:buClr>
                <a:schemeClr val="accent2"/>
              </a:buClr>
              <a:buFont typeface="Arial" panose="020B0604020202020204" pitchFamily="34" charset="0"/>
              <a:buChar char="•"/>
              <a:defRPr/>
            </a:pPr>
            <a:r>
              <a:rPr lang="en-US" sz="1600">
                <a:solidFill>
                  <a:prstClr val="black"/>
                </a:solidFill>
                <a:ea typeface="+mn-lt"/>
                <a:cs typeface="Calibri"/>
              </a:rPr>
              <a:t>Infrastructure-led financing and development, large-scale master-planned development, public-private partnerships, tenanting and asset management</a:t>
            </a:r>
            <a:endParaRPr lang="en-US">
              <a:solidFill>
                <a:prstClr val="black"/>
              </a:solidFill>
              <a:ea typeface="Calibri" panose="020F0502020204030204"/>
              <a:cs typeface="Calibri" panose="020F0502020204030204"/>
            </a:endParaRPr>
          </a:p>
          <a:p>
            <a:pPr marL="285750" indent="-285750">
              <a:buClr>
                <a:srgbClr val="E35B2A"/>
              </a:buClr>
              <a:buFont typeface="Arial"/>
              <a:buChar char="•"/>
              <a:defRPr/>
            </a:pPr>
            <a:endParaRPr kumimoji="0" lang="en-US" sz="1600" i="0" u="none" strike="noStrike" kern="1200" cap="none" spc="0" normalizeH="0" baseline="0" noProof="0">
              <a:ln>
                <a:noFill/>
              </a:ln>
              <a:solidFill>
                <a:prstClr val="black"/>
              </a:solidFill>
              <a:effectLst/>
              <a:uLnTx/>
              <a:uFillTx/>
              <a:ea typeface="+mn-lt"/>
              <a:cs typeface="Calibri"/>
            </a:endParaRPr>
          </a:p>
          <a:p>
            <a:pPr>
              <a:buClr>
                <a:srgbClr val="E35B2A"/>
              </a:buClr>
              <a:defRPr/>
            </a:pPr>
            <a:r>
              <a:rPr kumimoji="0" lang="en-US" sz="1600" b="1" i="0" u="none" strike="noStrike" kern="1200" cap="none" spc="0" normalizeH="0" baseline="0" noProof="0">
                <a:ln>
                  <a:noFill/>
                </a:ln>
                <a:effectLst/>
                <a:uLnTx/>
                <a:uFillTx/>
                <a:ea typeface="+mn-ea"/>
                <a:cs typeface="Calibri"/>
              </a:rPr>
              <a:t>Project Manager: </a:t>
            </a:r>
            <a:r>
              <a:rPr lang="en-US" sz="1600">
                <a:cs typeface="Calibri"/>
              </a:rPr>
              <a:t>Madison Schliewe| </a:t>
            </a:r>
            <a:r>
              <a:rPr lang="en-US" sz="1600">
                <a:cs typeface="Calibri"/>
                <a:hlinkClick r:id="rId4"/>
              </a:rPr>
              <a:t>madison.schliewe@flydenver.com</a:t>
            </a:r>
            <a:r>
              <a:rPr lang="en-US" sz="1600">
                <a:cs typeface="Calibri"/>
              </a:rPr>
              <a:t> </a:t>
            </a:r>
            <a:endParaRPr lang="en-US" sz="16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730595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6F50E-B88E-6F3F-3F47-709F331A6847}"/>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012B9D98-57AA-4C61-F58E-6E360845D3FA}"/>
              </a:ext>
            </a:extLst>
          </p:cNvPr>
          <p:cNvSpPr>
            <a:spLocks noGrp="1"/>
          </p:cNvSpPr>
          <p:nvPr>
            <p:ph type="title" idx="4294967295"/>
          </p:nvPr>
        </p:nvSpPr>
        <p:spPr>
          <a:xfrm>
            <a:off x="2359839" y="1040045"/>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Clean Technology Campus Market Study</a:t>
            </a:r>
            <a:br>
              <a:rPr lang="en-US" sz="3600" b="0" i="0" u="none" strike="noStrike" kern="1200" cap="none" spc="0" normalizeH="0" baseline="0" noProof="0">
                <a:ln>
                  <a:noFill/>
                </a:ln>
                <a:effectLst/>
                <a:uLnTx/>
                <a:uFillTx/>
                <a:latin typeface="Calibri Light"/>
                <a:ea typeface="Calibri Light"/>
                <a:cs typeface="Calibri Light"/>
              </a:rPr>
            </a:br>
            <a:r>
              <a:rPr lang="en-US" sz="3600" b="0" i="0" u="none" strike="noStrike" kern="1200" cap="none" spc="0" normalizeH="0" baseline="0" noProof="0">
                <a:ln>
                  <a:noFill/>
                </a:ln>
                <a:solidFill>
                  <a:schemeClr val="bg1"/>
                </a:solidFill>
                <a:effectLst/>
                <a:uLnTx/>
                <a:uFillTx/>
                <a:latin typeface="Calibri Light"/>
                <a:ea typeface="Calibri Light"/>
                <a:cs typeface="Calibri Light"/>
              </a:rPr>
              <a:t> </a:t>
            </a:r>
            <a:endParaRPr lang="en-US" sz="3600" b="0" i="0" u="none" strike="noStrike" kern="1200" cap="none" spc="0" normalizeH="0" baseline="0" noProof="0">
              <a:ln>
                <a:noFill/>
              </a:ln>
              <a:solidFill>
                <a:schemeClr val="bg1"/>
              </a:solidFill>
              <a:effectLst/>
              <a:uLnTx/>
              <a:uFillTx/>
              <a:latin typeface="Calibri Light"/>
              <a:ea typeface="Calibri"/>
              <a:cs typeface="Calibri"/>
            </a:endParaRPr>
          </a:p>
        </p:txBody>
      </p:sp>
    </p:spTree>
    <p:extLst>
      <p:ext uri="{BB962C8B-B14F-4D97-AF65-F5344CB8AC3E}">
        <p14:creationId xmlns:p14="http://schemas.microsoft.com/office/powerpoint/2010/main" val="853534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920B-25B8-DB88-38DD-E0AC183897FF}"/>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9CFBDCDF-55EE-4F84-31AC-B66C8FA4D316}"/>
              </a:ext>
            </a:extLst>
          </p:cNvPr>
          <p:cNvSpPr>
            <a:spLocks noGrp="1"/>
          </p:cNvSpPr>
          <p:nvPr>
            <p:ph type="title" idx="4294967295"/>
          </p:nvPr>
        </p:nvSpPr>
        <p:spPr>
          <a:xfrm>
            <a:off x="708533" y="59323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2800">
                <a:solidFill>
                  <a:srgbClr val="440099"/>
                </a:solidFill>
                <a:latin typeface="+mn-lt"/>
              </a:rPr>
              <a:t>Clean Technology Campus Market Study</a:t>
            </a:r>
            <a:br>
              <a:rPr lang="en-US" sz="2800">
                <a:solidFill>
                  <a:srgbClr val="440099"/>
                </a:solidFill>
                <a:highlight>
                  <a:srgbClr val="EDEBE9"/>
                </a:highlight>
                <a:latin typeface="+mn-lt"/>
                <a:ea typeface="Calibri Light"/>
                <a:cs typeface="Segoe UI"/>
              </a:rPr>
            </a:br>
            <a:endParaRPr lang="en-US" sz="2800">
              <a:solidFill>
                <a:srgbClr val="440099"/>
              </a:solidFill>
              <a:highlight>
                <a:srgbClr val="EDEBE9"/>
              </a:highlight>
              <a:latin typeface="+mn-lt"/>
              <a:ea typeface="Calibri Light"/>
              <a:cs typeface="Segoe UI"/>
            </a:endParaRPr>
          </a:p>
          <a:p>
            <a:pPr>
              <a:spcBef>
                <a:spcPts val="1000"/>
              </a:spcBef>
              <a:defRPr/>
            </a:pPr>
            <a:endParaRPr lang="en-US" sz="2800">
              <a:solidFill>
                <a:srgbClr val="440099"/>
              </a:solidFill>
              <a:latin typeface="+mn-lt"/>
              <a:ea typeface="Calibri Light"/>
              <a:cs typeface="Calibri Light"/>
            </a:endParaRPr>
          </a:p>
        </p:txBody>
      </p:sp>
      <p:sp>
        <p:nvSpPr>
          <p:cNvPr id="3" name="TextBox 2">
            <a:extLst>
              <a:ext uri="{FF2B5EF4-FFF2-40B4-BE49-F238E27FC236}">
                <a16:creationId xmlns:a16="http://schemas.microsoft.com/office/drawing/2014/main" id="{A60D489F-BBAB-A646-75EB-D967D3421E2D}"/>
              </a:ext>
              <a:ext uri="{C183D7F6-B498-43B3-948B-1728B52AA6E4}">
                <adec:decorative xmlns:adec="http://schemas.microsoft.com/office/drawing/2017/decorative" val="0"/>
              </a:ext>
            </a:extLst>
          </p:cNvPr>
          <p:cNvSpPr txBox="1"/>
          <p:nvPr/>
        </p:nvSpPr>
        <p:spPr>
          <a:xfrm>
            <a:off x="708533" y="1331801"/>
            <a:ext cx="10236507" cy="3539430"/>
          </a:xfrm>
          <a:prstGeom prst="rect">
            <a:avLst/>
          </a:prstGeom>
          <a:noFill/>
        </p:spPr>
        <p:txBody>
          <a:bodyPr wrap="square" lIns="91440" tIns="45720" rIns="91440" bIns="45720" anchor="t">
            <a:spAutoFit/>
          </a:bodyPr>
          <a:lstStyle/>
          <a:p>
            <a:r>
              <a:rPr lang="en-US" sz="1600">
                <a:ea typeface="+mn-lt"/>
                <a:cs typeface="Calibri"/>
              </a:rPr>
              <a:t>Market study focused on </a:t>
            </a:r>
            <a:r>
              <a:rPr lang="en-US" sz="1600" b="1">
                <a:ea typeface="+mn-lt"/>
                <a:cs typeface="Calibri"/>
              </a:rPr>
              <a:t>assessing the competitiveness of DEN’s non-aeronautical land for clean technology land use </a:t>
            </a:r>
            <a:r>
              <a:rPr lang="en-US" sz="1600">
                <a:ea typeface="+mn-lt"/>
                <a:cs typeface="Calibri"/>
              </a:rPr>
              <a:t>in the Rocky Mountain Region and USA. Research a wide range of data sources and engage with stakeholders to determine how well DEN is positioned to attract clean tech companies, projects, and investment relative to other sites in the region and nationally. The findings will provide actionable recommendations to enhance site attractiveness, identify priority clean tech subsectors, and guide future marketing and investment strategies.</a:t>
            </a:r>
          </a:p>
          <a:p>
            <a:br>
              <a:rPr lang="en-US" sz="1600" b="1" i="0" u="none" strike="noStrike" kern="1200" cap="none" spc="0" normalizeH="0" baseline="0" noProof="0">
                <a:ln>
                  <a:noFill/>
                </a:ln>
                <a:effectLst/>
                <a:uLnTx/>
                <a:uFillTx/>
                <a:ea typeface="+mn-lt"/>
                <a:cs typeface="Calibri"/>
              </a:rPr>
            </a:br>
            <a:r>
              <a:rPr kumimoji="0" lang="en-US" sz="1600" b="1" i="0" u="none" strike="noStrike" kern="1200" cap="none" spc="0" normalizeH="0" baseline="0" noProof="0">
                <a:ln>
                  <a:noFill/>
                </a:ln>
                <a:solidFill>
                  <a:prstClr val="black"/>
                </a:solidFill>
                <a:effectLst/>
                <a:uLnTx/>
                <a:uFillTx/>
                <a:ea typeface="+mn-ea"/>
                <a:cs typeface="Calibri"/>
              </a:rPr>
              <a:t>KEY INFORMATION </a:t>
            </a:r>
            <a:endParaRPr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effectLst/>
                <a:uLnTx/>
                <a:uFillTx/>
                <a:ea typeface="+mn-ea"/>
                <a:cs typeface="Calibri"/>
              </a:rPr>
              <a:t>Anticipated Advertisement Date: </a:t>
            </a:r>
            <a:r>
              <a:rPr lang="en-US" sz="1600">
                <a:cs typeface="Calibri"/>
              </a:rPr>
              <a:t>Q2 2026</a:t>
            </a:r>
            <a:endParaRPr lang="en-US" sz="1600">
              <a:solidFill>
                <a:prstClr val="black"/>
              </a:solidFill>
              <a:ea typeface="+mn-lt"/>
              <a:cs typeface="+mn-lt"/>
            </a:endParaRPr>
          </a:p>
          <a:p>
            <a:pPr>
              <a:defRPr/>
            </a:pPr>
            <a:r>
              <a:rPr lang="en-US" sz="1600" b="1">
                <a:ea typeface="+mn-lt"/>
                <a:cs typeface="+mn-lt"/>
              </a:rPr>
              <a:t>Small Business Program Goal: </a:t>
            </a:r>
            <a:r>
              <a:rPr lang="en-US" sz="1600">
                <a:ea typeface="+mn-lt"/>
                <a:cs typeface="+mn-lt"/>
              </a:rPr>
              <a:t>No Goal</a:t>
            </a:r>
          </a:p>
          <a:p>
            <a:pPr>
              <a:defRPr/>
            </a:pPr>
            <a:br>
              <a:rPr lang="en-US" sz="1600" b="1">
                <a:ea typeface="+mn-lt"/>
                <a:cs typeface="+mn-lt"/>
              </a:rPr>
            </a:br>
            <a:r>
              <a:rPr lang="en-US" sz="1600" b="1">
                <a:solidFill>
                  <a:prstClr val="black"/>
                </a:solidFill>
                <a:ea typeface="+mn-lt"/>
                <a:cs typeface="+mn-lt"/>
              </a:rPr>
              <a:t>Key Scope/Industry: </a:t>
            </a:r>
          </a:p>
          <a:p>
            <a:pPr marL="285750" indent="-285750">
              <a:buClr>
                <a:srgbClr val="E35B2A"/>
              </a:buClr>
              <a:buFont typeface="Arial"/>
              <a:buChar char="•"/>
              <a:defRPr/>
            </a:pPr>
            <a:r>
              <a:rPr lang="en-US" sz="1600">
                <a:solidFill>
                  <a:prstClr val="black"/>
                </a:solidFill>
                <a:ea typeface="+mn-lt"/>
                <a:cs typeface="Calibri"/>
              </a:rPr>
              <a:t>Economic development and market competitiveness </a:t>
            </a:r>
          </a:p>
          <a:p>
            <a:pPr marL="285750" indent="-285750">
              <a:buClr>
                <a:srgbClr val="E35B2A"/>
              </a:buClr>
              <a:buFont typeface="Arial"/>
              <a:buChar char="•"/>
              <a:defRPr/>
            </a:pPr>
            <a:endParaRPr kumimoji="0" lang="en-US" sz="1600" i="0" u="none" strike="noStrike" kern="1200" cap="none" spc="0" normalizeH="0" baseline="0" noProof="0">
              <a:ln>
                <a:noFill/>
              </a:ln>
              <a:solidFill>
                <a:prstClr val="black"/>
              </a:solidFill>
              <a:effectLst/>
              <a:uLnTx/>
              <a:uFillTx/>
              <a:ea typeface="+mn-lt"/>
              <a:cs typeface="Calibri"/>
            </a:endParaRPr>
          </a:p>
          <a:p>
            <a:pPr>
              <a:buClr>
                <a:srgbClr val="E35B2A"/>
              </a:buClr>
              <a:defRPr/>
            </a:pPr>
            <a:r>
              <a:rPr kumimoji="0" lang="en-US" sz="1600" b="1" i="0" u="none" strike="noStrike" kern="1200" cap="none" spc="0" normalizeH="0" baseline="0" noProof="0">
                <a:ln>
                  <a:noFill/>
                </a:ln>
                <a:effectLst/>
                <a:uLnTx/>
                <a:uFillTx/>
                <a:ea typeface="+mn-ea"/>
                <a:cs typeface="Calibri"/>
              </a:rPr>
              <a:t>Project Manager: </a:t>
            </a:r>
            <a:r>
              <a:rPr lang="en-US" sz="1600">
                <a:cs typeface="Calibri"/>
              </a:rPr>
              <a:t>Madison Schliewe| </a:t>
            </a:r>
            <a:r>
              <a:rPr lang="en-US" sz="1600">
                <a:cs typeface="Calibri"/>
                <a:hlinkClick r:id="rId3"/>
              </a:rPr>
              <a:t>madison.schliewe@flydenver.com</a:t>
            </a:r>
            <a:r>
              <a:rPr lang="en-US" sz="1600">
                <a:cs typeface="Calibri"/>
              </a:rPr>
              <a:t> </a:t>
            </a:r>
            <a:endParaRPr lang="en-US" sz="1600">
              <a:solidFill>
                <a:srgbClr val="0070C0"/>
              </a:solidFill>
              <a:ea typeface="Calibri"/>
              <a:cs typeface="Calibri"/>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681432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89DD0-4089-9DDD-EE0C-B2CB8631852E}"/>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A2432F46-F483-A5A5-2189-34A8C014CCC7}"/>
              </a:ext>
            </a:extLst>
          </p:cNvPr>
          <p:cNvSpPr>
            <a:spLocks noGrp="1"/>
          </p:cNvSpPr>
          <p:nvPr>
            <p:ph type="title" idx="4294967295"/>
          </p:nvPr>
        </p:nvSpPr>
        <p:spPr>
          <a:xfrm>
            <a:off x="2359841" y="1040046"/>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Total Queue Management (TQM)</a:t>
            </a:r>
            <a:br>
              <a:rPr lang="en-US" sz="3600">
                <a:latin typeface="Calibri Light"/>
                <a:ea typeface="Calibri Light"/>
                <a:cs typeface="Calibri Light"/>
              </a:rPr>
            </a:br>
            <a:r>
              <a:rPr lang="en-US" sz="3600">
                <a:solidFill>
                  <a:schemeClr val="bg1"/>
                </a:solidFill>
                <a:ea typeface="Calibri Light"/>
                <a:cs typeface="Calibri Light"/>
              </a:rPr>
              <a:t> </a:t>
            </a:r>
            <a:endParaRPr lang="en-US" sz="3600">
              <a:solidFill>
                <a:schemeClr val="bg1"/>
              </a:solidFill>
              <a:latin typeface="+mn-lt"/>
              <a:ea typeface="Calibri"/>
              <a:cs typeface="Calibri"/>
            </a:endParaRPr>
          </a:p>
        </p:txBody>
      </p:sp>
    </p:spTree>
    <p:extLst>
      <p:ext uri="{BB962C8B-B14F-4D97-AF65-F5344CB8AC3E}">
        <p14:creationId xmlns:p14="http://schemas.microsoft.com/office/powerpoint/2010/main" val="1402336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0F715-E2F2-2369-3650-EF1BCB90C5EF}"/>
            </a:ext>
          </a:extLst>
        </p:cNvPr>
        <p:cNvGrpSpPr/>
        <p:nvPr/>
      </p:nvGrpSpPr>
      <p:grpSpPr>
        <a:xfrm>
          <a:off x="0" y="0"/>
          <a:ext cx="0" cy="0"/>
          <a:chOff x="0" y="0"/>
          <a:chExt cx="0" cy="0"/>
        </a:xfrm>
      </p:grpSpPr>
      <p:sp>
        <p:nvSpPr>
          <p:cNvPr id="16" name="Text Placeholder 15" descr="Security Services, Public Area and Curbside Interfaces&#10;Select a qualified firm to provide security services at Denver International Airport (DEN).&#10;&#10;Scope of Work: &#10;Traffic control, security at sensitive access points, and door alarm response&#10;Loading dock oversight (50+ deliveries/day), patrols, credential verification, and incident resolution&#10;Public Parking Lot patrols, Airport Office Building access, and person vetting&#10;Enforcement of DEN Rules &amp; Regulations and additional security posts as needed&#10;&#10;Workload:&#10;5400 weekly hours (135 FTEs), including Full-Time, Part-Time, and On-Call positions&#10;24/7 staffing for curbside, passenger pick-up/drop-off on levels 4 &amp; 6&#10;Support for 40,000+ vehicle entries per day&#10;​&#10;KEY INFORMATION ​&#10;Anticipated Advertisement Date:  Q2 2025 &#10;Estimated Project Value:  $50M to $99.99M&#10;Small Business Program Goal: 5% MWBE&#10;Key Scope/Industry:​  Security Guard Services, Public Area, and Curbside Interfaces&#10;Project Manager​: Matt Gomez-Peterson; matthew.gomez-peterson@flydenver.com &#10;&#10;Breakout Room Closed – Contact Project Manager&#10;&#10;">
            <a:extLst>
              <a:ext uri="{FF2B5EF4-FFF2-40B4-BE49-F238E27FC236}">
                <a16:creationId xmlns:a16="http://schemas.microsoft.com/office/drawing/2014/main" id="{CB9A411A-ACAF-F717-0A5B-10F20779FC93}"/>
              </a:ext>
            </a:extLst>
          </p:cNvPr>
          <p:cNvSpPr>
            <a:spLocks noGrp="1"/>
          </p:cNvSpPr>
          <p:nvPr>
            <p:ph type="title" idx="4294967295"/>
          </p:nvPr>
        </p:nvSpPr>
        <p:spPr>
          <a:xfrm>
            <a:off x="771857" y="315633"/>
            <a:ext cx="9168219"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Total Queue Management (TQM)</a:t>
            </a:r>
          </a:p>
        </p:txBody>
      </p:sp>
      <p:sp>
        <p:nvSpPr>
          <p:cNvPr id="3" name="TextBox 2">
            <a:extLst>
              <a:ext uri="{FF2B5EF4-FFF2-40B4-BE49-F238E27FC236}">
                <a16:creationId xmlns:a16="http://schemas.microsoft.com/office/drawing/2014/main" id="{58B95F97-4C0B-9988-AAA8-DF6F1DA1FA5E}"/>
              </a:ext>
              <a:ext uri="{C183D7F6-B498-43B3-948B-1728B52AA6E4}">
                <adec:decorative xmlns:adec="http://schemas.microsoft.com/office/drawing/2017/decorative" val="1"/>
              </a:ext>
            </a:extLst>
          </p:cNvPr>
          <p:cNvSpPr txBox="1"/>
          <p:nvPr/>
        </p:nvSpPr>
        <p:spPr>
          <a:xfrm>
            <a:off x="869830" y="1220156"/>
            <a:ext cx="9070247" cy="4524315"/>
          </a:xfrm>
          <a:prstGeom prst="rect">
            <a:avLst/>
          </a:prstGeom>
          <a:noFill/>
        </p:spPr>
        <p:txBody>
          <a:bodyPr wrap="square" lIns="91440" tIns="45720" rIns="91440" bIns="45720" anchor="t">
            <a:spAutoFit/>
          </a:bodyPr>
          <a:lstStyle/>
          <a:p>
            <a:pPr defTabSz="914377"/>
            <a:r>
              <a:rPr lang="en-US" sz="1600">
                <a:solidFill>
                  <a:prstClr val="black"/>
                </a:solidFill>
                <a:latin typeface="Calibri" panose="020F0502020204030204"/>
              </a:rPr>
              <a:t>The scope of work for this project is to manage the queue systems, customer service, and wayfinding services at and around the security screening checkpoints operated by the Transportation Security Administration (TSA), within the Federal Inspection Services (FIS) facility operated by US Customs and Border Protection (CBP), as well as throughout the Terminal and Concourses for special projects such as the Automated Guideway Transit System (AGTS) Revitalization Project.</a:t>
            </a:r>
          </a:p>
          <a:p>
            <a:pPr defTabSz="914377"/>
            <a:endParaRPr lang="en-US" sz="1600" b="1">
              <a:solidFill>
                <a:prstClr val="black"/>
              </a:solidFill>
              <a:latin typeface="Calibri" panose="020F0502020204030204"/>
            </a:endParaRPr>
          </a:p>
          <a:p>
            <a:pPr defTabSz="914377"/>
            <a:r>
              <a:rPr lang="en-US" sz="1600" b="1">
                <a:solidFill>
                  <a:prstClr val="black"/>
                </a:solidFill>
                <a:latin typeface="Calibri" panose="020F0502020204030204"/>
              </a:rPr>
              <a:t>Key Scope:</a:t>
            </a:r>
          </a:p>
          <a:p>
            <a:pPr marL="285744" indent="-285744" defTabSz="914377">
              <a:buClr>
                <a:srgbClr val="E35B2A"/>
              </a:buClr>
              <a:buFont typeface="Arial" panose="020B0604020202020204" pitchFamily="34" charset="0"/>
              <a:buChar char="•"/>
            </a:pPr>
            <a:r>
              <a:rPr lang="en-US" sz="1600">
                <a:solidFill>
                  <a:prstClr val="black"/>
                </a:solidFill>
                <a:latin typeface="Calibri" panose="020F0502020204030204"/>
              </a:rPr>
              <a:t>Excellent face-to-face customer service skills</a:t>
            </a:r>
          </a:p>
          <a:p>
            <a:pPr marL="285744" indent="-285744" defTabSz="914377">
              <a:buClr>
                <a:srgbClr val="E35B2A"/>
              </a:buClr>
              <a:buFont typeface="Arial" panose="020B0604020202020204" pitchFamily="34" charset="0"/>
              <a:buChar char="•"/>
            </a:pPr>
            <a:r>
              <a:rPr lang="en-US" sz="1600">
                <a:solidFill>
                  <a:prstClr val="black"/>
                </a:solidFill>
                <a:latin typeface="Calibri" panose="020F0502020204030204"/>
              </a:rPr>
              <a:t>Ability to multitask in a dynamic environment</a:t>
            </a:r>
          </a:p>
          <a:p>
            <a:pPr marL="285744" indent="-285744" defTabSz="914377">
              <a:buClr>
                <a:srgbClr val="E35B2A"/>
              </a:buClr>
              <a:buFont typeface="Arial" panose="020B0604020202020204" pitchFamily="34" charset="0"/>
              <a:buChar char="•"/>
            </a:pPr>
            <a:r>
              <a:rPr lang="en-US" sz="1600">
                <a:solidFill>
                  <a:prstClr val="black"/>
                </a:solidFill>
                <a:latin typeface="Calibri" panose="020F0502020204030204"/>
              </a:rPr>
              <a:t>Line and queue management experience</a:t>
            </a:r>
          </a:p>
          <a:p>
            <a:pPr marL="285744" indent="-285744" defTabSz="914377">
              <a:buClr>
                <a:srgbClr val="E35B2A"/>
              </a:buClr>
              <a:buFont typeface="Arial" panose="020B0604020202020204" pitchFamily="34" charset="0"/>
              <a:buChar char="•"/>
            </a:pPr>
            <a:r>
              <a:rPr lang="en-US" sz="1600">
                <a:solidFill>
                  <a:prstClr val="black"/>
                </a:solidFill>
                <a:latin typeface="Calibri" panose="020F0502020204030204"/>
              </a:rPr>
              <a:t>Strong teamwork and collaboration</a:t>
            </a:r>
          </a:p>
          <a:p>
            <a:pPr marL="285744" indent="-285744" defTabSz="914377">
              <a:buClr>
                <a:srgbClr val="E35B2A"/>
              </a:buClr>
              <a:buFont typeface="Arial" panose="020B0604020202020204" pitchFamily="34" charset="0"/>
              <a:buChar char="•"/>
            </a:pPr>
            <a:r>
              <a:rPr lang="en-US" sz="1600">
                <a:solidFill>
                  <a:prstClr val="black"/>
                </a:solidFill>
                <a:latin typeface="Calibri" panose="020F0502020204030204"/>
              </a:rPr>
              <a:t>Clear and effective wayfinding assistance</a:t>
            </a:r>
          </a:p>
          <a:p>
            <a:pPr defTabSz="914377"/>
            <a:br>
              <a:rPr lang="en-US" sz="1600" b="1">
                <a:solidFill>
                  <a:prstClr val="black"/>
                </a:solidFill>
                <a:latin typeface="Calibri" panose="020F0502020204030204"/>
              </a:rPr>
            </a:br>
            <a:r>
              <a:rPr lang="en-US" sz="1600" b="1">
                <a:solidFill>
                  <a:prstClr val="black">
                    <a:lumMod val="95000"/>
                    <a:lumOff val="5000"/>
                  </a:prstClr>
                </a:solidFill>
                <a:latin typeface="Calibri" panose="020F0502020204030204"/>
              </a:rPr>
              <a:t>KEY INFORMATION ​</a:t>
            </a:r>
            <a:endParaRPr lang="en-US" sz="1600" b="1">
              <a:solidFill>
                <a:prstClr val="black">
                  <a:lumMod val="95000"/>
                  <a:lumOff val="5000"/>
                </a:prstClr>
              </a:solidFill>
              <a:latin typeface="Calibri" panose="020F0502020204030204"/>
              <a:ea typeface="Calibri"/>
              <a:cs typeface="Calibri"/>
            </a:endParaRPr>
          </a:p>
          <a:p>
            <a:pPr defTabSz="914377">
              <a:defRPr/>
            </a:pPr>
            <a:r>
              <a:rPr lang="en-US" sz="1600" b="1">
                <a:solidFill>
                  <a:prstClr val="black">
                    <a:lumMod val="95000"/>
                    <a:lumOff val="5000"/>
                  </a:prstClr>
                </a:solidFill>
                <a:latin typeface="Calibri" panose="020F0502020204030204"/>
              </a:rPr>
              <a:t>Anticipated Advertisement Date:  </a:t>
            </a:r>
            <a:r>
              <a:rPr lang="en-US" sz="1600">
                <a:solidFill>
                  <a:prstClr val="black">
                    <a:lumMod val="95000"/>
                    <a:lumOff val="5000"/>
                  </a:prstClr>
                </a:solidFill>
                <a:latin typeface="Calibri" panose="020F0502020204030204"/>
              </a:rPr>
              <a:t> Q2/Q3 2026</a:t>
            </a:r>
            <a:endParaRPr lang="en-US" sz="1600">
              <a:solidFill>
                <a:prstClr val="black">
                  <a:lumMod val="95000"/>
                  <a:lumOff val="5000"/>
                </a:prstClr>
              </a:solidFill>
              <a:latin typeface="Calibri" panose="020F0502020204030204"/>
              <a:ea typeface="Calibri"/>
              <a:cs typeface="Calibri"/>
            </a:endParaRPr>
          </a:p>
          <a:p>
            <a:pPr defTabSz="914377">
              <a:defRPr/>
            </a:pPr>
            <a:r>
              <a:rPr lang="en-US" sz="1600" b="1">
                <a:solidFill>
                  <a:prstClr val="black">
                    <a:lumMod val="95000"/>
                    <a:lumOff val="5000"/>
                  </a:prstClr>
                </a:solidFill>
                <a:latin typeface="Calibri" panose="020F0502020204030204"/>
              </a:rPr>
              <a:t>Estimated Project Value: </a:t>
            </a:r>
            <a:r>
              <a:rPr lang="en-US" sz="1600">
                <a:solidFill>
                  <a:prstClr val="black">
                    <a:lumMod val="95000"/>
                    <a:lumOff val="5000"/>
                  </a:prstClr>
                </a:solidFill>
                <a:latin typeface="Calibri" panose="020F0502020204030204"/>
              </a:rPr>
              <a:t> $30M to $40M over 5 years</a:t>
            </a:r>
          </a:p>
          <a:p>
            <a:pPr defTabSz="914377">
              <a:defRPr/>
            </a:pPr>
            <a:r>
              <a:rPr lang="en-US" sz="1600" b="1">
                <a:solidFill>
                  <a:prstClr val="black">
                    <a:lumMod val="95000"/>
                    <a:lumOff val="5000"/>
                  </a:prstClr>
                </a:solidFill>
                <a:latin typeface="Calibri" panose="020F0502020204030204"/>
              </a:rPr>
              <a:t>Small Business Program Goal:  </a:t>
            </a:r>
            <a:r>
              <a:rPr lang="en-US" sz="1600">
                <a:solidFill>
                  <a:prstClr val="black">
                    <a:lumMod val="95000"/>
                    <a:lumOff val="5000"/>
                  </a:prstClr>
                </a:solidFill>
                <a:latin typeface="Calibri" panose="020F0502020204030204"/>
              </a:rPr>
              <a:t>17%</a:t>
            </a:r>
            <a:endParaRPr lang="en-US" sz="1600" b="1">
              <a:solidFill>
                <a:prstClr val="black">
                  <a:lumMod val="95000"/>
                  <a:lumOff val="5000"/>
                </a:prstClr>
              </a:solidFill>
              <a:latin typeface="Calibri" panose="020F0502020204030204"/>
            </a:endParaRPr>
          </a:p>
          <a:p>
            <a:pPr defTabSz="914377">
              <a:defRPr/>
            </a:pPr>
            <a:r>
              <a:rPr lang="en-US" sz="1600" b="1">
                <a:solidFill>
                  <a:prstClr val="black">
                    <a:lumMod val="95000"/>
                    <a:lumOff val="5000"/>
                  </a:prstClr>
                </a:solidFill>
                <a:latin typeface="Calibri" panose="020F0502020204030204"/>
              </a:rPr>
              <a:t>Project Manager​: </a:t>
            </a:r>
            <a:r>
              <a:rPr lang="en-US" sz="1600">
                <a:solidFill>
                  <a:prstClr val="black">
                    <a:lumMod val="95000"/>
                    <a:lumOff val="5000"/>
                  </a:prstClr>
                </a:solidFill>
                <a:latin typeface="Calibri" panose="020F0502020204030204"/>
              </a:rPr>
              <a:t> Dave Dalton | </a:t>
            </a:r>
            <a:r>
              <a:rPr lang="en-US" sz="1600">
                <a:solidFill>
                  <a:prstClr val="black">
                    <a:lumMod val="95000"/>
                    <a:lumOff val="5000"/>
                  </a:prstClr>
                </a:solidFill>
                <a:latin typeface="Calibri" panose="020F0502020204030204"/>
                <a:hlinkClick r:id="rId3"/>
              </a:rPr>
              <a:t>Dave.Dalton@flydenver.com</a:t>
            </a:r>
            <a:r>
              <a:rPr lang="en-US" sz="1600">
                <a:solidFill>
                  <a:prstClr val="black">
                    <a:lumMod val="95000"/>
                    <a:lumOff val="5000"/>
                  </a:prstClr>
                </a:solidFill>
                <a:latin typeface="Calibri" panose="020F0502020204030204"/>
              </a:rPr>
              <a:t> </a:t>
            </a:r>
            <a:endParaRPr lang="en-US" sz="1600">
              <a:solidFill>
                <a:prstClr val="black">
                  <a:lumMod val="95000"/>
                  <a:lumOff val="5000"/>
                </a:prstClr>
              </a:solidFill>
              <a:latin typeface="Calibri" panose="020F0502020204030204"/>
              <a:ea typeface="Calibri"/>
              <a:cs typeface="Calibri"/>
            </a:endParaRPr>
          </a:p>
        </p:txBody>
      </p:sp>
    </p:spTree>
    <p:extLst>
      <p:ext uri="{BB962C8B-B14F-4D97-AF65-F5344CB8AC3E}">
        <p14:creationId xmlns:p14="http://schemas.microsoft.com/office/powerpoint/2010/main" val="3453687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Housekeeping&#10;Please note the following Zoom housekeeping items as you enter:&#10;All cameras and microphones must remain off during the main session&#10;We encourage you to use the Q&amp;A function &#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892366" y="386719"/>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Housekeeping</a:t>
            </a:r>
          </a:p>
        </p:txBody>
      </p:sp>
      <p:sp>
        <p:nvSpPr>
          <p:cNvPr id="12" name="Text Placeholder 11">
            <a:extLst>
              <a:ext uri="{FF2B5EF4-FFF2-40B4-BE49-F238E27FC236}">
                <a16:creationId xmlns:a16="http://schemas.microsoft.com/office/drawing/2014/main" id="{F3A340E0-1503-4007-DE5B-398218D4AA5D}"/>
              </a:ext>
              <a:ext uri="{C183D7F6-B498-43B3-948B-1728B52AA6E4}">
                <adec:decorative xmlns:adec="http://schemas.microsoft.com/office/drawing/2017/decorative" val="1"/>
              </a:ext>
            </a:extLst>
          </p:cNvPr>
          <p:cNvSpPr>
            <a:spLocks noGrp="1"/>
          </p:cNvSpPr>
          <p:nvPr>
            <p:ph type="body" sz="quarter" idx="4294967295"/>
          </p:nvPr>
        </p:nvSpPr>
        <p:spPr>
          <a:xfrm>
            <a:off x="892365" y="1566767"/>
            <a:ext cx="10257415" cy="577850"/>
          </a:xfrm>
          <a:prstGeom prst="rect">
            <a:avLst/>
          </a:prstGeom>
        </p:spPr>
        <p:txBody>
          <a:bodyPr/>
          <a:lstStyle/>
          <a:p>
            <a:pPr>
              <a:buClr>
                <a:srgbClr val="E35B2A"/>
              </a:buClr>
            </a:pPr>
            <a:r>
              <a:rPr lang="en-US" sz="2000" dirty="0"/>
              <a:t>Please note the following Zoom housekeeping items as you enter:</a:t>
            </a:r>
          </a:p>
          <a:p>
            <a:pPr>
              <a:buClr>
                <a:srgbClr val="E35B2A"/>
              </a:buClr>
            </a:pPr>
            <a:r>
              <a:rPr lang="en-US" sz="2000" dirty="0"/>
              <a:t>All cameras and microphones must remain off during the main session</a:t>
            </a:r>
          </a:p>
          <a:p>
            <a:pPr>
              <a:buClr>
                <a:srgbClr val="E35B2A"/>
              </a:buClr>
            </a:pPr>
            <a:r>
              <a:rPr lang="en-US" sz="2000" dirty="0"/>
              <a:t>If you would like to introduce your firm to everyone, please scan the QR Code and let us know the projects you are interested in. </a:t>
            </a:r>
          </a:p>
          <a:p>
            <a:pPr marL="0" indent="0">
              <a:buNone/>
            </a:pPr>
            <a:endParaRPr lang="en-US" dirty="0"/>
          </a:p>
        </p:txBody>
      </p:sp>
    </p:spTree>
    <p:extLst>
      <p:ext uri="{BB962C8B-B14F-4D97-AF65-F5344CB8AC3E}">
        <p14:creationId xmlns:p14="http://schemas.microsoft.com/office/powerpoint/2010/main" val="735330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1595-4A79-AA39-2D82-E8D4A96A48C9}"/>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54ACDF65-042A-45E3-7A17-04E43D553FAE}"/>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2026 On-Call Utility Condition Assessment </a:t>
            </a:r>
            <a:br>
              <a:rPr lang="en-US" sz="3600">
                <a:solidFill>
                  <a:schemeClr val="bg1"/>
                </a:solidFill>
                <a:ea typeface="+mj-lt"/>
                <a:cs typeface="+mj-lt"/>
              </a:rPr>
            </a:br>
            <a:r>
              <a:rPr lang="en-US" sz="3600">
                <a:solidFill>
                  <a:schemeClr val="bg1"/>
                </a:solidFill>
                <a:ea typeface="Calibri Light"/>
                <a:cs typeface="Calibri Light"/>
              </a:rPr>
              <a:t> </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3482300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DA230-5C8B-0BD8-1DE4-502C8485D269}"/>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9FBCC236-AC21-759F-6C4B-27D27113B8C5}"/>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2026 On-Call Utility Condition Assessment </a:t>
            </a:r>
          </a:p>
        </p:txBody>
      </p:sp>
      <p:sp>
        <p:nvSpPr>
          <p:cNvPr id="3" name="TextBox 2">
            <a:extLst>
              <a:ext uri="{FF2B5EF4-FFF2-40B4-BE49-F238E27FC236}">
                <a16:creationId xmlns:a16="http://schemas.microsoft.com/office/drawing/2014/main" id="{E9BD6912-F601-95F2-743B-BFF1B9727F23}"/>
              </a:ext>
              <a:ext uri="{C183D7F6-B498-43B3-948B-1728B52AA6E4}">
                <adec:decorative xmlns:adec="http://schemas.microsoft.com/office/drawing/2017/decorative" val="0"/>
              </a:ext>
            </a:extLst>
          </p:cNvPr>
          <p:cNvSpPr txBox="1"/>
          <p:nvPr/>
        </p:nvSpPr>
        <p:spPr>
          <a:xfrm>
            <a:off x="769069" y="1507647"/>
            <a:ext cx="10653861" cy="3785652"/>
          </a:xfrm>
          <a:prstGeom prst="rect">
            <a:avLst/>
          </a:prstGeom>
          <a:noFill/>
        </p:spPr>
        <p:txBody>
          <a:bodyPr wrap="square" lIns="91440" tIns="45720" rIns="91440" bIns="45720" anchor="t">
            <a:spAutoFit/>
          </a:bodyPr>
          <a:lstStyle/>
          <a:p>
            <a:r>
              <a:rPr lang="en-US" sz="1600">
                <a:ea typeface="+mn-lt"/>
                <a:cs typeface="+mn-lt"/>
              </a:rPr>
              <a:t>Denver International Airport (DEN) covers approximately 53 square miles which includes numerous buildings and hundreds of miles of wet utility systems. This agreement is for assessment, closed-circuit television (CCTV) inspection, jetting, survey, modeling and reporting for DEN utility systems located landside and airside. Example systems for assessment may include sanitary sewer collection system, stormwater drainage system, deicing systems, and associated appurtenances.   </a:t>
            </a:r>
            <a:endParaRPr lang="en-US" sz="1600" b="1">
              <a:solidFill>
                <a:prstClr val="black"/>
              </a:solidFill>
              <a:cs typeface="Calibri"/>
            </a:endParaRPr>
          </a:p>
          <a:p>
            <a:endParaRPr kumimoji="0" lang="en-US" sz="1600" b="1" i="0" u="none" strike="noStrike" kern="1200" cap="none" spc="0" normalizeH="0" baseline="0" noProof="0">
              <a:ln>
                <a:noFill/>
              </a:ln>
              <a:solidFill>
                <a:prstClr val="black"/>
              </a:solidFill>
              <a:effectLst/>
              <a:uLnTx/>
              <a:uFillTx/>
              <a:ea typeface="+mn-ea"/>
              <a:cs typeface="Calibri"/>
            </a:endParaRPr>
          </a:p>
          <a:p>
            <a:r>
              <a:rPr kumimoji="0" lang="en-US" sz="1600" b="1" i="0" u="none" strike="noStrike" kern="1200" cap="none" spc="0" normalizeH="0" baseline="0" noProof="0">
                <a:ln>
                  <a:noFill/>
                </a:ln>
                <a:solidFill>
                  <a:prstClr val="black"/>
                </a:solidFill>
                <a:effectLst/>
                <a:uLnTx/>
                <a:uFillTx/>
                <a:ea typeface="+mn-ea"/>
                <a:cs typeface="Calibri"/>
              </a:rPr>
              <a:t>KEY INFORMATION </a:t>
            </a:r>
            <a:endParaRPr kumimoji="0"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Calibri"/>
              </a:rPr>
              <a:t>Anticipated Advertisement Date: </a:t>
            </a:r>
            <a:r>
              <a:rPr kumimoji="0" lang="en-US" sz="1600" b="0" i="0" u="none" strike="noStrike" kern="1200" cap="none" spc="0" normalizeH="0" baseline="0" noProof="0">
                <a:ln>
                  <a:noFill/>
                </a:ln>
                <a:solidFill>
                  <a:prstClr val="black"/>
                </a:solidFill>
                <a:effectLst/>
                <a:uLnTx/>
                <a:uFillTx/>
                <a:ea typeface="+mn-ea"/>
                <a:cs typeface="Calibri"/>
              </a:rPr>
              <a:t> </a:t>
            </a:r>
            <a:r>
              <a:rPr lang="en-US" sz="1600">
                <a:solidFill>
                  <a:prstClr val="black"/>
                </a:solidFill>
                <a:cs typeface="Calibri"/>
              </a:rPr>
              <a:t>Q2 2026</a:t>
            </a:r>
            <a:endParaRPr kumimoji="0" lang="en-US" sz="1600" b="0"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cs typeface="Calibri"/>
              </a:rPr>
              <a:t>$5M to $9.99M</a:t>
            </a:r>
          </a:p>
          <a:p>
            <a:pPr>
              <a:defRPr/>
            </a:pPr>
            <a:r>
              <a:rPr lang="en-US" sz="1600" b="1">
                <a:solidFill>
                  <a:prstClr val="black"/>
                </a:solidFill>
                <a:ea typeface="Calibri"/>
                <a:cs typeface="Calibri"/>
              </a:rPr>
              <a:t>Key Scope: </a:t>
            </a:r>
            <a:r>
              <a:rPr lang="en-US" sz="1600">
                <a:solidFill>
                  <a:prstClr val="black"/>
                </a:solidFill>
                <a:ea typeface="Calibri"/>
                <a:cs typeface="Calibri"/>
              </a:rPr>
              <a:t>A. National Association of Sewer Service Companies (NASSCO) Pipeline Assessment and Certification Program (PACP) qualified  B. Non-Destructive Testing services such as Eddy Current, Ultrasonic and X ray   C. Specialized system investigative capability as needed   D. System Information Modeling Data Collection and Scanning as specified on each task   E. Survey data collected on DEN survey RTK network, with a defined and approved DEN Survey Scope of Work (SOW)  F. Hydro jetting and pumping services as needed for a variety of pipe sizes and locations</a:t>
            </a:r>
            <a:r>
              <a:rPr lang="en-US" sz="1600" b="1">
                <a:solidFill>
                  <a:prstClr val="black"/>
                </a:solidFill>
                <a:ea typeface="Calibri"/>
                <a:cs typeface="Calibri"/>
              </a:rPr>
              <a:t> </a:t>
            </a:r>
          </a:p>
          <a:p>
            <a:pPr>
              <a:defRPr/>
            </a:pPr>
            <a:r>
              <a:rPr lang="en-US" sz="1600" b="1">
                <a:solidFill>
                  <a:prstClr val="black"/>
                </a:solidFill>
                <a:ea typeface="Calibri"/>
                <a:cs typeface="Calibri"/>
              </a:rPr>
              <a:t>Small Business Program Goal: </a:t>
            </a:r>
            <a:r>
              <a:rPr lang="en-US" sz="1600">
                <a:solidFill>
                  <a:prstClr val="black"/>
                </a:solidFill>
                <a:ea typeface="Calibri"/>
                <a:cs typeface="Calibri"/>
              </a:rPr>
              <a:t>No Program</a:t>
            </a:r>
          </a:p>
          <a:p>
            <a:pPr>
              <a:defRPr/>
            </a:pPr>
            <a:r>
              <a:rPr lang="en-US" sz="1600" b="1">
                <a:solidFill>
                  <a:prstClr val="black"/>
                </a:solidFill>
                <a:ea typeface="Calibri"/>
                <a:cs typeface="Calibri"/>
              </a:rPr>
              <a:t>Project Manager: </a:t>
            </a:r>
            <a:r>
              <a:rPr lang="en-US" sz="1600">
                <a:solidFill>
                  <a:prstClr val="black"/>
                </a:solidFill>
                <a:ea typeface="Calibri"/>
                <a:cs typeface="Calibri"/>
              </a:rPr>
              <a:t>Sara Edson| </a:t>
            </a:r>
            <a:r>
              <a:rPr lang="en-US" sz="1600">
                <a:solidFill>
                  <a:prstClr val="black"/>
                </a:solidFill>
                <a:ea typeface="Calibri"/>
                <a:cs typeface="Calibri"/>
                <a:hlinkClick r:id="rId3">
                  <a:extLst>
                    <a:ext uri="{A12FA001-AC4F-418D-AE19-62706E023703}">
                      <ahyp:hlinkClr xmlns:ahyp="http://schemas.microsoft.com/office/drawing/2018/hyperlinkcolor" val="tx"/>
                    </a:ext>
                  </a:extLst>
                </a:hlinkClick>
              </a:rPr>
              <a:t>Sara.Edson@flydenver.com</a:t>
            </a:r>
            <a:r>
              <a:rPr lang="en-US" sz="1600">
                <a:solidFill>
                  <a:prstClr val="black"/>
                </a:solidFill>
                <a:ea typeface="Calibri"/>
                <a:cs typeface="Calibri"/>
              </a:rPr>
              <a:t> </a:t>
            </a:r>
            <a:endParaRPr lang="en-US" sz="1600">
              <a:solidFill>
                <a:prstClr val="black"/>
              </a:solidFill>
            </a:endParaRPr>
          </a:p>
        </p:txBody>
      </p:sp>
    </p:spTree>
    <p:extLst>
      <p:ext uri="{BB962C8B-B14F-4D97-AF65-F5344CB8AC3E}">
        <p14:creationId xmlns:p14="http://schemas.microsoft.com/office/powerpoint/2010/main" val="1723211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FCFBF-1655-379D-094B-9145EDAC8C1C}"/>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82E3D190-037C-CF31-DEBB-EDD51820DC14}"/>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DEN Security Services - Regulatory Services</a:t>
            </a:r>
            <a:br>
              <a:rPr lang="en-US" sz="3600">
                <a:ea typeface="+mj-lt"/>
                <a:cs typeface="+mj-lt"/>
              </a:rPr>
            </a:br>
            <a:r>
              <a:rPr lang="en-US" sz="3600">
                <a:solidFill>
                  <a:schemeClr val="bg1"/>
                </a:solidFill>
                <a:ea typeface="Calibri Light"/>
                <a:cs typeface="Calibri Light"/>
              </a:rPr>
              <a:t> </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850255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E07D7-CF6A-47F7-3112-A1870B21452A}"/>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708C54A7-1F01-3141-A381-B88FFB0B5B7E}"/>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DEN Security Services - Regulatory Services</a:t>
            </a:r>
          </a:p>
        </p:txBody>
      </p:sp>
      <p:sp>
        <p:nvSpPr>
          <p:cNvPr id="3" name="TextBox 2">
            <a:extLst>
              <a:ext uri="{FF2B5EF4-FFF2-40B4-BE49-F238E27FC236}">
                <a16:creationId xmlns:a16="http://schemas.microsoft.com/office/drawing/2014/main" id="{933D787F-EA06-8600-48A2-BE172F6F2351}"/>
              </a:ext>
              <a:ext uri="{C183D7F6-B498-43B3-948B-1728B52AA6E4}">
                <adec:decorative xmlns:adec="http://schemas.microsoft.com/office/drawing/2017/decorative" val="0"/>
              </a:ext>
            </a:extLst>
          </p:cNvPr>
          <p:cNvSpPr txBox="1"/>
          <p:nvPr/>
        </p:nvSpPr>
        <p:spPr>
          <a:xfrm>
            <a:off x="769069" y="1507647"/>
            <a:ext cx="10653861" cy="2862322"/>
          </a:xfrm>
          <a:prstGeom prst="rect">
            <a:avLst/>
          </a:prstGeom>
          <a:noFill/>
        </p:spPr>
        <p:txBody>
          <a:bodyPr wrap="square" lIns="91440" tIns="45720" rIns="91440" bIns="45720" anchor="t">
            <a:spAutoFit/>
          </a:bodyPr>
          <a:lstStyle/>
          <a:p>
            <a:r>
              <a:rPr lang="en-US">
                <a:ea typeface="+mn-lt"/>
                <a:cs typeface="+mn-lt"/>
              </a:rPr>
              <a:t>Security guard services at DEN providing 24/7 vehicle and perimeter gate access control, vendor delivery inspections, employee screening, patrols, alarm response, incident resolution, credential verification, construction security, and regulatory compliance, with a staff of over 450+.</a:t>
            </a:r>
            <a:endParaRPr lang="en-US"/>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July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$175M+</a:t>
            </a:r>
            <a:endParaRPr lang="en-US">
              <a:solidFill>
                <a:prstClr val="black"/>
              </a:solidFill>
              <a:ea typeface="Calibri"/>
              <a:cs typeface="Calibri"/>
            </a:endParaRPr>
          </a:p>
          <a:p>
            <a:pPr>
              <a:defRPr/>
            </a:pPr>
            <a:r>
              <a:rPr lang="en-US" b="1">
                <a:solidFill>
                  <a:prstClr val="black"/>
                </a:solidFill>
                <a:ea typeface="Calibri"/>
                <a:cs typeface="Calibri"/>
              </a:rPr>
              <a:t>Key Scope: </a:t>
            </a:r>
            <a:r>
              <a:rPr lang="en-US">
                <a:solidFill>
                  <a:prstClr val="black"/>
                </a:solidFill>
                <a:ea typeface="+mn-lt"/>
                <a:cs typeface="+mn-lt"/>
              </a:rPr>
              <a:t>Security Guards</a:t>
            </a:r>
          </a:p>
          <a:p>
            <a:pPr>
              <a:defRPr/>
            </a:pPr>
            <a:r>
              <a:rPr lang="en-US" b="1">
                <a:solidFill>
                  <a:prstClr val="black"/>
                </a:solidFill>
                <a:ea typeface="Calibri"/>
                <a:cs typeface="Calibri"/>
              </a:rPr>
              <a:t>Small Business Program Goal: </a:t>
            </a:r>
            <a:r>
              <a:rPr lang="en-US">
                <a:solidFill>
                  <a:prstClr val="black"/>
                </a:solidFill>
                <a:ea typeface="Calibri"/>
                <a:cs typeface="Calibri"/>
              </a:rPr>
              <a:t>6% MWBE</a:t>
            </a:r>
          </a:p>
          <a:p>
            <a:pPr>
              <a:defRPr/>
            </a:pPr>
            <a:r>
              <a:rPr lang="en-US" b="1">
                <a:solidFill>
                  <a:prstClr val="black"/>
                </a:solidFill>
                <a:ea typeface="Calibri"/>
                <a:cs typeface="Calibri"/>
              </a:rPr>
              <a:t>Project Manager: </a:t>
            </a:r>
            <a:r>
              <a:rPr lang="en-US">
                <a:solidFill>
                  <a:prstClr val="black"/>
                </a:solidFill>
                <a:ea typeface="Calibri"/>
                <a:cs typeface="Calibri"/>
              </a:rPr>
              <a:t>Matt Gomez-Peterson| </a:t>
            </a:r>
            <a:r>
              <a:rPr lang="en-US">
                <a:solidFill>
                  <a:prstClr val="black"/>
                </a:solidFill>
                <a:ea typeface="Calibri"/>
                <a:cs typeface="Calibri"/>
                <a:hlinkClick r:id="rId3">
                  <a:extLst>
                    <a:ext uri="{A12FA001-AC4F-418D-AE19-62706E023703}">
                      <ahyp:hlinkClr xmlns:ahyp="http://schemas.microsoft.com/office/drawing/2018/hyperlinkcolor" val="tx"/>
                    </a:ext>
                  </a:extLst>
                </a:hlinkClick>
              </a:rPr>
              <a:t>matthew.gomez-peterson@flydenver.com</a:t>
            </a:r>
            <a:r>
              <a:rPr lang="en-US">
                <a:solidFill>
                  <a:prstClr val="black"/>
                </a:solidFill>
                <a:ea typeface="Calibri"/>
                <a:cs typeface="Calibri"/>
              </a:rPr>
              <a:t>  </a:t>
            </a:r>
            <a:endParaRPr lang="en-US">
              <a:solidFill>
                <a:prstClr val="black"/>
              </a:solidFill>
            </a:endParaRPr>
          </a:p>
        </p:txBody>
      </p:sp>
    </p:spTree>
    <p:extLst>
      <p:ext uri="{BB962C8B-B14F-4D97-AF65-F5344CB8AC3E}">
        <p14:creationId xmlns:p14="http://schemas.microsoft.com/office/powerpoint/2010/main" val="3697653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6FB7B-F610-1ECE-295D-94F5D095147D}"/>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5C7398A0-E4F5-6F28-F492-EF00763CC4B0}"/>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Enterprise Analytics &amp; Measurement Services</a:t>
            </a:r>
            <a:br>
              <a:rPr lang="en-US" sz="3600" b="0" i="0" u="none" strike="noStrike" kern="1200" cap="none" spc="0" normalizeH="0" baseline="0" noProof="0">
                <a:ln>
                  <a:noFill/>
                </a:ln>
                <a:effectLst/>
                <a:uLnTx/>
                <a:uFillTx/>
                <a:latin typeface="Calibri Light"/>
                <a:ea typeface="Calibri Light"/>
                <a:cs typeface="Calibri Light"/>
              </a:rPr>
            </a:br>
            <a:r>
              <a:rPr lang="en-US" sz="3600">
                <a:solidFill>
                  <a:schemeClr val="bg1"/>
                </a:solidFill>
                <a:ea typeface="Calibri Light"/>
                <a:cs typeface="Calibri Light"/>
              </a:rPr>
              <a:t> </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2922851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69D7-06FB-2DF0-E010-65430CEF8DFD}"/>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5AA7790C-89E5-C412-0D03-59FDD32FCA59}"/>
              </a:ext>
            </a:extLst>
          </p:cNvPr>
          <p:cNvSpPr>
            <a:spLocks noGrp="1"/>
          </p:cNvSpPr>
          <p:nvPr>
            <p:ph type="title" idx="4294967295"/>
          </p:nvPr>
        </p:nvSpPr>
        <p:spPr>
          <a:xfrm>
            <a:off x="703950" y="45607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Enterprise Analytics &amp; Measurement Services</a:t>
            </a:r>
          </a:p>
        </p:txBody>
      </p:sp>
      <p:sp>
        <p:nvSpPr>
          <p:cNvPr id="3" name="TextBox 2">
            <a:extLst>
              <a:ext uri="{FF2B5EF4-FFF2-40B4-BE49-F238E27FC236}">
                <a16:creationId xmlns:a16="http://schemas.microsoft.com/office/drawing/2014/main" id="{21155BEA-403E-9B36-3AA4-30359691A702}"/>
              </a:ext>
              <a:ext uri="{C183D7F6-B498-43B3-948B-1728B52AA6E4}">
                <adec:decorative xmlns:adec="http://schemas.microsoft.com/office/drawing/2017/decorative" val="0"/>
              </a:ext>
            </a:extLst>
          </p:cNvPr>
          <p:cNvSpPr txBox="1"/>
          <p:nvPr/>
        </p:nvSpPr>
        <p:spPr>
          <a:xfrm>
            <a:off x="546044" y="1191696"/>
            <a:ext cx="10653861" cy="5078313"/>
          </a:xfrm>
          <a:prstGeom prst="rect">
            <a:avLst/>
          </a:prstGeom>
          <a:noFill/>
        </p:spPr>
        <p:txBody>
          <a:bodyPr wrap="square" lIns="91440" tIns="45720" rIns="91440" bIns="45720" anchor="t">
            <a:spAutoFit/>
          </a:bodyPr>
          <a:lstStyle/>
          <a:p>
            <a:r>
              <a:rPr lang="en-US" sz="1600">
                <a:ea typeface="+mn-lt"/>
                <a:cs typeface="+mn-lt"/>
              </a:rPr>
              <a:t>Enterprise Analytics &amp; Measurement Services (EAMS) is a multi‑award, on‑call services contract providing specialized analytics and measurement‑system expertise to support historical, real‑time, and predictive insights across airport operations and enterprise use cases.</a:t>
            </a:r>
          </a:p>
          <a:p>
            <a:endParaRPr lang="en-US" sz="1600">
              <a:solidFill>
                <a:prstClr val="black"/>
              </a:solidFill>
              <a:ea typeface="Calibri"/>
              <a:cs typeface="Calibri"/>
            </a:endParaRPr>
          </a:p>
          <a:p>
            <a:r>
              <a:rPr lang="en-US" sz="1600">
                <a:solidFill>
                  <a:prstClr val="black"/>
                </a:solidFill>
                <a:ea typeface="Calibri"/>
                <a:cs typeface="Calibri"/>
              </a:rPr>
              <a:t>Vendors may propose on one or more scope areas based on their specialization — bidding on the full scope is not required. This structure is designed to encourage participation from niche firms with deep expertise in specific disciplines. Individual task orders will vary in size based on the scope of each engagement.</a:t>
            </a:r>
          </a:p>
          <a:p>
            <a:endParaRPr lang="en-US" sz="1600">
              <a:solidFill>
                <a:prstClr val="black"/>
              </a:solidFill>
              <a:ea typeface="Calibri"/>
              <a:cs typeface="Calibri"/>
            </a:endParaRPr>
          </a:p>
          <a:p>
            <a:endParaRPr lang="en-US" sz="1600">
              <a:solidFill>
                <a:prstClr val="black"/>
              </a:solidFill>
              <a:ea typeface="Calibri"/>
              <a:cs typeface="Calibri"/>
            </a:endParaRPr>
          </a:p>
          <a:p>
            <a:r>
              <a:rPr kumimoji="0" lang="en-US" sz="1600" b="1" i="0" u="none" strike="noStrike" kern="1200" cap="none" spc="0" normalizeH="0" baseline="0" noProof="0">
                <a:ln>
                  <a:noFill/>
                </a:ln>
                <a:solidFill>
                  <a:prstClr val="black"/>
                </a:solidFill>
                <a:effectLst/>
                <a:uLnTx/>
                <a:uFillTx/>
                <a:ea typeface="+mn-ea"/>
                <a:cs typeface="Calibri"/>
              </a:rPr>
              <a:t>KEY INFORMATION </a:t>
            </a:r>
            <a:endParaRPr kumimoji="0" lang="en-US" sz="1600" b="1"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Calibri"/>
              </a:rPr>
              <a:t>Anticipated Advertisement Date: </a:t>
            </a:r>
            <a:r>
              <a:rPr kumimoji="0" lang="en-US" sz="1600" b="0" i="0" u="none" strike="noStrike" kern="1200" cap="none" spc="0" normalizeH="0" baseline="0" noProof="0">
                <a:ln>
                  <a:noFill/>
                </a:ln>
                <a:solidFill>
                  <a:prstClr val="black"/>
                </a:solidFill>
                <a:effectLst/>
                <a:uLnTx/>
                <a:uFillTx/>
                <a:ea typeface="+mn-ea"/>
                <a:cs typeface="Calibri"/>
              </a:rPr>
              <a:t> </a:t>
            </a:r>
            <a:r>
              <a:rPr lang="en-US" sz="1600">
                <a:solidFill>
                  <a:prstClr val="black"/>
                </a:solidFill>
                <a:cs typeface="Calibri"/>
              </a:rPr>
              <a:t>Q2 2026</a:t>
            </a:r>
            <a:endParaRPr kumimoji="0" lang="en-US" sz="1600" b="0" i="0" u="none" strike="noStrike" kern="1200" cap="none" spc="0" normalizeH="0" baseline="0" noProof="0">
              <a:ln>
                <a:noFill/>
              </a:ln>
              <a:solidFill>
                <a:prstClr val="black"/>
              </a:solidFill>
              <a:effectLst/>
              <a:uLnTx/>
              <a:uFillTx/>
              <a:ea typeface="Calibri"/>
              <a:cs typeface="Calibri"/>
            </a:endParaRPr>
          </a:p>
          <a:p>
            <a:pPr>
              <a:defRPr/>
            </a:pPr>
            <a:r>
              <a:rPr kumimoji="0" lang="en-US" sz="1600" b="1" i="0" u="none" strike="noStrike" kern="1200" cap="none" spc="0" normalizeH="0" baseline="0" noProof="0">
                <a:ln>
                  <a:noFill/>
                </a:ln>
                <a:solidFill>
                  <a:prstClr val="black"/>
                </a:solidFill>
                <a:effectLst/>
                <a:uLnTx/>
                <a:uFillTx/>
                <a:ea typeface="+mn-ea"/>
                <a:cs typeface="Calibri"/>
              </a:rPr>
              <a:t>Estimated Project Value: </a:t>
            </a:r>
            <a:r>
              <a:rPr lang="en-US" sz="1600">
                <a:solidFill>
                  <a:prstClr val="black"/>
                </a:solidFill>
                <a:ea typeface="+mn-lt"/>
                <a:cs typeface="+mn-lt"/>
              </a:rPr>
              <a:t>$3M to $5M</a:t>
            </a:r>
          </a:p>
          <a:p>
            <a:pPr>
              <a:defRPr/>
            </a:pPr>
            <a:r>
              <a:rPr lang="en-US" sz="1600" b="1">
                <a:solidFill>
                  <a:prstClr val="black"/>
                </a:solidFill>
                <a:ea typeface="Calibri"/>
                <a:cs typeface="Calibri"/>
              </a:rPr>
              <a:t>Small Business Program Goal: TBD</a:t>
            </a:r>
            <a:endParaRPr lang="en-US" sz="1600" b="1">
              <a:solidFill>
                <a:prstClr val="black"/>
              </a:solidFill>
              <a:ea typeface="+mn-lt"/>
              <a:cs typeface="+mn-lt"/>
            </a:endParaRPr>
          </a:p>
          <a:p>
            <a:pPr>
              <a:defRPr/>
            </a:pPr>
            <a:r>
              <a:rPr lang="en-US" sz="1600" b="1">
                <a:solidFill>
                  <a:prstClr val="black"/>
                </a:solidFill>
                <a:ea typeface="Calibri"/>
                <a:cs typeface="Calibri"/>
              </a:rPr>
              <a:t>Key Scope: </a:t>
            </a:r>
            <a:endParaRPr lang="en-US" sz="1600">
              <a:solidFill>
                <a:prstClr val="black"/>
              </a:solidFill>
              <a:ea typeface="+mn-lt"/>
              <a:cs typeface="+mn-lt"/>
            </a:endParaRPr>
          </a:p>
          <a:p>
            <a:pPr>
              <a:defRPr/>
            </a:pPr>
            <a:r>
              <a:rPr lang="en-US" sz="1600">
                <a:solidFill>
                  <a:prstClr val="black"/>
                </a:solidFill>
                <a:ea typeface="+mn-lt"/>
                <a:cs typeface="+mn-lt"/>
              </a:rPr>
              <a:t>Required expertise: Data engineering; data science/predictive analytics; business intelligence/dashboard development; and measurement systems &amp; sensor analytics (e.g., CCTV/video analytics, LiDAR, IoT, Wi‑Fi/Bluetooth). Hard‑to‑recruit scopes: Senior data engineers (especially real‑time/streaming), applied data scientists, and specialists combining technical depth with airport/aviation operations experience</a:t>
            </a:r>
            <a:r>
              <a:rPr lang="en-US" sz="1600" b="1">
                <a:solidFill>
                  <a:prstClr val="black"/>
                </a:solidFill>
                <a:ea typeface="+mn-lt"/>
                <a:cs typeface="+mn-lt"/>
              </a:rPr>
              <a:t>. </a:t>
            </a:r>
          </a:p>
          <a:p>
            <a:pPr>
              <a:defRPr/>
            </a:pPr>
            <a:endParaRPr lang="en-US" sz="1600" b="1">
              <a:solidFill>
                <a:prstClr val="black"/>
              </a:solidFill>
              <a:ea typeface="Calibri"/>
              <a:cs typeface="Calibri"/>
            </a:endParaRPr>
          </a:p>
          <a:p>
            <a:pPr>
              <a:defRPr/>
            </a:pPr>
            <a:r>
              <a:rPr lang="en-US" sz="1600" b="1">
                <a:solidFill>
                  <a:prstClr val="black"/>
                </a:solidFill>
                <a:ea typeface="Calibri"/>
                <a:cs typeface="Calibri"/>
              </a:rPr>
              <a:t>Project Manager: </a:t>
            </a:r>
            <a:r>
              <a:rPr lang="en-US" sz="1600">
                <a:solidFill>
                  <a:prstClr val="black"/>
                </a:solidFill>
                <a:ea typeface="Calibri"/>
                <a:cs typeface="Calibri"/>
              </a:rPr>
              <a:t>Thomas Niland| thomas.niland@flydenver.com</a:t>
            </a:r>
            <a:endParaRPr lang="en-US" sz="1600">
              <a:solidFill>
                <a:prstClr val="black"/>
              </a:solidFill>
            </a:endParaRPr>
          </a:p>
        </p:txBody>
      </p:sp>
    </p:spTree>
    <p:extLst>
      <p:ext uri="{BB962C8B-B14F-4D97-AF65-F5344CB8AC3E}">
        <p14:creationId xmlns:p14="http://schemas.microsoft.com/office/powerpoint/2010/main" val="2825334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EF717-A562-EA09-14BC-EA2B70FB8A41}"/>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0AF362DF-7988-896D-6CF7-0FF4D7342981}"/>
              </a:ext>
            </a:extLst>
          </p:cNvPr>
          <p:cNvSpPr>
            <a:spLocks noGrp="1"/>
          </p:cNvSpPr>
          <p:nvPr>
            <p:ph type="title" idx="4294967295"/>
          </p:nvPr>
        </p:nvSpPr>
        <p:spPr>
          <a:xfrm>
            <a:off x="2405559" y="966893"/>
            <a:ext cx="9527361"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ea typeface="+mj-lt"/>
                <a:cs typeface="+mj-lt"/>
              </a:rPr>
              <a:t>DEN Learning Management System</a:t>
            </a:r>
            <a:br>
              <a:rPr lang="en-US" sz="3600" b="0" i="0" u="none" strike="noStrike" kern="1200" cap="none" spc="0" normalizeH="0" baseline="0" noProof="0">
                <a:ln>
                  <a:noFill/>
                </a:ln>
                <a:effectLst/>
                <a:uLnTx/>
                <a:uFillTx/>
                <a:latin typeface="Calibri Light"/>
                <a:ea typeface="Calibri Light"/>
                <a:cs typeface="Calibri Light"/>
              </a:rPr>
            </a:br>
            <a:r>
              <a:rPr lang="en-US" sz="3600">
                <a:solidFill>
                  <a:schemeClr val="bg1"/>
                </a:solidFill>
                <a:ea typeface="Calibri Light"/>
                <a:cs typeface="Calibri Light"/>
              </a:rPr>
              <a:t> </a:t>
            </a:r>
            <a:endParaRPr lang="en-US" sz="3600" b="0" i="0" u="none" strike="noStrike" kern="1200" cap="none" spc="0" normalizeH="0" baseline="0" noProof="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947889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38BFA-9680-9B72-8ABF-20290A87CDF9}"/>
            </a:ext>
          </a:extLst>
        </p:cNvPr>
        <p:cNvGrpSpPr/>
        <p:nvPr/>
      </p:nvGrpSpPr>
      <p:grpSpPr>
        <a:xfrm>
          <a:off x="0" y="0"/>
          <a:ext cx="0" cy="0"/>
          <a:chOff x="0" y="0"/>
          <a:chExt cx="0" cy="0"/>
        </a:xfrm>
      </p:grpSpPr>
      <p:sp>
        <p:nvSpPr>
          <p:cNvPr id="16" name="Text Placeholder 15" descr="2025 Tunnel Switchgear Heaving Remediation&#10;Six switchgear rooms in the East and West cores of ACON, BCON, and CCON have experienced soil heaving, causing damage to both equipment and enclosures. Additionally, ACON East and West sub-cores face significant water intrusion, impacting switchgear performance.&#10;&#10;Replace damaged switchgear and enclosures.&#10;Install new switchgear on elevated steel platforms anchored to the basement foundation to prevent future heaving impact.&#10;Construct code-compliant enclosures with fire-rated walls, fire suppression, and HVAC.&#10;Remove and replace heaved soil and repair room structures.&#10;Implement water mitigation at ACON sub-cores.&#10;&#10;KEY INFORMATION &#10;Anticipated Advertisement Date:  Q3-Q4&#10;Estimated Project Value: $10M to $49.99M&#10;Small Business Program Goal: TBD&#10;Key Scope/Industry: Electrical, Concrete, Masonry, Earthwork, Civil Utilities, Mechanical, Electrical, Plumbing&#10;Project Manager: Mark Tabugadir| mark.tabugadir@flydenver.com&#10;">
            <a:extLst>
              <a:ext uri="{FF2B5EF4-FFF2-40B4-BE49-F238E27FC236}">
                <a16:creationId xmlns:a16="http://schemas.microsoft.com/office/drawing/2014/main" id="{E97F450F-6D57-668F-A57D-4F0CAF9FE4E5}"/>
              </a:ext>
            </a:extLst>
          </p:cNvPr>
          <p:cNvSpPr>
            <a:spLocks noGrp="1"/>
          </p:cNvSpPr>
          <p:nvPr>
            <p:ph type="title" idx="4294967295"/>
          </p:nvPr>
        </p:nvSpPr>
        <p:spPr>
          <a:xfrm>
            <a:off x="769069" y="181752"/>
            <a:ext cx="110664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b="1">
                <a:solidFill>
                  <a:srgbClr val="440099"/>
                </a:solidFill>
                <a:ea typeface="+mj-lt"/>
                <a:cs typeface="+mj-lt"/>
              </a:rPr>
              <a:t>DEN Learning Management System Implementation, Integration, and Ongoing Support Services for FAA Part 139 Training</a:t>
            </a:r>
            <a:br>
              <a:rPr lang="en-US" sz="2800">
                <a:solidFill>
                  <a:srgbClr val="440099"/>
                </a:solidFill>
                <a:ea typeface="Calibri"/>
                <a:cs typeface="Calibri"/>
              </a:rPr>
            </a:br>
            <a:endParaRPr lang="en-US" sz="2800">
              <a:solidFill>
                <a:srgbClr val="440099"/>
              </a:solidFill>
              <a:latin typeface="+mn-lt"/>
              <a:ea typeface="+mn-ea"/>
              <a:cs typeface="+mn-cs"/>
            </a:endParaRPr>
          </a:p>
        </p:txBody>
      </p:sp>
      <p:sp>
        <p:nvSpPr>
          <p:cNvPr id="3" name="TextBox 2">
            <a:extLst>
              <a:ext uri="{FF2B5EF4-FFF2-40B4-BE49-F238E27FC236}">
                <a16:creationId xmlns:a16="http://schemas.microsoft.com/office/drawing/2014/main" id="{642EBBD7-7D69-361D-A1FD-FDB2CFD7352E}"/>
              </a:ext>
              <a:ext uri="{C183D7F6-B498-43B3-948B-1728B52AA6E4}">
                <adec:decorative xmlns:adec="http://schemas.microsoft.com/office/drawing/2017/decorative" val="0"/>
              </a:ext>
            </a:extLst>
          </p:cNvPr>
          <p:cNvSpPr txBox="1"/>
          <p:nvPr/>
        </p:nvSpPr>
        <p:spPr>
          <a:xfrm>
            <a:off x="769069" y="1507647"/>
            <a:ext cx="10653861" cy="3139321"/>
          </a:xfrm>
          <a:prstGeom prst="rect">
            <a:avLst/>
          </a:prstGeom>
          <a:noFill/>
        </p:spPr>
        <p:txBody>
          <a:bodyPr wrap="square" lIns="91440" tIns="45720" rIns="91440" bIns="45720" anchor="t">
            <a:spAutoFit/>
          </a:bodyPr>
          <a:lstStyle/>
          <a:p>
            <a:r>
              <a:rPr lang="en-US">
                <a:ea typeface="+mn-lt"/>
                <a:cs typeface="+mn-lt"/>
              </a:rPr>
              <a:t>Implement and integrate a DEN Learning Management System (LMS) to manage regulatory &amp; operational training (i.e., FAA Part 139, driver endorsements), reporting, and support. Deliverables include project plan (15 days post-NTP), configured LMS with integrations and UAT/go-live, plus ongoing maintenance and support. </a:t>
            </a:r>
          </a:p>
          <a:p>
            <a:endParaRPr lang="en-US" b="1">
              <a:solidFill>
                <a:prstClr val="black"/>
              </a:solidFill>
              <a:cs typeface="Calibri"/>
            </a:endParaRPr>
          </a:p>
          <a:p>
            <a:r>
              <a:rPr kumimoji="0" lang="en-US" b="1" i="0" u="none" strike="noStrike" kern="1200" cap="none" spc="0" normalizeH="0" baseline="0" noProof="0">
                <a:ln>
                  <a:noFill/>
                </a:ln>
                <a:solidFill>
                  <a:prstClr val="black"/>
                </a:solidFill>
                <a:effectLst/>
                <a:uLnTx/>
                <a:uFillTx/>
                <a:ea typeface="+mn-ea"/>
                <a:cs typeface="Calibri"/>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Anticipated Advertisement Date: </a:t>
            </a:r>
            <a:r>
              <a:rPr kumimoji="0" lang="en-US" b="0" i="0" u="none" strike="noStrike" kern="1200" cap="none" spc="0" normalizeH="0" baseline="0" noProof="0">
                <a:ln>
                  <a:noFill/>
                </a:ln>
                <a:solidFill>
                  <a:prstClr val="black"/>
                </a:solidFill>
                <a:effectLst/>
                <a:uLnTx/>
                <a:uFillTx/>
                <a:ea typeface="+mn-ea"/>
                <a:cs typeface="Calibri"/>
              </a:rPr>
              <a:t> </a:t>
            </a:r>
            <a:r>
              <a:rPr lang="en-US">
                <a:solidFill>
                  <a:prstClr val="black"/>
                </a:solidFill>
                <a:cs typeface="Calibri"/>
              </a:rPr>
              <a:t>Q2 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Calibri"/>
              </a:rPr>
              <a:t>Estimated Project Value: </a:t>
            </a:r>
            <a:r>
              <a:rPr lang="en-US">
                <a:solidFill>
                  <a:prstClr val="black"/>
                </a:solidFill>
                <a:ea typeface="+mn-lt"/>
                <a:cs typeface="+mn-lt"/>
              </a:rPr>
              <a:t>Less than $500K</a:t>
            </a:r>
          </a:p>
          <a:p>
            <a:pPr>
              <a:defRPr/>
            </a:pPr>
            <a:r>
              <a:rPr lang="en-US" b="1">
                <a:solidFill>
                  <a:prstClr val="black"/>
                </a:solidFill>
                <a:ea typeface="Calibri"/>
                <a:cs typeface="Calibri"/>
              </a:rPr>
              <a:t>Key Scope: </a:t>
            </a:r>
            <a:r>
              <a:rPr lang="en-US">
                <a:solidFill>
                  <a:prstClr val="black"/>
                </a:solidFill>
                <a:ea typeface="+mn-lt"/>
                <a:cs typeface="+mn-lt"/>
              </a:rPr>
              <a:t>Aviation training compliance SME (FAA Part 139), Accessibility specialist, Instructional Design/Learning Technologist (SCORM, </a:t>
            </a:r>
            <a:r>
              <a:rPr lang="en-US" err="1">
                <a:solidFill>
                  <a:prstClr val="black"/>
                </a:solidFill>
                <a:ea typeface="+mn-lt"/>
                <a:cs typeface="+mn-lt"/>
              </a:rPr>
              <a:t>xAPI</a:t>
            </a:r>
            <a:r>
              <a:rPr lang="en-US">
                <a:solidFill>
                  <a:prstClr val="black"/>
                </a:solidFill>
                <a:ea typeface="+mn-lt"/>
                <a:cs typeface="+mn-lt"/>
              </a:rPr>
              <a:t>, HTML5; ILT/VILT setup; surveys; training)</a:t>
            </a:r>
          </a:p>
          <a:p>
            <a:pPr>
              <a:defRPr/>
            </a:pPr>
            <a:r>
              <a:rPr lang="en-US" b="1">
                <a:solidFill>
                  <a:prstClr val="black"/>
                </a:solidFill>
                <a:ea typeface="Calibri"/>
                <a:cs typeface="Calibri"/>
              </a:rPr>
              <a:t>Small Business Program Goal: </a:t>
            </a:r>
            <a:r>
              <a:rPr lang="en-US">
                <a:solidFill>
                  <a:prstClr val="black"/>
                </a:solidFill>
                <a:ea typeface="Calibri"/>
                <a:cs typeface="Calibri"/>
              </a:rPr>
              <a:t>None</a:t>
            </a:r>
          </a:p>
          <a:p>
            <a:pPr>
              <a:defRPr/>
            </a:pPr>
            <a:r>
              <a:rPr lang="en-US" b="1">
                <a:solidFill>
                  <a:prstClr val="black"/>
                </a:solidFill>
                <a:ea typeface="Calibri"/>
                <a:cs typeface="Calibri"/>
              </a:rPr>
              <a:t>Project Manager: </a:t>
            </a:r>
            <a:r>
              <a:rPr lang="en-US">
                <a:solidFill>
                  <a:prstClr val="black"/>
                </a:solidFill>
                <a:ea typeface="Calibri"/>
                <a:cs typeface="Calibri"/>
              </a:rPr>
              <a:t>Tony Diaz| tony.diaz@flydenver.com</a:t>
            </a:r>
            <a:endParaRPr lang="en-US">
              <a:solidFill>
                <a:prstClr val="black"/>
              </a:solidFill>
            </a:endParaRPr>
          </a:p>
        </p:txBody>
      </p:sp>
    </p:spTree>
    <p:extLst>
      <p:ext uri="{BB962C8B-B14F-4D97-AF65-F5344CB8AC3E}">
        <p14:creationId xmlns:p14="http://schemas.microsoft.com/office/powerpoint/2010/main" val="3738404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F2EA-5663-2DFE-EEC5-C7A7AE5DEE1D}"/>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EAF9C898-9C0B-ABC3-698B-A7E93F680933}"/>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Multiple Maintenance Opportunities</a:t>
            </a:r>
            <a:br>
              <a:rPr lang="en-US" sz="3600" b="0" i="0" u="none" strike="noStrike" kern="1200" cap="none" spc="0" normalizeH="0" baseline="0" noProof="0">
                <a:ln>
                  <a:noFill/>
                </a:ln>
                <a:effectLst/>
                <a:uLnTx/>
                <a:uFillTx/>
                <a:latin typeface="Calibri Light"/>
                <a:ea typeface="Calibri Light"/>
                <a:cs typeface="Calibri Light"/>
              </a:rPr>
            </a:br>
            <a:r>
              <a:rPr lang="en-US" sz="3600">
                <a:solidFill>
                  <a:schemeClr val="bg1"/>
                </a:solidFill>
                <a:latin typeface="Calibri Light"/>
                <a:ea typeface="Calibri Light"/>
                <a:cs typeface="Calibri Light"/>
              </a:rPr>
              <a:t> </a:t>
            </a:r>
            <a:endParaRPr lang="en-US" sz="3600" b="0" i="0" u="none" strike="noStrike" kern="1200" cap="none" spc="0" normalizeH="0" baseline="0" noProof="0">
              <a:ln>
                <a:noFill/>
              </a:ln>
              <a:solidFill>
                <a:schemeClr val="bg1"/>
              </a:solidFill>
              <a:effectLst/>
              <a:uLnTx/>
              <a:uFillTx/>
              <a:latin typeface="Calibri Light"/>
              <a:ea typeface="Calibri"/>
              <a:cs typeface="Calibri"/>
            </a:endParaRPr>
          </a:p>
        </p:txBody>
      </p:sp>
    </p:spTree>
    <p:extLst>
      <p:ext uri="{BB962C8B-B14F-4D97-AF65-F5344CB8AC3E}">
        <p14:creationId xmlns:p14="http://schemas.microsoft.com/office/powerpoint/2010/main" val="4274476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4D51B-815C-925F-6BE9-1A20B109DF52}"/>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6F28196B-146E-A03B-FEC2-27589D326F67}"/>
              </a:ext>
            </a:extLst>
          </p:cNvPr>
          <p:cNvSpPr>
            <a:spLocks noGrp="1"/>
          </p:cNvSpPr>
          <p:nvPr>
            <p:ph type="title" idx="4294967295"/>
          </p:nvPr>
        </p:nvSpPr>
        <p:spPr>
          <a:xfrm>
            <a:off x="771858" y="305863"/>
            <a:ext cx="9286542"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buFont typeface="Arial" panose="020B0604020202020204" pitchFamily="34" charset="0"/>
              <a:defRPr/>
            </a:pPr>
            <a:r>
              <a:rPr lang="en-US" sz="2800">
                <a:solidFill>
                  <a:srgbClr val="440099"/>
                </a:solidFill>
                <a:latin typeface="+mn-lt"/>
                <a:ea typeface="+mn-ea"/>
                <a:cs typeface="+mn-cs"/>
              </a:rPr>
              <a:t>DEN Security Gates Emergency Repair Services</a:t>
            </a:r>
            <a:endParaRPr lang="en-US">
              <a:ea typeface="+mn-ea"/>
              <a:cs typeface="+mn-cs"/>
            </a:endParaRPr>
          </a:p>
        </p:txBody>
      </p:sp>
      <p:sp>
        <p:nvSpPr>
          <p:cNvPr id="3" name="TextBox 2">
            <a:extLst>
              <a:ext uri="{FF2B5EF4-FFF2-40B4-BE49-F238E27FC236}">
                <a16:creationId xmlns:a16="http://schemas.microsoft.com/office/drawing/2014/main" id="{0D3BF9D1-8BCD-533E-63BA-1E4F781F8365}"/>
              </a:ext>
              <a:ext uri="{C183D7F6-B498-43B3-948B-1728B52AA6E4}">
                <adec:decorative xmlns:adec="http://schemas.microsoft.com/office/drawing/2017/decorative" val="0"/>
              </a:ext>
            </a:extLst>
          </p:cNvPr>
          <p:cNvSpPr txBox="1"/>
          <p:nvPr/>
        </p:nvSpPr>
        <p:spPr>
          <a:xfrm>
            <a:off x="771858" y="1178641"/>
            <a:ext cx="9512421" cy="6463308"/>
          </a:xfrm>
          <a:prstGeom prst="rect">
            <a:avLst/>
          </a:prstGeom>
          <a:noFill/>
        </p:spPr>
        <p:txBody>
          <a:bodyPr wrap="square" lIns="91440" tIns="45720" rIns="91440" bIns="45720" anchor="t">
            <a:spAutoFit/>
          </a:bodyPr>
          <a:lstStyle/>
          <a:p>
            <a:pPr>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Provide</a:t>
            </a:r>
            <a:r>
              <a:rPr lang="en-US" sz="1600">
                <a:solidFill>
                  <a:prstClr val="black"/>
                </a:solidFill>
                <a:latin typeface="Calibri" panose="020F0502020204030204"/>
                <a:ea typeface="Calibri" panose="020F0502020204030204"/>
                <a:cs typeface="Calibri" panose="020F0502020204030204"/>
              </a:rPr>
              <a:t> </a:t>
            </a: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emergency</a:t>
            </a:r>
            <a:r>
              <a:rPr lang="en-US" sz="1600">
                <a:solidFill>
                  <a:prstClr val="black"/>
                </a:solidFill>
                <a:latin typeface="Calibri" panose="020F0502020204030204"/>
                <a:ea typeface="Calibri" panose="020F0502020204030204"/>
                <a:cs typeface="Calibri" panose="020F0502020204030204"/>
              </a:rPr>
              <a:t> repair services</a:t>
            </a: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 to extend the life of DEN’s electric security gates</a:t>
            </a:r>
            <a:r>
              <a:rPr lang="en-US" sz="1600">
                <a:solidFill>
                  <a:prstClr val="black"/>
                </a:solidFill>
                <a:latin typeface="Calibri" panose="020F0502020204030204"/>
                <a:ea typeface="Calibri" panose="020F0502020204030204"/>
                <a:cs typeface="Calibri" panose="020F0502020204030204"/>
              </a:rPr>
              <a:t> </a:t>
            </a:r>
            <a:r>
              <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that may impact public safety and airport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Scope includes</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prstClr val="black"/>
                </a:solidFill>
                <a:latin typeface="Calibri" panose="020F0502020204030204"/>
              </a:rPr>
              <a:t>Corrective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maintenance</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Emergency repair services</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Gate and gate operator installation/removal</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Troubleshooting and diagnostics</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PLC (Programmable Logic Controller) experience required</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Qualifications:</a:t>
            </a:r>
            <a:endPar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Provide personnel skilled in diagnosing technical issues with complex gate system</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Familiarization with DEN's preferred manufacturers for new and replacement parts</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rPr>
              <a:t>KEY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rPr>
              <a:t>Anticipated Advertisement Date:  </a:t>
            </a:r>
            <a:r>
              <a:rPr lang="en-US" sz="1600">
                <a:solidFill>
                  <a:prstClr val="black"/>
                </a:solidFill>
                <a:latin typeface="Calibri" panose="020F0502020204030204"/>
                <a:ea typeface="Calibri"/>
                <a:cs typeface="Calibri"/>
              </a:rPr>
              <a:t>Q3</a:t>
            </a:r>
            <a:r>
              <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rPr>
              <a:t> 2026 </a:t>
            </a:r>
            <a:endParaRPr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rPr>
              <a:t>Estimated Project Value: </a:t>
            </a:r>
            <a:r>
              <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lang="en-US" sz="1600">
                <a:solidFill>
                  <a:prstClr val="black"/>
                </a:solidFill>
                <a:latin typeface="Calibri" panose="020F0502020204030204"/>
              </a:rPr>
              <a:t>500K</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to </a:t>
            </a:r>
            <a:r>
              <a:rPr lang="en-US" sz="1600">
                <a:solidFill>
                  <a:prstClr val="black"/>
                </a:solidFill>
                <a:latin typeface="Calibri" panose="020F0502020204030204"/>
              </a:rPr>
              <a:t>$1.99M</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a:defRPr/>
            </a:pPr>
            <a:r>
              <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rPr>
              <a:t>Small Business Program Goal: </a:t>
            </a:r>
            <a:r>
              <a:rPr lang="en-US" sz="1600" b="1">
                <a:solidFill>
                  <a:prstClr val="black"/>
                </a:solidFill>
                <a:latin typeface="Calibri" panose="020F0502020204030204"/>
                <a:ea typeface="Calibri"/>
                <a:cs typeface="Calibri"/>
              </a:rPr>
              <a:t>No Goal</a:t>
            </a:r>
            <a:endParaRPr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rPr>
              <a:t>Key Industry:</a:t>
            </a:r>
            <a:r>
              <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rPr>
              <a:t> Mechanical, Welding, Logical Programming (PLC Technicians), Electrical, Emergency Services/Rapid Response </a:t>
            </a:r>
          </a:p>
          <a:p>
            <a:pPr>
              <a:defRPr/>
            </a:pPr>
            <a:endParaRPr lang="en-US" sz="1600" b="1">
              <a:solidFill>
                <a:prstClr val="black"/>
              </a:solidFill>
              <a:latin typeface="Calibri" panose="020F0502020204030204"/>
              <a:ea typeface="Calibri"/>
              <a:cs typeface="Calibri"/>
            </a:endParaRPr>
          </a:p>
          <a:p>
            <a:pPr>
              <a:defRPr/>
            </a:pPr>
            <a:r>
              <a:rPr lang="en-US" sz="1600" b="1">
                <a:solidFill>
                  <a:prstClr val="black"/>
                </a:solidFill>
                <a:latin typeface="Calibri" panose="020F0502020204030204"/>
                <a:ea typeface="Calibri"/>
                <a:cs typeface="Calibri"/>
              </a:rPr>
              <a:t>Project</a:t>
            </a:r>
            <a:r>
              <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rPr>
              <a:t> Manager​: </a:t>
            </a:r>
            <a:r>
              <a:rPr lang="en-US" sz="1600">
                <a:solidFill>
                  <a:prstClr val="black"/>
                </a:solidFill>
                <a:latin typeface="Calibri" panose="020F0502020204030204"/>
                <a:ea typeface="Calibri"/>
                <a:cs typeface="Calibri"/>
              </a:rPr>
              <a:t>Cara</a:t>
            </a:r>
            <a:r>
              <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rPr>
              <a:t> </a:t>
            </a:r>
            <a:r>
              <a:rPr lang="en-US" sz="1600">
                <a:solidFill>
                  <a:prstClr val="black"/>
                </a:solidFill>
                <a:latin typeface="Calibri" panose="020F0502020204030204"/>
                <a:ea typeface="Calibri"/>
                <a:cs typeface="Calibri"/>
              </a:rPr>
              <a:t>James </a:t>
            </a:r>
            <a:r>
              <a:rPr kumimoji="0" lang="en-US" sz="1600" b="1" i="0" u="none" strike="noStrike" kern="1200" cap="none" spc="0" normalizeH="0" baseline="0" noProof="0">
                <a:ln>
                  <a:noFill/>
                </a:ln>
                <a:solidFill>
                  <a:prstClr val="black"/>
                </a:solidFill>
                <a:effectLst/>
                <a:uLnTx/>
                <a:uFillTx/>
                <a:latin typeface="Calibri" panose="020F0502020204030204"/>
                <a:ea typeface="Calibri"/>
                <a:cs typeface="Calibri"/>
              </a:rPr>
              <a:t>| </a:t>
            </a:r>
            <a:r>
              <a:rPr lang="en-US" sz="1600">
                <a:solidFill>
                  <a:srgbClr val="323130"/>
                </a:solidFill>
                <a:latin typeface="Calibri" panose="020F0502020204030204"/>
                <a:ea typeface="Calibri"/>
                <a:cs typeface="Calibri"/>
                <a:hlinkClick r:id="rId3"/>
              </a:rPr>
              <a:t>Cara.James</a:t>
            </a:r>
            <a:r>
              <a:rPr kumimoji="0" lang="en-US" sz="1600" b="0" i="0" u="none" strike="noStrike" kern="1200" cap="none" spc="0" normalizeH="0" baseline="0" noProof="0">
                <a:ln>
                  <a:noFill/>
                </a:ln>
                <a:solidFill>
                  <a:srgbClr val="323130"/>
                </a:solidFill>
                <a:effectLst/>
                <a:uLnTx/>
                <a:uFillTx/>
                <a:latin typeface="Calibri" panose="020F0502020204030204"/>
                <a:ea typeface="Calibri"/>
                <a:cs typeface="Calibri"/>
                <a:hlinkClick r:id="rId3"/>
              </a:rPr>
              <a:t>@flydenver.com</a:t>
            </a:r>
            <a:endParaRPr lang="en-US">
              <a:hlinkClick r:id="rId3"/>
            </a:endParaRPr>
          </a:p>
          <a:p>
            <a:pPr>
              <a:defRPr/>
            </a:pPr>
            <a:endParaRPr lang="en-US" sz="1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914400">
              <a:lnSpc>
                <a:spcPct val="100000"/>
              </a:lnSpc>
              <a:spcBef>
                <a:spcPts val="0"/>
              </a:spcBef>
              <a:spcAft>
                <a:spcPts val="0"/>
              </a:spcAft>
              <a:buClrTx/>
              <a:buSzTx/>
              <a:buFontTx/>
              <a:buNone/>
              <a:tabLst/>
              <a:defRPr/>
            </a:pPr>
            <a:endParaRPr lang="en-US" sz="1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a:defRPr/>
            </a:pPr>
            <a:endParaRPr lang="en-US" sz="1600">
              <a:solidFill>
                <a:srgbClr val="323130"/>
              </a:solidFill>
              <a:latin typeface="Calibri" panose="020F0502020204030204"/>
              <a:ea typeface="Calibri"/>
              <a:cs typeface="Calibri"/>
            </a:endParaRPr>
          </a:p>
          <a:p>
            <a:pPr>
              <a:defRPr/>
            </a:pPr>
            <a:endParaRPr lang="en-US" sz="1400">
              <a:solidFill>
                <a:srgbClr val="323130"/>
              </a:solidFill>
              <a:latin typeface="Calibri" panose="020F0502020204030204"/>
              <a:ea typeface="Calibri"/>
              <a:cs typeface="Calibri"/>
            </a:endParaRPr>
          </a:p>
        </p:txBody>
      </p:sp>
    </p:spTree>
    <p:extLst>
      <p:ext uri="{BB962C8B-B14F-4D97-AF65-F5344CB8AC3E}">
        <p14:creationId xmlns:p14="http://schemas.microsoft.com/office/powerpoint/2010/main" val="3366343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Who’s in the Audience&#10;&#10;Please take a few minutes to introduce yourself, describe your company, and specify the projects you are interested in. This information will be shared with all attendees in a follow-up email, which will also include the registration list and presentations. Additionally, it will be posted on our website at www.flydenver.com/business-and-community/commerce-hub/outreach-and-engagement/#pastevents &#10;&#10;Go to https://forms.office.com/r/vb1nJEvmxH&#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770438" y="431214"/>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Project Interest Form</a:t>
            </a:r>
          </a:p>
        </p:txBody>
      </p:sp>
      <p:sp>
        <p:nvSpPr>
          <p:cNvPr id="3" name="TextBox 2">
            <a:extLst>
              <a:ext uri="{FF2B5EF4-FFF2-40B4-BE49-F238E27FC236}">
                <a16:creationId xmlns:a16="http://schemas.microsoft.com/office/drawing/2014/main" id="{BC4C6CC7-72F2-44FC-6D21-14DA37010207}"/>
              </a:ext>
              <a:ext uri="{C183D7F6-B498-43B3-948B-1728B52AA6E4}">
                <adec:decorative xmlns:adec="http://schemas.microsoft.com/office/drawing/2017/decorative" val="1"/>
              </a:ext>
            </a:extLst>
          </p:cNvPr>
          <p:cNvSpPr txBox="1"/>
          <p:nvPr/>
        </p:nvSpPr>
        <p:spPr>
          <a:xfrm>
            <a:off x="770438" y="1333713"/>
            <a:ext cx="9152159" cy="1200329"/>
          </a:xfrm>
          <a:prstGeom prst="rect">
            <a:avLst/>
          </a:prstGeom>
          <a:noFill/>
        </p:spPr>
        <p:txBody>
          <a:bodyPr wrap="square">
            <a:spAutoFit/>
          </a:bodyPr>
          <a:lstStyle/>
          <a:p>
            <a:r>
              <a:rPr lang="en-US"/>
              <a:t>Please take a few minutes to introduce yourself, describe your company, and specify the projects you are interested in. This information will be shared with all attendees in a follow-up email, including the registration list and presentations. Additionally, it will be posted on our website at </a:t>
            </a:r>
            <a:r>
              <a:rPr lang="en-US">
                <a:hlinkClick r:id="rId3"/>
              </a:rPr>
              <a:t>www.flydenver.com/business-and-community/outreach-and-engagement/#pastevents</a:t>
            </a:r>
            <a:r>
              <a:rPr lang="en-US"/>
              <a:t> </a:t>
            </a:r>
          </a:p>
        </p:txBody>
      </p:sp>
      <p:pic>
        <p:nvPicPr>
          <p:cNvPr id="2" name="Picture 1" descr="https://forms.office.com/r/vb1nJEvmxH">
            <a:extLst>
              <a:ext uri="{FF2B5EF4-FFF2-40B4-BE49-F238E27FC236}">
                <a16:creationId xmlns:a16="http://schemas.microsoft.com/office/drawing/2014/main" id="{2B3FAF1E-12FB-C969-44FE-218ED73644A9}"/>
              </a:ext>
            </a:extLst>
          </p:cNvPr>
          <p:cNvPicPr>
            <a:picLocks noChangeAspect="1"/>
          </p:cNvPicPr>
          <p:nvPr/>
        </p:nvPicPr>
        <p:blipFill>
          <a:blip r:embed="rId4"/>
          <a:stretch>
            <a:fillRect/>
          </a:stretch>
        </p:blipFill>
        <p:spPr>
          <a:xfrm>
            <a:off x="4719647" y="4085224"/>
            <a:ext cx="1253738" cy="1253738"/>
          </a:xfrm>
          <a:prstGeom prst="rect">
            <a:avLst/>
          </a:prstGeom>
        </p:spPr>
      </p:pic>
      <p:sp>
        <p:nvSpPr>
          <p:cNvPr id="5" name="TextBox 4">
            <a:extLst>
              <a:ext uri="{FF2B5EF4-FFF2-40B4-BE49-F238E27FC236}">
                <a16:creationId xmlns:a16="http://schemas.microsoft.com/office/drawing/2014/main" id="{AFE13467-AD9E-214E-2D05-4C9C0E5889B3}"/>
              </a:ext>
            </a:extLst>
          </p:cNvPr>
          <p:cNvSpPr txBox="1"/>
          <p:nvPr/>
        </p:nvSpPr>
        <p:spPr>
          <a:xfrm>
            <a:off x="1986599" y="3429000"/>
            <a:ext cx="6719835" cy="584775"/>
          </a:xfrm>
          <a:prstGeom prst="rect">
            <a:avLst/>
          </a:prstGeom>
          <a:noFill/>
        </p:spPr>
        <p:txBody>
          <a:bodyPr wrap="square">
            <a:spAutoFit/>
          </a:bodyPr>
          <a:lstStyle/>
          <a:p>
            <a:pPr algn="ctr"/>
            <a:r>
              <a:rPr lang="en-US" sz="3200" b="1">
                <a:solidFill>
                  <a:srgbClr val="E35B2A"/>
                </a:solidFill>
              </a:rPr>
              <a:t>Complete Your Project Interest Form</a:t>
            </a:r>
          </a:p>
        </p:txBody>
      </p:sp>
    </p:spTree>
    <p:extLst>
      <p:ext uri="{BB962C8B-B14F-4D97-AF65-F5344CB8AC3E}">
        <p14:creationId xmlns:p14="http://schemas.microsoft.com/office/powerpoint/2010/main" val="3513850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27A83-6450-DAD8-C23A-529B014C9C00}"/>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6B87E075-F89A-47F8-BE91-3C2F06421ECB}"/>
              </a:ext>
            </a:extLst>
          </p:cNvPr>
          <p:cNvSpPr>
            <a:spLocks noGrp="1"/>
          </p:cNvSpPr>
          <p:nvPr>
            <p:ph type="title" idx="4294967295"/>
          </p:nvPr>
        </p:nvSpPr>
        <p:spPr>
          <a:xfrm>
            <a:off x="858812" y="171169"/>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2800">
                <a:solidFill>
                  <a:srgbClr val="440099"/>
                </a:solidFill>
                <a:latin typeface="+mn-lt"/>
                <a:ea typeface="+mn-ea"/>
                <a:cs typeface="+mn-cs"/>
              </a:rPr>
              <a:t>HVAC Coil Cleaning, Air Filter Replacement, and Preventative Maintenance</a:t>
            </a:r>
            <a:endParaRPr lang="en-US">
              <a:ea typeface="Calibri Light"/>
              <a:cs typeface="Calibri Light"/>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2D389C31-4E52-381B-C491-D1235CBB0E3C}"/>
              </a:ext>
              <a:ext uri="{C183D7F6-B498-43B3-948B-1728B52AA6E4}">
                <adec:decorative xmlns:adec="http://schemas.microsoft.com/office/drawing/2017/decorative" val="0"/>
              </a:ext>
            </a:extLst>
          </p:cNvPr>
          <p:cNvSpPr txBox="1"/>
          <p:nvPr/>
        </p:nvSpPr>
        <p:spPr>
          <a:xfrm>
            <a:off x="858812" y="1455525"/>
            <a:ext cx="9512421" cy="4247317"/>
          </a:xfrm>
          <a:prstGeom prst="rect">
            <a:avLst/>
          </a:prstGeom>
          <a:noFill/>
        </p:spPr>
        <p:txBody>
          <a:bodyPr wrap="square" lIns="91440" tIns="45720" rIns="91440" bIns="45720" anchor="t">
            <a:spAutoFit/>
          </a:bodyPr>
          <a:lstStyle/>
          <a:p>
            <a:r>
              <a:rPr lang="en-US">
                <a:ea typeface="+mn-lt"/>
                <a:cs typeface="+mn-lt"/>
              </a:rPr>
              <a:t>Denver International Airport (DEN) is seeking a qualified contractor to provide coil cleaning services, air filter replacement services, and preventative maintenance services across airport facilities for the Heating, Ventilation and Air Conditioning (HVAC) systems. Contractor to provide inspection, cleaning, and preventative maintenance services for cooling and heating coils, including condensing and evaporator coils, as well as airport-wide AHU and RTU units.</a:t>
            </a:r>
          </a:p>
          <a:p>
            <a:endParaRPr lang="en-US">
              <a:ea typeface="+mn-lt"/>
              <a:cs typeface="+mn-lt"/>
            </a:endParaRPr>
          </a:p>
          <a:p>
            <a:r>
              <a:rPr lang="en-US">
                <a:ea typeface="+mn-lt"/>
                <a:cs typeface="+mn-lt"/>
              </a:rPr>
              <a:t>These services will be performed periodically as on-call, task-based awards to support system performance, air quality, and ongoing maintenance needs.</a:t>
            </a:r>
            <a:endParaRPr lang="en-US">
              <a:ea typeface="Calibri"/>
              <a:cs typeface="Calibri"/>
            </a:endParaRPr>
          </a:p>
          <a:p>
            <a:endParaRPr lang="en-US" b="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Q2</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$10M to $49.99M</a:t>
            </a:r>
            <a:endParaRPr lang="en-US">
              <a:solidFill>
                <a:prstClr val="black"/>
              </a:solidFill>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a:solidFill>
                  <a:prstClr val="black"/>
                </a:solidFill>
              </a:rPr>
              <a:t>7% MWBE</a:t>
            </a:r>
            <a:endParaRPr lang="en-US"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Key Scope/Industry:​ </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ea typeface="+mn-lt"/>
                <a:cs typeface="+mn-lt"/>
              </a:rPr>
              <a:t>Sheet Metal Worker</a:t>
            </a:r>
            <a:endParaRPr lang="en-US">
              <a:solidFill>
                <a:prstClr val="black"/>
              </a:solidFill>
              <a:ea typeface="Calibri"/>
              <a:cs typeface="Calibri"/>
            </a:endParaRPr>
          </a:p>
          <a:p>
            <a:pPr>
              <a:defRPr/>
            </a:pPr>
            <a:r>
              <a:rPr kumimoji="0" lang="en-US" b="1" i="0" u="none" strike="noStrike" kern="1200" cap="none" spc="0" normalizeH="0" baseline="0" noProof="0">
                <a:ln>
                  <a:noFill/>
                </a:ln>
                <a:effectLst/>
                <a:uLnTx/>
                <a:uFillTx/>
                <a:ea typeface="+mn-ea"/>
                <a:cs typeface="+mn-cs"/>
              </a:rPr>
              <a:t>Project Manager​: </a:t>
            </a:r>
            <a:r>
              <a:rPr lang="en-US">
                <a:ea typeface="+mn-lt"/>
                <a:cs typeface="+mn-lt"/>
              </a:rPr>
              <a:t>Sara </a:t>
            </a:r>
            <a:r>
              <a:rPr lang="en-US" err="1">
                <a:ea typeface="+mn-lt"/>
                <a:cs typeface="+mn-lt"/>
              </a:rPr>
              <a:t>Namerow</a:t>
            </a:r>
            <a:r>
              <a:rPr lang="en-US">
                <a:ea typeface="+mn-lt"/>
                <a:cs typeface="+mn-lt"/>
              </a:rPr>
              <a:t> | </a:t>
            </a:r>
            <a:r>
              <a:rPr lang="en-US">
                <a:ea typeface="+mn-lt"/>
                <a:cs typeface="+mn-lt"/>
                <a:hlinkClick r:id="rId3"/>
              </a:rPr>
              <a:t>sara.namerow@flydenver.com</a:t>
            </a:r>
            <a:r>
              <a:rPr lang="en-US">
                <a:ea typeface="+mn-lt"/>
                <a:cs typeface="+mn-lt"/>
              </a:rPr>
              <a:t> </a:t>
            </a:r>
            <a:endParaRPr lang="en-US" b="0" i="0" u="none" strike="noStrike" kern="1200" cap="none" spc="0" normalizeH="0" baseline="0" noProof="0">
              <a:ln>
                <a:noFill/>
              </a:ln>
              <a:effectLst/>
              <a:uLnTx/>
              <a:uFillTx/>
              <a:ea typeface="+mn-lt"/>
              <a:cs typeface="+mn-lt"/>
            </a:endParaRPr>
          </a:p>
        </p:txBody>
      </p:sp>
    </p:spTree>
    <p:extLst>
      <p:ext uri="{BB962C8B-B14F-4D97-AF65-F5344CB8AC3E}">
        <p14:creationId xmlns:p14="http://schemas.microsoft.com/office/powerpoint/2010/main" val="3762018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0D67B-C87E-0B16-555C-756BD534AC12}"/>
            </a:ext>
          </a:extLst>
        </p:cNvPr>
        <p:cNvGrpSpPr/>
        <p:nvPr/>
      </p:nvGrpSpPr>
      <p:grpSpPr>
        <a:xfrm>
          <a:off x="0" y="0"/>
          <a:ext cx="0" cy="0"/>
          <a:chOff x="0" y="0"/>
          <a:chExt cx="0" cy="0"/>
        </a:xfrm>
      </p:grpSpPr>
      <p:sp>
        <p:nvSpPr>
          <p:cNvPr id="16" name="Text Placeholder 15" descr="Sanitary, Stormwater, &amp; Deice Water System Underground Utility Repair Service">
            <a:extLst>
              <a:ext uri="{FF2B5EF4-FFF2-40B4-BE49-F238E27FC236}">
                <a16:creationId xmlns:a16="http://schemas.microsoft.com/office/drawing/2014/main" id="{42306B09-9189-A7D0-6152-55960AB64D3C}"/>
              </a:ext>
            </a:extLst>
          </p:cNvPr>
          <p:cNvSpPr>
            <a:spLocks noGrp="1"/>
          </p:cNvSpPr>
          <p:nvPr>
            <p:ph type="title" idx="4294967295"/>
          </p:nvPr>
        </p:nvSpPr>
        <p:spPr>
          <a:xfrm>
            <a:off x="858812" y="313409"/>
            <a:ext cx="928687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rgbClr val="440099"/>
                </a:solidFill>
                <a:latin typeface="+mn-lt"/>
                <a:ea typeface="+mn-ea"/>
                <a:cs typeface="+mn-cs"/>
              </a:rPr>
              <a:t>On-Call Electrical Services</a:t>
            </a:r>
            <a:endParaRPr lang="en-US" sz="5400">
              <a:ea typeface="Calibri Light"/>
              <a:cs typeface="Calibri Light"/>
            </a:endParaRPr>
          </a:p>
        </p:txBody>
      </p:sp>
      <p:sp>
        <p:nvSpPr>
          <p:cNvPr id="3" name="TextBox 2" descr="DEN Operations &amp; Maintenance is seeking a qualified contractor to provide comprehensive maintenance, repair, and replacement services for onsite sanitary sewer, stormwater, and deice water piping systems. This includes areas such as retention ponds, glycol rehab treatment plants, and underground drainage infrastructure.&#10;&#10;Scope Highlights:&#10;Safety &amp; Permitting: Compliance with all safety protocols, traffic control, hazard identification, and scheduling to minimize impact to airport operations.&#10;Excavation &amp; Restoration: Utility locating, pipe repair/replacement, surface restoration, testing &amp; commissioning.&#10;Point Repairs: Abandon laterals, address root intrusion, offset joints, infiltration, cracks, and holes.&#10;​&#10;KEY INFORMATION ​&#10;Anticipated Advertisement Date:  Q3 2025 &#10;Estimated Project Value:  $5M to $9.99M&#10;Small Business Program Goal: TBD&#10;Key Scope/Industry:​  GPR (Ground-penetrating radar), Traffic Control, Power Equipment Operators, Welding, Plumbing, Pipe Assessment Management, Landscaping, Trenching &amp; Excavation, Permitting&#10;Project Manager​: Jacqueline Wilson | jacqueline.wilson@flydenver.com &#10;">
            <a:extLst>
              <a:ext uri="{FF2B5EF4-FFF2-40B4-BE49-F238E27FC236}">
                <a16:creationId xmlns:a16="http://schemas.microsoft.com/office/drawing/2014/main" id="{C21F5061-10F4-133C-BEB4-2F8E1AAF2E6A}"/>
              </a:ext>
              <a:ext uri="{C183D7F6-B498-43B3-948B-1728B52AA6E4}">
                <adec:decorative xmlns:adec="http://schemas.microsoft.com/office/drawing/2017/decorative" val="0"/>
              </a:ext>
            </a:extLst>
          </p:cNvPr>
          <p:cNvSpPr txBox="1"/>
          <p:nvPr/>
        </p:nvSpPr>
        <p:spPr>
          <a:xfrm>
            <a:off x="858812" y="1455525"/>
            <a:ext cx="9920948" cy="4801314"/>
          </a:xfrm>
          <a:prstGeom prst="rect">
            <a:avLst/>
          </a:prstGeom>
          <a:noFill/>
        </p:spPr>
        <p:txBody>
          <a:bodyPr wrap="square" lIns="91440" tIns="45720" rIns="91440" bIns="45720" anchor="t">
            <a:spAutoFit/>
          </a:bodyPr>
          <a:lstStyle/>
          <a:p>
            <a:r>
              <a:rPr lang="en-US">
                <a:ea typeface="+mn-lt"/>
                <a:cs typeface="+mn-lt"/>
              </a:rPr>
              <a:t>This contract will be for task-order-based, on-call electrical services related to various maintenance repairs and projects within Denver International Airport (DEN). The contractor will be required to provide electrical repairs and projects for specific task-based, as needed work requested by DEN.</a:t>
            </a:r>
          </a:p>
          <a:p>
            <a:endParaRPr lang="en-US">
              <a:ea typeface="+mn-lt"/>
              <a:cs typeface="+mn-lt"/>
            </a:endParaRPr>
          </a:p>
          <a:p>
            <a:r>
              <a:rPr lang="en-US">
                <a:ea typeface="+mn-lt"/>
                <a:cs typeface="+mn-lt"/>
              </a:rPr>
              <a:t>Specific tasks include, but are not limited to, furnishment and installation of the following:</a:t>
            </a:r>
          </a:p>
          <a:p>
            <a:pPr marL="285750" indent="-285750">
              <a:buClr>
                <a:srgbClr val="E35B2A"/>
              </a:buClr>
              <a:buFont typeface="Arial" panose="020B0604020202020204" pitchFamily="34" charset="0"/>
              <a:buChar char="•"/>
            </a:pPr>
            <a:r>
              <a:rPr lang="en-US">
                <a:ea typeface="+mn-lt"/>
                <a:cs typeface="+mn-lt"/>
              </a:rPr>
              <a:t>Power Devices, equipment, and circuiting</a:t>
            </a:r>
          </a:p>
          <a:p>
            <a:pPr marL="285750" indent="-285750">
              <a:buClr>
                <a:srgbClr val="E35B2A"/>
              </a:buClr>
              <a:buFont typeface="Arial" panose="020B0604020202020204" pitchFamily="34" charset="0"/>
              <a:buChar char="•"/>
            </a:pPr>
            <a:r>
              <a:rPr lang="en-US">
                <a:ea typeface="+mn-lt"/>
                <a:cs typeface="+mn-lt"/>
              </a:rPr>
              <a:t>Lighting</a:t>
            </a:r>
          </a:p>
          <a:p>
            <a:pPr marL="285750" indent="-285750">
              <a:buClr>
                <a:srgbClr val="E35B2A"/>
              </a:buClr>
              <a:buFont typeface="Arial" panose="020B0604020202020204" pitchFamily="34" charset="0"/>
              <a:buChar char="•"/>
            </a:pPr>
            <a:r>
              <a:rPr lang="en-US">
                <a:ea typeface="+mn-lt"/>
                <a:cs typeface="+mn-lt"/>
              </a:rPr>
              <a:t>Low-voltage and special systems used for the control of electrical or lighting</a:t>
            </a:r>
          </a:p>
          <a:p>
            <a:pPr marL="285750" indent="-285750">
              <a:buClr>
                <a:srgbClr val="E35B2A"/>
              </a:buClr>
              <a:buFont typeface="Arial" panose="020B0604020202020204" pitchFamily="34" charset="0"/>
              <a:buChar char="•"/>
            </a:pPr>
            <a:r>
              <a:rPr lang="en-US">
                <a:ea typeface="+mn-lt"/>
                <a:cs typeface="+mn-lt"/>
              </a:rPr>
              <a:t>Lighting Controls</a:t>
            </a:r>
          </a:p>
          <a:p>
            <a:pPr marL="285750" indent="-285750">
              <a:buClr>
                <a:srgbClr val="E35B2A"/>
              </a:buClr>
              <a:buFont typeface="Arial" panose="020B0604020202020204" pitchFamily="34" charset="0"/>
              <a:buChar char="•"/>
            </a:pPr>
            <a:r>
              <a:rPr lang="en-US">
                <a:ea typeface="+mn-lt"/>
                <a:cs typeface="+mn-lt"/>
              </a:rPr>
              <a:t>Medium Voltage</a:t>
            </a:r>
          </a:p>
          <a:p>
            <a:endParaRPr lang="en-US" b="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KEY INFORMATION ​</a:t>
            </a:r>
            <a:endParaRPr kumimoji="0" lang="en-US" b="1" i="0" u="none" strike="noStrike" kern="1200" cap="none" spc="0" normalizeH="0" baseline="0" noProof="0">
              <a:ln>
                <a:noFill/>
              </a:ln>
              <a:solidFill>
                <a:prstClr val="black"/>
              </a:solidFill>
              <a:effectLst/>
              <a:uLnTx/>
              <a:uFillTx/>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ea typeface="+mn-ea"/>
                <a:cs typeface="+mn-cs"/>
              </a:rPr>
              <a:t>Anticipated Advertisement Date:  </a:t>
            </a:r>
            <a:r>
              <a:rPr lang="en-US">
                <a:solidFill>
                  <a:prstClr val="black"/>
                </a:solidFill>
              </a:rPr>
              <a:t>Q3</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rPr>
              <a:t>2026</a:t>
            </a:r>
            <a:endParaRPr kumimoji="0" lang="en-US" b="0"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Estimated Project Value: </a:t>
            </a:r>
            <a:r>
              <a:rPr lang="en-US">
                <a:solidFill>
                  <a:prstClr val="black"/>
                </a:solidFill>
              </a:rPr>
              <a:t>$1M+</a:t>
            </a:r>
            <a:endParaRPr lang="en-US">
              <a:solidFill>
                <a:prstClr val="black"/>
              </a:solidFill>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Small Business Program Goal: </a:t>
            </a:r>
            <a:r>
              <a:rPr lang="en-US">
                <a:solidFill>
                  <a:prstClr val="black"/>
                </a:solidFill>
              </a:rPr>
              <a:t>No Program Goals</a:t>
            </a:r>
            <a:endParaRPr lang="en-US" i="0" u="none" strike="noStrike" kern="1200" cap="none" spc="0" normalizeH="0" baseline="0" noProof="0">
              <a:ln>
                <a:noFill/>
              </a:ln>
              <a:solidFill>
                <a:prstClr val="black"/>
              </a:solidFill>
              <a:effectLst/>
              <a:uLnTx/>
              <a:uFillTx/>
              <a:ea typeface="Calibri"/>
              <a:cs typeface="Calibri"/>
            </a:endParaRPr>
          </a:p>
          <a:p>
            <a:pPr>
              <a:defRPr/>
            </a:pPr>
            <a:r>
              <a:rPr kumimoji="0" lang="en-US" b="1" i="0" u="none" strike="noStrike" kern="1200" cap="none" spc="0" normalizeH="0" baseline="0" noProof="0">
                <a:ln>
                  <a:noFill/>
                </a:ln>
                <a:solidFill>
                  <a:prstClr val="black"/>
                </a:solidFill>
                <a:effectLst/>
                <a:uLnTx/>
                <a:uFillTx/>
                <a:ea typeface="+mn-ea"/>
                <a:cs typeface="+mn-cs"/>
              </a:rPr>
              <a:t>Key Scope/Industry:​ </a:t>
            </a:r>
            <a:r>
              <a:rPr kumimoji="0" lang="en-US" b="0" i="0" u="none" strike="noStrike" kern="1200" cap="none" spc="0" normalizeH="0" baseline="0" noProof="0">
                <a:ln>
                  <a:noFill/>
                </a:ln>
                <a:solidFill>
                  <a:prstClr val="black"/>
                </a:solidFill>
                <a:effectLst/>
                <a:uLnTx/>
                <a:uFillTx/>
                <a:ea typeface="+mn-ea"/>
                <a:cs typeface="+mn-cs"/>
              </a:rPr>
              <a:t> </a:t>
            </a:r>
            <a:r>
              <a:rPr lang="en-US">
                <a:solidFill>
                  <a:prstClr val="black"/>
                </a:solidFill>
                <a:ea typeface="+mn-lt"/>
                <a:cs typeface="+mn-lt"/>
              </a:rPr>
              <a:t>Electrical</a:t>
            </a:r>
            <a:endParaRPr lang="en-US">
              <a:solidFill>
                <a:prstClr val="black"/>
              </a:solidFill>
              <a:ea typeface="Calibri"/>
              <a:cs typeface="Calibri"/>
            </a:endParaRPr>
          </a:p>
          <a:p>
            <a:pPr>
              <a:defRPr/>
            </a:pPr>
            <a:r>
              <a:rPr kumimoji="0" lang="en-US" b="1" i="0" u="none" strike="noStrike" kern="1200" cap="none" spc="0" normalizeH="0" baseline="0" noProof="0">
                <a:ln>
                  <a:noFill/>
                </a:ln>
                <a:effectLst/>
                <a:uLnTx/>
                <a:uFillTx/>
                <a:ea typeface="+mn-ea"/>
                <a:cs typeface="+mn-cs"/>
              </a:rPr>
              <a:t>Project Manager​: </a:t>
            </a:r>
            <a:r>
              <a:rPr lang="en-US">
                <a:ea typeface="+mn-lt"/>
                <a:cs typeface="+mn-lt"/>
              </a:rPr>
              <a:t>Maribeth Sarnecki | </a:t>
            </a:r>
            <a:r>
              <a:rPr lang="en-US">
                <a:ea typeface="+mn-lt"/>
                <a:cs typeface="+mn-lt"/>
                <a:hlinkClick r:id="rId3"/>
              </a:rPr>
              <a:t>Maribeth.Sarnecki@flydenver.com</a:t>
            </a:r>
            <a:r>
              <a:rPr lang="en-US">
                <a:ea typeface="+mn-lt"/>
                <a:cs typeface="+mn-lt"/>
              </a:rPr>
              <a:t> </a:t>
            </a:r>
            <a:endParaRPr lang="en-US" b="0" i="0" u="none" strike="noStrike" kern="1200" cap="none" spc="0" normalizeH="0" baseline="0" noProof="0">
              <a:ln>
                <a:noFill/>
              </a:ln>
              <a:effectLst/>
              <a:uLnTx/>
              <a:uFillTx/>
              <a:ea typeface="+mn-lt"/>
              <a:cs typeface="+mn-lt"/>
            </a:endParaRPr>
          </a:p>
        </p:txBody>
      </p:sp>
    </p:spTree>
    <p:extLst>
      <p:ext uri="{BB962C8B-B14F-4D97-AF65-F5344CB8AC3E}">
        <p14:creationId xmlns:p14="http://schemas.microsoft.com/office/powerpoint/2010/main" val="4072365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D1052-5748-A837-996D-AC66BD4F24D9}"/>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05198735-E463-921E-3674-1F39453DA7A5}"/>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United Airlines</a:t>
            </a:r>
            <a:br>
              <a:rPr lang="en-US" sz="3600" b="0" i="0" u="none" strike="noStrike" kern="1200" cap="none" spc="0" normalizeH="0" baseline="0" noProof="0">
                <a:ln>
                  <a:noFill/>
                </a:ln>
                <a:effectLst/>
                <a:uLnTx/>
                <a:uFillTx/>
                <a:latin typeface="Calibri Light"/>
                <a:ea typeface="Calibri Light"/>
                <a:cs typeface="Calibri Light"/>
              </a:rPr>
            </a:br>
            <a:r>
              <a:rPr lang="en-US" sz="3600">
                <a:solidFill>
                  <a:schemeClr val="bg1"/>
                </a:solidFill>
                <a:latin typeface="Calibri Light"/>
                <a:ea typeface="Calibri Light"/>
                <a:cs typeface="Calibri Light"/>
              </a:rPr>
              <a:t> </a:t>
            </a:r>
            <a:endParaRPr lang="en-US" sz="3600" b="0" i="0" u="none" strike="noStrike" kern="1200" cap="none" spc="0" normalizeH="0" baseline="0" noProof="0">
              <a:ln>
                <a:noFill/>
              </a:ln>
              <a:solidFill>
                <a:schemeClr val="bg1"/>
              </a:solidFill>
              <a:effectLst/>
              <a:uLnTx/>
              <a:uFillTx/>
              <a:latin typeface="Calibri Light"/>
              <a:ea typeface="Calibri"/>
              <a:cs typeface="Calibri"/>
            </a:endParaRPr>
          </a:p>
        </p:txBody>
      </p:sp>
    </p:spTree>
    <p:extLst>
      <p:ext uri="{BB962C8B-B14F-4D97-AF65-F5344CB8AC3E}">
        <p14:creationId xmlns:p14="http://schemas.microsoft.com/office/powerpoint/2010/main" val="4180264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1028773-59E1-EDE7-A6A5-17B8CC13F5E3}"/>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458481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2" name="think-cell data - do not delete" hidden="1">
                        <a:extLst>
                          <a:ext uri="{FF2B5EF4-FFF2-40B4-BE49-F238E27FC236}">
                            <a16:creationId xmlns:a16="http://schemas.microsoft.com/office/drawing/2014/main" id="{E1028773-59E1-EDE7-A6A5-17B8CC13F5E3}"/>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598F45C-1F19-5D4D-5C1A-B1A5CC391A67}"/>
              </a:ext>
            </a:extLst>
          </p:cNvPr>
          <p:cNvSpPr>
            <a:spLocks noGrp="1" noRot="1" noMove="1" noResize="1" noEditPoints="1" noAdjustHandles="1" noChangeArrowheads="1" noChangeShapeType="1"/>
          </p:cNvSpPr>
          <p:nvPr>
            <p:ph type="title"/>
          </p:nvPr>
        </p:nvSpPr>
        <p:spPr>
          <a:xfrm>
            <a:off x="377826" y="383218"/>
            <a:ext cx="11433175" cy="387798"/>
          </a:xfrm>
        </p:spPr>
        <p:txBody>
          <a:bodyPr vert="horz"/>
          <a:lstStyle/>
          <a:p>
            <a:r>
              <a:rPr lang="en-US" sz="2800"/>
              <a:t>Pedestrian Access Transit Hall Program: In-Development</a:t>
            </a:r>
          </a:p>
        </p:txBody>
      </p:sp>
      <p:sp>
        <p:nvSpPr>
          <p:cNvPr id="22" name="Title 2">
            <a:extLst>
              <a:ext uri="{FF2B5EF4-FFF2-40B4-BE49-F238E27FC236}">
                <a16:creationId xmlns:a16="http://schemas.microsoft.com/office/drawing/2014/main" id="{E10B3A9B-AC24-BD8F-62E7-89C6F105332B}"/>
              </a:ext>
            </a:extLst>
          </p:cNvPr>
          <p:cNvSpPr txBox="1">
            <a:spLocks/>
          </p:cNvSpPr>
          <p:nvPr/>
        </p:nvSpPr>
        <p:spPr>
          <a:xfrm>
            <a:off x="377825" y="817256"/>
            <a:ext cx="11433175" cy="38779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j-ea"/>
                <a:cs typeface="+mj-cs"/>
              </a:rPr>
              <a:t>Projects will have a single designer; Construction with multiple Contractors through CMAR delivery</a:t>
            </a:r>
          </a:p>
        </p:txBody>
      </p:sp>
      <p:sp>
        <p:nvSpPr>
          <p:cNvPr id="3138" name="TextBox 3137">
            <a:extLst>
              <a:ext uri="{FF2B5EF4-FFF2-40B4-BE49-F238E27FC236}">
                <a16:creationId xmlns:a16="http://schemas.microsoft.com/office/drawing/2014/main" id="{9ABD5C42-31F8-BF3A-E9B3-7C1E7B464ADA}"/>
              </a:ext>
            </a:extLst>
          </p:cNvPr>
          <p:cNvSpPr txBox="1">
            <a:spLocks noGrp="1" noRot="1" noMove="1" noResize="1" noEditPoints="1" noAdjustHandles="1" noChangeArrowheads="1" noChangeShapeType="1"/>
          </p:cNvSpPr>
          <p:nvPr/>
        </p:nvSpPr>
        <p:spPr>
          <a:xfrm>
            <a:off x="1240934" y="1463394"/>
            <a:ext cx="52151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PATH Program at DEN</a:t>
            </a:r>
          </a:p>
        </p:txBody>
      </p:sp>
      <p:pic>
        <p:nvPicPr>
          <p:cNvPr id="9" name="Picture 8">
            <a:extLst>
              <a:ext uri="{FF2B5EF4-FFF2-40B4-BE49-F238E27FC236}">
                <a16:creationId xmlns:a16="http://schemas.microsoft.com/office/drawing/2014/main" id="{F2F06CC4-4648-87D3-E7F8-FE849AE6412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55385" y="1267691"/>
            <a:ext cx="4121610" cy="2253075"/>
          </a:xfrm>
          <a:prstGeom prst="rect">
            <a:avLst/>
          </a:prstGeom>
        </p:spPr>
      </p:pic>
      <p:pic>
        <p:nvPicPr>
          <p:cNvPr id="23" name="Picture 22">
            <a:extLst>
              <a:ext uri="{FF2B5EF4-FFF2-40B4-BE49-F238E27FC236}">
                <a16:creationId xmlns:a16="http://schemas.microsoft.com/office/drawing/2014/main" id="{234289B9-E202-6F6E-7A58-2E2D847E265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044046" y="1267691"/>
            <a:ext cx="1653011" cy="2242584"/>
          </a:xfrm>
          <a:prstGeom prst="rect">
            <a:avLst/>
          </a:prstGeom>
        </p:spPr>
      </p:pic>
      <p:pic>
        <p:nvPicPr>
          <p:cNvPr id="28" name="Picture 27">
            <a:extLst>
              <a:ext uri="{FF2B5EF4-FFF2-40B4-BE49-F238E27FC236}">
                <a16:creationId xmlns:a16="http://schemas.microsoft.com/office/drawing/2014/main" id="{4C2E1717-D5EB-0F4A-022D-952B44E6A86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77824" y="3686617"/>
            <a:ext cx="4751730" cy="2071819"/>
          </a:xfrm>
          <a:prstGeom prst="rect">
            <a:avLst/>
          </a:prstGeom>
        </p:spPr>
      </p:pic>
      <p:pic>
        <p:nvPicPr>
          <p:cNvPr id="30" name="Picture 29">
            <a:extLst>
              <a:ext uri="{FF2B5EF4-FFF2-40B4-BE49-F238E27FC236}">
                <a16:creationId xmlns:a16="http://schemas.microsoft.com/office/drawing/2014/main" id="{AD7F3530-D045-C3E8-7B03-EC6566055D9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77824" y="1473338"/>
            <a:ext cx="4751730" cy="1841783"/>
          </a:xfrm>
          <a:prstGeom prst="rect">
            <a:avLst/>
          </a:prstGeom>
        </p:spPr>
      </p:pic>
      <p:sp>
        <p:nvSpPr>
          <p:cNvPr id="31" name="TextBox 30">
            <a:extLst>
              <a:ext uri="{FF2B5EF4-FFF2-40B4-BE49-F238E27FC236}">
                <a16:creationId xmlns:a16="http://schemas.microsoft.com/office/drawing/2014/main" id="{A8E75D0D-A62B-8DF9-F9C1-71C7CF2054A6}"/>
              </a:ext>
              <a:ext uri="{C183D7F6-B498-43B3-948B-1728B52AA6E4}">
                <adec:decorative xmlns:adec="http://schemas.microsoft.com/office/drawing/2017/decorative" val="1"/>
              </a:ext>
            </a:extLst>
          </p:cNvPr>
          <p:cNvSpPr txBox="1"/>
          <p:nvPr/>
        </p:nvSpPr>
        <p:spPr>
          <a:xfrm>
            <a:off x="1278450" y="3315121"/>
            <a:ext cx="2967625"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414DC"/>
                </a:solidFill>
                <a:effectLst/>
                <a:uLnTx/>
                <a:uFillTx/>
                <a:latin typeface="Arial" panose="020B0604020202020204"/>
                <a:ea typeface="+mn-ea"/>
                <a:cs typeface="+mn-cs"/>
              </a:rPr>
              <a:t>A to B Tunnel Cross Section</a:t>
            </a:r>
          </a:p>
        </p:txBody>
      </p:sp>
      <p:sp>
        <p:nvSpPr>
          <p:cNvPr id="3139" name="TextBox 3138">
            <a:extLst>
              <a:ext uri="{FF2B5EF4-FFF2-40B4-BE49-F238E27FC236}">
                <a16:creationId xmlns:a16="http://schemas.microsoft.com/office/drawing/2014/main" id="{C33CE575-74F4-3CBE-E77A-1D2B142C2D92}"/>
              </a:ext>
              <a:ext uri="{C183D7F6-B498-43B3-948B-1728B52AA6E4}">
                <adec:decorative xmlns:adec="http://schemas.microsoft.com/office/drawing/2017/decorative" val="1"/>
              </a:ext>
            </a:extLst>
          </p:cNvPr>
          <p:cNvSpPr txBox="1"/>
          <p:nvPr/>
        </p:nvSpPr>
        <p:spPr>
          <a:xfrm>
            <a:off x="1278450" y="5808543"/>
            <a:ext cx="3067213"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414DC"/>
                </a:solidFill>
                <a:effectLst/>
                <a:uLnTx/>
                <a:uFillTx/>
                <a:latin typeface="Arial" panose="020B0604020202020204"/>
                <a:ea typeface="+mn-ea"/>
                <a:cs typeface="+mn-cs"/>
              </a:rPr>
              <a:t>B to C Tunnel Cross Section</a:t>
            </a:r>
          </a:p>
        </p:txBody>
      </p:sp>
      <p:pic>
        <p:nvPicPr>
          <p:cNvPr id="3145" name="Picture 3144">
            <a:extLst>
              <a:ext uri="{FF2B5EF4-FFF2-40B4-BE49-F238E27FC236}">
                <a16:creationId xmlns:a16="http://schemas.microsoft.com/office/drawing/2014/main" id="{0443E2D2-8452-743E-6A86-86D2735C5B5B}"/>
              </a:ext>
              <a:ext uri="{C183D7F6-B498-43B3-948B-1728B52AA6E4}">
                <adec:decorative xmlns:adec="http://schemas.microsoft.com/office/drawing/2017/decorative" val="1"/>
              </a:ext>
            </a:extLst>
          </p:cNvPr>
          <p:cNvPicPr>
            <a:picLocks noChangeAspect="1"/>
          </p:cNvPicPr>
          <p:nvPr/>
        </p:nvPicPr>
        <p:blipFill>
          <a:blip r:embed="rId10"/>
          <a:srcRect r="8277"/>
          <a:stretch>
            <a:fillRect/>
          </a:stretch>
        </p:blipFill>
        <p:spPr>
          <a:xfrm>
            <a:off x="5466010" y="3705978"/>
            <a:ext cx="3940540" cy="2607240"/>
          </a:xfrm>
          <a:prstGeom prst="rect">
            <a:avLst/>
          </a:prstGeom>
        </p:spPr>
      </p:pic>
      <p:sp>
        <p:nvSpPr>
          <p:cNvPr id="3149" name="TextBox 3148">
            <a:extLst>
              <a:ext uri="{FF2B5EF4-FFF2-40B4-BE49-F238E27FC236}">
                <a16:creationId xmlns:a16="http://schemas.microsoft.com/office/drawing/2014/main" id="{55315D2D-4D3A-F8BD-CD66-CF2EA977987D}"/>
              </a:ext>
              <a:ext uri="{C183D7F6-B498-43B3-948B-1728B52AA6E4}">
                <adec:decorative xmlns:adec="http://schemas.microsoft.com/office/drawing/2017/decorative" val="1"/>
              </a:ext>
            </a:extLst>
          </p:cNvPr>
          <p:cNvSpPr txBox="1"/>
          <p:nvPr/>
        </p:nvSpPr>
        <p:spPr>
          <a:xfrm>
            <a:off x="6891963" y="3705978"/>
            <a:ext cx="2320278"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414DC"/>
                </a:solidFill>
                <a:effectLst/>
                <a:uLnTx/>
                <a:uFillTx/>
                <a:latin typeface="Arial" panose="020B0604020202020204"/>
                <a:ea typeface="+mn-ea"/>
                <a:cs typeface="+mn-cs"/>
              </a:rPr>
              <a:t>A-North Node Concept</a:t>
            </a:r>
          </a:p>
        </p:txBody>
      </p:sp>
      <p:sp>
        <p:nvSpPr>
          <p:cNvPr id="3150" name="TextBox 3149">
            <a:extLst>
              <a:ext uri="{FF2B5EF4-FFF2-40B4-BE49-F238E27FC236}">
                <a16:creationId xmlns:a16="http://schemas.microsoft.com/office/drawing/2014/main" id="{E0D9FBD6-7BE0-EB55-8256-5EC6AC3F6944}"/>
              </a:ext>
            </a:extLst>
          </p:cNvPr>
          <p:cNvSpPr txBox="1"/>
          <p:nvPr/>
        </p:nvSpPr>
        <p:spPr>
          <a:xfrm>
            <a:off x="9649938" y="3952199"/>
            <a:ext cx="2441225"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414DC"/>
                </a:solidFill>
                <a:effectLst/>
                <a:uLnTx/>
                <a:uFillTx/>
                <a:latin typeface="Arial" panose="020B0604020202020204"/>
                <a:ea typeface="+mn-ea"/>
                <a:cs typeface="+mn-cs"/>
              </a:rPr>
              <a:t>Upcoming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414DC"/>
                </a:solidFill>
                <a:effectLst/>
                <a:uLnTx/>
                <a:uFillTx/>
                <a:latin typeface="Arial" panose="020B0604020202020204"/>
                <a:ea typeface="+mn-ea"/>
                <a:cs typeface="+mn-cs"/>
              </a:rPr>
              <a:t>Outreach Event: 3Q26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414DC"/>
                </a:solidFill>
                <a:effectLst/>
                <a:uLnTx/>
                <a:uFillTx/>
                <a:latin typeface="Arial" panose="020B0604020202020204"/>
                <a:ea typeface="+mn-ea"/>
                <a:cs typeface="+mn-cs"/>
              </a:rPr>
              <a:t>Design RFP: 4Q26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414DC"/>
                </a:solidFill>
                <a:effectLst/>
                <a:uLnTx/>
                <a:uFillTx/>
                <a:latin typeface="Arial" panose="020B0604020202020204"/>
                <a:ea typeface="+mn-ea"/>
                <a:cs typeface="+mn-cs"/>
              </a:rPr>
              <a:t>CMAR RFP: 2Q27</a:t>
            </a:r>
          </a:p>
        </p:txBody>
      </p:sp>
      <p:sp>
        <p:nvSpPr>
          <p:cNvPr id="4" name="TextBox 3">
            <a:extLst>
              <a:ext uri="{FF2B5EF4-FFF2-40B4-BE49-F238E27FC236}">
                <a16:creationId xmlns:a16="http://schemas.microsoft.com/office/drawing/2014/main" id="{41DA913B-FC80-7C6E-322E-C4769BA93BD9}"/>
              </a:ext>
            </a:extLst>
          </p:cNvPr>
          <p:cNvSpPr txBox="1"/>
          <p:nvPr/>
        </p:nvSpPr>
        <p:spPr>
          <a:xfrm>
            <a:off x="9472162" y="5122154"/>
            <a:ext cx="2721318" cy="107721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414DC"/>
                </a:solidFill>
                <a:effectLst/>
                <a:uLnTx/>
                <a:uFillTx/>
                <a:latin typeface="Arial" panose="020B0604020202020204"/>
                <a:ea typeface="+mn-ea"/>
                <a:cs typeface="+mn-cs"/>
              </a:rPr>
              <a:t>Zach Kelloms, PE, PMP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414DC"/>
                </a:solidFill>
                <a:effectLst/>
                <a:uLnTx/>
                <a:uFillTx/>
                <a:latin typeface="Arial" panose="020B0604020202020204"/>
                <a:ea typeface="+mn-ea"/>
                <a:cs typeface="+mn-cs"/>
              </a:rPr>
              <a:t>United Airlines Program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414DC"/>
                </a:solidFill>
                <a:effectLst/>
                <a:uLnTx/>
                <a:uFillTx/>
                <a:latin typeface="Arial" panose="020B0604020202020204"/>
                <a:ea typeface="+mn-ea"/>
                <a:cs typeface="+mn-cs"/>
                <a:hlinkClick r:id="rId11"/>
              </a:rPr>
              <a:t>Zach.Kelloms@united.com</a:t>
            </a:r>
            <a:endParaRPr kumimoji="0" lang="en-US" sz="1400" b="0" i="0" u="none" strike="noStrike" kern="1200" cap="none" spc="0" normalizeH="0" baseline="0" noProof="0">
              <a:ln>
                <a:noFill/>
              </a:ln>
              <a:solidFill>
                <a:srgbClr val="1414D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414DC"/>
                </a:solidFill>
                <a:effectLst/>
                <a:uLnTx/>
                <a:uFillTx/>
                <a:latin typeface="Arial" panose="020B0604020202020204"/>
                <a:ea typeface="+mn-ea"/>
                <a:cs typeface="+mn-cs"/>
              </a:rPr>
              <a:t>501-860-8814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414DC"/>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28365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3E4D4-C26D-2CED-FE77-F418CF4615E2}"/>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A7DB9D50-3832-E0DF-96AB-A32C0B4279A9}"/>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rPr>
              <a:t>DEN Procurement </a:t>
            </a:r>
            <a:br>
              <a:rPr lang="en-US" sz="3600" b="0" i="0" u="none" strike="noStrike" kern="1200" cap="none" spc="0" normalizeH="0" baseline="0" noProof="0">
                <a:ln>
                  <a:noFill/>
                </a:ln>
                <a:effectLst/>
                <a:uLnTx/>
                <a:uFillTx/>
                <a:ea typeface="Calibri"/>
                <a:cs typeface="Calibri"/>
              </a:rPr>
            </a:br>
            <a:r>
              <a:rPr lang="en-US" sz="3600">
                <a:solidFill>
                  <a:schemeClr val="bg1"/>
                </a:solidFill>
                <a:ea typeface="Calibri Light"/>
                <a:cs typeface="Calibri Light"/>
              </a:rPr>
              <a:t> </a:t>
            </a:r>
            <a:endParaRPr lang="en-US" sz="3600" b="0" i="0" u="none" strike="noStrike" kern="1200" cap="none" spc="0" normalizeH="0" baseline="0" noProof="0">
              <a:ln>
                <a:noFill/>
              </a:ln>
              <a:solidFill>
                <a:schemeClr val="bg1"/>
              </a:solidFill>
              <a:effectLst/>
              <a:uLnTx/>
              <a:uFillTx/>
              <a:ea typeface="Calibri"/>
              <a:cs typeface="Calibri"/>
            </a:endParaRPr>
          </a:p>
        </p:txBody>
      </p:sp>
    </p:spTree>
    <p:extLst>
      <p:ext uri="{BB962C8B-B14F-4D97-AF65-F5344CB8AC3E}">
        <p14:creationId xmlns:p14="http://schemas.microsoft.com/office/powerpoint/2010/main" val="2003356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FDE6BB6-A18F-B285-0AE6-9FC7DB53D663}"/>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DEN Procurement  </a:t>
            </a:r>
          </a:p>
        </p:txBody>
      </p:sp>
      <p:sp>
        <p:nvSpPr>
          <p:cNvPr id="15" name="Text Placeholder 14" descr="QR Code redirecting to https://www.flydenver.com/business-and-community/procurement/opportunities/">
            <a:extLst>
              <a:ext uri="{FF2B5EF4-FFF2-40B4-BE49-F238E27FC236}">
                <a16:creationId xmlns:a16="http://schemas.microsoft.com/office/drawing/2014/main" id="{2FA385AD-55E8-5A28-C5A2-60C3A8F5BB42}"/>
              </a:ext>
            </a:extLst>
          </p:cNvPr>
          <p:cNvSpPr>
            <a:spLocks noGrp="1"/>
          </p:cNvSpPr>
          <p:nvPr>
            <p:ph type="body" sz="quarter" idx="14"/>
          </p:nvPr>
        </p:nvSpPr>
        <p:spPr>
          <a:xfrm>
            <a:off x="770439" y="1259557"/>
            <a:ext cx="9611811" cy="5218631"/>
          </a:xfrm>
        </p:spPr>
        <p:txBody>
          <a:bodyPr lIns="91440" tIns="45720" rIns="91440" bIns="45720" anchor="t"/>
          <a:lstStyle/>
          <a:p>
            <a:pPr>
              <a:spcBef>
                <a:spcPts val="0"/>
              </a:spcBef>
              <a:buNone/>
            </a:pPr>
            <a:r>
              <a:rPr lang="en-US" sz="1700" b="1"/>
              <a:t>Contract Types:</a:t>
            </a:r>
            <a:endParaRPr lang="en-US" sz="1700"/>
          </a:p>
          <a:p>
            <a:pPr>
              <a:spcBef>
                <a:spcPts val="0"/>
              </a:spcBef>
              <a:buFont typeface="Arial" panose="020B0604020202020204" pitchFamily="34" charset="0"/>
              <a:buChar char="•"/>
            </a:pPr>
            <a:r>
              <a:rPr lang="en-US" sz="1700" i="1"/>
              <a:t>Competitive:</a:t>
            </a:r>
            <a:r>
              <a:rPr lang="en-US" sz="1700"/>
              <a:t> Professional Services, Construction, Revenue Opportunities</a:t>
            </a:r>
          </a:p>
          <a:p>
            <a:pPr>
              <a:spcBef>
                <a:spcPts val="0"/>
              </a:spcBef>
              <a:buFont typeface="Arial" panose="020B0604020202020204" pitchFamily="34" charset="0"/>
              <a:buChar char="•"/>
            </a:pPr>
            <a:r>
              <a:rPr lang="en-US" sz="1700" i="1"/>
              <a:t>Non-Competitive:</a:t>
            </a:r>
            <a:r>
              <a:rPr lang="en-US" sz="1700"/>
              <a:t> Sole Source, Professional Preference, Amendments, Grants, Revenue Agreements</a:t>
            </a:r>
          </a:p>
          <a:p>
            <a:pPr marL="0" indent="0">
              <a:spcBef>
                <a:spcPts val="0"/>
              </a:spcBef>
              <a:buNone/>
            </a:pPr>
            <a:br>
              <a:rPr lang="en-US" sz="1700" b="1"/>
            </a:br>
            <a:r>
              <a:rPr lang="en-US" sz="1700" b="1"/>
              <a:t>Task Orders:</a:t>
            </a:r>
          </a:p>
          <a:p>
            <a:pPr>
              <a:spcBef>
                <a:spcPts val="0"/>
              </a:spcBef>
            </a:pPr>
            <a:r>
              <a:rPr lang="en-US" sz="1700"/>
              <a:t>Supports both competitive and non-competitive processes</a:t>
            </a:r>
          </a:p>
          <a:p>
            <a:pPr>
              <a:spcBef>
                <a:spcPts val="0"/>
              </a:spcBef>
              <a:buNone/>
            </a:pPr>
            <a:endParaRPr lang="en-US" sz="1700" b="1"/>
          </a:p>
          <a:p>
            <a:pPr>
              <a:spcBef>
                <a:spcPts val="0"/>
              </a:spcBef>
              <a:buNone/>
            </a:pPr>
            <a:r>
              <a:rPr lang="en-US" sz="1700" b="1"/>
              <a:t>Governance:</a:t>
            </a:r>
          </a:p>
          <a:p>
            <a:pPr>
              <a:spcBef>
                <a:spcPts val="0"/>
              </a:spcBef>
            </a:pPr>
            <a:r>
              <a:rPr lang="en-US" sz="1700"/>
              <a:t>City &amp; DEN Charter, Ordinances, and Regulations</a:t>
            </a:r>
          </a:p>
          <a:p>
            <a:pPr>
              <a:spcBef>
                <a:spcPts val="0"/>
              </a:spcBef>
              <a:buNone/>
            </a:pPr>
            <a:endParaRPr lang="en-US" sz="1700" b="1"/>
          </a:p>
          <a:p>
            <a:pPr>
              <a:spcBef>
                <a:spcPts val="0"/>
              </a:spcBef>
              <a:buNone/>
            </a:pPr>
            <a:r>
              <a:rPr lang="en-US" sz="1700" b="1"/>
              <a:t>Solicitation Types: </a:t>
            </a:r>
          </a:p>
          <a:p>
            <a:pPr>
              <a:spcBef>
                <a:spcPts val="0"/>
              </a:spcBef>
            </a:pPr>
            <a:r>
              <a:rPr lang="en-US" sz="1700"/>
              <a:t>RFP, RFQ, RFO, RFI, IFB, Informal Competitive Procurement</a:t>
            </a:r>
          </a:p>
          <a:p>
            <a:pPr>
              <a:spcBef>
                <a:spcPts val="0"/>
              </a:spcBef>
              <a:buNone/>
            </a:pPr>
            <a:endParaRPr lang="en-US" sz="1700" b="1"/>
          </a:p>
          <a:p>
            <a:pPr marL="0" indent="0">
              <a:spcBef>
                <a:spcPts val="0"/>
              </a:spcBef>
              <a:buNone/>
            </a:pPr>
            <a:endParaRPr lang="en-US" sz="1700" b="1">
              <a:ea typeface="Calibri"/>
              <a:cs typeface="Calibri"/>
            </a:endParaRPr>
          </a:p>
          <a:p>
            <a:pPr marL="0" indent="0">
              <a:spcBef>
                <a:spcPts val="0"/>
              </a:spcBef>
              <a:buNone/>
            </a:pPr>
            <a:r>
              <a:rPr lang="en-US" sz="1700" b="1"/>
              <a:t>Learn More: </a:t>
            </a:r>
            <a:r>
              <a:rPr lang="en-US" sz="1700"/>
              <a:t>Visit our breakout room or scan the QR code to explore DEN’s procurement process on our website.</a:t>
            </a:r>
          </a:p>
        </p:txBody>
      </p:sp>
      <p:pic>
        <p:nvPicPr>
          <p:cNvPr id="19" name="Picture 18" descr="QR Code redirecting to https://www.flydenver.com/business-and-community/procurement/opportunities/">
            <a:extLst>
              <a:ext uri="{FF2B5EF4-FFF2-40B4-BE49-F238E27FC236}">
                <a16:creationId xmlns:a16="http://schemas.microsoft.com/office/drawing/2014/main" id="{4FAF00CA-56C8-BBCB-5ADD-BA218BE2158A}"/>
              </a:ext>
            </a:extLst>
          </p:cNvPr>
          <p:cNvPicPr>
            <a:picLocks noChangeAspect="1"/>
          </p:cNvPicPr>
          <p:nvPr/>
        </p:nvPicPr>
        <p:blipFill>
          <a:blip r:embed="rId3"/>
          <a:stretch>
            <a:fillRect/>
          </a:stretch>
        </p:blipFill>
        <p:spPr>
          <a:xfrm>
            <a:off x="10734675" y="5324475"/>
            <a:ext cx="1285874" cy="1285874"/>
          </a:xfrm>
          <a:prstGeom prst="rect">
            <a:avLst/>
          </a:prstGeom>
        </p:spPr>
      </p:pic>
    </p:spTree>
    <p:extLst>
      <p:ext uri="{BB962C8B-B14F-4D97-AF65-F5344CB8AC3E}">
        <p14:creationId xmlns:p14="http://schemas.microsoft.com/office/powerpoint/2010/main" val="375540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descr="DEN Procurement – Contract Lifecycle">
            <a:extLst>
              <a:ext uri="{FF2B5EF4-FFF2-40B4-BE49-F238E27FC236}">
                <a16:creationId xmlns:a16="http://schemas.microsoft.com/office/drawing/2014/main" id="{2BA945F4-CEF6-9FBD-95BF-ABCCF5D69BE9}"/>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DEN Procurement – Contract</a:t>
            </a:r>
            <a:r>
              <a:rPr kumimoji="0" lang="en-US" sz="3200" b="0" i="0" u="none" strike="noStrike" kern="1200" cap="none" spc="0" normalizeH="0" noProof="0">
                <a:ln>
                  <a:noFill/>
                </a:ln>
                <a:solidFill>
                  <a:srgbClr val="440099"/>
                </a:solidFill>
                <a:effectLst/>
                <a:uLnTx/>
                <a:uFillTx/>
                <a:latin typeface="+mn-lt"/>
                <a:ea typeface="+mn-ea"/>
                <a:cs typeface="+mn-cs"/>
              </a:rPr>
              <a:t> Lifecycle</a:t>
            </a:r>
            <a:endParaRPr kumimoji="0" lang="en-US" sz="3200" b="0" i="0" u="none" strike="noStrike" kern="1200" cap="none" spc="0" normalizeH="0" baseline="0" noProof="0">
              <a:ln>
                <a:noFill/>
              </a:ln>
              <a:solidFill>
                <a:srgbClr val="440099"/>
              </a:solidFill>
              <a:effectLst/>
              <a:uLnTx/>
              <a:uFillTx/>
              <a:latin typeface="+mn-lt"/>
              <a:ea typeface="+mn-ea"/>
              <a:cs typeface="+mn-cs"/>
            </a:endParaRPr>
          </a:p>
        </p:txBody>
      </p:sp>
      <p:sp>
        <p:nvSpPr>
          <p:cNvPr id="5" name="TextBox 4" descr="Active DEN Procurements &amp; Solicitations are available on BidNet: https://www.bidnetdirect.com/colorado/cityandcountyofdenverdepartmentofaviation&#10;Important Dates:&#10;Published/Advertised Date&#10;Proposal Due Date&#10;Important Information:&#10;Pre-proposal meetings outlining project details&#10;Proposal Narrative Contents &amp; Evaluation Criteria&#10;">
            <a:extLst>
              <a:ext uri="{FF2B5EF4-FFF2-40B4-BE49-F238E27FC236}">
                <a16:creationId xmlns:a16="http://schemas.microsoft.com/office/drawing/2014/main" id="{AB000D8F-73B4-F4CD-BB34-FB5A6DEA29CA}"/>
              </a:ext>
            </a:extLst>
          </p:cNvPr>
          <p:cNvSpPr txBox="1"/>
          <p:nvPr/>
        </p:nvSpPr>
        <p:spPr>
          <a:xfrm>
            <a:off x="770438" y="1397675"/>
            <a:ext cx="10735761" cy="2062103"/>
          </a:xfrm>
          <a:prstGeom prst="rect">
            <a:avLst/>
          </a:prstGeom>
          <a:noFill/>
        </p:spPr>
        <p:txBody>
          <a:bodyPr wrap="square" lIns="91440" tIns="45720" rIns="91440" bIns="45720" anchor="t">
            <a:spAutoFit/>
          </a:bodyPr>
          <a:lstStyle/>
          <a:p>
            <a:pPr marL="285750" indent="-285750" defTabSz="457200">
              <a:buClr>
                <a:srgbClr val="E35B2A"/>
              </a:buClr>
              <a:buFont typeface="Arial" panose="020B0604020202020204" pitchFamily="34" charset="0"/>
              <a:buChar char="•"/>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Active DEN Procurements &amp; Solicitations are available on </a:t>
            </a:r>
            <a:r>
              <a:rPr kumimoji="0" lang="en-US" sz="1600" b="0" i="0" u="none" strike="noStrike" kern="1200" cap="none" spc="0" normalizeH="0" baseline="0" noProof="0" err="1">
                <a:ln>
                  <a:noFill/>
                </a:ln>
                <a:solidFill>
                  <a:prstClr val="black"/>
                </a:solidFill>
                <a:effectLst/>
                <a:uLnTx/>
                <a:uFillTx/>
                <a:latin typeface="Calibri" panose="020F0502020204030204"/>
                <a:ea typeface="+mn-ea"/>
              </a:rPr>
              <a:t>BidNet</a:t>
            </a:r>
            <a:r>
              <a:rPr kumimoji="0" lang="en-US" sz="1600" b="0" i="0" u="none" strike="noStrike" kern="1200" cap="none" spc="0" normalizeH="0" baseline="0" noProof="0">
                <a:ln>
                  <a:noFill/>
                </a:ln>
                <a:solidFill>
                  <a:prstClr val="black"/>
                </a:solidFill>
                <a:effectLst/>
                <a:uLnTx/>
                <a:uFillTx/>
                <a:latin typeface="Calibri" panose="020F0502020204030204"/>
                <a:ea typeface="+mn-ea"/>
              </a:rPr>
              <a:t>: </a:t>
            </a:r>
            <a:r>
              <a:rPr kumimoji="0" lang="en-US" sz="1600" b="0" i="0" u="sng" strike="noStrike" kern="1200" cap="none" spc="0" normalizeH="0" baseline="0" noProof="0">
                <a:ln>
                  <a:noFill/>
                </a:ln>
                <a:solidFill>
                  <a:prstClr val="black"/>
                </a:solidFill>
                <a:effectLst/>
                <a:uLnTx/>
                <a:uFillTx/>
                <a:latin typeface="Calibri" panose="020F0502020204030204"/>
                <a:ea typeface="+mn-ea"/>
                <a:hlinkClick r:id="rId2">
                  <a:extLst>
                    <a:ext uri="{A12FA001-AC4F-418D-AE19-62706E023703}">
                      <ahyp:hlinkClr xmlns:ahyp="http://schemas.microsoft.com/office/drawing/2018/hyperlinkcolor" val="tx"/>
                    </a:ext>
                  </a:extLst>
                </a:hlinkClick>
              </a:rPr>
              <a:t>https://www.bidnetdirect.com/colorado/cityandcountyofdenverdepartmentofaviation</a:t>
            </a:r>
            <a:r>
              <a:rPr lang="en-US" sz="1600" u="sng">
                <a:solidFill>
                  <a:prstClr val="black"/>
                </a:solidFill>
                <a:latin typeface="Calibri" panose="020F0502020204030204"/>
              </a:rPr>
              <a:t> </a:t>
            </a:r>
            <a:endParaRPr kumimoji="0" lang="en-US" sz="1600" b="0" i="0" u="sng" strike="noStrike" kern="1200" cap="none" spc="0" normalizeH="0" baseline="0" noProof="0">
              <a:ln>
                <a:noFill/>
              </a:ln>
              <a:solidFill>
                <a:prstClr val="black"/>
              </a:solidFill>
              <a:effectLst/>
              <a:uLnTx/>
              <a:uFillTx/>
              <a:latin typeface="Calibri" panose="020F0502020204030204"/>
              <a:ea typeface="+mn-ea"/>
            </a:endParaRPr>
          </a:p>
          <a:p>
            <a:pPr marL="742950" marR="0" lvl="1"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Important Dates: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Published/Advertised Date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Proposal Due Date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Important Information:</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Pre-proposal meetings outlining project details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1200150" marR="0" lvl="2" indent="-285750" algn="l" defTabSz="457200" rtl="0" eaLnBrk="1" fontAlgn="auto" latinLnBrk="0" hangingPunct="1">
              <a:lnSpc>
                <a:spcPct val="100000"/>
              </a:lnSpc>
              <a:spcBef>
                <a:spcPts val="0"/>
              </a:spcBef>
              <a:spcAft>
                <a:spcPts val="0"/>
              </a:spcAft>
              <a:buClr>
                <a:srgbClr val="E35B2A"/>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rPr>
              <a:t>Proposal Narrative Contents &amp; Evaluation Criteria</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Contract Lifecycle at DEN &#10;&#10;https://www.flydenver.com/business-and-community/procurement/opportunities/">
            <a:extLst>
              <a:ext uri="{FF2B5EF4-FFF2-40B4-BE49-F238E27FC236}">
                <a16:creationId xmlns:a16="http://schemas.microsoft.com/office/drawing/2014/main" id="{9CE4D9AE-BFA2-566D-D5C9-18E22CD2B0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135" y="3526886"/>
            <a:ext cx="9561901" cy="2925766"/>
          </a:xfrm>
          <a:prstGeom prst="rect">
            <a:avLst/>
          </a:prstGeom>
        </p:spPr>
      </p:pic>
    </p:spTree>
    <p:extLst>
      <p:ext uri="{BB962C8B-B14F-4D97-AF65-F5344CB8AC3E}">
        <p14:creationId xmlns:p14="http://schemas.microsoft.com/office/powerpoint/2010/main" val="1969075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B5592-C6BD-B9B3-49DF-B3A25D8C4EC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FC50DAB9-D70B-6CD7-C0C0-A0F4FF0E2EFF}"/>
              </a:ext>
            </a:extLst>
          </p:cNvPr>
          <p:cNvSpPr>
            <a:spLocks noGrp="1"/>
          </p:cNvSpPr>
          <p:nvPr>
            <p:ph type="title" idx="4294967295"/>
          </p:nvPr>
        </p:nvSpPr>
        <p:spPr>
          <a:xfrm>
            <a:off x="2302329" y="1040045"/>
            <a:ext cx="988805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Small Business Concessions Programs (ACDBE/SBEC)</a:t>
            </a:r>
            <a:br>
              <a:rPr lang="en-US" sz="3600" b="0" i="0" u="none" strike="noStrike" kern="1200" cap="none" spc="0" normalizeH="0" baseline="0" noProof="0">
                <a:ln>
                  <a:noFill/>
                </a:ln>
                <a:solidFill>
                  <a:schemeClr val="bg1"/>
                </a:solidFill>
                <a:effectLst/>
                <a:uLnTx/>
                <a:uFillTx/>
                <a:latin typeface="Calibri Light"/>
                <a:ea typeface="Calibri Light"/>
                <a:cs typeface="Calibri Light"/>
              </a:rPr>
            </a:br>
            <a:r>
              <a:rPr lang="en-US" sz="3600">
                <a:solidFill>
                  <a:schemeClr val="bg1"/>
                </a:solidFill>
                <a:latin typeface="Calibri Light"/>
                <a:ea typeface="Calibri Light"/>
                <a:cs typeface="Calibri Light"/>
              </a:rPr>
              <a:t>Airport Access &amp; Business Opportunity</a:t>
            </a:r>
            <a:br>
              <a:rPr lang="en-US" sz="3600">
                <a:latin typeface="Calibri Light"/>
                <a:ea typeface="Calibri Light"/>
                <a:cs typeface="Calibri Light"/>
              </a:rPr>
            </a:br>
            <a:r>
              <a:rPr lang="en-US" sz="3600">
                <a:solidFill>
                  <a:schemeClr val="bg1"/>
                </a:solidFill>
                <a:latin typeface="Calibri Light"/>
                <a:ea typeface="Calibri Light"/>
                <a:cs typeface="Calibri Light"/>
              </a:rPr>
              <a:t> </a:t>
            </a:r>
            <a:endParaRPr lang="en-US" sz="3600" b="0" i="0" u="none" strike="noStrike" kern="1200" cap="none" spc="0" normalizeH="0" baseline="0" noProof="0">
              <a:ln>
                <a:noFill/>
              </a:ln>
              <a:solidFill>
                <a:schemeClr val="bg1"/>
              </a:solidFill>
              <a:effectLst/>
              <a:uLnTx/>
              <a:uFillTx/>
              <a:latin typeface="Calibri Light"/>
              <a:ea typeface="Calibri"/>
              <a:cs typeface="Calibri"/>
            </a:endParaRPr>
          </a:p>
        </p:txBody>
      </p:sp>
    </p:spTree>
    <p:extLst>
      <p:ext uri="{BB962C8B-B14F-4D97-AF65-F5344CB8AC3E}">
        <p14:creationId xmlns:p14="http://schemas.microsoft.com/office/powerpoint/2010/main" val="2147775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9457B-3948-DAAA-AA4B-957CD8C87FBE}"/>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6E474C82-84CC-99DD-DE36-3A790CE3428B}"/>
              </a:ext>
            </a:extLst>
          </p:cNvPr>
          <p:cNvSpPr>
            <a:spLocks noGrp="1"/>
          </p:cNvSpPr>
          <p:nvPr>
            <p:ph type="title" idx="4294967295"/>
          </p:nvPr>
        </p:nvSpPr>
        <p:spPr>
          <a:xfrm>
            <a:off x="770439" y="545664"/>
            <a:ext cx="1025527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a:solidFill>
                  <a:srgbClr val="440099"/>
                </a:solidFill>
                <a:latin typeface="Calibri"/>
                <a:ea typeface="Calibri"/>
                <a:cs typeface="Calibri"/>
              </a:rPr>
              <a:t>DEN'S Federal Small Business Programs are PAUSED...</a:t>
            </a:r>
          </a:p>
        </p:txBody>
      </p:sp>
      <p:sp>
        <p:nvSpPr>
          <p:cNvPr id="15" name="Text Placeholder 14" descr="QR Code redirecting to https://www.flydenver.com/business-and-community/procurement/opportunities/">
            <a:extLst>
              <a:ext uri="{FF2B5EF4-FFF2-40B4-BE49-F238E27FC236}">
                <a16:creationId xmlns:a16="http://schemas.microsoft.com/office/drawing/2014/main" id="{D87F3D45-DCF2-E64E-35CA-C62A35B43D13}"/>
              </a:ext>
            </a:extLst>
          </p:cNvPr>
          <p:cNvSpPr>
            <a:spLocks noGrp="1"/>
          </p:cNvSpPr>
          <p:nvPr>
            <p:ph type="body" sz="quarter" idx="14"/>
          </p:nvPr>
        </p:nvSpPr>
        <p:spPr>
          <a:xfrm>
            <a:off x="770439" y="1323776"/>
            <a:ext cx="9677962" cy="3427931"/>
          </a:xfrm>
        </p:spPr>
        <p:txBody>
          <a:bodyPr lIns="91440" tIns="45720" rIns="91440" bIns="45720" anchor="t"/>
          <a:lstStyle/>
          <a:p>
            <a:pPr marL="0" indent="0">
              <a:lnSpc>
                <a:spcPct val="110000"/>
              </a:lnSpc>
              <a:buNone/>
            </a:pPr>
            <a:r>
              <a:rPr lang="en-US" sz="1800">
                <a:solidFill>
                  <a:srgbClr val="181717"/>
                </a:solidFill>
                <a:ea typeface="Calibri" panose="020F0502020204030204"/>
                <a:cs typeface="Calibri" panose="020F0502020204030204"/>
              </a:rPr>
              <a:t>On October 3, 2025, USDOT issued Interim Final Rule (FR): </a:t>
            </a:r>
            <a:r>
              <a:rPr lang="en-US" sz="1800" b="1">
                <a:solidFill>
                  <a:srgbClr val="181717"/>
                </a:solidFill>
                <a:ea typeface="Calibri" panose="020F0502020204030204"/>
                <a:cs typeface="Calibri" panose="020F0502020204030204"/>
              </a:rPr>
              <a:t>removed presumption of disadvantage </a:t>
            </a:r>
            <a:endParaRPr lang="en-US" sz="1800">
              <a:solidFill>
                <a:srgbClr val="000000"/>
              </a:solidFill>
              <a:ea typeface="Calibri" panose="020F0502020204030204"/>
              <a:cs typeface="Calibri" panose="020F0502020204030204"/>
            </a:endParaRPr>
          </a:p>
          <a:p>
            <a:pPr lvl="1">
              <a:lnSpc>
                <a:spcPct val="110000"/>
              </a:lnSpc>
              <a:buClr>
                <a:srgbClr val="E35B2A"/>
              </a:buClr>
            </a:pPr>
            <a:r>
              <a:rPr lang="en-US" sz="1800">
                <a:solidFill>
                  <a:srgbClr val="181717"/>
                </a:solidFill>
                <a:ea typeface="Calibri" panose="020F0502020204030204"/>
                <a:cs typeface="Calibri" panose="020F0502020204030204"/>
              </a:rPr>
              <a:t>ACDBE and DBE certification reevaluations are actively in progress.</a:t>
            </a:r>
            <a:endParaRPr lang="en-US" sz="1800">
              <a:solidFill>
                <a:srgbClr val="000000"/>
              </a:solidFill>
              <a:ea typeface="Calibri" panose="020F0502020204030204"/>
              <a:cs typeface="Calibri" panose="020F0502020204030204"/>
            </a:endParaRPr>
          </a:p>
          <a:p>
            <a:pPr lvl="1">
              <a:lnSpc>
                <a:spcPct val="110000"/>
              </a:lnSpc>
              <a:buClr>
                <a:srgbClr val="E35B2A"/>
              </a:buClr>
            </a:pPr>
            <a:r>
              <a:rPr lang="en-US" sz="1800" b="1">
                <a:solidFill>
                  <a:srgbClr val="000000"/>
                </a:solidFill>
                <a:ea typeface="Calibri" panose="020F0502020204030204"/>
                <a:cs typeface="Calibri" panose="020F0502020204030204"/>
              </a:rPr>
              <a:t>Interstate firms </a:t>
            </a:r>
            <a:r>
              <a:rPr lang="en-US" sz="1800">
                <a:solidFill>
                  <a:srgbClr val="000000"/>
                </a:solidFill>
                <a:ea typeface="Calibri" panose="020F0502020204030204"/>
                <a:cs typeface="Calibri" panose="020F0502020204030204"/>
              </a:rPr>
              <a:t>must </a:t>
            </a:r>
            <a:r>
              <a:rPr lang="en-US" sz="1800" u="sng">
                <a:solidFill>
                  <a:srgbClr val="000000"/>
                </a:solidFill>
                <a:ea typeface="Calibri" panose="020F0502020204030204"/>
                <a:cs typeface="Calibri" panose="020F0502020204030204"/>
              </a:rPr>
              <a:t>reapply</a:t>
            </a:r>
            <a:r>
              <a:rPr lang="en-US" sz="1800">
                <a:solidFill>
                  <a:srgbClr val="000000"/>
                </a:solidFill>
                <a:ea typeface="Calibri" panose="020F0502020204030204"/>
                <a:cs typeface="Calibri" panose="020F0502020204030204"/>
              </a:rPr>
              <a:t> with CCD once their JOC completes their reevaluation.</a:t>
            </a:r>
          </a:p>
          <a:p>
            <a:pPr lvl="1">
              <a:lnSpc>
                <a:spcPct val="110000"/>
              </a:lnSpc>
              <a:buClr>
                <a:srgbClr val="E35B2A"/>
              </a:buClr>
            </a:pPr>
            <a:r>
              <a:rPr lang="en-US" sz="1800">
                <a:solidFill>
                  <a:srgbClr val="181717"/>
                </a:solidFill>
                <a:ea typeface="Calibri" panose="020F0502020204030204"/>
                <a:cs typeface="Calibri" panose="020F0502020204030204"/>
              </a:rPr>
              <a:t>Firms that did not submit their application by 1/16/2026 have been "delisted"</a:t>
            </a:r>
          </a:p>
          <a:p>
            <a:pPr lvl="1">
              <a:lnSpc>
                <a:spcPct val="110000"/>
              </a:lnSpc>
              <a:buClr>
                <a:srgbClr val="E35B2A"/>
              </a:buClr>
            </a:pPr>
            <a:r>
              <a:rPr lang="en-US" sz="1800">
                <a:solidFill>
                  <a:srgbClr val="181717"/>
                </a:solidFill>
              </a:rPr>
              <a:t>Submit Applications </a:t>
            </a:r>
            <a:r>
              <a:rPr lang="en-US" sz="1800">
                <a:solidFill>
                  <a:srgbClr val="181717"/>
                </a:solidFill>
                <a:hlinkClick r:id="rId3"/>
              </a:rPr>
              <a:t>ONLINE</a:t>
            </a:r>
            <a:r>
              <a:rPr lang="en-US" sz="1800">
                <a:solidFill>
                  <a:srgbClr val="181717"/>
                </a:solidFill>
              </a:rPr>
              <a:t>:  "</a:t>
            </a:r>
            <a:r>
              <a:rPr lang="en-US" sz="1800" i="1">
                <a:solidFill>
                  <a:srgbClr val="181717"/>
                </a:solidFill>
              </a:rPr>
              <a:t>25 Reevaluation Application" </a:t>
            </a:r>
            <a:endParaRPr lang="en-US" sz="1800" i="1">
              <a:solidFill>
                <a:srgbClr val="181717"/>
              </a:solidFill>
              <a:ea typeface="Calibri" panose="020F0502020204030204"/>
              <a:cs typeface="Calibri" panose="020F0502020204030204"/>
            </a:endParaRPr>
          </a:p>
          <a:p>
            <a:pPr lvl="1">
              <a:lnSpc>
                <a:spcPct val="110000"/>
              </a:lnSpc>
              <a:buClr>
                <a:srgbClr val="E35B2A"/>
              </a:buClr>
            </a:pPr>
            <a:r>
              <a:rPr lang="en-US" sz="1800">
                <a:solidFill>
                  <a:srgbClr val="181717"/>
                </a:solidFill>
                <a:ea typeface="Calibri" panose="020F0502020204030204"/>
                <a:cs typeface="Calibri" panose="020F0502020204030204"/>
              </a:rPr>
              <a:t>No counting or goal setting until entire Colorado UCP reevaluation is complete. </a:t>
            </a:r>
            <a:endParaRPr lang="en-US" sz="1800">
              <a:solidFill>
                <a:srgbClr val="000000"/>
              </a:solidFill>
              <a:ea typeface="Calibri" panose="020F0502020204030204"/>
              <a:cs typeface="Calibri" panose="020F0502020204030204"/>
            </a:endParaRPr>
          </a:p>
          <a:p>
            <a:pPr lvl="1">
              <a:lnSpc>
                <a:spcPct val="110000"/>
              </a:lnSpc>
              <a:buClr>
                <a:srgbClr val="E35B2A"/>
              </a:buClr>
            </a:pPr>
            <a:r>
              <a:rPr lang="en-US" sz="1800" b="1">
                <a:solidFill>
                  <a:srgbClr val="000000"/>
                </a:solidFill>
                <a:ea typeface="Calibri" panose="020F0502020204030204"/>
                <a:cs typeface="Calibri" panose="020F0502020204030204"/>
              </a:rPr>
              <a:t>Local programs (MWBE, SBE, SBEC, EBE) are not affected by these federal changes.</a:t>
            </a:r>
            <a:endParaRPr lang="en-US" sz="1800" b="1">
              <a:solidFill>
                <a:srgbClr val="181717"/>
              </a:solidFill>
              <a:ea typeface="Calibri" panose="020F0502020204030204"/>
              <a:cs typeface="Calibri" panose="020F0502020204030204"/>
            </a:endParaRPr>
          </a:p>
          <a:p>
            <a:pPr marL="457200" lvl="1" indent="0">
              <a:lnSpc>
                <a:spcPct val="110000"/>
              </a:lnSpc>
              <a:buNone/>
            </a:pPr>
            <a:endParaRPr lang="en-US" sz="1800">
              <a:solidFill>
                <a:srgbClr val="181717"/>
              </a:solidFill>
              <a:ea typeface="Calibri" panose="020F0502020204030204"/>
              <a:cs typeface="Calibri" panose="020F0502020204030204"/>
            </a:endParaRPr>
          </a:p>
          <a:p>
            <a:pPr marL="457200" lvl="1" indent="0">
              <a:lnSpc>
                <a:spcPct val="110000"/>
              </a:lnSpc>
              <a:buNone/>
            </a:pPr>
            <a:endParaRPr lang="en-US" sz="1800">
              <a:ea typeface="Calibri"/>
              <a:cs typeface="Calibri"/>
            </a:endParaRPr>
          </a:p>
          <a:p>
            <a:pPr marL="0" indent="0">
              <a:buNone/>
            </a:pPr>
            <a:endParaRPr lang="en-US" sz="1800" u="sng">
              <a:solidFill>
                <a:srgbClr val="181717"/>
              </a:solidFill>
              <a:ea typeface="Calibri"/>
              <a:cs typeface="Calibri"/>
            </a:endParaRPr>
          </a:p>
          <a:p>
            <a:pPr marL="457200" lvl="1" indent="0">
              <a:lnSpc>
                <a:spcPct val="110000"/>
              </a:lnSpc>
              <a:buNone/>
            </a:pPr>
            <a:endParaRPr lang="en-US" sz="1800" b="1">
              <a:solidFill>
                <a:srgbClr val="000000"/>
              </a:solidFill>
              <a:ea typeface="Calibri"/>
              <a:cs typeface="Calibri"/>
            </a:endParaRPr>
          </a:p>
        </p:txBody>
      </p:sp>
    </p:spTree>
    <p:extLst>
      <p:ext uri="{BB962C8B-B14F-4D97-AF65-F5344CB8AC3E}">
        <p14:creationId xmlns:p14="http://schemas.microsoft.com/office/powerpoint/2010/main" val="842054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98D63-AC88-6B3F-47C7-393EB7D9E4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FE0748C-D177-9B3A-34CD-E5593CD51A26}"/>
              </a:ext>
            </a:extLst>
          </p:cNvPr>
          <p:cNvSpPr>
            <a:spLocks noGrp="1"/>
          </p:cNvSpPr>
          <p:nvPr>
            <p:ph type="title" idx="4294967295"/>
          </p:nvPr>
        </p:nvSpPr>
        <p:spPr>
          <a:xfrm>
            <a:off x="719639" y="410677"/>
            <a:ext cx="10515600" cy="1325563"/>
          </a:xfrm>
          <a:prstGeom prst="rect">
            <a:avLst/>
          </a:prstGeom>
        </p:spPr>
        <p:txBody>
          <a:bodyPr/>
          <a:lstStyle/>
          <a:p>
            <a:r>
              <a:rPr lang="en-US" sz="3600">
                <a:solidFill>
                  <a:srgbClr val="440099"/>
                </a:solidFill>
              </a:rPr>
              <a:t>...but Small Business Opportunities are NOT!</a:t>
            </a:r>
            <a:endParaRPr lang="en-US" sz="3600">
              <a:solidFill>
                <a:srgbClr val="440099"/>
              </a:solidFill>
              <a:ea typeface="Calibri"/>
              <a:cs typeface="Calibri"/>
            </a:endParaRPr>
          </a:p>
        </p:txBody>
      </p:sp>
      <p:sp>
        <p:nvSpPr>
          <p:cNvPr id="7" name="Text Placeholder 6">
            <a:extLst>
              <a:ext uri="{FF2B5EF4-FFF2-40B4-BE49-F238E27FC236}">
                <a16:creationId xmlns:a16="http://schemas.microsoft.com/office/drawing/2014/main" id="{CB6E8D9B-2A09-F1B1-F0B6-CF8D471E051E}"/>
              </a:ext>
            </a:extLst>
          </p:cNvPr>
          <p:cNvSpPr>
            <a:spLocks noGrp="1"/>
          </p:cNvSpPr>
          <p:nvPr>
            <p:ph type="body" sz="quarter" idx="14"/>
          </p:nvPr>
        </p:nvSpPr>
        <p:spPr>
          <a:xfrm>
            <a:off x="719639" y="1127908"/>
            <a:ext cx="9599046" cy="578319"/>
          </a:xfrm>
        </p:spPr>
        <p:txBody>
          <a:bodyPr lIns="91440" tIns="45720" rIns="91440" bIns="45720" anchor="t"/>
          <a:lstStyle/>
          <a:p>
            <a:pPr marL="0" lvl="0" indent="0">
              <a:spcBef>
                <a:spcPts val="0"/>
              </a:spcBef>
              <a:buClrTx/>
              <a:buSzTx/>
              <a:buNone/>
              <a:defRPr/>
            </a:pPr>
            <a:r>
              <a:rPr lang="en-US" sz="1800">
                <a:latin typeface="Calibri"/>
                <a:ea typeface="Calibri"/>
                <a:cs typeface="Calibri"/>
              </a:rPr>
              <a:t>The</a:t>
            </a:r>
            <a:r>
              <a:rPr lang="en-US" sz="1800" b="1">
                <a:solidFill>
                  <a:srgbClr val="000000"/>
                </a:solidFill>
                <a:latin typeface="Calibri"/>
                <a:ea typeface="Calibri"/>
                <a:cs typeface="Calibri"/>
              </a:rPr>
              <a:t> </a:t>
            </a:r>
            <a:r>
              <a:rPr lang="en-US" sz="1800" b="1">
                <a:solidFill>
                  <a:srgbClr val="E35B2A"/>
                </a:solidFill>
                <a:latin typeface="Calibri"/>
                <a:ea typeface="Calibri"/>
                <a:cs typeface="Calibri"/>
              </a:rPr>
              <a:t>Small Business Enterprise Concessions (SBEC) </a:t>
            </a:r>
            <a:r>
              <a:rPr lang="en-US" sz="1800">
                <a:latin typeface="Calibri"/>
                <a:ea typeface="Calibri"/>
                <a:cs typeface="Calibri"/>
              </a:rPr>
              <a:t>program is a </a:t>
            </a:r>
            <a:r>
              <a:rPr lang="en-US" sz="1800" b="1">
                <a:solidFill>
                  <a:srgbClr val="E35B2A"/>
                </a:solidFill>
                <a:latin typeface="Calibri"/>
                <a:ea typeface="Calibri"/>
                <a:cs typeface="Calibri"/>
              </a:rPr>
              <a:t>locally funded, race- and gender-neutral </a:t>
            </a:r>
            <a:r>
              <a:rPr lang="en-US" sz="1800">
                <a:latin typeface="Calibri"/>
                <a:ea typeface="Calibri"/>
                <a:cs typeface="Calibri"/>
              </a:rPr>
              <a:t>program following </a:t>
            </a:r>
            <a:r>
              <a:rPr lang="en-US" sz="1800" b="1">
                <a:latin typeface="Calibri"/>
                <a:ea typeface="Calibri"/>
                <a:cs typeface="Calibri"/>
              </a:rPr>
              <a:t>Chapter 28</a:t>
            </a:r>
            <a:r>
              <a:rPr lang="en-US" sz="1800">
                <a:latin typeface="Calibri"/>
                <a:ea typeface="Calibri"/>
                <a:cs typeface="Calibri"/>
              </a:rPr>
              <a:t>,</a:t>
            </a:r>
            <a:r>
              <a:rPr lang="en-US" sz="1800" b="1">
                <a:latin typeface="Calibri"/>
                <a:ea typeface="Calibri"/>
                <a:cs typeface="Calibri"/>
              </a:rPr>
              <a:t> Article 7 </a:t>
            </a:r>
            <a:r>
              <a:rPr lang="en-US" sz="1800">
                <a:latin typeface="Calibri"/>
                <a:ea typeface="Calibri"/>
                <a:cs typeface="Calibri"/>
              </a:rPr>
              <a:t>of the </a:t>
            </a:r>
            <a:r>
              <a:rPr lang="en-US" sz="1800" b="1">
                <a:latin typeface="Calibri"/>
                <a:ea typeface="Calibri"/>
                <a:cs typeface="Calibri"/>
              </a:rPr>
              <a:t>Denver Revised Municipal Code (DRMC).</a:t>
            </a:r>
          </a:p>
          <a:p>
            <a:pPr marL="0" indent="0">
              <a:buNone/>
            </a:pPr>
            <a:endParaRPr lang="en-US" sz="1800"/>
          </a:p>
        </p:txBody>
      </p:sp>
      <p:sp>
        <p:nvSpPr>
          <p:cNvPr id="11" name="TextBox 10">
            <a:extLst>
              <a:ext uri="{FF2B5EF4-FFF2-40B4-BE49-F238E27FC236}">
                <a16:creationId xmlns:a16="http://schemas.microsoft.com/office/drawing/2014/main" id="{5AC59534-46BC-9D99-2389-D7ADB3F5E030}"/>
              </a:ext>
            </a:extLst>
          </p:cNvPr>
          <p:cNvSpPr txBox="1"/>
          <p:nvPr/>
        </p:nvSpPr>
        <p:spPr>
          <a:xfrm>
            <a:off x="719640" y="1992881"/>
            <a:ext cx="5124333" cy="3970318"/>
          </a:xfrm>
          <a:prstGeom prst="rect">
            <a:avLst/>
          </a:prstGeom>
          <a:noFill/>
        </p:spPr>
        <p:txBody>
          <a:bodyPr wrap="square" lIns="91440" tIns="45720" rIns="91440" bIns="45720" anchor="t">
            <a:spAutoFit/>
          </a:bodyPr>
          <a:lstStyle/>
          <a:p>
            <a:pPr marL="0" indent="0">
              <a:buNone/>
              <a:defRPr/>
            </a:pPr>
            <a:r>
              <a:rPr lang="en-US" b="1">
                <a:solidFill>
                  <a:srgbClr val="000000"/>
                </a:solidFill>
                <a:latin typeface="Calibri" panose="020F0502020204030204" pitchFamily="34" charset="0"/>
                <a:ea typeface="Calibri" panose="020F0502020204030204" pitchFamily="34" charset="0"/>
                <a:cs typeface="Calibri" panose="020F0502020204030204" pitchFamily="34" charset="0"/>
              </a:rPr>
              <a:t>Certification Requirements:</a:t>
            </a:r>
          </a:p>
          <a:p>
            <a:pPr>
              <a:buClr>
                <a:schemeClr val="tx1"/>
              </a:buClr>
              <a:defRPr/>
            </a:pPr>
            <a:r>
              <a:rPr lang="en-US">
                <a:solidFill>
                  <a:srgbClr val="000000"/>
                </a:solidFill>
                <a:latin typeface="Calibri"/>
                <a:ea typeface="Calibri"/>
                <a:cs typeface="Calibri"/>
              </a:rPr>
              <a:t>Maintained by the </a:t>
            </a:r>
            <a:r>
              <a:rPr lang="en-US">
                <a:latin typeface="Calibri"/>
                <a:ea typeface="Calibri"/>
                <a:cs typeface="Calibri"/>
              </a:rPr>
              <a:t>City and County of Denver 's </a:t>
            </a:r>
            <a:r>
              <a:rPr lang="en-US" b="1">
                <a:latin typeface="Calibri"/>
                <a:ea typeface="Calibri"/>
                <a:cs typeface="Calibri"/>
              </a:rPr>
              <a:t>Division of Small Business Opportunity</a:t>
            </a:r>
          </a:p>
          <a:p>
            <a:pPr marL="285750" indent="-285750">
              <a:buClr>
                <a:srgbClr val="E35B2A"/>
              </a:buClr>
              <a:buFont typeface="Arial" panose="020B0604020202020204" pitchFamily="34" charset="0"/>
              <a:buChar char="•"/>
            </a:pPr>
            <a:r>
              <a:rPr lang="en-US" kern="100">
                <a:solidFill>
                  <a:srgbClr val="181717"/>
                </a:solidFill>
                <a:latin typeface="Calibri" panose="020F0502020204030204" pitchFamily="34" charset="0"/>
                <a:ea typeface="Calibri" panose="020F0502020204030204" pitchFamily="34" charset="0"/>
                <a:cs typeface="Calibri" panose="020F0502020204030204" pitchFamily="34" charset="0"/>
              </a:rPr>
              <a:t>$200 new application fee, $50 yearly renewal application fee</a:t>
            </a:r>
            <a:endParaRPr lang="en-US" kern="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E35B2A"/>
              </a:buClr>
              <a:buFont typeface="Arial" panose="020B0604020202020204" pitchFamily="34" charset="0"/>
              <a:buChar char="•"/>
            </a:pPr>
            <a:r>
              <a:rPr lang="en-US" kern="100">
                <a:solidFill>
                  <a:srgbClr val="181717"/>
                </a:solidFill>
                <a:latin typeface="Calibri" panose="020F0502020204030204" pitchFamily="34" charset="0"/>
                <a:ea typeface="Calibri" panose="020F0502020204030204" pitchFamily="34" charset="0"/>
                <a:cs typeface="Calibri" panose="020F0502020204030204" pitchFamily="34" charset="0"/>
              </a:rPr>
              <a:t>Must be: </a:t>
            </a:r>
          </a:p>
          <a:p>
            <a:pPr marL="742950" lvl="1" indent="-285750">
              <a:buClr>
                <a:srgbClr val="E35B2A"/>
              </a:buClr>
              <a:buFont typeface="Arial" panose="020B0604020202020204" pitchFamily="34" charset="0"/>
              <a:buChar char="•"/>
            </a:pPr>
            <a:r>
              <a:rPr lang="en-US" kern="100">
                <a:solidFill>
                  <a:srgbClr val="181717"/>
                </a:solidFill>
                <a:latin typeface="Calibri"/>
                <a:ea typeface="Calibri"/>
                <a:cs typeface="Calibri"/>
              </a:rPr>
              <a:t>Owned </a:t>
            </a:r>
            <a:r>
              <a:rPr lang="en-US" b="1" kern="100">
                <a:solidFill>
                  <a:srgbClr val="181717"/>
                </a:solidFill>
                <a:latin typeface="Calibri"/>
                <a:ea typeface="Calibri"/>
                <a:cs typeface="Calibri"/>
              </a:rPr>
              <a:t>and</a:t>
            </a:r>
            <a:r>
              <a:rPr lang="en-US" kern="100">
                <a:solidFill>
                  <a:srgbClr val="181717"/>
                </a:solidFill>
                <a:latin typeface="Calibri"/>
                <a:ea typeface="Calibri"/>
                <a:cs typeface="Calibri"/>
              </a:rPr>
              <a:t> controlled by one or more </a:t>
            </a:r>
            <a:r>
              <a:rPr lang="en-US" i="1" kern="100">
                <a:solidFill>
                  <a:srgbClr val="181717"/>
                </a:solidFill>
                <a:latin typeface="Calibri"/>
                <a:ea typeface="Calibri"/>
                <a:cs typeface="Calibri"/>
              </a:rPr>
              <a:t>economically</a:t>
            </a:r>
            <a:r>
              <a:rPr lang="en-US" kern="100">
                <a:solidFill>
                  <a:srgbClr val="181717"/>
                </a:solidFill>
                <a:latin typeface="Calibri"/>
                <a:ea typeface="Calibri"/>
                <a:cs typeface="Calibri"/>
              </a:rPr>
              <a:t> disadvantaged individual:</a:t>
            </a:r>
          </a:p>
          <a:p>
            <a:pPr marL="1200150" lvl="2" indent="-285750">
              <a:buClr>
                <a:srgbClr val="E35B2A"/>
              </a:buClr>
              <a:buFont typeface="Arial" panose="020B0604020202020204" pitchFamily="34" charset="0"/>
              <a:buChar char="•"/>
            </a:pPr>
            <a:r>
              <a:rPr lang="en-US" kern="100">
                <a:solidFill>
                  <a:srgbClr val="181717"/>
                </a:solidFill>
                <a:latin typeface="Calibri" panose="020F0502020204030204" pitchFamily="34" charset="0"/>
                <a:ea typeface="Calibri" panose="020F0502020204030204" pitchFamily="34" charset="0"/>
                <a:cs typeface="Calibri" panose="020F0502020204030204" pitchFamily="34" charset="0"/>
              </a:rPr>
              <a:t>Business Size: Average revenue (5-year period) under the Small Business Association (SBA) size standard </a:t>
            </a:r>
          </a:p>
          <a:p>
            <a:pPr marL="742950" lvl="1" indent="-285750">
              <a:buClr>
                <a:srgbClr val="E35B2A"/>
              </a:buClr>
              <a:buFont typeface="Arial" panose="020B0604020202020204" pitchFamily="34" charset="0"/>
              <a:buChar char="•"/>
            </a:pPr>
            <a:r>
              <a:rPr lang="en-US" kern="100">
                <a:solidFill>
                  <a:srgbClr val="181717"/>
                </a:solidFill>
                <a:latin typeface="Calibri" panose="020F0502020204030204" pitchFamily="34" charset="0"/>
                <a:ea typeface="Calibri" panose="020F0502020204030204" pitchFamily="34" charset="0"/>
                <a:cs typeface="Calibri" panose="020F0502020204030204" pitchFamily="34" charset="0"/>
              </a:rPr>
              <a:t>US citizens or lawful permanent residents of the US</a:t>
            </a:r>
            <a:endParaRPr lang="en-US" kern="10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742950" lvl="1" indent="-285750">
              <a:buClr>
                <a:srgbClr val="E35B2A"/>
              </a:buClr>
              <a:buFont typeface="Arial" panose="020B0604020202020204" pitchFamily="34" charset="0"/>
              <a:buChar char="•"/>
            </a:pPr>
            <a:r>
              <a:rPr lang="en-US" kern="100">
                <a:solidFill>
                  <a:srgbClr val="181717"/>
                </a:solidFill>
                <a:latin typeface="Calibri" panose="020F0502020204030204" pitchFamily="34" charset="0"/>
                <a:ea typeface="Calibri" panose="020F0502020204030204" pitchFamily="34" charset="0"/>
                <a:cs typeface="Calibri" panose="020F0502020204030204" pitchFamily="34" charset="0"/>
              </a:rPr>
              <a:t>Actively in business for at least 6 months</a:t>
            </a:r>
          </a:p>
        </p:txBody>
      </p:sp>
      <p:sp>
        <p:nvSpPr>
          <p:cNvPr id="9" name="TextBox 8">
            <a:extLst>
              <a:ext uri="{FF2B5EF4-FFF2-40B4-BE49-F238E27FC236}">
                <a16:creationId xmlns:a16="http://schemas.microsoft.com/office/drawing/2014/main" id="{FA8BB7B8-0D68-EECF-364B-5A514DEE3EE6}"/>
              </a:ext>
            </a:extLst>
          </p:cNvPr>
          <p:cNvSpPr txBox="1"/>
          <p:nvPr/>
        </p:nvSpPr>
        <p:spPr>
          <a:xfrm>
            <a:off x="5517124" y="1994493"/>
            <a:ext cx="5027045" cy="2585323"/>
          </a:xfrm>
          <a:prstGeom prst="rect">
            <a:avLst/>
          </a:prstGeom>
          <a:noFill/>
        </p:spPr>
        <p:txBody>
          <a:bodyPr wrap="square" lIns="91440" tIns="45720" rIns="91440" bIns="45720" anchor="t">
            <a:spAutoFit/>
          </a:bodyPr>
          <a:lstStyle/>
          <a:p>
            <a:pPr marL="0" indent="0">
              <a:buNone/>
            </a:pPr>
            <a:r>
              <a:rPr lang="en-US" b="1">
                <a:latin typeface="Calibri" panose="020F0502020204030204" pitchFamily="34" charset="0"/>
                <a:ea typeface="Calibri" panose="020F0502020204030204" pitchFamily="34" charset="0"/>
                <a:cs typeface="Calibri" panose="020F0502020204030204" pitchFamily="34" charset="0"/>
              </a:rPr>
              <a:t>Contract </a:t>
            </a:r>
            <a:r>
              <a:rPr lang="en-US" b="1">
                <a:solidFill>
                  <a:srgbClr val="000000"/>
                </a:solidFill>
                <a:latin typeface="Calibri" panose="020F0502020204030204" pitchFamily="34" charset="0"/>
                <a:ea typeface="Calibri" panose="020F0502020204030204" pitchFamily="34" charset="0"/>
                <a:cs typeface="Calibri" panose="020F0502020204030204" pitchFamily="34" charset="0"/>
              </a:rPr>
              <a:t>Requirements:</a:t>
            </a:r>
          </a:p>
          <a:p>
            <a:pPr marL="342900" indent="-342900">
              <a:buClr>
                <a:schemeClr val="tx1"/>
              </a:buClr>
              <a:buAutoNum type="arabicPeriod"/>
              <a:defRPr/>
            </a:pPr>
            <a:r>
              <a:rPr lang="en-US">
                <a:solidFill>
                  <a:srgbClr val="E35B2A"/>
                </a:solidFill>
                <a:latin typeface="Calibri"/>
                <a:ea typeface="Calibri"/>
                <a:cs typeface="Calibri"/>
              </a:rPr>
              <a:t>SBEC Defined Pool: </a:t>
            </a:r>
            <a:r>
              <a:rPr lang="en-US">
                <a:latin typeface="Calibri"/>
                <a:ea typeface="Calibri"/>
                <a:cs typeface="Calibri"/>
              </a:rPr>
              <a:t>Concession must be </a:t>
            </a:r>
            <a:r>
              <a:rPr lang="en-US" u="sng">
                <a:latin typeface="Calibri"/>
                <a:ea typeface="Calibri"/>
                <a:cs typeface="Calibri"/>
              </a:rPr>
              <a:t>directly</a:t>
            </a:r>
            <a:r>
              <a:rPr lang="en-US">
                <a:latin typeface="Calibri"/>
                <a:ea typeface="Calibri"/>
                <a:cs typeface="Calibri"/>
              </a:rPr>
              <a:t> owned and operated by </a:t>
            </a:r>
            <a:r>
              <a:rPr lang="en-US" b="1">
                <a:latin typeface="Calibri"/>
                <a:ea typeface="Calibri"/>
                <a:cs typeface="Calibri"/>
              </a:rPr>
              <a:t>certified</a:t>
            </a:r>
            <a:r>
              <a:rPr lang="en-US">
                <a:latin typeface="Calibri"/>
                <a:ea typeface="Calibri"/>
                <a:cs typeface="Calibri"/>
              </a:rPr>
              <a:t> SBEC firm(s) </a:t>
            </a:r>
            <a:endParaRPr lang="en-US" b="1">
              <a:solidFill>
                <a:srgbClr val="E35B2A"/>
              </a:solidFill>
              <a:latin typeface="Calibri"/>
              <a:ea typeface="Calibri"/>
              <a:cs typeface="Calibri"/>
            </a:endParaRPr>
          </a:p>
          <a:p>
            <a:pPr>
              <a:buClr>
                <a:srgbClr val="000000"/>
              </a:buClr>
              <a:defRPr/>
            </a:pPr>
            <a:r>
              <a:rPr lang="en-US">
                <a:solidFill>
                  <a:srgbClr val="000000"/>
                </a:solidFill>
                <a:latin typeface="Calibri"/>
                <a:ea typeface="Calibri"/>
                <a:cs typeface="Calibri"/>
              </a:rPr>
              <a:t>                                  </a:t>
            </a:r>
            <a:r>
              <a:rPr lang="en-US" b="1">
                <a:solidFill>
                  <a:srgbClr val="000000"/>
                </a:solidFill>
                <a:latin typeface="Calibri"/>
                <a:ea typeface="Calibri"/>
                <a:cs typeface="Calibri"/>
              </a:rPr>
              <a:t>OR </a:t>
            </a:r>
          </a:p>
          <a:p>
            <a:pPr marL="342900" indent="-342900">
              <a:buClr>
                <a:schemeClr val="tx1"/>
              </a:buClr>
              <a:buFont typeface="+mj-lt"/>
              <a:buAutoNum type="arabicPeriod" startAt="2"/>
              <a:defRPr/>
            </a:pPr>
            <a:r>
              <a:rPr lang="en-US">
                <a:solidFill>
                  <a:srgbClr val="E35B2A"/>
                </a:solidFill>
                <a:latin typeface="Calibri"/>
                <a:ea typeface="Calibri"/>
                <a:cs typeface="Calibri"/>
              </a:rPr>
              <a:t>SBEC Concession-specific Goals: </a:t>
            </a:r>
            <a:r>
              <a:rPr lang="en-US">
                <a:solidFill>
                  <a:srgbClr val="000000"/>
                </a:solidFill>
                <a:latin typeface="Calibri"/>
                <a:ea typeface="Calibri"/>
                <a:cs typeface="Calibri"/>
              </a:rPr>
              <a:t>Goal calculated as a percentage of total estimated annual gross revenue/receipts from the concession </a:t>
            </a:r>
          </a:p>
          <a:p>
            <a:pPr marL="800100" lvl="1" indent="-342900">
              <a:buFont typeface="Arial,Sans-Serif" panose="020B0604020202020204" pitchFamily="34" charset="0"/>
              <a:buChar char="•"/>
              <a:defRPr/>
            </a:pPr>
            <a:r>
              <a:rPr lang="en-US">
                <a:solidFill>
                  <a:srgbClr val="000000"/>
                </a:solidFill>
                <a:latin typeface="Calibri"/>
                <a:ea typeface="Calibri"/>
                <a:cs typeface="Calibri"/>
              </a:rPr>
              <a:t>Participation types: Direct Ownership, Joint Venture, or Goods and Services Purchases</a:t>
            </a:r>
            <a:endParaRPr lang="en-US">
              <a:latin typeface="Calibri"/>
              <a:ea typeface="Calibri"/>
              <a:cs typeface="Calibri"/>
            </a:endParaRPr>
          </a:p>
        </p:txBody>
      </p:sp>
      <p:sp>
        <p:nvSpPr>
          <p:cNvPr id="3" name="TextBox 2">
            <a:extLst>
              <a:ext uri="{FF2B5EF4-FFF2-40B4-BE49-F238E27FC236}">
                <a16:creationId xmlns:a16="http://schemas.microsoft.com/office/drawing/2014/main" id="{988BD695-D245-7B37-12E9-21EF2D182D3D}"/>
              </a:ext>
            </a:extLst>
          </p:cNvPr>
          <p:cNvSpPr txBox="1"/>
          <p:nvPr/>
        </p:nvSpPr>
        <p:spPr>
          <a:xfrm>
            <a:off x="5840129" y="4836457"/>
            <a:ext cx="543464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Calibri"/>
                <a:ea typeface="Calibri"/>
                <a:cs typeface="Calibri"/>
              </a:rPr>
              <a:t>SBEC Defined Pool by the Numbers:</a:t>
            </a:r>
            <a:endParaRPr lang="en-US" u="sng">
              <a:latin typeface="Calibri"/>
              <a:ea typeface="Calibri"/>
              <a:cs typeface="Calibri"/>
            </a:endParaRPr>
          </a:p>
          <a:p>
            <a:pPr marL="342900" indent="-342900">
              <a:buFont typeface="Arial"/>
              <a:buChar char="•"/>
            </a:pPr>
            <a:r>
              <a:rPr lang="en-US" b="1">
                <a:solidFill>
                  <a:srgbClr val="E35B2A"/>
                </a:solidFill>
                <a:latin typeface="Calibri"/>
                <a:ea typeface="Calibri"/>
                <a:cs typeface="Calibri"/>
              </a:rPr>
              <a:t>Currently Operating: Seven (7) locations  </a:t>
            </a:r>
            <a:endParaRPr lang="en-US" b="1">
              <a:latin typeface="Calibri"/>
              <a:ea typeface="Calibri"/>
              <a:cs typeface="Calibri"/>
            </a:endParaRPr>
          </a:p>
          <a:p>
            <a:pPr marL="342900" indent="-342900">
              <a:buFont typeface="Arial"/>
              <a:buChar char="•"/>
            </a:pPr>
            <a:r>
              <a:rPr lang="en-US" b="1">
                <a:solidFill>
                  <a:srgbClr val="E35B2A"/>
                </a:solidFill>
                <a:latin typeface="Calibri"/>
                <a:ea typeface="Calibri"/>
                <a:cs typeface="Calibri"/>
              </a:rPr>
              <a:t>2025 RFPs: Travel Convenience Marketplace, Concessions FastTrack, Grab-N-Go Marketplace</a:t>
            </a:r>
          </a:p>
          <a:p>
            <a:pPr marL="342900" indent="-342900">
              <a:buFont typeface="Arial"/>
              <a:buChar char="•"/>
            </a:pPr>
            <a:r>
              <a:rPr lang="en-US" b="1">
                <a:solidFill>
                  <a:srgbClr val="E35B2A"/>
                </a:solidFill>
                <a:latin typeface="Calibri"/>
                <a:ea typeface="Calibri"/>
                <a:cs typeface="Calibri"/>
              </a:rPr>
              <a:t>2026 RFPs: At least four (4) planned!</a:t>
            </a:r>
          </a:p>
          <a:p>
            <a:endParaRPr lang="en-US">
              <a:latin typeface="Calibri"/>
              <a:ea typeface="Calibri"/>
              <a:cs typeface="Calibri"/>
            </a:endParaRPr>
          </a:p>
        </p:txBody>
      </p:sp>
    </p:spTree>
    <p:extLst>
      <p:ext uri="{BB962C8B-B14F-4D97-AF65-F5344CB8AC3E}">
        <p14:creationId xmlns:p14="http://schemas.microsoft.com/office/powerpoint/2010/main" val="2174243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a:extLst>
              <a:ext uri="{FF2B5EF4-FFF2-40B4-BE49-F238E27FC236}">
                <a16:creationId xmlns:a16="http://schemas.microsoft.com/office/drawing/2014/main" id="{20685B12-1BDE-1ECF-6541-5B20E622E229}"/>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pic>
        <p:nvPicPr>
          <p:cNvPr id="87" name="Picture 86" descr="What are Vision 100 and Operation 2045?&#10;Vision: To Emerge as the Nation’s Preeminent Aviation Thought Leader&#10;&#10;Mission: Through the Power of our People, Be the Best in Class&#10;&#10;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
            <a:extLst>
              <a:ext uri="{FF2B5EF4-FFF2-40B4-BE49-F238E27FC236}">
                <a16:creationId xmlns:a16="http://schemas.microsoft.com/office/drawing/2014/main" id="{A8486EBD-668B-5B8C-8D5F-EDADD8DA834E}"/>
              </a:ext>
            </a:extLst>
          </p:cNvPr>
          <p:cNvPicPr>
            <a:picLocks noChangeAspect="1"/>
          </p:cNvPicPr>
          <p:nvPr/>
        </p:nvPicPr>
        <p:blipFill>
          <a:blip r:embed="rId3"/>
          <a:stretch>
            <a:fillRect/>
          </a:stretch>
        </p:blipFill>
        <p:spPr>
          <a:xfrm>
            <a:off x="15664" y="0"/>
            <a:ext cx="12160671"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EC06A-DFC9-83FF-F1A4-267124C5715A}"/>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BCDE804D-D84B-D319-2F34-596F1310CA08}"/>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Division of Small Business Opportunity</a:t>
            </a:r>
            <a:br>
              <a:rPr lang="en-US" sz="3600" b="0" i="0" u="none" strike="noStrike" kern="1200" cap="none" spc="0" normalizeH="0" baseline="0" noProof="0">
                <a:ln>
                  <a:noFill/>
                </a:ln>
                <a:effectLst/>
                <a:uLnTx/>
                <a:uFillTx/>
                <a:latin typeface="Calibri Light"/>
                <a:ea typeface="Calibri Light"/>
                <a:cs typeface="Calibri Light"/>
              </a:rPr>
            </a:br>
            <a:endParaRPr lang="en-US" sz="3600" b="0" i="0" u="none" strike="noStrike" kern="1200" cap="none" spc="0" normalizeH="0" baseline="0" noProof="0">
              <a:ln>
                <a:noFill/>
              </a:ln>
              <a:solidFill>
                <a:schemeClr val="bg1"/>
              </a:solidFill>
              <a:effectLst/>
              <a:uLnTx/>
              <a:uFillTx/>
              <a:latin typeface="Calibri Light"/>
              <a:ea typeface="Calibri"/>
              <a:cs typeface="Calibri"/>
            </a:endParaRPr>
          </a:p>
        </p:txBody>
      </p:sp>
    </p:spTree>
    <p:extLst>
      <p:ext uri="{BB962C8B-B14F-4D97-AF65-F5344CB8AC3E}">
        <p14:creationId xmlns:p14="http://schemas.microsoft.com/office/powerpoint/2010/main" val="1675807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7531-D8A2-319C-F235-41ABCD2A7F09}"/>
              </a:ext>
            </a:extLst>
          </p:cNvPr>
          <p:cNvSpPr>
            <a:spLocks noGrp="1"/>
          </p:cNvSpPr>
          <p:nvPr>
            <p:ph type="title"/>
          </p:nvPr>
        </p:nvSpPr>
        <p:spPr>
          <a:xfrm>
            <a:off x="558321" y="-2276"/>
            <a:ext cx="11501886" cy="1290639"/>
          </a:xfrm>
        </p:spPr>
        <p:txBody>
          <a:bodyPr>
            <a:normAutofit fontScale="90000"/>
          </a:bodyPr>
          <a:lstStyle/>
          <a:p>
            <a:pPr algn="ctr"/>
            <a:r>
              <a:rPr lang="en-US" sz="5050"/>
              <a:t>Division of Small Business Opportunity (DSBO)</a:t>
            </a:r>
            <a:endParaRPr lang="en-US"/>
          </a:p>
        </p:txBody>
      </p:sp>
      <p:sp>
        <p:nvSpPr>
          <p:cNvPr id="3" name="Content Placeholder 2">
            <a:extLst>
              <a:ext uri="{FF2B5EF4-FFF2-40B4-BE49-F238E27FC236}">
                <a16:creationId xmlns:a16="http://schemas.microsoft.com/office/drawing/2014/main" id="{4C2ACFBC-0F06-E295-C4B4-4A38892A85EC}"/>
              </a:ext>
            </a:extLst>
          </p:cNvPr>
          <p:cNvSpPr>
            <a:spLocks noGrp="1"/>
          </p:cNvSpPr>
          <p:nvPr>
            <p:ph idx="1"/>
          </p:nvPr>
        </p:nvSpPr>
        <p:spPr>
          <a:xfrm>
            <a:off x="472057" y="1606310"/>
            <a:ext cx="11257471" cy="2241551"/>
          </a:xfrm>
        </p:spPr>
        <p:txBody>
          <a:bodyPr vert="horz" lIns="91440" tIns="45720" rIns="91440" bIns="45720" rtlCol="0" anchor="t">
            <a:noAutofit/>
          </a:bodyPr>
          <a:lstStyle/>
          <a:p>
            <a:r>
              <a:rPr lang="en-US" sz="1800" b="1"/>
              <a:t>Certification</a:t>
            </a:r>
          </a:p>
          <a:p>
            <a:pPr marL="285750" indent="-285750">
              <a:buFont typeface="Arial"/>
              <a:buChar char="•"/>
            </a:pPr>
            <a:r>
              <a:rPr lang="en-US" sz="1800"/>
              <a:t>Eligible small businesses may apply for Minority and Women Owned Business Enterprise (MWBE), Small Business Enterprise (SBE)/Emerging Business Enterprise (EBE) and Small Business Enterprise (SBEC) certification as well as the federal Disadvantage Business Enterprise (DBE) certification</a:t>
            </a:r>
          </a:p>
          <a:p>
            <a:endParaRPr lang="en-US" sz="1800"/>
          </a:p>
          <a:p>
            <a:r>
              <a:rPr lang="en-US" sz="1800" b="1"/>
              <a:t>Business Utilization </a:t>
            </a:r>
          </a:p>
          <a:p>
            <a:pPr marL="285750" indent="-285750">
              <a:buFont typeface="Arial"/>
              <a:buChar char="•"/>
            </a:pPr>
            <a:r>
              <a:rPr lang="en-US" sz="1800"/>
              <a:t>Assesses city projects across city agencies for opportunities for certified business utilization</a:t>
            </a:r>
          </a:p>
          <a:p>
            <a:endParaRPr lang="en-US" sz="1800"/>
          </a:p>
          <a:p>
            <a:r>
              <a:rPr lang="en-US" sz="1800" b="1"/>
              <a:t>Compliance </a:t>
            </a:r>
          </a:p>
          <a:p>
            <a:pPr marL="285750" indent="-285750">
              <a:buFont typeface="Arial"/>
              <a:buChar char="•"/>
            </a:pPr>
            <a:r>
              <a:rPr lang="en-US" sz="1800"/>
              <a:t>Monitors small business utilization from solicitation through the contract term on projects with small business goals to ensure equity protections and adherence to program requirements</a:t>
            </a:r>
          </a:p>
          <a:p>
            <a:endParaRPr lang="en-US" sz="1800"/>
          </a:p>
          <a:p>
            <a:r>
              <a:rPr lang="en-US" sz="1800" b="1"/>
              <a:t>Community Engagement and Capacity Building</a:t>
            </a:r>
          </a:p>
          <a:p>
            <a:pPr marL="285750" indent="-285750">
              <a:buFont typeface="Arial"/>
              <a:buChar char="•"/>
            </a:pPr>
            <a:r>
              <a:rPr lang="en-US" sz="1800"/>
              <a:t>Networking opportunities and other resources to build certified firm's capacity </a:t>
            </a:r>
          </a:p>
          <a:p>
            <a:pPr marL="285750" indent="-285750">
              <a:buFont typeface="Arial"/>
              <a:buChar char="•"/>
            </a:pPr>
            <a:r>
              <a:rPr lang="en-US" sz="1800"/>
              <a:t>Citywide 2026-2027 Mentor Protégé Application is due by Friday, June 12 at 5pm </a:t>
            </a:r>
          </a:p>
        </p:txBody>
      </p:sp>
      <p:sp>
        <p:nvSpPr>
          <p:cNvPr id="5" name="TextBox 4">
            <a:extLst>
              <a:ext uri="{FF2B5EF4-FFF2-40B4-BE49-F238E27FC236}">
                <a16:creationId xmlns:a16="http://schemas.microsoft.com/office/drawing/2014/main" id="{2325AF21-5B65-438E-3AD1-D3ACD7F59CC9}"/>
              </a:ext>
            </a:extLst>
          </p:cNvPr>
          <p:cNvSpPr txBox="1"/>
          <p:nvPr/>
        </p:nvSpPr>
        <p:spPr>
          <a:xfrm>
            <a:off x="575095" y="970472"/>
            <a:ext cx="114875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Promoting</a:t>
            </a:r>
            <a:r>
              <a:rPr lang="en-US">
                <a:ea typeface="+mn-lt"/>
                <a:cs typeface="+mn-lt"/>
              </a:rPr>
              <a:t> equity, maximizing opportunities, and preventing discrimination and its effects against small, minority and women owned businesses. </a:t>
            </a:r>
            <a:r>
              <a:rPr lang="en-US">
                <a:ea typeface="+mn-lt"/>
                <a:cs typeface="+mn-lt"/>
                <a:hlinkClick r:id="rId2"/>
              </a:rPr>
              <a:t>D.R.M.C. Chapter 28, Article III</a:t>
            </a:r>
            <a:r>
              <a:rPr lang="en-US">
                <a:ea typeface="+mn-lt"/>
                <a:cs typeface="+mn-lt"/>
              </a:rPr>
              <a:t>, </a:t>
            </a:r>
            <a:r>
              <a:rPr lang="en-US">
                <a:ea typeface="+mn-lt"/>
                <a:cs typeface="+mn-lt"/>
                <a:hlinkClick r:id="rId3"/>
              </a:rPr>
              <a:t>D.R.M.C. Chapter 28, Articles V</a:t>
            </a:r>
            <a:r>
              <a:rPr lang="en-US">
                <a:ea typeface="+mn-lt"/>
                <a:cs typeface="+mn-lt"/>
              </a:rPr>
              <a:t> and </a:t>
            </a:r>
            <a:r>
              <a:rPr lang="en-US">
                <a:ea typeface="+mn-lt"/>
                <a:cs typeface="+mn-lt"/>
                <a:hlinkClick r:id="rId4"/>
              </a:rPr>
              <a:t>VII</a:t>
            </a:r>
            <a:r>
              <a:rPr lang="en-US">
                <a:ea typeface="+mn-lt"/>
                <a:cs typeface="+mn-lt"/>
              </a:rPr>
              <a:t>, </a:t>
            </a:r>
            <a:r>
              <a:rPr lang="en-US">
                <a:ea typeface="+mn-lt"/>
                <a:cs typeface="+mn-lt"/>
                <a:hlinkClick r:id="rId5"/>
              </a:rPr>
              <a:t>49 CFR Part 26</a:t>
            </a:r>
            <a:r>
              <a:rPr lang="en-US">
                <a:ea typeface="+mn-lt"/>
                <a:cs typeface="+mn-lt"/>
              </a:rPr>
              <a:t> </a:t>
            </a:r>
            <a:endParaRPr lang="en-US">
              <a:ea typeface="Calibri"/>
              <a:cs typeface="Calibri"/>
            </a:endParaRPr>
          </a:p>
        </p:txBody>
      </p:sp>
    </p:spTree>
    <p:extLst>
      <p:ext uri="{BB962C8B-B14F-4D97-AF65-F5344CB8AC3E}">
        <p14:creationId xmlns:p14="http://schemas.microsoft.com/office/powerpoint/2010/main" val="4009330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B5848-DC1B-AD07-534C-48ECB9159070}"/>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237E0F8A-3416-46A2-6293-171F2E9F622E}"/>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General Services- Purchasing Division</a:t>
            </a:r>
            <a:br>
              <a:rPr lang="en-US" sz="3600" b="0" i="0" u="none" strike="noStrike" kern="1200" cap="none" spc="0" normalizeH="0" baseline="0" noProof="0">
                <a:ln>
                  <a:noFill/>
                </a:ln>
                <a:effectLst/>
                <a:uLnTx/>
                <a:uFillTx/>
                <a:latin typeface="Calibri Light"/>
                <a:ea typeface="Calibri Light"/>
                <a:cs typeface="Calibri Light"/>
              </a:rPr>
            </a:br>
            <a:endParaRPr lang="en-US" sz="3600" b="0" i="0" u="none" strike="noStrike" kern="1200" cap="none" spc="0" normalizeH="0" baseline="0" noProof="0">
              <a:ln>
                <a:noFill/>
              </a:ln>
              <a:solidFill>
                <a:schemeClr val="bg1"/>
              </a:solidFill>
              <a:effectLst/>
              <a:uLnTx/>
              <a:uFillTx/>
              <a:latin typeface="Calibri Light"/>
              <a:ea typeface="Calibri"/>
              <a:cs typeface="Calibri"/>
            </a:endParaRPr>
          </a:p>
        </p:txBody>
      </p:sp>
    </p:spTree>
    <p:extLst>
      <p:ext uri="{BB962C8B-B14F-4D97-AF65-F5344CB8AC3E}">
        <p14:creationId xmlns:p14="http://schemas.microsoft.com/office/powerpoint/2010/main" val="1409820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General Services- Purchasing Division&#10;&#10;Exclusive management and control of the purchasing of all supplies, equipment and personal property and services in connection therewith, for the City and County and for all departments (including DEN), agencies, boards, commissions and authorities thereof, except the City Council.&#10;&#10;&#10;Leann Rush&#10;Senior Procurement Analyst (DEN)&#10;303-342-2298 &#10;leann.rush@flydenver.com &#10;&#10;&#10;Sol Ybarra  &#10;Business Outreach Coordinator  &#10;720-913-8156&#10;sol.ybarra@denvergov.org &#10;&#10;You must be registered in Bidnet&#10;to receive solicitation notices &#10;directly to your email. Please make &#10;to choose the correct codes for your&#10;business.&#10;">
            <a:extLst>
              <a:ext uri="{FF2B5EF4-FFF2-40B4-BE49-F238E27FC236}">
                <a16:creationId xmlns:a16="http://schemas.microsoft.com/office/drawing/2014/main" id="{35F67971-1933-588E-0AFA-D6BBB0F95EAC}"/>
              </a:ext>
              <a:ext uri="{C183D7F6-B498-43B3-948B-1728B52AA6E4}">
                <adec:decorative xmlns:adec="http://schemas.microsoft.com/office/drawing/2017/decorative" val="0"/>
              </a:ext>
            </a:extLst>
          </p:cNvPr>
          <p:cNvSpPr>
            <a:spLocks noGrp="1"/>
          </p:cNvSpPr>
          <p:nvPr>
            <p:ph type="title" idx="4294967295"/>
          </p:nvPr>
        </p:nvSpPr>
        <p:spPr>
          <a:xfrm>
            <a:off x="881349" y="512636"/>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General Services- Purchasing Division</a:t>
            </a:r>
          </a:p>
        </p:txBody>
      </p:sp>
      <p:sp>
        <p:nvSpPr>
          <p:cNvPr id="9" name="TextBox 8">
            <a:extLst>
              <a:ext uri="{FF2B5EF4-FFF2-40B4-BE49-F238E27FC236}">
                <a16:creationId xmlns:a16="http://schemas.microsoft.com/office/drawing/2014/main" id="{63544299-965E-0A54-E09A-E896F4B2F43B}"/>
              </a:ext>
            </a:extLst>
          </p:cNvPr>
          <p:cNvSpPr txBox="1"/>
          <p:nvPr/>
        </p:nvSpPr>
        <p:spPr>
          <a:xfrm>
            <a:off x="770439" y="1255125"/>
            <a:ext cx="9125111" cy="4801314"/>
          </a:xfrm>
          <a:prstGeom prst="rect">
            <a:avLst/>
          </a:prstGeom>
          <a:noFill/>
        </p:spPr>
        <p:txBody>
          <a:bodyPr wrap="square">
            <a:spAutoFit/>
          </a:bodyPr>
          <a:lstStyle/>
          <a:p>
            <a:r>
              <a:rPr lang="en-US"/>
              <a:t>Procures goods and related services (excludes construction/design) using competitive bidding and open market methods. Follows City Charter, D.R.M.C., and Fiscal Accountability Rules.</a:t>
            </a:r>
          </a:p>
          <a:p>
            <a:br>
              <a:rPr lang="en-US" b="1"/>
            </a:br>
            <a:r>
              <a:rPr lang="en-US" b="1"/>
              <a:t>Key Roles</a:t>
            </a:r>
            <a:r>
              <a:rPr lang="en-US"/>
              <a:t>: Manages bids, contracts, assets, surplus sales, vendor relations, and sustainable purchasing.</a:t>
            </a:r>
          </a:p>
          <a:p>
            <a:br>
              <a:rPr lang="en-US" b="1"/>
            </a:br>
            <a:r>
              <a:rPr lang="en-US" b="1"/>
              <a:t>Vendor Support</a:t>
            </a:r>
            <a:r>
              <a:rPr lang="en-US"/>
              <a:t>:</a:t>
            </a:r>
          </a:p>
          <a:p>
            <a:pPr marL="742950" lvl="1" indent="-285750">
              <a:buFont typeface="Arial" panose="020B0604020202020204" pitchFamily="34" charset="0"/>
              <a:buChar char="•"/>
            </a:pPr>
            <a:r>
              <a:rPr lang="en-US"/>
              <a:t>Uses </a:t>
            </a:r>
            <a:r>
              <a:rPr lang="en-US">
                <a:hlinkClick r:id="rId3"/>
              </a:rPr>
              <a:t>Rocky Mountain E-Purchasing System (</a:t>
            </a:r>
            <a:r>
              <a:rPr lang="en-US" err="1">
                <a:hlinkClick r:id="rId3"/>
              </a:rPr>
              <a:t>BidNet</a:t>
            </a:r>
            <a:r>
              <a:rPr lang="en-US">
                <a:hlinkClick r:id="rId3"/>
              </a:rPr>
              <a:t>).</a:t>
            </a:r>
            <a:endParaRPr lang="en-US"/>
          </a:p>
          <a:p>
            <a:pPr marL="742950" lvl="1" indent="-285750">
              <a:buFont typeface="Arial" panose="020B0604020202020204" pitchFamily="34" charset="0"/>
              <a:buChar char="•"/>
            </a:pPr>
            <a:r>
              <a:rPr lang="en-US"/>
              <a:t>Offers bid tools, updates, and resources on its </a:t>
            </a:r>
            <a:r>
              <a:rPr lang="en-US">
                <a:hlinkClick r:id="rId4"/>
              </a:rPr>
              <a:t>website</a:t>
            </a:r>
            <a:r>
              <a:rPr lang="en-US"/>
              <a:t>.</a:t>
            </a:r>
          </a:p>
          <a:p>
            <a:pPr marL="742950" lvl="1" indent="-285750">
              <a:buFont typeface="Arial" panose="020B0604020202020204" pitchFamily="34" charset="0"/>
              <a:buChar char="•"/>
            </a:pPr>
            <a:r>
              <a:rPr lang="en-US"/>
              <a:t>Sends </a:t>
            </a:r>
            <a:r>
              <a:rPr lang="en-US">
                <a:hlinkClick r:id="rId5"/>
              </a:rPr>
              <a:t>weekly notices on bids, events, and opportunities</a:t>
            </a:r>
            <a:r>
              <a:rPr lang="en-US"/>
              <a:t>.</a:t>
            </a:r>
          </a:p>
          <a:p>
            <a:pPr marL="742950" lvl="1" indent="-285750">
              <a:buFont typeface="Arial" panose="020B0604020202020204" pitchFamily="34" charset="0"/>
              <a:buChar char="•"/>
            </a:pPr>
            <a:r>
              <a:rPr lang="en-US"/>
              <a:t>Join the </a:t>
            </a:r>
            <a:r>
              <a:rPr lang="en-US">
                <a:hlinkClick r:id="rId5"/>
              </a:rPr>
              <a:t>vendor list </a:t>
            </a:r>
            <a:r>
              <a:rPr lang="en-US"/>
              <a:t>by completing the Purchasing Communication Form.</a:t>
            </a:r>
            <a:br>
              <a:rPr lang="en-US"/>
            </a:br>
            <a:endParaRPr lang="en-US"/>
          </a:p>
          <a:p>
            <a:pPr>
              <a:buNone/>
            </a:pPr>
            <a:r>
              <a:rPr lang="en-US" b="1"/>
              <a:t>Upcoming Vendor Event</a:t>
            </a:r>
            <a:endParaRPr lang="en-US"/>
          </a:p>
          <a:p>
            <a:pPr marL="285750" indent="-285750">
              <a:buFont typeface="Arial" panose="020B0604020202020204" pitchFamily="34" charset="0"/>
              <a:buChar char="•"/>
            </a:pPr>
            <a:r>
              <a:rPr lang="en-US">
                <a:hlinkClick r:id="rId4"/>
              </a:rPr>
              <a:t>Learn</a:t>
            </a:r>
            <a:r>
              <a:rPr lang="en-US"/>
              <a:t> about Denver agencies, procurement processes, and networking opportunities.</a:t>
            </a:r>
          </a:p>
          <a:p>
            <a:pPr marL="285750" indent="-285750">
              <a:buFont typeface="Arial" panose="020B0604020202020204" pitchFamily="34" charset="0"/>
              <a:buChar char="•"/>
            </a:pPr>
            <a:r>
              <a:rPr lang="en-US"/>
              <a:t>Open to providers of goods, services, and construction.</a:t>
            </a:r>
          </a:p>
          <a:p>
            <a:br>
              <a:rPr lang="en-US" b="1"/>
            </a:br>
            <a:r>
              <a:rPr lang="en-US" sz="1800"/>
              <a:t>To learn more, visit me in the breakout room and scan the QR code.</a:t>
            </a:r>
          </a:p>
        </p:txBody>
      </p:sp>
      <p:pic>
        <p:nvPicPr>
          <p:cNvPr id="10" name="Picture 9" descr="QR Code redirecting to https://denvergov.org/Government/Agencies-Departments-Offices/Agencies-Departments-Offices-Directory/General-Services/Purchasing-Division?OC_EA_EmergencyAnnouncementList_Dismiss=a0478fee-e93d-4942-a615-6de3ec23e95e">
            <a:extLst>
              <a:ext uri="{FF2B5EF4-FFF2-40B4-BE49-F238E27FC236}">
                <a16:creationId xmlns:a16="http://schemas.microsoft.com/office/drawing/2014/main" id="{13042EE4-B52C-74F4-F584-DF3F29629CE3}"/>
              </a:ext>
            </a:extLst>
          </p:cNvPr>
          <p:cNvPicPr>
            <a:picLocks noChangeAspect="1"/>
          </p:cNvPicPr>
          <p:nvPr/>
        </p:nvPicPr>
        <p:blipFill>
          <a:blip r:embed="rId6"/>
          <a:stretch>
            <a:fillRect/>
          </a:stretch>
        </p:blipFill>
        <p:spPr>
          <a:xfrm>
            <a:off x="11051695" y="5705340"/>
            <a:ext cx="981209" cy="981209"/>
          </a:xfrm>
          <a:prstGeom prst="rect">
            <a:avLst/>
          </a:prstGeom>
        </p:spPr>
      </p:pic>
    </p:spTree>
    <p:extLst>
      <p:ext uri="{BB962C8B-B14F-4D97-AF65-F5344CB8AC3E}">
        <p14:creationId xmlns:p14="http://schemas.microsoft.com/office/powerpoint/2010/main" val="20892790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A384A-21C9-4E23-47C4-0395BFE4C261}"/>
            </a:ext>
          </a:extLst>
        </p:cNvPr>
        <p:cNvGrpSpPr/>
        <p:nvPr/>
      </p:nvGrpSpPr>
      <p:grpSpPr>
        <a:xfrm>
          <a:off x="0" y="0"/>
          <a:ext cx="0" cy="0"/>
          <a:chOff x="0" y="0"/>
          <a:chExt cx="0" cy="0"/>
        </a:xfrm>
      </p:grpSpPr>
      <p:sp>
        <p:nvSpPr>
          <p:cNvPr id="12" name="Text Placeholder 11" descr="Multiple Airport Operations Opportunities">
            <a:extLst>
              <a:ext uri="{FF2B5EF4-FFF2-40B4-BE49-F238E27FC236}">
                <a16:creationId xmlns:a16="http://schemas.microsoft.com/office/drawing/2014/main" id="{9B5972C7-FCDC-DE07-E866-EA986D1616D7}"/>
              </a:ext>
            </a:extLst>
          </p:cNvPr>
          <p:cNvSpPr>
            <a:spLocks noGrp="1"/>
          </p:cNvSpPr>
          <p:nvPr>
            <p:ph type="title" idx="4294967295"/>
          </p:nvPr>
        </p:nvSpPr>
        <p:spPr>
          <a:xfrm>
            <a:off x="2359839" y="1040045"/>
            <a:ext cx="8694737" cy="1189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600">
                <a:solidFill>
                  <a:schemeClr val="bg1"/>
                </a:solidFill>
                <a:latin typeface="Calibri Light"/>
                <a:ea typeface="Calibri Light"/>
                <a:cs typeface="Calibri Light"/>
              </a:rPr>
              <a:t>Workforce Development</a:t>
            </a:r>
            <a:br>
              <a:rPr lang="en-US" sz="3600" b="0" i="0" u="none" strike="noStrike" kern="1200" cap="none" spc="0" normalizeH="0" baseline="0" noProof="0">
                <a:ln>
                  <a:noFill/>
                </a:ln>
                <a:effectLst/>
                <a:uLnTx/>
                <a:uFillTx/>
                <a:latin typeface="Calibri Light"/>
                <a:ea typeface="Calibri Light"/>
                <a:cs typeface="Calibri Light"/>
              </a:rPr>
            </a:br>
            <a:endParaRPr lang="en-US" sz="3600" b="0" i="0" u="none" strike="noStrike" kern="1200" cap="none" spc="0" normalizeH="0" baseline="0" noProof="0">
              <a:ln>
                <a:noFill/>
              </a:ln>
              <a:solidFill>
                <a:schemeClr val="bg1"/>
              </a:solidFill>
              <a:effectLst/>
              <a:uLnTx/>
              <a:uFillTx/>
              <a:latin typeface="Calibri Light"/>
              <a:ea typeface="Calibri"/>
              <a:cs typeface="Calibri"/>
            </a:endParaRPr>
          </a:p>
        </p:txBody>
      </p:sp>
    </p:spTree>
    <p:extLst>
      <p:ext uri="{BB962C8B-B14F-4D97-AF65-F5344CB8AC3E}">
        <p14:creationId xmlns:p14="http://schemas.microsoft.com/office/powerpoint/2010/main" val="2182976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EF55DB1-894A-9690-9BD8-29C7A8B52F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242207-285B-1F35-849E-6541FB6181BB}"/>
              </a:ext>
              <a:ext uri="{C183D7F6-B498-43B3-948B-1728B52AA6E4}">
                <adec:decorative xmlns:adec="http://schemas.microsoft.com/office/drawing/2017/decorative" val="1"/>
              </a:ext>
            </a:extLst>
          </p:cNvPr>
          <p:cNvSpPr txBox="1">
            <a:spLocks noGrp="1"/>
          </p:cNvSpPr>
          <p:nvPr>
            <p:ph type="title" idx="4294967295"/>
          </p:nvPr>
        </p:nvSpPr>
        <p:spPr>
          <a:xfrm>
            <a:off x="106121" y="-38470"/>
            <a:ext cx="8882323" cy="1400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lnSpc>
                <a:spcPct val="100000"/>
              </a:lnSpc>
              <a:spcBef>
                <a:spcPts val="0"/>
              </a:spcBef>
              <a:defRPr/>
            </a:pPr>
            <a:r>
              <a:rPr lang="en-US" sz="2900">
                <a:solidFill>
                  <a:prstClr val="white"/>
                </a:solidFill>
                <a:latin typeface="Calibri"/>
                <a:ea typeface="+mj-lt"/>
                <a:cs typeface="+mj-lt"/>
              </a:rPr>
              <a:t>Denver Construction Careers Program</a:t>
            </a:r>
            <a:r>
              <a:rPr lang="en-US" sz="2900">
                <a:solidFill>
                  <a:prstClr val="white"/>
                </a:solidFill>
                <a:latin typeface="Calibri Light"/>
                <a:ea typeface="Calibri Light"/>
                <a:cs typeface="Calibri Light"/>
              </a:rPr>
              <a:t> </a:t>
            </a:r>
            <a:r>
              <a:rPr lang="en-US" sz="2900">
                <a:solidFill>
                  <a:prstClr val="white"/>
                </a:solidFill>
                <a:latin typeface="Calibri"/>
                <a:ea typeface="Calibri"/>
                <a:cs typeface="Calibri"/>
              </a:rPr>
              <a:t>(DCCP)</a:t>
            </a:r>
            <a:br>
              <a:rPr lang="en-US" sz="3200">
                <a:solidFill>
                  <a:prstClr val="white"/>
                </a:solidFill>
                <a:latin typeface="Calibri"/>
                <a:ea typeface="Calibri"/>
                <a:cs typeface="Calibri"/>
              </a:rPr>
            </a:br>
            <a:r>
              <a:rPr kumimoji="0" lang="en-US" sz="2900" b="0" i="0" u="none" strike="noStrike" kern="1200" cap="none" spc="0" normalizeH="0" baseline="0" noProof="0">
                <a:ln>
                  <a:noFill/>
                </a:ln>
                <a:solidFill>
                  <a:prstClr val="white"/>
                </a:solidFill>
                <a:effectLst/>
                <a:uLnTx/>
                <a:uFillTx/>
                <a:latin typeface="Calibri"/>
                <a:ea typeface="Calibri"/>
                <a:cs typeface="Calibri"/>
              </a:rPr>
              <a:t>Overview</a:t>
            </a:r>
            <a:br>
              <a:rPr lang="en-US" sz="2900">
                <a:latin typeface="Calibri"/>
                <a:ea typeface="+mn-ea"/>
                <a:cs typeface="+mn-cs"/>
              </a:rPr>
            </a:br>
            <a:endParaRPr lang="en-US" sz="2400" b="0" i="0" u="none" strike="noStrike" kern="1200" cap="none" spc="0" normalizeH="0" baseline="0" noProof="0">
              <a:ln>
                <a:noFill/>
              </a:ln>
              <a:solidFill>
                <a:prstClr val="white"/>
              </a:solidFill>
              <a:effectLst/>
              <a:uLnTx/>
              <a:uFillTx/>
              <a:latin typeface="Calibri"/>
              <a:ea typeface="Calibri"/>
              <a:cs typeface="Calibri"/>
            </a:endParaRPr>
          </a:p>
        </p:txBody>
      </p:sp>
      <p:sp>
        <p:nvSpPr>
          <p:cNvPr id="14" name="TextBox 13">
            <a:extLst>
              <a:ext uri="{FF2B5EF4-FFF2-40B4-BE49-F238E27FC236}">
                <a16:creationId xmlns:a16="http://schemas.microsoft.com/office/drawing/2014/main" id="{836ECBCA-3320-BE43-05A9-F8F4DEF56431}"/>
              </a:ext>
              <a:ext uri="{C183D7F6-B498-43B3-948B-1728B52AA6E4}">
                <adec:decorative xmlns:adec="http://schemas.microsoft.com/office/drawing/2017/decorative" val="1"/>
              </a:ext>
            </a:extLst>
          </p:cNvPr>
          <p:cNvSpPr txBox="1"/>
          <p:nvPr/>
        </p:nvSpPr>
        <p:spPr>
          <a:xfrm>
            <a:off x="395825" y="1260787"/>
            <a:ext cx="8609154" cy="544764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Workforce Ordinance Applies To: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Contracts/work orders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 $10M</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 advertised/issued after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May 30, 2025</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On-call/task orders evaluated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individually</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Contractors must sign a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Workforce Commitment Form</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Key Percentage Requirements</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Priority Areas: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Track/report hours worked by residents from DCCP-identified priority neighborhoods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Pre-Apprenticeship Grads: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Track/report hours worked by grads from DCCP-approved programs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Veterans: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Track/report hours worked by veterans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Registered Apprenticeships: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Track/report hours by workers in registered apprenticeship programs</a:t>
            </a:r>
            <a:b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b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including first-year and target category registered apprentices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Reporting &amp; Enforcement</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Sans-Serif"/>
              <a:buChar char="§"/>
              <a:tabLst/>
              <a:defRPr/>
            </a:pPr>
            <a:r>
              <a:rPr kumimoji="0" lang="en-US" sz="1500" b="1" i="0" u="none" strike="noStrike" kern="1200" cap="none" spc="0" normalizeH="0" baseline="0" noProof="0" err="1">
                <a:ln>
                  <a:noFill/>
                </a:ln>
                <a:solidFill>
                  <a:prstClr val="black"/>
                </a:solidFill>
                <a:effectLst/>
                <a:uLnTx/>
                <a:uFillTx/>
                <a:latin typeface="Calibri" panose="020F0502020204030204"/>
                <a:ea typeface="Calibri"/>
                <a:cs typeface="Calibri"/>
              </a:rPr>
              <a:t>LCPtracker</a:t>
            </a: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is used to track and submit data</a:t>
            </a:r>
          </a:p>
          <a:p>
            <a:pPr marL="285750" marR="0" lvl="0" indent="-285750" algn="l" defTabSz="914400" rtl="0" eaLnBrk="1" fontAlgn="auto" latinLnBrk="0" hangingPunct="1">
              <a:lnSpc>
                <a:spcPct val="100000"/>
              </a:lnSpc>
              <a:spcBef>
                <a:spcPts val="0"/>
              </a:spcBef>
              <a:spcAft>
                <a:spcPts val="0"/>
              </a:spcAft>
              <a:buClrTx/>
              <a:buSzTx/>
              <a:buFont typeface="Wingdings,Sans-Serif"/>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DCCP monitors compliance;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non-compliance may lead to penalties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Get Involved</a:t>
            </a:r>
            <a:endPar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Jobseekers, employers, and community orgs — connect with </a:t>
            </a:r>
            <a:r>
              <a:rPr kumimoji="0" lang="en-US" sz="1500" b="1" i="0" u="none" strike="noStrike" kern="1200" cap="none" spc="0" normalizeH="0" baseline="0" noProof="0">
                <a:ln>
                  <a:noFill/>
                </a:ln>
                <a:solidFill>
                  <a:prstClr val="black"/>
                </a:solidFill>
                <a:effectLst/>
                <a:uLnTx/>
                <a:uFillTx/>
                <a:latin typeface="Calibri" panose="020F0502020204030204"/>
                <a:ea typeface="+mn-ea"/>
                <a:cs typeface="+mn-cs"/>
              </a:rPr>
              <a:t>DEDO &amp; DCCP </a:t>
            </a:r>
            <a:r>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t>to grow Denver’s construction workforce.</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Why It Matters</a:t>
            </a:r>
            <a:endPar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Sans-Serif"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Meets</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 high demand for skilled construction workers</a:t>
            </a:r>
          </a:p>
          <a:p>
            <a:pPr marL="285750" marR="0" lvl="0" indent="-285750" algn="l" defTabSz="914400" rtl="0" eaLnBrk="1" fontAlgn="auto" latinLnBrk="0" hangingPunct="1">
              <a:lnSpc>
                <a:spcPct val="100000"/>
              </a:lnSpc>
              <a:spcBef>
                <a:spcPts val="0"/>
              </a:spcBef>
              <a:spcAft>
                <a:spcPts val="0"/>
              </a:spcAft>
              <a:buClrTx/>
              <a:buSzTx/>
              <a:buFont typeface="Wingdings,Sans-Serif"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Builds</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 career pathways for Denver residents</a:t>
            </a:r>
          </a:p>
          <a:p>
            <a:pPr marL="285750" marR="0" lvl="0" indent="-285750" algn="l" defTabSz="914400" rtl="0" eaLnBrk="1" fontAlgn="auto" latinLnBrk="0" hangingPunct="1">
              <a:lnSpc>
                <a:spcPct val="100000"/>
              </a:lnSpc>
              <a:spcBef>
                <a:spcPts val="0"/>
              </a:spcBef>
              <a:spcAft>
                <a:spcPts val="0"/>
              </a:spcAft>
              <a:buClrTx/>
              <a:buSzTx/>
              <a:buFont typeface="Wingdings,Sans-Serif" panose="020B0604020202020204" pitchFamily="34" charset="0"/>
              <a:buChar char="§"/>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Calibri"/>
                <a:cs typeface="Calibri"/>
              </a:rPr>
              <a:t>Aligns </a:t>
            </a:r>
            <a:r>
              <a:rPr kumimoji="0" lang="en-US" sz="1500" b="0" i="0" u="none" strike="noStrike" kern="1200" cap="none" spc="0" normalizeH="0" baseline="0" noProof="0">
                <a:ln>
                  <a:noFill/>
                </a:ln>
                <a:solidFill>
                  <a:prstClr val="black"/>
                </a:solidFill>
                <a:effectLst/>
                <a:uLnTx/>
                <a:uFillTx/>
                <a:latin typeface="Calibri" panose="020F0502020204030204"/>
                <a:ea typeface="Calibri"/>
                <a:cs typeface="Calibri"/>
              </a:rPr>
              <a:t>workforce with city infrastructure investments</a:t>
            </a:r>
          </a:p>
        </p:txBody>
      </p:sp>
      <p:pic>
        <p:nvPicPr>
          <p:cNvPr id="2" name="Picture 1">
            <a:extLst>
              <a:ext uri="{FF2B5EF4-FFF2-40B4-BE49-F238E27FC236}">
                <a16:creationId xmlns:a16="http://schemas.microsoft.com/office/drawing/2014/main" id="{DD0B5CF1-7A1A-2108-8702-AF4D1A4585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69047" y="1815235"/>
            <a:ext cx="2253803" cy="2253803"/>
          </a:xfrm>
          <a:prstGeom prst="rect">
            <a:avLst/>
          </a:prstGeom>
        </p:spPr>
      </p:pic>
      <p:sp>
        <p:nvSpPr>
          <p:cNvPr id="5" name="TextBox 4">
            <a:extLst>
              <a:ext uri="{FF2B5EF4-FFF2-40B4-BE49-F238E27FC236}">
                <a16:creationId xmlns:a16="http://schemas.microsoft.com/office/drawing/2014/main" id="{D0A7838A-146E-0A6E-983C-ACA402C89E65}"/>
              </a:ext>
            </a:extLst>
          </p:cNvPr>
          <p:cNvSpPr txBox="1"/>
          <p:nvPr/>
        </p:nvSpPr>
        <p:spPr>
          <a:xfrm>
            <a:off x="9372403" y="4186098"/>
            <a:ext cx="254746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To learn more, visit me in the breakout room or scan the above QR code.</a:t>
            </a:r>
          </a:p>
        </p:txBody>
      </p:sp>
      <p:pic>
        <p:nvPicPr>
          <p:cNvPr id="3" name="Picture 2" descr="Slide for DCCP overview for the workforce program.">
            <a:extLst>
              <a:ext uri="{FF2B5EF4-FFF2-40B4-BE49-F238E27FC236}">
                <a16:creationId xmlns:a16="http://schemas.microsoft.com/office/drawing/2014/main" id="{DC1BE2D8-71C6-4749-A169-5C6924394CE9}"/>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99545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Event Follow Up&#10;&#10;This information will be shared with all attendees in a follow-up email from Eventbrite.com, which will also include the registration list and presentations.&#10;Additionally, it will be posted on our website at www.flydenver.com/business-and-community/commerce-hub/outreach-and-engagement/#pastevents within the next 3 business days. &#10;&#10;">
            <a:extLst>
              <a:ext uri="{FF2B5EF4-FFF2-40B4-BE49-F238E27FC236}">
                <a16:creationId xmlns:a16="http://schemas.microsoft.com/office/drawing/2014/main" id="{945DF1C9-A0C7-0C8C-F344-10A0D20C6157}"/>
              </a:ext>
              <a:ext uri="{C183D7F6-B498-43B3-948B-1728B52AA6E4}">
                <adec:decorative xmlns:adec="http://schemas.microsoft.com/office/drawing/2017/decorative" val="0"/>
              </a:ext>
            </a:extLst>
          </p:cNvPr>
          <p:cNvSpPr>
            <a:spLocks noGrp="1"/>
          </p:cNvSpPr>
          <p:nvPr>
            <p:ph type="title" idx="4294967295"/>
          </p:nvPr>
        </p:nvSpPr>
        <p:spPr>
          <a:xfrm>
            <a:off x="770280" y="496503"/>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u="none" strike="noStrike" kern="1200" cap="none" spc="0" normalizeH="0" baseline="0" noProof="0">
                <a:ln>
                  <a:noFill/>
                </a:ln>
                <a:solidFill>
                  <a:srgbClr val="440099"/>
                </a:solidFill>
                <a:effectLst/>
                <a:uLnTx/>
                <a:uFillTx/>
                <a:latin typeface="+mn-lt"/>
                <a:ea typeface="+mn-ea"/>
                <a:cs typeface="+mn-cs"/>
              </a:rPr>
              <a:t>Event Follow Up </a:t>
            </a:r>
          </a:p>
        </p:txBody>
      </p:sp>
      <p:sp>
        <p:nvSpPr>
          <p:cNvPr id="7" name="Text Placeholder 6">
            <a:extLst>
              <a:ext uri="{FF2B5EF4-FFF2-40B4-BE49-F238E27FC236}">
                <a16:creationId xmlns:a16="http://schemas.microsoft.com/office/drawing/2014/main" id="{461BFA58-C8F0-4505-02F8-6539579307D8}"/>
              </a:ext>
              <a:ext uri="{C183D7F6-B498-43B3-948B-1728B52AA6E4}">
                <adec:decorative xmlns:adec="http://schemas.microsoft.com/office/drawing/2017/decorative" val="1"/>
              </a:ext>
            </a:extLst>
          </p:cNvPr>
          <p:cNvSpPr>
            <a:spLocks noGrp="1"/>
          </p:cNvSpPr>
          <p:nvPr>
            <p:ph type="body" sz="quarter" idx="4294967295"/>
          </p:nvPr>
        </p:nvSpPr>
        <p:spPr>
          <a:xfrm>
            <a:off x="770280" y="1687953"/>
            <a:ext cx="10797431" cy="577850"/>
          </a:xfrm>
          <a:prstGeom prst="rect">
            <a:avLst/>
          </a:prstGeom>
        </p:spPr>
        <p:txBody>
          <a:bodyPr/>
          <a:lstStyle/>
          <a:p>
            <a:pPr marL="0" indent="0">
              <a:buNone/>
            </a:pPr>
            <a:r>
              <a:rPr lang="en-US" sz="2200"/>
              <a:t>This information will be shared with all attendees in a follow-up email from </a:t>
            </a:r>
            <a:r>
              <a:rPr lang="en-US" sz="2200" b="1"/>
              <a:t>Eventbrite.com</a:t>
            </a:r>
            <a:r>
              <a:rPr lang="en-US" sz="2200"/>
              <a:t>, which will also include the registration list and presentations.</a:t>
            </a:r>
          </a:p>
          <a:p>
            <a:pPr marL="0" indent="0">
              <a:buNone/>
            </a:pPr>
            <a:r>
              <a:rPr lang="en-US" sz="2200"/>
              <a:t>Additionally, it will be posted on our website at </a:t>
            </a:r>
            <a:r>
              <a:rPr lang="en-US" sz="2200">
                <a:hlinkClick r:id="rId3"/>
              </a:rPr>
              <a:t>www.flydenver.com/business-and-community/outreach-and-engagement/#pastevents</a:t>
            </a:r>
            <a:r>
              <a:rPr lang="en-US" sz="2200"/>
              <a:t> within the next 3 business days. </a:t>
            </a:r>
          </a:p>
          <a:p>
            <a:endParaRPr lang="en-US"/>
          </a:p>
          <a:p>
            <a:endParaRPr lang="en-US"/>
          </a:p>
          <a:p>
            <a:pPr marL="0" indent="0" algn="ctr">
              <a:buNone/>
            </a:pPr>
            <a:r>
              <a:rPr lang="en-US" sz="2400">
                <a:solidFill>
                  <a:srgbClr val="E35B2A"/>
                </a:solidFill>
              </a:rPr>
              <a:t>Post-Event Survey</a:t>
            </a:r>
          </a:p>
        </p:txBody>
      </p:sp>
      <p:pic>
        <p:nvPicPr>
          <p:cNvPr id="1026" name="Picture 2" descr="A qr code with a few black squares">
            <a:extLst>
              <a:ext uri="{FF2B5EF4-FFF2-40B4-BE49-F238E27FC236}">
                <a16:creationId xmlns:a16="http://schemas.microsoft.com/office/drawing/2014/main" id="{201CE5B0-7231-2AE3-BD08-29E2509FF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1708" y="4972913"/>
            <a:ext cx="1388584" cy="138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8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aking Flight at DEN  - Monthly event showcasing multiple procurement opportunities, set for the 2nd Thursday of each month at 1 p.m.&#10;&#10;Taking Flight at DEN is our monthly outreach event that features multiple procurement opportunities. This event:&#10;is a Proactive approach for DEN internal teams&#10;Features multiple projects&#10;Creates a space for sharing projects with long lead times and multiple status updates&#10;Encourages networking and partnership building&#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69938" y="49982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Taking Flight at DEN </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7877175" cy="578318"/>
          </a:xfrm>
        </p:spPr>
        <p:txBody>
          <a:bodyPr/>
          <a:lstStyle/>
          <a:p>
            <a:r>
              <a:rPr lang="en-US" sz="1800" b="1"/>
              <a:t>Connect directly with DEN teams and learn about upcoming procurement opportunities. Held the 2nd Thursday of every month at 1 p.m.</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485925"/>
            <a:ext cx="1982787" cy="3046075"/>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January 8</a:t>
            </a:r>
          </a:p>
          <a:p>
            <a:pPr marL="285750" lvl="1" indent="-285750">
              <a:lnSpc>
                <a:spcPct val="100000"/>
              </a:lnSpc>
              <a:spcBef>
                <a:spcPts val="0"/>
              </a:spcBef>
              <a:spcAft>
                <a:spcPts val="600"/>
              </a:spcAft>
              <a:buClr>
                <a:srgbClr val="DC582A"/>
              </a:buClr>
              <a:buSzPct val="110000"/>
              <a:tabLst>
                <a:tab pos="457200" algn="l"/>
              </a:tabLst>
            </a:pPr>
            <a:r>
              <a:rPr lang="en-US" sz="2000" b="1">
                <a:solidFill>
                  <a:schemeClr val="bg1">
                    <a:lumMod val="85000"/>
                  </a:schemeClr>
                </a:solidFill>
                <a:cs typeface="Calibri"/>
              </a:rPr>
              <a:t>February 12</a:t>
            </a:r>
          </a:p>
          <a:p>
            <a:pPr>
              <a:spcBef>
                <a:spcPts val="0"/>
              </a:spcBef>
              <a:spcAft>
                <a:spcPts val="600"/>
              </a:spcAft>
              <a:buClr>
                <a:srgbClr val="DC582A"/>
              </a:buClr>
              <a:tabLst>
                <a:tab pos="457200" algn="l"/>
              </a:tabLst>
            </a:pPr>
            <a:r>
              <a:rPr lang="en-US" sz="2000" b="1">
                <a:solidFill>
                  <a:schemeClr val="bg1">
                    <a:lumMod val="85000"/>
                  </a:schemeClr>
                </a:solidFill>
                <a:cs typeface="Calibri"/>
              </a:rPr>
              <a:t>March 12</a:t>
            </a:r>
          </a:p>
          <a:p>
            <a:pPr marL="285750" lvl="1" indent="-285750">
              <a:lnSpc>
                <a:spcPct val="100000"/>
              </a:lnSpc>
              <a:spcBef>
                <a:spcPts val="0"/>
              </a:spcBef>
              <a:spcAft>
                <a:spcPts val="600"/>
              </a:spcAft>
              <a:buClr>
                <a:srgbClr val="DC582A"/>
              </a:buClr>
              <a:buSzPct val="110000"/>
              <a:tabLst>
                <a:tab pos="457200" algn="l"/>
              </a:tabLst>
            </a:pPr>
            <a:r>
              <a:rPr lang="en-US" sz="2000" b="1">
                <a:solidFill>
                  <a:schemeClr val="bg1">
                    <a:lumMod val="85000"/>
                  </a:schemeClr>
                </a:solidFill>
                <a:cs typeface="Calibri"/>
              </a:rPr>
              <a:t>April 9</a:t>
            </a:r>
          </a:p>
          <a:p>
            <a:pPr>
              <a:spcBef>
                <a:spcPts val="0"/>
              </a:spcBef>
              <a:spcAft>
                <a:spcPts val="600"/>
              </a:spcAft>
              <a:buClr>
                <a:srgbClr val="DC582A"/>
              </a:buClr>
              <a:tabLst>
                <a:tab pos="457200" algn="l"/>
              </a:tabLst>
            </a:pPr>
            <a:r>
              <a:rPr lang="en-US" sz="2000" b="1">
                <a:solidFill>
                  <a:schemeClr val="bg1">
                    <a:lumMod val="85000"/>
                  </a:schemeClr>
                </a:solidFill>
                <a:cs typeface="Calibri"/>
              </a:rPr>
              <a:t>May 14</a:t>
            </a:r>
          </a:p>
          <a:p>
            <a:pPr>
              <a:spcBef>
                <a:spcPts val="0"/>
              </a:spcBef>
              <a:spcAft>
                <a:spcPts val="600"/>
              </a:spcAft>
              <a:buClr>
                <a:srgbClr val="DC582A"/>
              </a:buClr>
              <a:tabLst>
                <a:tab pos="457200" algn="l"/>
              </a:tabLst>
            </a:pPr>
            <a:r>
              <a:rPr lang="en-US" sz="2000" b="1">
                <a:solidFill>
                  <a:schemeClr val="bg1">
                    <a:lumMod val="85000"/>
                  </a:schemeClr>
                </a:solidFill>
                <a:cs typeface="Calibri"/>
              </a:rPr>
              <a:t>June 11</a:t>
            </a:r>
          </a:p>
        </p:txBody>
      </p:sp>
      <p:pic>
        <p:nvPicPr>
          <p:cNvPr id="26" name="Picture Placeholder 25">
            <a:extLst>
              <a:ext uri="{FF2B5EF4-FFF2-40B4-BE49-F238E27FC236}">
                <a16:creationId xmlns:a16="http://schemas.microsoft.com/office/drawing/2014/main" id="{8BCCD56F-F259-B481-81CA-3DA97C28CA7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b="-603"/>
          <a:stretch/>
        </p:blipFill>
        <p:spPr>
          <a:xfrm>
            <a:off x="8874407" y="-121920"/>
            <a:ext cx="3450943" cy="7061698"/>
          </a:xfrm>
        </p:spPr>
      </p:pic>
      <p:pic>
        <p:nvPicPr>
          <p:cNvPr id="27" name="Picture 2" descr="QR code linking to the Do Business at DEN calendar https://www.eventbrite.com/e/taking-flight-at-den-tickets-1975151824276?aff=oddtdtcreator.">
            <a:extLst>
              <a:ext uri="{FF2B5EF4-FFF2-40B4-BE49-F238E27FC236}">
                <a16:creationId xmlns:a16="http://schemas.microsoft.com/office/drawing/2014/main" id="{2CA07076-17AB-00E5-6AC1-BEF1779097D5}"/>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8">
            <a:extLst>
              <a:ext uri="{FF2B5EF4-FFF2-40B4-BE49-F238E27FC236}">
                <a16:creationId xmlns:a16="http://schemas.microsoft.com/office/drawing/2014/main" id="{28D79C2F-8ABD-92C1-4711-C07649CD4910}"/>
              </a:ext>
              <a:ext uri="{C183D7F6-B498-43B3-948B-1728B52AA6E4}">
                <adec:decorative xmlns:adec="http://schemas.microsoft.com/office/drawing/2017/decorative" val="1"/>
              </a:ext>
            </a:extLst>
          </p:cNvPr>
          <p:cNvSpPr txBox="1">
            <a:spLocks/>
          </p:cNvSpPr>
          <p:nvPr/>
        </p:nvSpPr>
        <p:spPr>
          <a:xfrm>
            <a:off x="3040203" y="2485925"/>
            <a:ext cx="6170471" cy="3046075"/>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buClr>
                <a:srgbClr val="DC582A"/>
              </a:buClr>
              <a:tabLst>
                <a:tab pos="457200" algn="l"/>
              </a:tabLst>
            </a:pPr>
            <a:r>
              <a:rPr lang="en-US" sz="2000" b="1">
                <a:solidFill>
                  <a:schemeClr val="tx1"/>
                </a:solidFill>
                <a:cs typeface="Calibri"/>
              </a:rPr>
              <a:t>July 9</a:t>
            </a:r>
          </a:p>
          <a:p>
            <a:pPr>
              <a:spcBef>
                <a:spcPts val="0"/>
              </a:spcBef>
              <a:spcAft>
                <a:spcPts val="600"/>
              </a:spcAft>
              <a:buClr>
                <a:srgbClr val="DC582A"/>
              </a:buClr>
              <a:tabLst>
                <a:tab pos="457200" algn="l"/>
              </a:tabLst>
            </a:pPr>
            <a:r>
              <a:rPr lang="en-US" sz="2000" b="1">
                <a:solidFill>
                  <a:schemeClr val="tx1"/>
                </a:solidFill>
                <a:cs typeface="Calibri"/>
              </a:rPr>
              <a:t>September 10</a:t>
            </a:r>
          </a:p>
          <a:p>
            <a:pPr>
              <a:spcBef>
                <a:spcPts val="0"/>
              </a:spcBef>
              <a:spcAft>
                <a:spcPts val="600"/>
              </a:spcAft>
              <a:buClr>
                <a:srgbClr val="DC582A"/>
              </a:buClr>
              <a:tabLst>
                <a:tab pos="457200" algn="l"/>
              </a:tabLst>
            </a:pPr>
            <a:r>
              <a:rPr lang="en-US" sz="2000" b="1" i="1">
                <a:solidFill>
                  <a:srgbClr val="E35B2A"/>
                </a:solidFill>
                <a:cs typeface="Calibri"/>
              </a:rPr>
              <a:t>August</a:t>
            </a:r>
            <a:r>
              <a:rPr lang="en-US" sz="2000" b="1">
                <a:solidFill>
                  <a:schemeClr val="tx1"/>
                </a:solidFill>
                <a:cs typeface="Calibri"/>
              </a:rPr>
              <a:t> </a:t>
            </a:r>
            <a:r>
              <a:rPr lang="en-US" sz="2000" i="1">
                <a:solidFill>
                  <a:srgbClr val="E35B2A"/>
                </a:solidFill>
                <a:cs typeface="Calibri"/>
              </a:rPr>
              <a:t>**No TFD this month please attend DEN’s Procurement Tradeshow</a:t>
            </a:r>
          </a:p>
          <a:p>
            <a:pPr>
              <a:spcBef>
                <a:spcPts val="0"/>
              </a:spcBef>
              <a:spcAft>
                <a:spcPts val="600"/>
              </a:spcAft>
              <a:buClr>
                <a:srgbClr val="DC582A"/>
              </a:buClr>
              <a:tabLst>
                <a:tab pos="457200" algn="l"/>
              </a:tabLst>
            </a:pPr>
            <a:r>
              <a:rPr lang="en-US" sz="2000" b="1">
                <a:solidFill>
                  <a:schemeClr val="tx1"/>
                </a:solidFill>
                <a:cs typeface="Calibri"/>
              </a:rPr>
              <a:t>October 8</a:t>
            </a:r>
          </a:p>
          <a:p>
            <a:pPr>
              <a:spcBef>
                <a:spcPts val="0"/>
              </a:spcBef>
              <a:spcAft>
                <a:spcPts val="600"/>
              </a:spcAft>
              <a:buClr>
                <a:srgbClr val="DC582A"/>
              </a:buClr>
              <a:tabLst>
                <a:tab pos="457200" algn="l"/>
              </a:tabLst>
            </a:pPr>
            <a:r>
              <a:rPr lang="en-US" sz="2000" b="1">
                <a:solidFill>
                  <a:schemeClr val="tx1"/>
                </a:solidFill>
                <a:cs typeface="Calibri"/>
              </a:rPr>
              <a:t>November 12</a:t>
            </a:r>
          </a:p>
          <a:p>
            <a:pPr>
              <a:spcBef>
                <a:spcPts val="0"/>
              </a:spcBef>
              <a:spcAft>
                <a:spcPts val="600"/>
              </a:spcAft>
              <a:buClr>
                <a:srgbClr val="DC582A"/>
              </a:buClr>
              <a:tabLst>
                <a:tab pos="457200" algn="l"/>
              </a:tabLst>
            </a:pPr>
            <a:r>
              <a:rPr lang="en-US" sz="2000" b="1">
                <a:solidFill>
                  <a:schemeClr val="tx1"/>
                </a:solidFill>
                <a:cs typeface="Calibri"/>
              </a:rPr>
              <a:t>December 10</a:t>
            </a:r>
          </a:p>
        </p:txBody>
      </p:sp>
    </p:spTree>
    <p:extLst>
      <p:ext uri="{BB962C8B-B14F-4D97-AF65-F5344CB8AC3E}">
        <p14:creationId xmlns:p14="http://schemas.microsoft.com/office/powerpoint/2010/main" val="177422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C162-ECFC-AEE3-6BD0-39591E9DCF79}"/>
            </a:ext>
          </a:extLst>
        </p:cNvPr>
        <p:cNvGrpSpPr/>
        <p:nvPr/>
      </p:nvGrpSpPr>
      <p:grpSpPr>
        <a:xfrm>
          <a:off x="0" y="0"/>
          <a:ext cx="0" cy="0"/>
          <a:chOff x="0" y="0"/>
          <a:chExt cx="0" cy="0"/>
        </a:xfrm>
      </p:grpSpPr>
      <p:sp>
        <p:nvSpPr>
          <p:cNvPr id="5"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5D1B64AE-6CAA-5786-D008-76ADEDF00B76}"/>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Meet the Primes</a:t>
            </a:r>
          </a:p>
        </p:txBody>
      </p:sp>
      <p:sp>
        <p:nvSpPr>
          <p:cNvPr id="16" name="Text Placeholder 15">
            <a:extLst>
              <a:ext uri="{FF2B5EF4-FFF2-40B4-BE49-F238E27FC236}">
                <a16:creationId xmlns:a16="http://schemas.microsoft.com/office/drawing/2014/main" id="{D604CA36-2878-AC7D-FD1E-BA2EB830C8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6EA70EE1-F49E-293D-6DB2-7913E0BAF347}"/>
              </a:ext>
              <a:ext uri="{C183D7F6-B498-43B3-948B-1728B52AA6E4}">
                <adec:decorative xmlns:adec="http://schemas.microsoft.com/office/drawing/2017/decorative" val="1"/>
              </a:ext>
            </a:extLst>
          </p:cNvPr>
          <p:cNvSpPr>
            <a:spLocks noGrp="1"/>
          </p:cNvSpPr>
          <p:nvPr>
            <p:ph type="body" sz="quarter" idx="13"/>
          </p:nvPr>
        </p:nvSpPr>
        <p:spPr>
          <a:xfrm>
            <a:off x="769938" y="1350483"/>
            <a:ext cx="7877175" cy="578318"/>
          </a:xfrm>
        </p:spPr>
        <p:txBody>
          <a:bodyPr/>
          <a:lstStyle/>
          <a:p>
            <a:pPr algn="l"/>
            <a:r>
              <a:rPr lang="en-US" b="1"/>
              <a:t>Virtual outreach event held every other month to connect Prime firms at DEN with local, small, and historically underutilized firms, scheduled for the 3rd Thursday at 1 p.m.</a:t>
            </a:r>
          </a:p>
          <a:p>
            <a:endParaRPr lang="en-US" b="1"/>
          </a:p>
        </p:txBody>
      </p:sp>
      <p:sp>
        <p:nvSpPr>
          <p:cNvPr id="9" name="Text Placeholder 8">
            <a:extLst>
              <a:ext uri="{FF2B5EF4-FFF2-40B4-BE49-F238E27FC236}">
                <a16:creationId xmlns:a16="http://schemas.microsoft.com/office/drawing/2014/main" id="{EB8D038C-63A8-A3ED-E784-1A678FE3EFC1}"/>
              </a:ext>
              <a:ext uri="{C183D7F6-B498-43B3-948B-1728B52AA6E4}">
                <adec:decorative xmlns:adec="http://schemas.microsoft.com/office/drawing/2017/decorative" val="1"/>
              </a:ext>
            </a:extLst>
          </p:cNvPr>
          <p:cNvSpPr>
            <a:spLocks noGrp="1"/>
          </p:cNvSpPr>
          <p:nvPr>
            <p:ph type="body" sz="quarter" idx="14"/>
          </p:nvPr>
        </p:nvSpPr>
        <p:spPr>
          <a:xfrm>
            <a:off x="810964" y="2065582"/>
            <a:ext cx="8449287" cy="4295915"/>
          </a:xfrm>
        </p:spPr>
        <p:txBody>
          <a:bodyPr lIns="91440" tIns="45720" rIns="91440" bIns="45720" anchor="t"/>
          <a:lstStyle/>
          <a:p>
            <a:pPr marL="0" indent="0">
              <a:spcBef>
                <a:spcPts val="0"/>
              </a:spcBef>
              <a:buClr>
                <a:srgbClr val="E35B2A"/>
              </a:buClr>
              <a:buNone/>
              <a:tabLst>
                <a:tab pos="457200" algn="l"/>
              </a:tabLst>
            </a:pPr>
            <a:r>
              <a:rPr lang="en-US" sz="1500" b="1">
                <a:solidFill>
                  <a:schemeClr val="bg1">
                    <a:lumMod val="65000"/>
                  </a:schemeClr>
                </a:solidFill>
                <a:cs typeface="Calibri"/>
              </a:rPr>
              <a:t>February 19 </a:t>
            </a:r>
            <a:r>
              <a:rPr lang="en-US" sz="1500">
                <a:solidFill>
                  <a:schemeClr val="bg1">
                    <a:lumMod val="65000"/>
                  </a:schemeClr>
                </a:solidFill>
                <a:cs typeface="Calibri"/>
              </a:rPr>
              <a:t>- Concessions Prime Operators </a:t>
            </a:r>
            <a:endParaRPr lang="en-US" sz="1500">
              <a:solidFill>
                <a:schemeClr val="bg1">
                  <a:lumMod val="65000"/>
                </a:schemeClr>
              </a:solidFill>
              <a:ea typeface="Calibri"/>
              <a:cs typeface="Calibri"/>
            </a:endParaRPr>
          </a:p>
          <a:p>
            <a:pPr marL="0" indent="0">
              <a:spcBef>
                <a:spcPts val="0"/>
              </a:spcBef>
              <a:buClr>
                <a:srgbClr val="E35B2A"/>
              </a:buClr>
              <a:buNone/>
              <a:tabLst>
                <a:tab pos="457200" algn="l"/>
              </a:tabLst>
            </a:pPr>
            <a:r>
              <a:rPr lang="en-US" sz="1500" i="1">
                <a:solidFill>
                  <a:schemeClr val="bg1">
                    <a:lumMod val="65000"/>
                  </a:schemeClr>
                </a:solidFill>
                <a:ea typeface="Calibri"/>
                <a:cs typeface="Calibri"/>
              </a:rPr>
              <a:t>**Time Change 10 am**</a:t>
            </a:r>
            <a:br>
              <a:rPr lang="en-US" sz="1500">
                <a:solidFill>
                  <a:schemeClr val="bg1">
                    <a:lumMod val="65000"/>
                  </a:schemeClr>
                </a:solidFill>
                <a:ea typeface="Calibri"/>
                <a:cs typeface="Calibri"/>
              </a:rPr>
            </a:br>
            <a:r>
              <a:rPr lang="en-US" sz="1500" b="1">
                <a:solidFill>
                  <a:schemeClr val="bg1">
                    <a:lumMod val="65000"/>
                  </a:schemeClr>
                </a:solidFill>
                <a:highlight>
                  <a:srgbClr val="FFFFFF"/>
                </a:highlight>
                <a:ea typeface="Calibri"/>
                <a:cs typeface="Calibri"/>
              </a:rPr>
              <a:t>Confirmed:</a:t>
            </a:r>
            <a:r>
              <a:rPr lang="en-US" sz="1500">
                <a:solidFill>
                  <a:schemeClr val="bg1">
                    <a:lumMod val="65000"/>
                  </a:schemeClr>
                </a:solidFill>
                <a:highlight>
                  <a:srgbClr val="FFFFFF"/>
                </a:highlight>
                <a:ea typeface="Calibri"/>
                <a:cs typeface="Calibri"/>
              </a:rPr>
              <a:t> High Flying Foods, Hudson and </a:t>
            </a:r>
            <a:r>
              <a:rPr lang="en-US" sz="1500" err="1">
                <a:solidFill>
                  <a:schemeClr val="bg1">
                    <a:lumMod val="65000"/>
                  </a:schemeClr>
                </a:solidFill>
                <a:highlight>
                  <a:srgbClr val="FFFFFF"/>
                </a:highlight>
                <a:ea typeface="Calibri"/>
                <a:cs typeface="Calibri"/>
              </a:rPr>
              <a:t>Dufry</a:t>
            </a:r>
            <a:r>
              <a:rPr lang="en-US" sz="1500">
                <a:solidFill>
                  <a:schemeClr val="bg1">
                    <a:lumMod val="65000"/>
                  </a:schemeClr>
                </a:solidFill>
                <a:highlight>
                  <a:srgbClr val="FFFFFF"/>
                </a:highlight>
                <a:ea typeface="Calibri"/>
                <a:cs typeface="Calibri"/>
              </a:rPr>
              <a:t>, and WH Smith North America</a:t>
            </a:r>
            <a:br>
              <a:rPr lang="en-US" sz="1500">
                <a:highlight>
                  <a:srgbClr val="FFFFFF"/>
                </a:highlight>
                <a:ea typeface="Calibri"/>
                <a:cs typeface="Calibri"/>
              </a:rPr>
            </a:b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chemeClr val="bg1">
                    <a:lumMod val="75000"/>
                  </a:schemeClr>
                </a:solidFill>
                <a:cs typeface="Calibri"/>
              </a:rPr>
              <a:t>April 16 </a:t>
            </a:r>
            <a:r>
              <a:rPr lang="en-US" sz="1500">
                <a:solidFill>
                  <a:schemeClr val="bg1">
                    <a:lumMod val="75000"/>
                  </a:schemeClr>
                </a:solidFill>
                <a:cs typeface="Calibri"/>
              </a:rPr>
              <a:t>- Rental Car Company </a:t>
            </a:r>
            <a:endParaRPr lang="en-US" sz="1500">
              <a:solidFill>
                <a:schemeClr val="bg1">
                  <a:lumMod val="75000"/>
                </a:schemeClr>
              </a:solidFill>
              <a:ea typeface="Calibri"/>
              <a:cs typeface="Calibri"/>
            </a:endParaRPr>
          </a:p>
          <a:p>
            <a:pPr marL="0" indent="0">
              <a:spcBef>
                <a:spcPts val="0"/>
              </a:spcBef>
              <a:buNone/>
              <a:tabLst>
                <a:tab pos="457200" algn="l"/>
              </a:tabLst>
            </a:pPr>
            <a:r>
              <a:rPr lang="en-US" sz="1500" b="1">
                <a:solidFill>
                  <a:schemeClr val="bg1">
                    <a:lumMod val="75000"/>
                  </a:schemeClr>
                </a:solidFill>
                <a:ea typeface="Calibri"/>
                <a:cs typeface="Calibri"/>
              </a:rPr>
              <a:t>Confirmed:</a:t>
            </a:r>
            <a:r>
              <a:rPr lang="en-US" sz="1500">
                <a:solidFill>
                  <a:schemeClr val="bg1">
                    <a:lumMod val="75000"/>
                  </a:schemeClr>
                </a:solidFill>
                <a:ea typeface="Calibri"/>
                <a:cs typeface="Calibri"/>
              </a:rPr>
              <a:t> Enterprise Mobility</a:t>
            </a:r>
            <a:endParaRPr lang="en-US">
              <a:solidFill>
                <a:schemeClr val="bg1">
                  <a:lumMod val="75000"/>
                </a:schemeClr>
              </a:solidFill>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June 18- </a:t>
            </a:r>
            <a:r>
              <a:rPr lang="en-US" sz="1500">
                <a:solidFill>
                  <a:schemeClr val="tx1"/>
                </a:solidFill>
                <a:cs typeface="Calibri"/>
              </a:rPr>
              <a:t>General Contractors</a:t>
            </a: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rgbClr val="DC582A"/>
                </a:solidFill>
                <a:ea typeface="Calibri"/>
                <a:cs typeface="Calibri"/>
              </a:rPr>
              <a:t>Confirmed: </a:t>
            </a:r>
            <a:r>
              <a:rPr lang="en-US" sz="1500">
                <a:solidFill>
                  <a:schemeClr val="tx1"/>
                </a:solidFill>
                <a:ea typeface="Calibri"/>
                <a:cs typeface="Calibri"/>
              </a:rPr>
              <a:t>Hensel Phelps, Gilmore, WCG, Swinerton, PCL, Turner Construction Company and Select Building Group Commercial</a:t>
            </a:r>
          </a:p>
          <a:p>
            <a:pPr marL="0" indent="0">
              <a:spcBef>
                <a:spcPts val="0"/>
              </a:spcBef>
              <a:buClr>
                <a:srgbClr val="E35B2A"/>
              </a:buClr>
              <a:buNone/>
              <a:tabLst>
                <a:tab pos="457200" algn="l"/>
              </a:tabLst>
            </a:pPr>
            <a:endParaRPr lang="en-US" sz="1500">
              <a:solidFill>
                <a:schemeClr val="tx1"/>
              </a:solidFill>
              <a:ea typeface="Calibri"/>
              <a:cs typeface="Calibri"/>
            </a:endParaRPr>
          </a:p>
          <a:p>
            <a:pPr marL="0" indent="0">
              <a:spcBef>
                <a:spcPts val="0"/>
              </a:spcBef>
              <a:buClr>
                <a:srgbClr val="E35B2A"/>
              </a:buClr>
              <a:buNone/>
              <a:tabLst>
                <a:tab pos="457200" algn="l"/>
              </a:tabLst>
            </a:pPr>
            <a:r>
              <a:rPr lang="en-US" sz="1600" b="1" i="1">
                <a:solidFill>
                  <a:srgbClr val="E35B2A"/>
                </a:solidFill>
                <a:cs typeface="Calibri"/>
              </a:rPr>
              <a:t>August</a:t>
            </a:r>
            <a:r>
              <a:rPr lang="en-US" sz="1600" i="1">
                <a:solidFill>
                  <a:srgbClr val="E35B2A"/>
                </a:solidFill>
                <a:cs typeface="Calibri"/>
              </a:rPr>
              <a:t> **No MTP this month please attend DEN’s Procurement Tradeshow</a:t>
            </a:r>
          </a:p>
          <a:p>
            <a:pPr marL="0" indent="0">
              <a:spcBef>
                <a:spcPts val="0"/>
              </a:spcBef>
              <a:buClr>
                <a:srgbClr val="E35B2A"/>
              </a:buClr>
              <a:buNone/>
              <a:tabLst>
                <a:tab pos="457200" algn="l"/>
              </a:tabLst>
            </a:pP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chemeClr val="tx1"/>
                </a:solidFill>
                <a:cs typeface="Calibri"/>
              </a:rPr>
              <a:t>October 15 </a:t>
            </a:r>
            <a:r>
              <a:rPr lang="en-US" sz="1500">
                <a:solidFill>
                  <a:schemeClr val="tx1"/>
                </a:solidFill>
                <a:cs typeface="Calibri"/>
              </a:rPr>
              <a:t>- Construction Specialty Trade Contractor</a:t>
            </a:r>
            <a:endParaRPr lang="en-US" sz="1500">
              <a:solidFill>
                <a:schemeClr val="tx1"/>
              </a:solidFill>
              <a:ea typeface="Calibri"/>
              <a:cs typeface="Calibri"/>
            </a:endParaRPr>
          </a:p>
          <a:p>
            <a:pPr marL="0" indent="0">
              <a:spcBef>
                <a:spcPts val="0"/>
              </a:spcBef>
              <a:buNone/>
              <a:tabLst>
                <a:tab pos="457200" algn="l"/>
              </a:tabLst>
            </a:pPr>
            <a:r>
              <a:rPr lang="en-US" sz="1500" b="1">
                <a:solidFill>
                  <a:srgbClr val="DC582A"/>
                </a:solidFill>
                <a:highlight>
                  <a:srgbClr val="FFFFFF"/>
                </a:highlight>
                <a:ea typeface="Calibri"/>
                <a:cs typeface="Calibri"/>
              </a:rPr>
              <a:t>Confirmed: </a:t>
            </a:r>
            <a:r>
              <a:rPr lang="en-US" sz="1500">
                <a:solidFill>
                  <a:schemeClr val="tx1"/>
                </a:solidFill>
                <a:highlight>
                  <a:srgbClr val="FFFFFF"/>
                </a:highlight>
                <a:ea typeface="Calibri"/>
                <a:cs typeface="Calibri"/>
              </a:rPr>
              <a:t>ISEC, Inc., Denver Pumps</a:t>
            </a:r>
            <a:endParaRPr lang="en-US">
              <a:solidFill>
                <a:schemeClr val="tx1"/>
              </a:solidFill>
              <a:ea typeface="Calibri"/>
              <a:cs typeface="Calibri"/>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December 17 </a:t>
            </a:r>
            <a:r>
              <a:rPr lang="en-US" sz="1500">
                <a:solidFill>
                  <a:schemeClr val="tx1"/>
                </a:solidFill>
                <a:cs typeface="Calibri"/>
              </a:rPr>
              <a:t>-  Architecture, Engineering, and Professional Services</a:t>
            </a:r>
            <a:br>
              <a:rPr lang="en-US" sz="1500">
                <a:ea typeface="Calibri"/>
                <a:cs typeface="Calibri"/>
              </a:rPr>
            </a:br>
            <a:r>
              <a:rPr lang="en-US" sz="1500" b="1">
                <a:solidFill>
                  <a:srgbClr val="DC582A"/>
                </a:solidFill>
                <a:highlight>
                  <a:srgbClr val="FFFFFF"/>
                </a:highlight>
                <a:ea typeface="Calibri"/>
                <a:cs typeface="Calibri"/>
              </a:rPr>
              <a:t>Confirmed:</a:t>
            </a:r>
            <a:r>
              <a:rPr lang="en-US" sz="1500" b="1">
                <a:solidFill>
                  <a:schemeClr val="tx1"/>
                </a:solidFill>
                <a:highlight>
                  <a:srgbClr val="FFFFFF"/>
                </a:highlight>
                <a:ea typeface="Calibri"/>
                <a:cs typeface="Calibri"/>
              </a:rPr>
              <a:t> </a:t>
            </a:r>
            <a:r>
              <a:rPr lang="en-US" sz="1500">
                <a:solidFill>
                  <a:schemeClr val="tx1"/>
                </a:solidFill>
                <a:highlight>
                  <a:srgbClr val="FFFFFF"/>
                </a:highlight>
                <a:ea typeface="Calibri"/>
                <a:cs typeface="Calibri"/>
              </a:rPr>
              <a:t>HDR, HNTB, Garver, Jacobs, </a:t>
            </a:r>
            <a:r>
              <a:rPr lang="en-US" sz="1500" err="1">
                <a:solidFill>
                  <a:schemeClr val="tx1"/>
                </a:solidFill>
                <a:highlight>
                  <a:srgbClr val="FFFFFF"/>
                </a:highlight>
                <a:ea typeface="Calibri"/>
                <a:cs typeface="Calibri"/>
              </a:rPr>
              <a:t>AtkinsRéalis</a:t>
            </a:r>
            <a:r>
              <a:rPr lang="en-US" sz="1500">
                <a:solidFill>
                  <a:schemeClr val="tx1"/>
                </a:solidFill>
                <a:highlight>
                  <a:srgbClr val="FFFFFF"/>
                </a:highlight>
                <a:ea typeface="Calibri"/>
                <a:cs typeface="Calibri"/>
              </a:rPr>
              <a:t>, Mead &amp; Hunt, Kimley Horn, RS&amp;H and Parsons</a:t>
            </a:r>
            <a:endParaRPr lang="en-US" sz="1500">
              <a:solidFill>
                <a:schemeClr val="tx1"/>
              </a:solidFill>
              <a:ea typeface="Calibri"/>
              <a:cs typeface="Calibri"/>
            </a:endParaRPr>
          </a:p>
        </p:txBody>
      </p:sp>
      <p:pic>
        <p:nvPicPr>
          <p:cNvPr id="13" name="Picture Placeholder 12">
            <a:extLst>
              <a:ext uri="{FF2B5EF4-FFF2-40B4-BE49-F238E27FC236}">
                <a16:creationId xmlns:a16="http://schemas.microsoft.com/office/drawing/2014/main" id="{0C9479D3-9F16-7F75-5D9E-0674B22A38B5}"/>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56540" y="-121920"/>
            <a:ext cx="3763223" cy="7044088"/>
          </a:xfrm>
        </p:spPr>
      </p:pic>
      <p:pic>
        <p:nvPicPr>
          <p:cNvPr id="6" name="Picture 2" descr="QR code linking to the Do Business at DEN calendar https://www.eventbrite.com/e/taking-flight-at-den-tickets-1975151824276?aff=oddtdtcreator.">
            <a:extLst>
              <a:ext uri="{FF2B5EF4-FFF2-40B4-BE49-F238E27FC236}">
                <a16:creationId xmlns:a16="http://schemas.microsoft.com/office/drawing/2014/main" id="{13FDAEC3-1D67-F6C7-12DD-FCA23A186FCE}"/>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36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Navigating the ACDBE</a:t>
            </a:r>
            <a:r>
              <a:rPr lang="en-US" sz="2800">
                <a:solidFill>
                  <a:srgbClr val="440099"/>
                </a:solidFill>
                <a:latin typeface="+mn-lt"/>
                <a:ea typeface="+mn-ea"/>
                <a:cs typeface="+mn-cs"/>
              </a:rPr>
              <a:t> Series: Pathways to Concessions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8260940" cy="578318"/>
          </a:xfrm>
        </p:spPr>
        <p:txBody>
          <a:bodyPr lIns="91440" tIns="45720" rIns="91440" bIns="45720" anchor="t"/>
          <a:lstStyle/>
          <a:p>
            <a:r>
              <a:rPr lang="en-US" b="1"/>
              <a:t>This virtual outreach event held every other month on the third Thursday at 1 p.m. will guide ACDBEs on doing business at DEN.</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389938"/>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January 22 – ACDBE 101</a:t>
            </a:r>
          </a:p>
          <a:p>
            <a:pPr>
              <a:spcBef>
                <a:spcPts val="0"/>
              </a:spcBef>
              <a:spcAft>
                <a:spcPts val="600"/>
              </a:spcAft>
              <a:buClr>
                <a:srgbClr val="DC582A"/>
              </a:buClr>
              <a:tabLst>
                <a:tab pos="457200" algn="l"/>
              </a:tabLst>
            </a:pPr>
            <a:r>
              <a:rPr lang="en-US" sz="2000" b="1">
                <a:solidFill>
                  <a:schemeClr val="bg1">
                    <a:lumMod val="85000"/>
                  </a:schemeClr>
                </a:solidFill>
                <a:cs typeface="Calibri"/>
              </a:rPr>
              <a:t>March 19 – AI &amp; Digital Tools </a:t>
            </a:r>
          </a:p>
          <a:p>
            <a:pPr>
              <a:spcBef>
                <a:spcPts val="0"/>
              </a:spcBef>
              <a:spcAft>
                <a:spcPts val="600"/>
              </a:spcAft>
              <a:buClr>
                <a:srgbClr val="DC582A"/>
              </a:buClr>
              <a:tabLst>
                <a:tab pos="457200" algn="l"/>
              </a:tabLst>
            </a:pPr>
            <a:r>
              <a:rPr lang="en-US" sz="2000" b="1">
                <a:solidFill>
                  <a:schemeClr val="bg1">
                    <a:lumMod val="85000"/>
                  </a:schemeClr>
                </a:solidFill>
                <a:cs typeface="Calibri"/>
              </a:rPr>
              <a:t>May 21 – RFP Requirements </a:t>
            </a:r>
          </a:p>
          <a:p>
            <a:pPr>
              <a:spcBef>
                <a:spcPts val="0"/>
              </a:spcBef>
              <a:spcAft>
                <a:spcPts val="600"/>
              </a:spcAft>
              <a:buClr>
                <a:srgbClr val="DC582A"/>
              </a:buClr>
              <a:tabLst>
                <a:tab pos="457200" algn="l"/>
              </a:tabLst>
            </a:pPr>
            <a:r>
              <a:rPr lang="en-US" sz="2000" b="1">
                <a:solidFill>
                  <a:schemeClr val="tx1"/>
                </a:solidFill>
                <a:cs typeface="Calibri"/>
              </a:rPr>
              <a:t>July 21 – Post Award Compliance </a:t>
            </a:r>
          </a:p>
          <a:p>
            <a:pPr>
              <a:spcBef>
                <a:spcPts val="0"/>
              </a:spcBef>
              <a:spcAft>
                <a:spcPts val="600"/>
              </a:spcAft>
              <a:buClr>
                <a:srgbClr val="DC582A"/>
              </a:buClr>
              <a:tabLst>
                <a:tab pos="457200" algn="l"/>
              </a:tabLst>
            </a:pPr>
            <a:r>
              <a:rPr lang="en-US" sz="2000" b="1">
                <a:solidFill>
                  <a:schemeClr val="tx1"/>
                </a:solidFill>
                <a:cs typeface="Calibri"/>
              </a:rPr>
              <a:t>September 17 – Goods &amp; Services Participation and Good Faith Efforts</a:t>
            </a:r>
          </a:p>
          <a:p>
            <a:pPr>
              <a:spcBef>
                <a:spcPts val="0"/>
              </a:spcBef>
              <a:spcAft>
                <a:spcPts val="600"/>
              </a:spcAft>
              <a:buClr>
                <a:srgbClr val="DC582A"/>
              </a:buClr>
              <a:tabLst>
                <a:tab pos="457200" algn="l"/>
              </a:tabLst>
            </a:pPr>
            <a:r>
              <a:rPr lang="en-US" sz="2000" b="1">
                <a:solidFill>
                  <a:schemeClr val="tx1"/>
                </a:solidFill>
                <a:cs typeface="Calibri"/>
              </a:rPr>
              <a:t>November 19 – CUF Site Visits &amp; Desk Audits </a:t>
            </a:r>
          </a:p>
        </p:txBody>
      </p:sp>
      <p:pic>
        <p:nvPicPr>
          <p:cNvPr id="7" name="Picture Placeholder 6">
            <a:extLst>
              <a:ext uri="{FF2B5EF4-FFF2-40B4-BE49-F238E27FC236}">
                <a16:creationId xmlns:a16="http://schemas.microsoft.com/office/drawing/2014/main" id="{4EF29B50-42F0-D925-EBC9-A302F95B9C4C}"/>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47113" y="-64168"/>
            <a:ext cx="3712360" cy="7196488"/>
          </a:xfrm>
        </p:spPr>
      </p:pic>
      <p:pic>
        <p:nvPicPr>
          <p:cNvPr id="4" name="Picture 2" descr="QR code linking to the Do Business at DEN calendar https://www.eventbrite.com/e/taking-flight-at-den-tickets-1975151824276?aff=oddtdtcreator.">
            <a:extLst>
              <a:ext uri="{FF2B5EF4-FFF2-40B4-BE49-F238E27FC236}">
                <a16:creationId xmlns:a16="http://schemas.microsoft.com/office/drawing/2014/main" id="{D80E79C0-C108-DACF-B442-CB075FCBA0D2}"/>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2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14FC-BF26-5CE2-C6E1-117745BFC578}"/>
            </a:ext>
          </a:extLst>
        </p:cNvPr>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CE71E0AF-CFAF-FBCA-4C46-1B2B8A07938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Small Business Certification Workshops</a:t>
            </a:r>
          </a:p>
        </p:txBody>
      </p:sp>
      <p:sp>
        <p:nvSpPr>
          <p:cNvPr id="16" name="Text Placeholder 15">
            <a:extLst>
              <a:ext uri="{FF2B5EF4-FFF2-40B4-BE49-F238E27FC236}">
                <a16:creationId xmlns:a16="http://schemas.microsoft.com/office/drawing/2014/main" id="{0913D522-F66F-DB4F-79CA-8A07CE7A7A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C4EA999A-9D4B-AB13-B024-A256FA7A9C6B}"/>
              </a:ext>
              <a:ext uri="{C183D7F6-B498-43B3-948B-1728B52AA6E4}">
                <adec:decorative xmlns:adec="http://schemas.microsoft.com/office/drawing/2017/decorative" val="1"/>
              </a:ext>
            </a:extLst>
          </p:cNvPr>
          <p:cNvSpPr>
            <a:spLocks noGrp="1"/>
          </p:cNvSpPr>
          <p:nvPr>
            <p:ph type="body" sz="quarter" idx="14"/>
          </p:nvPr>
        </p:nvSpPr>
        <p:spPr>
          <a:xfrm>
            <a:off x="769938" y="2614997"/>
            <a:ext cx="8260940" cy="3930649"/>
          </a:xfrm>
        </p:spPr>
        <p:txBody>
          <a:bodyPr lIns="91440" tIns="45720" rIns="91440" bIns="45720" anchor="t"/>
          <a:lstStyle/>
          <a:p>
            <a:pPr>
              <a:spcBef>
                <a:spcPts val="0"/>
              </a:spcBef>
              <a:spcAft>
                <a:spcPts val="600"/>
              </a:spcAft>
              <a:buClr>
                <a:srgbClr val="DC582A"/>
              </a:buClr>
              <a:tabLst>
                <a:tab pos="457200" algn="l"/>
              </a:tabLst>
            </a:pPr>
            <a:r>
              <a:rPr lang="en-US" sz="2000" b="1">
                <a:solidFill>
                  <a:schemeClr val="bg1">
                    <a:lumMod val="85000"/>
                  </a:schemeClr>
                </a:solidFill>
                <a:cs typeface="Calibri"/>
              </a:rPr>
              <a:t>February 26</a:t>
            </a:r>
          </a:p>
          <a:p>
            <a:pPr>
              <a:spcBef>
                <a:spcPts val="0"/>
              </a:spcBef>
              <a:spcAft>
                <a:spcPts val="600"/>
              </a:spcAft>
              <a:buClr>
                <a:srgbClr val="DC582A"/>
              </a:buClr>
              <a:tabLst>
                <a:tab pos="457200" algn="l"/>
              </a:tabLst>
            </a:pPr>
            <a:r>
              <a:rPr lang="en-US" sz="2000" b="1">
                <a:solidFill>
                  <a:schemeClr val="bg1">
                    <a:lumMod val="85000"/>
                  </a:schemeClr>
                </a:solidFill>
                <a:cs typeface="Calibri"/>
              </a:rPr>
              <a:t>April 14</a:t>
            </a:r>
          </a:p>
          <a:p>
            <a:pPr>
              <a:spcBef>
                <a:spcPts val="0"/>
              </a:spcBef>
              <a:spcAft>
                <a:spcPts val="600"/>
              </a:spcAft>
              <a:buClr>
                <a:srgbClr val="DC582A"/>
              </a:buClr>
              <a:tabLst>
                <a:tab pos="457200" algn="l"/>
              </a:tabLst>
            </a:pPr>
            <a:r>
              <a:rPr lang="en-US" sz="2000" b="1">
                <a:solidFill>
                  <a:schemeClr val="tx1"/>
                </a:solidFill>
                <a:cs typeface="Calibri"/>
              </a:rPr>
              <a:t>June 24</a:t>
            </a:r>
          </a:p>
          <a:p>
            <a:pPr>
              <a:spcBef>
                <a:spcPts val="0"/>
              </a:spcBef>
              <a:spcAft>
                <a:spcPts val="600"/>
              </a:spcAft>
              <a:buClr>
                <a:srgbClr val="DC582A"/>
              </a:buClr>
              <a:tabLst>
                <a:tab pos="457200" algn="l"/>
              </a:tabLst>
            </a:pPr>
            <a:r>
              <a:rPr lang="en-US" sz="2000" b="1">
                <a:solidFill>
                  <a:schemeClr val="tx1"/>
                </a:solidFill>
                <a:cs typeface="Calibri"/>
              </a:rPr>
              <a:t>August 6</a:t>
            </a:r>
          </a:p>
          <a:p>
            <a:pPr>
              <a:spcBef>
                <a:spcPts val="0"/>
              </a:spcBef>
              <a:spcAft>
                <a:spcPts val="600"/>
              </a:spcAft>
              <a:buClr>
                <a:srgbClr val="DC582A"/>
              </a:buClr>
              <a:tabLst>
                <a:tab pos="457200" algn="l"/>
              </a:tabLst>
            </a:pPr>
            <a:r>
              <a:rPr lang="en-US" sz="2000" b="1">
                <a:solidFill>
                  <a:schemeClr val="tx1"/>
                </a:solidFill>
                <a:cs typeface="Calibri"/>
              </a:rPr>
              <a:t>October 20 </a:t>
            </a:r>
          </a:p>
          <a:p>
            <a:pPr>
              <a:spcBef>
                <a:spcPts val="0"/>
              </a:spcBef>
              <a:spcAft>
                <a:spcPts val="600"/>
              </a:spcAft>
              <a:buClr>
                <a:srgbClr val="DC582A"/>
              </a:buClr>
              <a:tabLst>
                <a:tab pos="457200" algn="l"/>
              </a:tabLst>
            </a:pPr>
            <a:r>
              <a:rPr lang="en-US" sz="2000" b="1">
                <a:solidFill>
                  <a:schemeClr val="tx1"/>
                </a:solidFill>
                <a:cs typeface="Calibri"/>
              </a:rPr>
              <a:t>December TBD</a:t>
            </a:r>
          </a:p>
        </p:txBody>
      </p:sp>
      <p:pic>
        <p:nvPicPr>
          <p:cNvPr id="11" name="Picture Placeholder 10" descr="City skyline with tall office buildings">
            <a:extLst>
              <a:ext uri="{FF2B5EF4-FFF2-40B4-BE49-F238E27FC236}">
                <a16:creationId xmlns:a16="http://schemas.microsoft.com/office/drawing/2014/main" id="{DA708701-D495-ADC7-B9DA-A3E3780E789E}"/>
              </a:ext>
            </a:extLst>
          </p:cNvPr>
          <p:cNvPicPr>
            <a:picLocks noGrp="1" noChangeAspect="1"/>
          </p:cNvPicPr>
          <p:nvPr>
            <p:ph type="pic" sz="quarter" idx="15"/>
          </p:nvPr>
        </p:nvPicPr>
        <p:blipFill>
          <a:blip r:embed="rId3"/>
          <a:srcRect l="37196" r="37196"/>
          <a:stretch>
            <a:fillRect/>
          </a:stretch>
        </p:blipFill>
        <p:spPr>
          <a:xfrm>
            <a:off x="8744649" y="-1"/>
            <a:ext cx="3544887" cy="7015655"/>
          </a:xfrm>
        </p:spPr>
      </p:pic>
      <p:pic>
        <p:nvPicPr>
          <p:cNvPr id="12" name="Picture 11" descr="QR Code to register https://startupspace.app/normal-events?event_type=upcoming&amp;search_group=468&amp;search_radius=50">
            <a:extLst>
              <a:ext uri="{FF2B5EF4-FFF2-40B4-BE49-F238E27FC236}">
                <a16:creationId xmlns:a16="http://schemas.microsoft.com/office/drawing/2014/main" id="{45C7CF79-5B3A-84B4-B494-7BB217567543}"/>
              </a:ext>
            </a:extLst>
          </p:cNvPr>
          <p:cNvPicPr>
            <a:picLocks noChangeAspect="1"/>
          </p:cNvPicPr>
          <p:nvPr/>
        </p:nvPicPr>
        <p:blipFill>
          <a:blip r:embed="rId4"/>
          <a:stretch>
            <a:fillRect/>
          </a:stretch>
        </p:blipFill>
        <p:spPr>
          <a:xfrm>
            <a:off x="10183516" y="4741879"/>
            <a:ext cx="1835550" cy="1835550"/>
          </a:xfrm>
          <a:prstGeom prst="rect">
            <a:avLst/>
          </a:prstGeom>
        </p:spPr>
      </p:pic>
      <p:sp>
        <p:nvSpPr>
          <p:cNvPr id="13" name="Text Placeholder 14">
            <a:extLst>
              <a:ext uri="{FF2B5EF4-FFF2-40B4-BE49-F238E27FC236}">
                <a16:creationId xmlns:a16="http://schemas.microsoft.com/office/drawing/2014/main" id="{B47EE379-9DAD-00F8-B63B-7BF58929EB04}"/>
              </a:ext>
              <a:ext uri="{C183D7F6-B498-43B3-948B-1728B52AA6E4}">
                <adec:decorative xmlns:adec="http://schemas.microsoft.com/office/drawing/2017/decorative" val="1"/>
              </a:ext>
            </a:extLst>
          </p:cNvPr>
          <p:cNvSpPr txBox="1">
            <a:spLocks/>
          </p:cNvSpPr>
          <p:nvPr/>
        </p:nvSpPr>
        <p:spPr>
          <a:xfrm>
            <a:off x="769938" y="1555750"/>
            <a:ext cx="7877175" cy="57831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A bi‑monthly in‑person event in partnership with ACDBE and DSBO</a:t>
            </a:r>
          </a:p>
        </p:txBody>
      </p:sp>
    </p:spTree>
    <p:extLst>
      <p:ext uri="{BB962C8B-B14F-4D97-AF65-F5344CB8AC3E}">
        <p14:creationId xmlns:p14="http://schemas.microsoft.com/office/powerpoint/2010/main" val="27483302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7&quot;/&gt;&lt;lineCharCount val=&quot;13&quot;/&gt;&lt;lineCharCount val=&quot;1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4 - ORANGE - Image WHITE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City of Denver Colors">
      <a:dk1>
        <a:srgbClr val="58595B"/>
      </a:dk1>
      <a:lt1>
        <a:sysClr val="window" lastClr="FFFFFF"/>
      </a:lt1>
      <a:dk2>
        <a:srgbClr val="002D56"/>
      </a:dk2>
      <a:lt2>
        <a:srgbClr val="DCDDE1"/>
      </a:lt2>
      <a:accent1>
        <a:srgbClr val="0096D6"/>
      </a:accent1>
      <a:accent2>
        <a:srgbClr val="D9531E"/>
      </a:accent2>
      <a:accent3>
        <a:srgbClr val="6D8D24"/>
      </a:accent3>
      <a:accent4>
        <a:srgbClr val="F3B913"/>
      </a:accent4>
      <a:accent5>
        <a:srgbClr val="F3901D"/>
      </a:accent5>
      <a:accent6>
        <a:srgbClr val="9FA646"/>
      </a:accent6>
      <a:hlink>
        <a:srgbClr val="005596"/>
      </a:hlink>
      <a:folHlink>
        <a:srgbClr val="400F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CD PowerPoint Template Widescreen.pptx  -  Read-Only" id="{91BD9A01-A9C1-40F2-BBD0-9BE60353A035}" vid="{838761E2-6594-4CD3-A0E5-66C20681BB95}"/>
    </a:ext>
  </a:extLst>
</a:theme>
</file>

<file path=ppt/theme/theme8.xml><?xml version="1.0" encoding="utf-8"?>
<a:theme xmlns:a="http://schemas.openxmlformats.org/drawingml/2006/main" name="United Digital: Core Light">
  <a:themeElements>
    <a:clrScheme name="United">
      <a:dk1>
        <a:srgbClr val="1414DC"/>
      </a:dk1>
      <a:lt1>
        <a:srgbClr val="FFFFFF"/>
      </a:lt1>
      <a:dk2>
        <a:srgbClr val="000000"/>
      </a:dk2>
      <a:lt2>
        <a:srgbClr val="ABA6A2"/>
      </a:lt2>
      <a:accent1>
        <a:srgbClr val="051265"/>
      </a:accent1>
      <a:accent2>
        <a:srgbClr val="2B6DF5"/>
      </a:accent2>
      <a:accent3>
        <a:srgbClr val="A2E8FD"/>
      </a:accent3>
      <a:accent4>
        <a:srgbClr val="7365EB"/>
      </a:accent4>
      <a:accent5>
        <a:srgbClr val="177737"/>
      </a:accent5>
      <a:accent6>
        <a:srgbClr val="5BD28B"/>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t"/>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Sent xmlns="bbc1b1f8-0e71-4cbd-b262-3052aba238a9" xsi:nil="true"/>
    <lcf76f155ced4ddcb4097134ff3c332f xmlns="bbc1b1f8-0e71-4cbd-b262-3052aba238a9">
      <Terms xmlns="http://schemas.microsoft.com/office/infopath/2007/PartnerControls"/>
    </lcf76f155ced4ddcb4097134ff3c332f>
    <TaxCatchAll xmlns="87e7f7ab-f283-48b6-a11d-5b6afdf240ea" xsi:nil="true"/>
    <BusinessDirectoryType xmlns="bbc1b1f8-0e71-4cbd-b262-3052aba238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1" ma:contentTypeDescription="Create a new document." ma:contentTypeScope="" ma:versionID="d99ad74c3b8a25c61b8ddba13f7aab43">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fedf67c3f5412d1b64b693c95ba1e2b1"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F2FE49-1C05-4EF5-9360-51D70AD37214}">
  <ds:schemaRefs>
    <ds:schemaRef ds:uri="87e7f7ab-f283-48b6-a11d-5b6afdf240ea"/>
    <ds:schemaRef ds:uri="bbc1b1f8-0e71-4cbd-b262-3052aba238a9"/>
    <ds:schemaRef ds:uri="fd3bd635-9bff-483f-aa30-f8bfae0bbf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674DDDF-AB4D-446A-A19F-F62E53DF806A}">
  <ds:schemaRefs>
    <ds:schemaRef ds:uri="http://schemas.microsoft.com/sharepoint/v3/contenttype/forms"/>
  </ds:schemaRefs>
</ds:datastoreItem>
</file>

<file path=customXml/itemProps3.xml><?xml version="1.0" encoding="utf-8"?>
<ds:datastoreItem xmlns:ds="http://schemas.openxmlformats.org/officeDocument/2006/customXml" ds:itemID="{958AD259-C84E-4652-BFDA-AE578DC16E01}">
  <ds:schemaRefs>
    <ds:schemaRef ds:uri="87e7f7ab-f283-48b6-a11d-5b6afdf240ea"/>
    <ds:schemaRef ds:uri="bbc1b1f8-0e71-4cbd-b262-3052aba238a9"/>
    <ds:schemaRef ds:uri="fd3bd635-9bff-483f-aa30-f8bfae0bbf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9c62162-b85e-4b0e-a863-ebe7817ad70d}" enabled="0" method="" siteId="{79c62162-b85e-4b0e-a863-ebe7817ad70d}" removed="1"/>
</clbl:labelList>
</file>

<file path=docProps/app.xml><?xml version="1.0" encoding="utf-8"?>
<Properties xmlns="http://schemas.openxmlformats.org/officeDocument/2006/extended-properties" xmlns:vt="http://schemas.openxmlformats.org/officeDocument/2006/docPropsVTypes">
  <TotalTime>13</TotalTime>
  <Words>5596</Words>
  <Application>Microsoft Office PowerPoint</Application>
  <PresentationFormat>Widescreen</PresentationFormat>
  <Paragraphs>580</Paragraphs>
  <Slides>56</Slides>
  <Notes>39</Notes>
  <HiddenSlides>0</HiddenSlides>
  <MMClips>0</MMClips>
  <ScaleCrop>false</ScaleCrop>
  <HeadingPairs>
    <vt:vector size="8" baseType="variant">
      <vt:variant>
        <vt:lpstr>Fonts Used</vt:lpstr>
      </vt:variant>
      <vt:variant>
        <vt:i4>15</vt:i4>
      </vt:variant>
      <vt:variant>
        <vt:lpstr>Theme</vt:lpstr>
      </vt:variant>
      <vt:variant>
        <vt:i4>8</vt:i4>
      </vt:variant>
      <vt:variant>
        <vt:lpstr>Embedded OLE Servers</vt:lpstr>
      </vt:variant>
      <vt:variant>
        <vt:i4>1</vt:i4>
      </vt:variant>
      <vt:variant>
        <vt:lpstr>Slide Titles</vt:lpstr>
      </vt:variant>
      <vt:variant>
        <vt:i4>56</vt:i4>
      </vt:variant>
    </vt:vector>
  </HeadingPairs>
  <TitlesOfParts>
    <vt:vector size="80" baseType="lpstr">
      <vt:lpstr>Aptos</vt:lpstr>
      <vt:lpstr>Arial</vt:lpstr>
      <vt:lpstr>Arial,Sans-Serif</vt:lpstr>
      <vt:lpstr>Calibri</vt:lpstr>
      <vt:lpstr>Calibri Light</vt:lpstr>
      <vt:lpstr>Canva Sans Bold</vt:lpstr>
      <vt:lpstr>Courier New</vt:lpstr>
      <vt:lpstr>Franklin Gothic Book</vt:lpstr>
      <vt:lpstr>Franklin Gothic Medium</vt:lpstr>
      <vt:lpstr>Inter</vt:lpstr>
      <vt:lpstr>Segoe UI</vt:lpstr>
      <vt:lpstr>Symbol</vt:lpstr>
      <vt:lpstr>System Font Regular</vt:lpstr>
      <vt:lpstr>Wingdings</vt:lpstr>
      <vt:lpstr>Wingdings,Sans-Serif</vt:lpstr>
      <vt:lpstr>Title 1</vt:lpstr>
      <vt:lpstr>Title 3</vt:lpstr>
      <vt:lpstr>Content 2 - ORANGE</vt:lpstr>
      <vt:lpstr>Content 4 - ORANGE - Image WHITE logo</vt:lpstr>
      <vt:lpstr>Office Theme</vt:lpstr>
      <vt:lpstr>1_Title 1</vt:lpstr>
      <vt:lpstr>1_Office Theme</vt:lpstr>
      <vt:lpstr>United Digital: Core Light</vt:lpstr>
      <vt:lpstr>think-cell Slide</vt:lpstr>
      <vt:lpstr>Taking Flight at DEN</vt:lpstr>
      <vt:lpstr>Agenda</vt:lpstr>
      <vt:lpstr>Housekeeping</vt:lpstr>
      <vt:lpstr>Project Interest Form</vt:lpstr>
      <vt:lpstr>Click to edit Master title style</vt:lpstr>
      <vt:lpstr>Taking Flight at DEN </vt:lpstr>
      <vt:lpstr>Meet the Primes</vt:lpstr>
      <vt:lpstr>Navigating the ACDBE Series: Pathways to Concessions</vt:lpstr>
      <vt:lpstr>Small Business Certification Workshops</vt:lpstr>
      <vt:lpstr>Missed the IFR Submission Date?</vt:lpstr>
      <vt:lpstr>Registration Now Open!  DEN Procurement Tradeshow  August 20, 2026  Hotel Transit Center – 4th Floor / CEEA Space </vt:lpstr>
      <vt:lpstr>Community Panelist Program </vt:lpstr>
      <vt:lpstr>Stay Informed</vt:lpstr>
      <vt:lpstr>Citywide Mentor-Protégé Program </vt:lpstr>
      <vt:lpstr>Legal Disclaimer​</vt:lpstr>
      <vt:lpstr>Upcoming Opportunities – Updated Webpage</vt:lpstr>
      <vt:lpstr>Common Use Passenger Processing System (CUPPS)  </vt:lpstr>
      <vt:lpstr>Common Use Passenger Processing System (CUPPS)   </vt:lpstr>
      <vt:lpstr>CEEA On-Call Workforce Development  </vt:lpstr>
      <vt:lpstr>CEEA On-Call Workforce Development   </vt:lpstr>
      <vt:lpstr>2027-29 DEN Summer Concert Series  </vt:lpstr>
      <vt:lpstr>2027-29 DEN Summer Concert Series</vt:lpstr>
      <vt:lpstr>Infrastructure Financing and Master Development Partners for Commercial Development Districts   </vt:lpstr>
      <vt:lpstr>Infrastructure Financing and Master Development Partners for Commercial Development Districts    </vt:lpstr>
      <vt:lpstr>Infrastructure Financing and Master Development Partners for Commercial Development Districts Cont.    </vt:lpstr>
      <vt:lpstr>Clean Technology Campus Market Study  </vt:lpstr>
      <vt:lpstr>Clean Technology Campus Market Study  </vt:lpstr>
      <vt:lpstr>Total Queue Management (TQM)  </vt:lpstr>
      <vt:lpstr>Total Queue Management (TQM)</vt:lpstr>
      <vt:lpstr>2026 On-Call Utility Condition Assessment   </vt:lpstr>
      <vt:lpstr>2026 On-Call Utility Condition Assessment </vt:lpstr>
      <vt:lpstr>DEN Security Services - Regulatory Services  </vt:lpstr>
      <vt:lpstr>DEN Security Services - Regulatory Services</vt:lpstr>
      <vt:lpstr>Enterprise Analytics &amp; Measurement Services  </vt:lpstr>
      <vt:lpstr>Enterprise Analytics &amp; Measurement Services</vt:lpstr>
      <vt:lpstr>DEN Learning Management System  </vt:lpstr>
      <vt:lpstr>DEN Learning Management System Implementation, Integration, and Ongoing Support Services for FAA Part 139 Training </vt:lpstr>
      <vt:lpstr>Multiple Maintenance Opportunities  </vt:lpstr>
      <vt:lpstr>DEN Security Gates Emergency Repair Services</vt:lpstr>
      <vt:lpstr>HVAC Coil Cleaning, Air Filter Replacement, and Preventative Maintenance</vt:lpstr>
      <vt:lpstr>On-Call Electrical Services</vt:lpstr>
      <vt:lpstr>United Airlines  </vt:lpstr>
      <vt:lpstr>Pedestrian Access Transit Hall Program: In-Development</vt:lpstr>
      <vt:lpstr>DEN Procurement   </vt:lpstr>
      <vt:lpstr>DEN Procurement  </vt:lpstr>
      <vt:lpstr>DEN Procurement – Contract Lifecycle</vt:lpstr>
      <vt:lpstr>Small Business Concessions Programs (ACDBE/SBEC) Airport Access &amp; Business Opportunity  </vt:lpstr>
      <vt:lpstr>DEN'S Federal Small Business Programs are PAUSED...</vt:lpstr>
      <vt:lpstr>...but Small Business Opportunities are NOT!</vt:lpstr>
      <vt:lpstr>Division of Small Business Opportunity </vt:lpstr>
      <vt:lpstr>Division of Small Business Opportunity (DSBO)</vt:lpstr>
      <vt:lpstr>General Services- Purchasing Division </vt:lpstr>
      <vt:lpstr>General Services- Purchasing Division</vt:lpstr>
      <vt:lpstr>Workforce Development </vt:lpstr>
      <vt:lpstr>Denver Construction Careers Program (DCCP) Overview </vt:lpstr>
      <vt:lpstr>Event Follow Up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lastModifiedBy>Rodriguez, Nicole - DEN</cp:lastModifiedBy>
  <cp:revision>1</cp:revision>
  <cp:lastPrinted>2026-01-05T23:17:33Z</cp:lastPrinted>
  <dcterms:created xsi:type="dcterms:W3CDTF">2024-03-24T01:57:37Z</dcterms:created>
  <dcterms:modified xsi:type="dcterms:W3CDTF">2026-06-17T16:51:59Z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0x01010020B4CBFD58AEB54B9523C229AC8968F6</vt:lpwstr>
  </property>
  <property fmtid="{D5CDD505-2E9C-101B-9397-08002B2CF9AE}" pid="3" name="MediaServiceImageTags">
    <vt:lpwstr/>
  </property>
</Properties>
</file>