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6" r:id="rId6"/>
    <p:sldMasterId id="2147483852" r:id="rId7"/>
    <p:sldMasterId id="2147483854" r:id="rId8"/>
    <p:sldMasterId id="2147483863" r:id="rId9"/>
    <p:sldMasterId id="2147483872" r:id="rId10"/>
    <p:sldMasterId id="2147483887" r:id="rId11"/>
    <p:sldMasterId id="2147483899" r:id="rId12"/>
    <p:sldMasterId id="2147483921" r:id="rId13"/>
    <p:sldMasterId id="2147483930" r:id="rId14"/>
    <p:sldMasterId id="2147483938" r:id="rId15"/>
    <p:sldMasterId id="2147483946" r:id="rId16"/>
    <p:sldMasterId id="2147483954" r:id="rId17"/>
    <p:sldMasterId id="2147483966" r:id="rId18"/>
    <p:sldMasterId id="2147484014" r:id="rId19"/>
  </p:sldMasterIdLst>
  <p:notesMasterIdLst>
    <p:notesMasterId r:id="rId94"/>
  </p:notesMasterIdLst>
  <p:sldIdLst>
    <p:sldId id="11200" r:id="rId20"/>
    <p:sldId id="11112" r:id="rId21"/>
    <p:sldId id="11113" r:id="rId22"/>
    <p:sldId id="11237" r:id="rId23"/>
    <p:sldId id="105012" r:id="rId24"/>
    <p:sldId id="105299" r:id="rId25"/>
    <p:sldId id="2147483628" r:id="rId26"/>
    <p:sldId id="11137" r:id="rId27"/>
    <p:sldId id="105301" r:id="rId28"/>
    <p:sldId id="105302" r:id="rId29"/>
    <p:sldId id="2147483624" r:id="rId30"/>
    <p:sldId id="105305" r:id="rId31"/>
    <p:sldId id="10730" r:id="rId32"/>
    <p:sldId id="311" r:id="rId33"/>
    <p:sldId id="314" r:id="rId34"/>
    <p:sldId id="316" r:id="rId35"/>
    <p:sldId id="347" r:id="rId36"/>
    <p:sldId id="346" r:id="rId37"/>
    <p:sldId id="348" r:id="rId38"/>
    <p:sldId id="320" r:id="rId39"/>
    <p:sldId id="324" r:id="rId40"/>
    <p:sldId id="309" r:id="rId41"/>
    <p:sldId id="2147483625" r:id="rId42"/>
    <p:sldId id="331" r:id="rId43"/>
    <p:sldId id="2147483626" r:id="rId44"/>
    <p:sldId id="269" r:id="rId45"/>
    <p:sldId id="267" r:id="rId46"/>
    <p:sldId id="367" r:id="rId47"/>
    <p:sldId id="2147483627" r:id="rId48"/>
    <p:sldId id="105325" r:id="rId49"/>
    <p:sldId id="105326" r:id="rId50"/>
    <p:sldId id="105327" r:id="rId51"/>
    <p:sldId id="105328" r:id="rId52"/>
    <p:sldId id="105329" r:id="rId53"/>
    <p:sldId id="1650761666" r:id="rId54"/>
    <p:sldId id="1650761509" r:id="rId55"/>
    <p:sldId id="1650761669" r:id="rId56"/>
    <p:sldId id="1650761523" r:id="rId57"/>
    <p:sldId id="1650761668" r:id="rId58"/>
    <p:sldId id="1650761485" r:id="rId59"/>
    <p:sldId id="276" r:id="rId60"/>
    <p:sldId id="1650761667" r:id="rId61"/>
    <p:sldId id="105330" r:id="rId62"/>
    <p:sldId id="105331" r:id="rId63"/>
    <p:sldId id="262" r:id="rId64"/>
    <p:sldId id="265" r:id="rId65"/>
    <p:sldId id="266" r:id="rId66"/>
    <p:sldId id="264" r:id="rId67"/>
    <p:sldId id="340" r:id="rId68"/>
    <p:sldId id="1461" r:id="rId69"/>
    <p:sldId id="1459" r:id="rId70"/>
    <p:sldId id="1457" r:id="rId71"/>
    <p:sldId id="1462" r:id="rId72"/>
    <p:sldId id="1424" r:id="rId73"/>
    <p:sldId id="1451" r:id="rId74"/>
    <p:sldId id="297" r:id="rId75"/>
    <p:sldId id="256" r:id="rId76"/>
    <p:sldId id="257" r:id="rId77"/>
    <p:sldId id="259" r:id="rId78"/>
    <p:sldId id="260" r:id="rId79"/>
    <p:sldId id="261" r:id="rId80"/>
    <p:sldId id="286" r:id="rId81"/>
    <p:sldId id="105051" r:id="rId82"/>
    <p:sldId id="105045" r:id="rId83"/>
    <p:sldId id="105050" r:id="rId84"/>
    <p:sldId id="105052" r:id="rId85"/>
    <p:sldId id="315" r:id="rId86"/>
    <p:sldId id="1650761673" r:id="rId87"/>
    <p:sldId id="1650761674" r:id="rId88"/>
    <p:sldId id="258" r:id="rId89"/>
    <p:sldId id="1650761675" r:id="rId90"/>
    <p:sldId id="1650761676" r:id="rId91"/>
    <p:sldId id="263" r:id="rId92"/>
    <p:sldId id="104948" r:id="rId9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B2B"/>
    <a:srgbClr val="E35B2A"/>
    <a:srgbClr val="440099"/>
    <a:srgbClr val="F6EFFF"/>
    <a:srgbClr val="C3D831"/>
    <a:srgbClr val="8C9EBC"/>
    <a:srgbClr val="4900C1"/>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375" autoAdjust="0"/>
  </p:normalViewPr>
  <p:slideViewPr>
    <p:cSldViewPr snapToGrid="0">
      <p:cViewPr varScale="1">
        <p:scale>
          <a:sx n="71" d="100"/>
          <a:sy n="71" d="100"/>
        </p:scale>
        <p:origin x="235" y="58"/>
      </p:cViewPr>
      <p:guideLst/>
    </p:cSldViewPr>
  </p:slideViewPr>
  <p:outlineViewPr>
    <p:cViewPr>
      <p:scale>
        <a:sx n="33" d="100"/>
        <a:sy n="33" d="100"/>
      </p:scale>
      <p:origin x="0" y="-395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presProps" Target="presProp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oval, Michelle - DEN" userId="f0650d86-7cc7-4460-9b70-7b2d35e24aab" providerId="ADAL" clId="{03834F33-0E68-4018-8332-528F8005BCA5}"/>
    <pc:docChg chg="custSel addSld delSld modSld">
      <pc:chgData name="Sandoval, Michelle - DEN" userId="f0650d86-7cc7-4460-9b70-7b2d35e24aab" providerId="ADAL" clId="{03834F33-0E68-4018-8332-528F8005BCA5}" dt="2026-06-18T18:49:38.861" v="144" actId="6549"/>
      <pc:docMkLst>
        <pc:docMk/>
      </pc:docMkLst>
      <pc:sldChg chg="modSp mod">
        <pc:chgData name="Sandoval, Michelle - DEN" userId="f0650d86-7cc7-4460-9b70-7b2d35e24aab" providerId="ADAL" clId="{03834F33-0E68-4018-8332-528F8005BCA5}" dt="2026-06-18T18:49:38.861" v="144" actId="6549"/>
        <pc:sldMkLst>
          <pc:docMk/>
          <pc:sldMk cId="1774222918" sldId="105299"/>
        </pc:sldMkLst>
        <pc:spChg chg="mod">
          <ac:chgData name="Sandoval, Michelle - DEN" userId="f0650d86-7cc7-4460-9b70-7b2d35e24aab" providerId="ADAL" clId="{03834F33-0E68-4018-8332-528F8005BCA5}" dt="2026-06-18T18:49:38.861" v="144" actId="6549"/>
          <ac:spMkLst>
            <pc:docMk/>
            <pc:sldMk cId="1774222918" sldId="105299"/>
            <ac:spMk id="9" creationId="{33E76785-83AF-EDB4-F909-25B4EBEBB89B}"/>
          </ac:spMkLst>
        </pc:spChg>
      </pc:sldChg>
      <pc:sldChg chg="modSp add mod">
        <pc:chgData name="Sandoval, Michelle - DEN" userId="f0650d86-7cc7-4460-9b70-7b2d35e24aab" providerId="ADAL" clId="{03834F33-0E68-4018-8332-528F8005BCA5}" dt="2026-06-18T18:49:21.288" v="143" actId="20577"/>
        <pc:sldMkLst>
          <pc:docMk/>
          <pc:sldMk cId="189862267" sldId="2147483628"/>
        </pc:sldMkLst>
        <pc:spChg chg="mod">
          <ac:chgData name="Sandoval, Michelle - DEN" userId="f0650d86-7cc7-4460-9b70-7b2d35e24aab" providerId="ADAL" clId="{03834F33-0E68-4018-8332-528F8005BCA5}" dt="2026-06-18T18:49:21.288" v="143" actId="20577"/>
          <ac:spMkLst>
            <pc:docMk/>
            <pc:sldMk cId="189862267" sldId="2147483628"/>
            <ac:spMk id="9" creationId="{EB8D038C-63A8-A3ED-E784-1A678FE3EFC1}"/>
          </ac:spMkLst>
        </pc:spChg>
      </pc:sldChg>
    </pc:docChg>
  </pc:docChgLst>
  <pc:docChgLst>
    <pc:chgData name="Michael Friedler" userId="S::mfriedler_milenderwhite.com#ext#@flyden.onmicrosoft.com::1a647364-40ee-438d-b233-ee9cebce50bb" providerId="AD" clId="Web-{C0CC7A63-71FB-8E42-87ED-E99BAA26E265}"/>
    <pc:docChg chg="modSld">
      <pc:chgData name="Michael Friedler" userId="S::mfriedler_milenderwhite.com#ext#@flyden.onmicrosoft.com::1a647364-40ee-438d-b233-ee9cebce50bb" providerId="AD" clId="Web-{C0CC7A63-71FB-8E42-87ED-E99BAA26E265}" dt="2026-06-18T19:16:24.275" v="358" actId="20577"/>
      <pc:docMkLst>
        <pc:docMk/>
      </pc:docMkLst>
      <pc:sldChg chg="addSp delSp modSp">
        <pc:chgData name="Michael Friedler" userId="S::mfriedler_milenderwhite.com#ext#@flyden.onmicrosoft.com::1a647364-40ee-438d-b233-ee9cebce50bb" providerId="AD" clId="Web-{C0CC7A63-71FB-8E42-87ED-E99BAA26E265}" dt="2026-06-18T18:53:39.123" v="222"/>
        <pc:sldMkLst>
          <pc:docMk/>
          <pc:sldMk cId="0" sldId="256"/>
        </pc:sldMkLst>
        <pc:spChg chg="mod">
          <ac:chgData name="Michael Friedler" userId="S::mfriedler_milenderwhite.com#ext#@flyden.onmicrosoft.com::1a647364-40ee-438d-b233-ee9cebce50bb" providerId="AD" clId="Web-{C0CC7A63-71FB-8E42-87ED-E99BAA26E265}" dt="2026-06-18T18:53:38.998" v="219"/>
          <ac:spMkLst>
            <pc:docMk/>
            <pc:sldMk cId="0" sldId="256"/>
            <ac:spMk id="2" creationId="{00000000-0000-0000-0000-000000000000}"/>
          </ac:spMkLst>
        </pc:spChg>
        <pc:spChg chg="mod">
          <ac:chgData name="Michael Friedler" userId="S::mfriedler_milenderwhite.com#ext#@flyden.onmicrosoft.com::1a647364-40ee-438d-b233-ee9cebce50bb" providerId="AD" clId="Web-{C0CC7A63-71FB-8E42-87ED-E99BAA26E265}" dt="2026-06-18T18:53:39.013" v="220"/>
          <ac:spMkLst>
            <pc:docMk/>
            <pc:sldMk cId="0" sldId="256"/>
            <ac:spMk id="15" creationId="{B556B79F-7B4E-03D5-BF97-37A6427E7EDE}"/>
          </ac:spMkLst>
        </pc:spChg>
        <pc:spChg chg="mod">
          <ac:chgData name="Michael Friedler" userId="S::mfriedler_milenderwhite.com#ext#@flyden.onmicrosoft.com::1a647364-40ee-438d-b233-ee9cebce50bb" providerId="AD" clId="Web-{C0CC7A63-71FB-8E42-87ED-E99BAA26E265}" dt="2026-06-18T18:53:39.013" v="221"/>
          <ac:spMkLst>
            <pc:docMk/>
            <pc:sldMk cId="0" sldId="256"/>
            <ac:spMk id="16" creationId="{E47393AD-6FAA-B47E-8C76-B4B39A32343E}"/>
          </ac:spMkLst>
        </pc:spChg>
        <pc:picChg chg="add mod">
          <ac:chgData name="Michael Friedler" userId="S::mfriedler_milenderwhite.com#ext#@flyden.onmicrosoft.com::1a647364-40ee-438d-b233-ee9cebce50bb" providerId="AD" clId="Web-{C0CC7A63-71FB-8E42-87ED-E99BAA26E265}" dt="2026-06-18T18:53:39.123" v="222"/>
          <ac:picMkLst>
            <pc:docMk/>
            <pc:sldMk cId="0" sldId="256"/>
            <ac:picMk id="4" creationId="{48A6830D-E136-E5AD-5BE7-2999FEABE843}"/>
          </ac:picMkLst>
        </pc:picChg>
      </pc:sldChg>
      <pc:sldChg chg="addSp modSp">
        <pc:chgData name="Michael Friedler" userId="S::mfriedler_milenderwhite.com#ext#@flyden.onmicrosoft.com::1a647364-40ee-438d-b233-ee9cebce50bb" providerId="AD" clId="Web-{C0CC7A63-71FB-8E42-87ED-E99BAA26E265}" dt="2026-06-18T18:45:19.687" v="113" actId="20577"/>
        <pc:sldMkLst>
          <pc:docMk/>
          <pc:sldMk cId="0" sldId="257"/>
        </pc:sldMkLst>
        <pc:spChg chg="mod">
          <ac:chgData name="Michael Friedler" userId="S::mfriedler_milenderwhite.com#ext#@flyden.onmicrosoft.com::1a647364-40ee-438d-b233-ee9cebce50bb" providerId="AD" clId="Web-{C0CC7A63-71FB-8E42-87ED-E99BAA26E265}" dt="2026-06-18T18:42:32.547" v="12" actId="1076"/>
          <ac:spMkLst>
            <pc:docMk/>
            <pc:sldMk cId="0" sldId="257"/>
            <ac:spMk id="2" creationId="{01FEC6BD-650C-00C9-D600-A4AEF040E851}"/>
          </ac:spMkLst>
        </pc:spChg>
        <pc:spChg chg="add mod">
          <ac:chgData name="Michael Friedler" userId="S::mfriedler_milenderwhite.com#ext#@flyden.onmicrosoft.com::1a647364-40ee-438d-b233-ee9cebce50bb" providerId="AD" clId="Web-{C0CC7A63-71FB-8E42-87ED-E99BAA26E265}" dt="2026-06-18T18:45:19.687" v="113" actId="20577"/>
          <ac:spMkLst>
            <pc:docMk/>
            <pc:sldMk cId="0" sldId="257"/>
            <ac:spMk id="3" creationId="{946E55F8-8B04-937F-99EF-2A287A24E20D}"/>
          </ac:spMkLst>
        </pc:spChg>
        <pc:spChg chg="mod">
          <ac:chgData name="Michael Friedler" userId="S::mfriedler_milenderwhite.com#ext#@flyden.onmicrosoft.com::1a647364-40ee-438d-b233-ee9cebce50bb" providerId="AD" clId="Web-{C0CC7A63-71FB-8E42-87ED-E99BAA26E265}" dt="2026-06-18T18:44:26.218" v="96" actId="1076"/>
          <ac:spMkLst>
            <pc:docMk/>
            <pc:sldMk cId="0" sldId="257"/>
            <ac:spMk id="22" creationId="{00000000-0000-0000-0000-000000000000}"/>
          </ac:spMkLst>
        </pc:spChg>
        <pc:spChg chg="mod">
          <ac:chgData name="Michael Friedler" userId="S::mfriedler_milenderwhite.com#ext#@flyden.onmicrosoft.com::1a647364-40ee-438d-b233-ee9cebce50bb" providerId="AD" clId="Web-{C0CC7A63-71FB-8E42-87ED-E99BAA26E265}" dt="2026-06-18T18:43:51.515" v="86" actId="1076"/>
          <ac:spMkLst>
            <pc:docMk/>
            <pc:sldMk cId="0" sldId="257"/>
            <ac:spMk id="24" creationId="{00000000-0000-0000-0000-000000000000}"/>
          </ac:spMkLst>
        </pc:spChg>
        <pc:spChg chg="mod">
          <ac:chgData name="Michael Friedler" userId="S::mfriedler_milenderwhite.com#ext#@flyden.onmicrosoft.com::1a647364-40ee-438d-b233-ee9cebce50bb" providerId="AD" clId="Web-{C0CC7A63-71FB-8E42-87ED-E99BAA26E265}" dt="2026-06-18T18:43:58.906" v="89" actId="14100"/>
          <ac:spMkLst>
            <pc:docMk/>
            <pc:sldMk cId="0" sldId="257"/>
            <ac:spMk id="25" creationId="{00000000-0000-0000-0000-000000000000}"/>
          </ac:spMkLst>
        </pc:spChg>
        <pc:spChg chg="mod">
          <ac:chgData name="Michael Friedler" userId="S::mfriedler_milenderwhite.com#ext#@flyden.onmicrosoft.com::1a647364-40ee-438d-b233-ee9cebce50bb" providerId="AD" clId="Web-{C0CC7A63-71FB-8E42-87ED-E99BAA26E265}" dt="2026-06-18T18:44:01.484" v="90" actId="1076"/>
          <ac:spMkLst>
            <pc:docMk/>
            <pc:sldMk cId="0" sldId="257"/>
            <ac:spMk id="26" creationId="{00000000-0000-0000-0000-000000000000}"/>
          </ac:spMkLst>
        </pc:spChg>
        <pc:spChg chg="mod">
          <ac:chgData name="Michael Friedler" userId="S::mfriedler_milenderwhite.com#ext#@flyden.onmicrosoft.com::1a647364-40ee-438d-b233-ee9cebce50bb" providerId="AD" clId="Web-{C0CC7A63-71FB-8E42-87ED-E99BAA26E265}" dt="2026-06-18T18:41:58.219" v="0" actId="1076"/>
          <ac:spMkLst>
            <pc:docMk/>
            <pc:sldMk cId="0" sldId="257"/>
            <ac:spMk id="28" creationId="{00000000-0000-0000-0000-000000000000}"/>
          </ac:spMkLst>
        </pc:spChg>
        <pc:spChg chg="mod">
          <ac:chgData name="Michael Friedler" userId="S::mfriedler_milenderwhite.com#ext#@flyden.onmicrosoft.com::1a647364-40ee-438d-b233-ee9cebce50bb" providerId="AD" clId="Web-{C0CC7A63-71FB-8E42-87ED-E99BAA26E265}" dt="2026-06-18T18:42:07.312" v="3" actId="1076"/>
          <ac:spMkLst>
            <pc:docMk/>
            <pc:sldMk cId="0" sldId="257"/>
            <ac:spMk id="29" creationId="{00000000-0000-0000-0000-000000000000}"/>
          </ac:spMkLst>
        </pc:spChg>
        <pc:spChg chg="mod">
          <ac:chgData name="Michael Friedler" userId="S::mfriedler_milenderwhite.com#ext#@flyden.onmicrosoft.com::1a647364-40ee-438d-b233-ee9cebce50bb" providerId="AD" clId="Web-{C0CC7A63-71FB-8E42-87ED-E99BAA26E265}" dt="2026-06-18T18:42:10.156" v="4" actId="1076"/>
          <ac:spMkLst>
            <pc:docMk/>
            <pc:sldMk cId="0" sldId="257"/>
            <ac:spMk id="30" creationId="{00000000-0000-0000-0000-000000000000}"/>
          </ac:spMkLst>
        </pc:spChg>
        <pc:spChg chg="mod">
          <ac:chgData name="Michael Friedler" userId="S::mfriedler_milenderwhite.com#ext#@flyden.onmicrosoft.com::1a647364-40ee-438d-b233-ee9cebce50bb" providerId="AD" clId="Web-{C0CC7A63-71FB-8E42-87ED-E99BAA26E265}" dt="2026-06-18T18:44:12.484" v="93" actId="1076"/>
          <ac:spMkLst>
            <pc:docMk/>
            <pc:sldMk cId="0" sldId="257"/>
            <ac:spMk id="32" creationId="{00000000-0000-0000-0000-000000000000}"/>
          </ac:spMkLst>
        </pc:spChg>
        <pc:spChg chg="mod">
          <ac:chgData name="Michael Friedler" userId="S::mfriedler_milenderwhite.com#ext#@flyden.onmicrosoft.com::1a647364-40ee-438d-b233-ee9cebce50bb" providerId="AD" clId="Web-{C0CC7A63-71FB-8E42-87ED-E99BAA26E265}" dt="2026-06-18T18:44:10.281" v="92" actId="1076"/>
          <ac:spMkLst>
            <pc:docMk/>
            <pc:sldMk cId="0" sldId="257"/>
            <ac:spMk id="33" creationId="{00000000-0000-0000-0000-000000000000}"/>
          </ac:spMkLst>
        </pc:spChg>
        <pc:spChg chg="mod">
          <ac:chgData name="Michael Friedler" userId="S::mfriedler_milenderwhite.com#ext#@flyden.onmicrosoft.com::1a647364-40ee-438d-b233-ee9cebce50bb" providerId="AD" clId="Web-{C0CC7A63-71FB-8E42-87ED-E99BAA26E265}" dt="2026-06-18T18:44:06.890" v="91" actId="1076"/>
          <ac:spMkLst>
            <pc:docMk/>
            <pc:sldMk cId="0" sldId="257"/>
            <ac:spMk id="34" creationId="{00000000-0000-0000-0000-000000000000}"/>
          </ac:spMkLst>
        </pc:spChg>
        <pc:spChg chg="mod">
          <ac:chgData name="Michael Friedler" userId="S::mfriedler_milenderwhite.com#ext#@flyden.onmicrosoft.com::1a647364-40ee-438d-b233-ee9cebce50bb" providerId="AD" clId="Web-{C0CC7A63-71FB-8E42-87ED-E99BAA26E265}" dt="2026-06-18T18:42:14.969" v="5" actId="1076"/>
          <ac:spMkLst>
            <pc:docMk/>
            <pc:sldMk cId="0" sldId="257"/>
            <ac:spMk id="38" creationId="{00000000-0000-0000-0000-000000000000}"/>
          </ac:spMkLst>
        </pc:spChg>
        <pc:spChg chg="mod">
          <ac:chgData name="Michael Friedler" userId="S::mfriedler_milenderwhite.com#ext#@flyden.onmicrosoft.com::1a647364-40ee-438d-b233-ee9cebce50bb" providerId="AD" clId="Web-{C0CC7A63-71FB-8E42-87ED-E99BAA26E265}" dt="2026-06-18T18:42:25.453" v="9" actId="1076"/>
          <ac:spMkLst>
            <pc:docMk/>
            <pc:sldMk cId="0" sldId="257"/>
            <ac:spMk id="39" creationId="{00000000-0000-0000-0000-000000000000}"/>
          </ac:spMkLst>
        </pc:spChg>
        <pc:spChg chg="mod">
          <ac:chgData name="Michael Friedler" userId="S::mfriedler_milenderwhite.com#ext#@flyden.onmicrosoft.com::1a647364-40ee-438d-b233-ee9cebce50bb" providerId="AD" clId="Web-{C0CC7A63-71FB-8E42-87ED-E99BAA26E265}" dt="2026-06-18T18:42:22.437" v="8" actId="1076"/>
          <ac:spMkLst>
            <pc:docMk/>
            <pc:sldMk cId="0" sldId="257"/>
            <ac:spMk id="40" creationId="{00000000-0000-0000-0000-000000000000}"/>
          </ac:spMkLst>
        </pc:spChg>
      </pc:sldChg>
      <pc:sldChg chg="modSp">
        <pc:chgData name="Michael Friedler" userId="S::mfriedler_milenderwhite.com#ext#@flyden.onmicrosoft.com::1a647364-40ee-438d-b233-ee9cebce50bb" providerId="AD" clId="Web-{C0CC7A63-71FB-8E42-87ED-E99BAA26E265}" dt="2026-06-18T19:16:24.275" v="358" actId="20577"/>
        <pc:sldMkLst>
          <pc:docMk/>
          <pc:sldMk cId="0" sldId="259"/>
        </pc:sldMkLst>
        <pc:spChg chg="mod">
          <ac:chgData name="Michael Friedler" userId="S::mfriedler_milenderwhite.com#ext#@flyden.onmicrosoft.com::1a647364-40ee-438d-b233-ee9cebce50bb" providerId="AD" clId="Web-{C0CC7A63-71FB-8E42-87ED-E99BAA26E265}" dt="2026-06-18T19:16:24.275" v="358" actId="20577"/>
          <ac:spMkLst>
            <pc:docMk/>
            <pc:sldMk cId="0" sldId="259"/>
            <ac:spMk id="4" creationId="{D072C30B-D59B-E737-0C53-9EE8A1EA6324}"/>
          </ac:spMkLst>
        </pc:spChg>
        <pc:spChg chg="mod">
          <ac:chgData name="Michael Friedler" userId="S::mfriedler_milenderwhite.com#ext#@flyden.onmicrosoft.com::1a647364-40ee-438d-b233-ee9cebce50bb" providerId="AD" clId="Web-{C0CC7A63-71FB-8E42-87ED-E99BAA26E265}" dt="2026-06-18T19:11:54.072" v="335" actId="20577"/>
          <ac:spMkLst>
            <pc:docMk/>
            <pc:sldMk cId="0" sldId="259"/>
            <ac:spMk id="17" creationId="{00000000-0000-0000-0000-000000000000}"/>
          </ac:spMkLst>
        </pc:spChg>
      </pc:sldChg>
      <pc:sldChg chg="addSp delSp modSp">
        <pc:chgData name="Michael Friedler" userId="S::mfriedler_milenderwhite.com#ext#@flyden.onmicrosoft.com::1a647364-40ee-438d-b233-ee9cebce50bb" providerId="AD" clId="Web-{C0CC7A63-71FB-8E42-87ED-E99BAA26E265}" dt="2026-06-18T18:57:17.247" v="251" actId="14100"/>
        <pc:sldMkLst>
          <pc:docMk/>
          <pc:sldMk cId="0" sldId="260"/>
        </pc:sldMkLst>
        <pc:spChg chg="mod">
          <ac:chgData name="Michael Friedler" userId="S::mfriedler_milenderwhite.com#ext#@flyden.onmicrosoft.com::1a647364-40ee-438d-b233-ee9cebce50bb" providerId="AD" clId="Web-{C0CC7A63-71FB-8E42-87ED-E99BAA26E265}" dt="2026-06-18T18:47:11.687" v="185" actId="14100"/>
          <ac:spMkLst>
            <pc:docMk/>
            <pc:sldMk cId="0" sldId="260"/>
            <ac:spMk id="14" creationId="{00000000-0000-0000-0000-000000000000}"/>
          </ac:spMkLst>
        </pc:spChg>
        <pc:spChg chg="mod">
          <ac:chgData name="Michael Friedler" userId="S::mfriedler_milenderwhite.com#ext#@flyden.onmicrosoft.com::1a647364-40ee-438d-b233-ee9cebce50bb" providerId="AD" clId="Web-{C0CC7A63-71FB-8E42-87ED-E99BAA26E265}" dt="2026-06-18T18:51:01.467" v="204" actId="1076"/>
          <ac:spMkLst>
            <pc:docMk/>
            <pc:sldMk cId="0" sldId="260"/>
            <ac:spMk id="27" creationId="{00000000-0000-0000-0000-000000000000}"/>
          </ac:spMkLst>
        </pc:spChg>
        <pc:spChg chg="mod">
          <ac:chgData name="Michael Friedler" userId="S::mfriedler_milenderwhite.com#ext#@flyden.onmicrosoft.com::1a647364-40ee-438d-b233-ee9cebce50bb" providerId="AD" clId="Web-{C0CC7A63-71FB-8E42-87ED-E99BAA26E265}" dt="2026-06-18T18:51:07.030" v="206" actId="1076"/>
          <ac:spMkLst>
            <pc:docMk/>
            <pc:sldMk cId="0" sldId="260"/>
            <ac:spMk id="28" creationId="{00000000-0000-0000-0000-000000000000}"/>
          </ac:spMkLst>
        </pc:spChg>
        <pc:spChg chg="mod">
          <ac:chgData name="Michael Friedler" userId="S::mfriedler_milenderwhite.com#ext#@flyden.onmicrosoft.com::1a647364-40ee-438d-b233-ee9cebce50bb" providerId="AD" clId="Web-{C0CC7A63-71FB-8E42-87ED-E99BAA26E265}" dt="2026-06-18T18:50:50.264" v="201" actId="1076"/>
          <ac:spMkLst>
            <pc:docMk/>
            <pc:sldMk cId="0" sldId="260"/>
            <ac:spMk id="29" creationId="{00000000-0000-0000-0000-000000000000}"/>
          </ac:spMkLst>
        </pc:spChg>
        <pc:spChg chg="mod">
          <ac:chgData name="Michael Friedler" userId="S::mfriedler_milenderwhite.com#ext#@flyden.onmicrosoft.com::1a647364-40ee-438d-b233-ee9cebce50bb" providerId="AD" clId="Web-{C0CC7A63-71FB-8E42-87ED-E99BAA26E265}" dt="2026-06-18T18:50:54.420" v="202" actId="1076"/>
          <ac:spMkLst>
            <pc:docMk/>
            <pc:sldMk cId="0" sldId="260"/>
            <ac:spMk id="30" creationId="{00000000-0000-0000-0000-000000000000}"/>
          </ac:spMkLst>
        </pc:spChg>
        <pc:spChg chg="mod">
          <ac:chgData name="Michael Friedler" userId="S::mfriedler_milenderwhite.com#ext#@flyden.onmicrosoft.com::1a647364-40ee-438d-b233-ee9cebce50bb" providerId="AD" clId="Web-{C0CC7A63-71FB-8E42-87ED-E99BAA26E265}" dt="2026-06-18T18:57:17.247" v="251" actId="14100"/>
          <ac:spMkLst>
            <pc:docMk/>
            <pc:sldMk cId="0" sldId="260"/>
            <ac:spMk id="31" creationId="{00000000-0000-0000-0000-000000000000}"/>
          </ac:spMkLst>
        </pc:spChg>
        <pc:spChg chg="mod">
          <ac:chgData name="Michael Friedler" userId="S::mfriedler_milenderwhite.com#ext#@flyden.onmicrosoft.com::1a647364-40ee-438d-b233-ee9cebce50bb" providerId="AD" clId="Web-{C0CC7A63-71FB-8E42-87ED-E99BAA26E265}" dt="2026-06-18T18:50:47.827" v="200" actId="1076"/>
          <ac:spMkLst>
            <pc:docMk/>
            <pc:sldMk cId="0" sldId="260"/>
            <ac:spMk id="33" creationId="{45318C40-9106-83E1-5B9E-0B2BD17EEA19}"/>
          </ac:spMkLst>
        </pc:spChg>
        <pc:picChg chg="add mod">
          <ac:chgData name="Michael Friedler" userId="S::mfriedler_milenderwhite.com#ext#@flyden.onmicrosoft.com::1a647364-40ee-438d-b233-ee9cebce50bb" providerId="AD" clId="Web-{C0CC7A63-71FB-8E42-87ED-E99BAA26E265}" dt="2026-06-18T18:50:36.295" v="192" actId="1076"/>
          <ac:picMkLst>
            <pc:docMk/>
            <pc:sldMk cId="0" sldId="260"/>
            <ac:picMk id="3" creationId="{932484A2-FCCF-E43C-6030-393A6F472EE7}"/>
          </ac:picMkLst>
        </pc:picChg>
      </pc:sldChg>
      <pc:sldChg chg="modSp">
        <pc:chgData name="Michael Friedler" userId="S::mfriedler_milenderwhite.com#ext#@flyden.onmicrosoft.com::1a647364-40ee-438d-b233-ee9cebce50bb" providerId="AD" clId="Web-{C0CC7A63-71FB-8E42-87ED-E99BAA26E265}" dt="2026-06-18T18:58:34.700" v="284" actId="20577"/>
        <pc:sldMkLst>
          <pc:docMk/>
          <pc:sldMk cId="2208772914" sldId="261"/>
        </pc:sldMkLst>
        <pc:spChg chg="mod">
          <ac:chgData name="Michael Friedler" userId="S::mfriedler_milenderwhite.com#ext#@flyden.onmicrosoft.com::1a647364-40ee-438d-b233-ee9cebce50bb" providerId="AD" clId="Web-{C0CC7A63-71FB-8E42-87ED-E99BAA26E265}" dt="2026-06-18T18:58:34.700" v="284" actId="20577"/>
          <ac:spMkLst>
            <pc:docMk/>
            <pc:sldMk cId="2208772914" sldId="261"/>
            <ac:spMk id="3" creationId="{AF0C6D51-5012-4A7C-95EB-814C0D1A2128}"/>
          </ac:spMkLst>
        </pc:spChg>
      </pc:sldChg>
    </pc:docChg>
  </pc:docChgLst>
  <pc:docChgLst>
    <pc:chgData name="khenry" userId="S::khenry_tcco.com#ext#@flyden.onmicrosoft.com::408c44f1-409d-45cf-bcfb-32748892f9cf" providerId="AD" clId="Web-{74FD255F-F539-3610-811D-E2D4534D9FB8}"/>
    <pc:docChg chg="modSld">
      <pc:chgData name="khenry" userId="S::khenry_tcco.com#ext#@flyden.onmicrosoft.com::408c44f1-409d-45cf-bcfb-32748892f9cf" providerId="AD" clId="Web-{74FD255F-F539-3610-811D-E2D4534D9FB8}" dt="2026-06-18T18:58:19.885" v="73"/>
      <pc:docMkLst>
        <pc:docMk/>
      </pc:docMkLst>
      <pc:sldChg chg="delSp modSp">
        <pc:chgData name="khenry" userId="S::khenry_tcco.com#ext#@flyden.onmicrosoft.com::408c44f1-409d-45cf-bcfb-32748892f9cf" providerId="AD" clId="Web-{74FD255F-F539-3610-811D-E2D4534D9FB8}" dt="2026-06-18T18:58:19.885" v="73"/>
        <pc:sldMkLst>
          <pc:docMk/>
          <pc:sldMk cId="0" sldId="105329"/>
        </pc:sldMkLst>
        <pc:spChg chg="mod">
          <ac:chgData name="khenry" userId="S::khenry_tcco.com#ext#@flyden.onmicrosoft.com::408c44f1-409d-45cf-bcfb-32748892f9cf" providerId="AD" clId="Web-{74FD255F-F539-3610-811D-E2D4534D9FB8}" dt="2026-06-18T18:57:13.667" v="9" actId="20577"/>
          <ac:spMkLst>
            <pc:docMk/>
            <pc:sldMk cId="0" sldId="105329"/>
            <ac:spMk id="32" creationId="{00000000-0000-0000-0000-000000000000}"/>
          </ac:spMkLst>
        </pc:spChg>
        <pc:spChg chg="mod">
          <ac:chgData name="khenry" userId="S::khenry_tcco.com#ext#@flyden.onmicrosoft.com::408c44f1-409d-45cf-bcfb-32748892f9cf" providerId="AD" clId="Web-{74FD255F-F539-3610-811D-E2D4534D9FB8}" dt="2026-06-18T18:57:54.323" v="42" actId="20577"/>
          <ac:spMkLst>
            <pc:docMk/>
            <pc:sldMk cId="0" sldId="105329"/>
            <ac:spMk id="33" creationId="{00000000-0000-0000-0000-000000000000}"/>
          </ac:spMkLst>
        </pc:spChg>
        <pc:spChg chg="mod">
          <ac:chgData name="khenry" userId="S::khenry_tcco.com#ext#@flyden.onmicrosoft.com::408c44f1-409d-45cf-bcfb-32748892f9cf" providerId="AD" clId="Web-{74FD255F-F539-3610-811D-E2D4534D9FB8}" dt="2026-06-18T18:58:00.823" v="51" actId="20577"/>
          <ac:spMkLst>
            <pc:docMk/>
            <pc:sldMk cId="0" sldId="105329"/>
            <ac:spMk id="34" creationId="{00000000-0000-0000-0000-000000000000}"/>
          </ac:spMkLst>
        </pc:spChg>
        <pc:spChg chg="mod">
          <ac:chgData name="khenry" userId="S::khenry_tcco.com#ext#@flyden.onmicrosoft.com::408c44f1-409d-45cf-bcfb-32748892f9cf" providerId="AD" clId="Web-{74FD255F-F539-3610-811D-E2D4534D9FB8}" dt="2026-06-18T18:58:18.088" v="72" actId="20577"/>
          <ac:spMkLst>
            <pc:docMk/>
            <pc:sldMk cId="0" sldId="105329"/>
            <ac:spMk id="35" creationId="{00000000-0000-0000-0000-000000000000}"/>
          </ac:spMkLst>
        </pc:spChg>
      </pc:sldChg>
    </pc:docChg>
  </pc:docChgLst>
  <pc:docChgLst>
    <pc:chgData name="Rodriguez, Nicole - DEN" userId="edce7eb7-41d3-4b21-8d93-85b303938bcd" providerId="ADAL" clId="{B53800F5-5A40-456F-B28E-49B2E7614C20}"/>
    <pc:docChg chg="undo custSel addSld delSld modSld sldOrd addMainMaster delMainMaster modMainMaster">
      <pc:chgData name="Rodriguez, Nicole - DEN" userId="edce7eb7-41d3-4b21-8d93-85b303938bcd" providerId="ADAL" clId="{B53800F5-5A40-456F-B28E-49B2E7614C20}" dt="2026-07-10T22:29:25.786" v="3231" actId="207"/>
      <pc:docMkLst>
        <pc:docMk/>
      </pc:docMkLst>
      <pc:sldChg chg="modSp add del mod ord">
        <pc:chgData name="Rodriguez, Nicole - DEN" userId="edce7eb7-41d3-4b21-8d93-85b303938bcd" providerId="ADAL" clId="{B53800F5-5A40-456F-B28E-49B2E7614C20}" dt="2026-06-30T17:04:34.300" v="3058" actId="13244"/>
        <pc:sldMkLst>
          <pc:docMk/>
          <pc:sldMk cId="0" sldId="256"/>
        </pc:sldMkLst>
        <pc:spChg chg="mod">
          <ac:chgData name="Rodriguez, Nicole - DEN" userId="edce7eb7-41d3-4b21-8d93-85b303938bcd" providerId="ADAL" clId="{B53800F5-5A40-456F-B28E-49B2E7614C20}" dt="2026-06-30T16:48:17.291" v="2768" actId="962"/>
          <ac:spMkLst>
            <pc:docMk/>
            <pc:sldMk cId="0" sldId="256"/>
            <ac:spMk id="2" creationId="{00000000-0000-0000-0000-000000000000}"/>
          </ac:spMkLst>
        </pc:spChg>
        <pc:spChg chg="mod">
          <ac:chgData name="Rodriguez, Nicole - DEN" userId="edce7eb7-41d3-4b21-8d93-85b303938bcd" providerId="ADAL" clId="{B53800F5-5A40-456F-B28E-49B2E7614C20}" dt="2026-06-30T17:04:34.300" v="3058" actId="13244"/>
          <ac:spMkLst>
            <pc:docMk/>
            <pc:sldMk cId="0" sldId="256"/>
            <ac:spMk id="3" creationId="{E471593B-7630-6673-AFCF-606AF65B0645}"/>
          </ac:spMkLst>
        </pc:spChg>
        <pc:spChg chg="mod">
          <ac:chgData name="Rodriguez, Nicole - DEN" userId="edce7eb7-41d3-4b21-8d93-85b303938bcd" providerId="ADAL" clId="{B53800F5-5A40-456F-B28E-49B2E7614C20}" dt="2026-06-30T16:48:28.196" v="2771" actId="962"/>
          <ac:spMkLst>
            <pc:docMk/>
            <pc:sldMk cId="0" sldId="256"/>
            <ac:spMk id="9" creationId="{00000000-0000-0000-0000-000000000000}"/>
          </ac:spMkLst>
        </pc:spChg>
        <pc:spChg chg="mod">
          <ac:chgData name="Rodriguez, Nicole - DEN" userId="edce7eb7-41d3-4b21-8d93-85b303938bcd" providerId="ADAL" clId="{B53800F5-5A40-456F-B28E-49B2E7614C20}" dt="2026-06-30T16:48:33.229" v="2773" actId="962"/>
          <ac:spMkLst>
            <pc:docMk/>
            <pc:sldMk cId="0" sldId="256"/>
            <ac:spMk id="11" creationId="{00000000-0000-0000-0000-000000000000}"/>
          </ac:spMkLst>
        </pc:spChg>
        <pc:spChg chg="mod">
          <ac:chgData name="Rodriguez, Nicole - DEN" userId="edce7eb7-41d3-4b21-8d93-85b303938bcd" providerId="ADAL" clId="{B53800F5-5A40-456F-B28E-49B2E7614C20}" dt="2026-06-30T16:48:35.175" v="2774" actId="962"/>
          <ac:spMkLst>
            <pc:docMk/>
            <pc:sldMk cId="0" sldId="256"/>
            <ac:spMk id="15" creationId="{B556B79F-7B4E-03D5-BF97-37A6427E7EDE}"/>
          </ac:spMkLst>
        </pc:spChg>
        <pc:spChg chg="mod">
          <ac:chgData name="Rodriguez, Nicole - DEN" userId="edce7eb7-41d3-4b21-8d93-85b303938bcd" providerId="ADAL" clId="{B53800F5-5A40-456F-B28E-49B2E7614C20}" dt="2026-06-30T16:48:35.751" v="2775" actId="962"/>
          <ac:spMkLst>
            <pc:docMk/>
            <pc:sldMk cId="0" sldId="256"/>
            <ac:spMk id="16" creationId="{E47393AD-6FAA-B47E-8C76-B4B39A32343E}"/>
          </ac:spMkLst>
        </pc:spChg>
        <pc:grpChg chg="mod">
          <ac:chgData name="Rodriguez, Nicole - DEN" userId="edce7eb7-41d3-4b21-8d93-85b303938bcd" providerId="ADAL" clId="{B53800F5-5A40-456F-B28E-49B2E7614C20}" dt="2026-06-30T16:48:18.070" v="2769" actId="962"/>
          <ac:grpSpMkLst>
            <pc:docMk/>
            <pc:sldMk cId="0" sldId="256"/>
            <ac:grpSpMk id="6" creationId="{00000000-0000-0000-0000-000000000000}"/>
          </ac:grpSpMkLst>
        </pc:grpChg>
        <pc:picChg chg="mod">
          <ac:chgData name="Rodriguez, Nicole - DEN" userId="edce7eb7-41d3-4b21-8d93-85b303938bcd" providerId="ADAL" clId="{B53800F5-5A40-456F-B28E-49B2E7614C20}" dt="2026-06-30T16:48:36.316" v="2776" actId="962"/>
          <ac:picMkLst>
            <pc:docMk/>
            <pc:sldMk cId="0" sldId="256"/>
            <ac:picMk id="4" creationId="{48A6830D-E136-E5AD-5BE7-2999FEABE843}"/>
          </ac:picMkLst>
        </pc:picChg>
      </pc:sldChg>
      <pc:sldChg chg="modSp add del mod ord">
        <pc:chgData name="Rodriguez, Nicole - DEN" userId="edce7eb7-41d3-4b21-8d93-85b303938bcd" providerId="ADAL" clId="{B53800F5-5A40-456F-B28E-49B2E7614C20}" dt="2026-07-10T22:22:45.354" v="3173" actId="1036"/>
        <pc:sldMkLst>
          <pc:docMk/>
          <pc:sldMk cId="0" sldId="257"/>
        </pc:sldMkLst>
        <pc:spChg chg="mod">
          <ac:chgData name="Rodriguez, Nicole - DEN" userId="edce7eb7-41d3-4b21-8d93-85b303938bcd" providerId="ADAL" clId="{B53800F5-5A40-456F-B28E-49B2E7614C20}" dt="2026-06-30T16:49:37.937" v="2787" actId="962"/>
          <ac:spMkLst>
            <pc:docMk/>
            <pc:sldMk cId="0" sldId="257"/>
            <ac:spMk id="2" creationId="{01FEC6BD-650C-00C9-D600-A4AEF040E851}"/>
          </ac:spMkLst>
        </pc:spChg>
        <pc:spChg chg="mod">
          <ac:chgData name="Rodriguez, Nicole - DEN" userId="edce7eb7-41d3-4b21-8d93-85b303938bcd" providerId="ADAL" clId="{B53800F5-5A40-456F-B28E-49B2E7614C20}" dt="2026-06-30T17:06:12.871" v="3068" actId="13244"/>
          <ac:spMkLst>
            <pc:docMk/>
            <pc:sldMk cId="0" sldId="257"/>
            <ac:spMk id="3" creationId="{946E55F8-8B04-937F-99EF-2A287A24E20D}"/>
          </ac:spMkLst>
        </pc:spChg>
        <pc:spChg chg="mod">
          <ac:chgData name="Rodriguez, Nicole - DEN" userId="edce7eb7-41d3-4b21-8d93-85b303938bcd" providerId="ADAL" clId="{B53800F5-5A40-456F-B28E-49B2E7614C20}" dt="2026-07-10T22:22:31.086" v="3171" actId="962"/>
          <ac:spMkLst>
            <pc:docMk/>
            <pc:sldMk cId="0" sldId="257"/>
            <ac:spMk id="21" creationId="{00000000-0000-0000-0000-000000000000}"/>
          </ac:spMkLst>
        </pc:spChg>
        <pc:spChg chg="mod">
          <ac:chgData name="Rodriguez, Nicole - DEN" userId="edce7eb7-41d3-4b21-8d93-85b303938bcd" providerId="ADAL" clId="{B53800F5-5A40-456F-B28E-49B2E7614C20}" dt="2026-06-30T17:05:07.312" v="3060" actId="13244"/>
          <ac:spMkLst>
            <pc:docMk/>
            <pc:sldMk cId="0" sldId="257"/>
            <ac:spMk id="22" creationId="{00000000-0000-0000-0000-000000000000}"/>
          </ac:spMkLst>
        </pc:spChg>
        <pc:spChg chg="mod">
          <ac:chgData name="Rodriguez, Nicole - DEN" userId="edce7eb7-41d3-4b21-8d93-85b303938bcd" providerId="ADAL" clId="{B53800F5-5A40-456F-B28E-49B2E7614C20}" dt="2026-06-30T17:05:14.714" v="3061" actId="13244"/>
          <ac:spMkLst>
            <pc:docMk/>
            <pc:sldMk cId="0" sldId="257"/>
            <ac:spMk id="23" creationId="{00000000-0000-0000-0000-000000000000}"/>
          </ac:spMkLst>
        </pc:spChg>
        <pc:spChg chg="mod">
          <ac:chgData name="Rodriguez, Nicole - DEN" userId="edce7eb7-41d3-4b21-8d93-85b303938bcd" providerId="ADAL" clId="{B53800F5-5A40-456F-B28E-49B2E7614C20}" dt="2026-06-30T17:05:21.019" v="3062" actId="13244"/>
          <ac:spMkLst>
            <pc:docMk/>
            <pc:sldMk cId="0" sldId="257"/>
            <ac:spMk id="24" creationId="{00000000-0000-0000-0000-000000000000}"/>
          </ac:spMkLst>
        </pc:spChg>
        <pc:spChg chg="mod">
          <ac:chgData name="Rodriguez, Nicole - DEN" userId="edce7eb7-41d3-4b21-8d93-85b303938bcd" providerId="ADAL" clId="{B53800F5-5A40-456F-B28E-49B2E7614C20}" dt="2026-06-30T17:05:32.036" v="3065" actId="13244"/>
          <ac:spMkLst>
            <pc:docMk/>
            <pc:sldMk cId="0" sldId="257"/>
            <ac:spMk id="25" creationId="{00000000-0000-0000-0000-000000000000}"/>
          </ac:spMkLst>
        </pc:spChg>
        <pc:spChg chg="mod">
          <ac:chgData name="Rodriguez, Nicole - DEN" userId="edce7eb7-41d3-4b21-8d93-85b303938bcd" providerId="ADAL" clId="{B53800F5-5A40-456F-B28E-49B2E7614C20}" dt="2026-06-30T17:05:29.837" v="3064" actId="13244"/>
          <ac:spMkLst>
            <pc:docMk/>
            <pc:sldMk cId="0" sldId="257"/>
            <ac:spMk id="26" creationId="{00000000-0000-0000-0000-000000000000}"/>
          </ac:spMkLst>
        </pc:spChg>
        <pc:spChg chg="mod">
          <ac:chgData name="Rodriguez, Nicole - DEN" userId="edce7eb7-41d3-4b21-8d93-85b303938bcd" providerId="ADAL" clId="{B53800F5-5A40-456F-B28E-49B2E7614C20}" dt="2026-06-30T17:05:40.227" v="3066" actId="13244"/>
          <ac:spMkLst>
            <pc:docMk/>
            <pc:sldMk cId="0" sldId="257"/>
            <ac:spMk id="27" creationId="{00000000-0000-0000-0000-000000000000}"/>
          </ac:spMkLst>
        </pc:spChg>
        <pc:spChg chg="mod">
          <ac:chgData name="Rodriguez, Nicole - DEN" userId="edce7eb7-41d3-4b21-8d93-85b303938bcd" providerId="ADAL" clId="{B53800F5-5A40-456F-B28E-49B2E7614C20}" dt="2026-06-30T17:07:12.860" v="3072" actId="13244"/>
          <ac:spMkLst>
            <pc:docMk/>
            <pc:sldMk cId="0" sldId="257"/>
            <ac:spMk id="28" creationId="{00000000-0000-0000-0000-000000000000}"/>
          </ac:spMkLst>
        </pc:spChg>
        <pc:spChg chg="mod">
          <ac:chgData name="Rodriguez, Nicole - DEN" userId="edce7eb7-41d3-4b21-8d93-85b303938bcd" providerId="ADAL" clId="{B53800F5-5A40-456F-B28E-49B2E7614C20}" dt="2026-06-30T17:07:06.665" v="3071" actId="13244"/>
          <ac:spMkLst>
            <pc:docMk/>
            <pc:sldMk cId="0" sldId="257"/>
            <ac:spMk id="29" creationId="{00000000-0000-0000-0000-000000000000}"/>
          </ac:spMkLst>
        </pc:spChg>
        <pc:spChg chg="mod">
          <ac:chgData name="Rodriguez, Nicole - DEN" userId="edce7eb7-41d3-4b21-8d93-85b303938bcd" providerId="ADAL" clId="{B53800F5-5A40-456F-B28E-49B2E7614C20}" dt="2026-06-30T17:06:47.362" v="3069" actId="13244"/>
          <ac:spMkLst>
            <pc:docMk/>
            <pc:sldMk cId="0" sldId="257"/>
            <ac:spMk id="30" creationId="{00000000-0000-0000-0000-000000000000}"/>
          </ac:spMkLst>
        </pc:spChg>
        <pc:spChg chg="mod">
          <ac:chgData name="Rodriguez, Nicole - DEN" userId="edce7eb7-41d3-4b21-8d93-85b303938bcd" providerId="ADAL" clId="{B53800F5-5A40-456F-B28E-49B2E7614C20}" dt="2026-06-18T14:56:56.016" v="2312" actId="14100"/>
          <ac:spMkLst>
            <pc:docMk/>
            <pc:sldMk cId="0" sldId="257"/>
            <ac:spMk id="31" creationId="{00000000-0000-0000-0000-000000000000}"/>
          </ac:spMkLst>
        </pc:spChg>
        <pc:spChg chg="mod">
          <ac:chgData name="Rodriguez, Nicole - DEN" userId="edce7eb7-41d3-4b21-8d93-85b303938bcd" providerId="ADAL" clId="{B53800F5-5A40-456F-B28E-49B2E7614C20}" dt="2026-06-18T14:57:05.892" v="2314" actId="1076"/>
          <ac:spMkLst>
            <pc:docMk/>
            <pc:sldMk cId="0" sldId="257"/>
            <ac:spMk id="32" creationId="{00000000-0000-0000-0000-000000000000}"/>
          </ac:spMkLst>
        </pc:spChg>
        <pc:spChg chg="mod">
          <ac:chgData name="Rodriguez, Nicole - DEN" userId="edce7eb7-41d3-4b21-8d93-85b303938bcd" providerId="ADAL" clId="{B53800F5-5A40-456F-B28E-49B2E7614C20}" dt="2026-06-18T14:57:12.371" v="2315" actId="1076"/>
          <ac:spMkLst>
            <pc:docMk/>
            <pc:sldMk cId="0" sldId="257"/>
            <ac:spMk id="33" creationId="{00000000-0000-0000-0000-000000000000}"/>
          </ac:spMkLst>
        </pc:spChg>
        <pc:spChg chg="mod">
          <ac:chgData name="Rodriguez, Nicole - DEN" userId="edce7eb7-41d3-4b21-8d93-85b303938bcd" providerId="ADAL" clId="{B53800F5-5A40-456F-B28E-49B2E7614C20}" dt="2026-06-18T14:57:01.632" v="2313" actId="1076"/>
          <ac:spMkLst>
            <pc:docMk/>
            <pc:sldMk cId="0" sldId="257"/>
            <ac:spMk id="34" creationId="{00000000-0000-0000-0000-000000000000}"/>
          </ac:spMkLst>
        </pc:spChg>
        <pc:spChg chg="mod">
          <ac:chgData name="Rodriguez, Nicole - DEN" userId="edce7eb7-41d3-4b21-8d93-85b303938bcd" providerId="ADAL" clId="{B53800F5-5A40-456F-B28E-49B2E7614C20}" dt="2026-06-30T17:07:35.325" v="3074" actId="13244"/>
          <ac:spMkLst>
            <pc:docMk/>
            <pc:sldMk cId="0" sldId="257"/>
            <ac:spMk id="37" creationId="{00000000-0000-0000-0000-000000000000}"/>
          </ac:spMkLst>
        </pc:spChg>
        <pc:spChg chg="mod">
          <ac:chgData name="Rodriguez, Nicole - DEN" userId="edce7eb7-41d3-4b21-8d93-85b303938bcd" providerId="ADAL" clId="{B53800F5-5A40-456F-B28E-49B2E7614C20}" dt="2026-06-30T17:07:40.743" v="3075" actId="13244"/>
          <ac:spMkLst>
            <pc:docMk/>
            <pc:sldMk cId="0" sldId="257"/>
            <ac:spMk id="38" creationId="{00000000-0000-0000-0000-000000000000}"/>
          </ac:spMkLst>
        </pc:spChg>
        <pc:spChg chg="mod">
          <ac:chgData name="Rodriguez, Nicole - DEN" userId="edce7eb7-41d3-4b21-8d93-85b303938bcd" providerId="ADAL" clId="{B53800F5-5A40-456F-B28E-49B2E7614C20}" dt="2026-06-30T17:07:46.003" v="3076" actId="13244"/>
          <ac:spMkLst>
            <pc:docMk/>
            <pc:sldMk cId="0" sldId="257"/>
            <ac:spMk id="39" creationId="{00000000-0000-0000-0000-000000000000}"/>
          </ac:spMkLst>
        </pc:spChg>
        <pc:spChg chg="mod">
          <ac:chgData name="Rodriguez, Nicole - DEN" userId="edce7eb7-41d3-4b21-8d93-85b303938bcd" providerId="ADAL" clId="{B53800F5-5A40-456F-B28E-49B2E7614C20}" dt="2026-06-30T17:07:49.986" v="3077" actId="13244"/>
          <ac:spMkLst>
            <pc:docMk/>
            <pc:sldMk cId="0" sldId="257"/>
            <ac:spMk id="40" creationId="{00000000-0000-0000-0000-000000000000}"/>
          </ac:spMkLst>
        </pc:spChg>
        <pc:grpChg chg="mod">
          <ac:chgData name="Rodriguez, Nicole - DEN" userId="edce7eb7-41d3-4b21-8d93-85b303938bcd" providerId="ADAL" clId="{B53800F5-5A40-456F-B28E-49B2E7614C20}" dt="2026-06-30T16:48:47.060" v="2778" actId="962"/>
          <ac:grpSpMkLst>
            <pc:docMk/>
            <pc:sldMk cId="0" sldId="257"/>
            <ac:grpSpMk id="15" creationId="{00000000-0000-0000-0000-000000000000}"/>
          </ac:grpSpMkLst>
        </pc:grpChg>
        <pc:grpChg chg="mod">
          <ac:chgData name="Rodriguez, Nicole - DEN" userId="edce7eb7-41d3-4b21-8d93-85b303938bcd" providerId="ADAL" clId="{B53800F5-5A40-456F-B28E-49B2E7614C20}" dt="2026-06-30T16:48:59.159" v="2780" actId="962"/>
          <ac:grpSpMkLst>
            <pc:docMk/>
            <pc:sldMk cId="0" sldId="257"/>
            <ac:grpSpMk id="17" creationId="{00000000-0000-0000-0000-000000000000}"/>
          </ac:grpSpMkLst>
        </pc:grpChg>
        <pc:grpChg chg="mod">
          <ac:chgData name="Rodriguez, Nicole - DEN" userId="edce7eb7-41d3-4b21-8d93-85b303938bcd" providerId="ADAL" clId="{B53800F5-5A40-456F-B28E-49B2E7614C20}" dt="2026-06-30T17:06:58.441" v="3070" actId="13244"/>
          <ac:grpSpMkLst>
            <pc:docMk/>
            <pc:sldMk cId="0" sldId="257"/>
            <ac:grpSpMk id="19" creationId="{00000000-0000-0000-0000-000000000000}"/>
          </ac:grpSpMkLst>
        </pc:grpChg>
        <pc:grpChg chg="mod">
          <ac:chgData name="Rodriguez, Nicole - DEN" userId="edce7eb7-41d3-4b21-8d93-85b303938bcd" providerId="ADAL" clId="{B53800F5-5A40-456F-B28E-49B2E7614C20}" dt="2026-07-10T22:22:45.354" v="3173" actId="1036"/>
          <ac:grpSpMkLst>
            <pc:docMk/>
            <pc:sldMk cId="0" sldId="257"/>
            <ac:grpSpMk id="35" creationId="{00000000-0000-0000-0000-000000000000}"/>
          </ac:grpSpMkLst>
        </pc:grpChg>
      </pc:sldChg>
      <pc:sldChg chg="modSp add del">
        <pc:chgData name="Rodriguez, Nicole - DEN" userId="edce7eb7-41d3-4b21-8d93-85b303938bcd" providerId="ADAL" clId="{B53800F5-5A40-456F-B28E-49B2E7614C20}" dt="2026-06-18T14:44:37.661" v="2226"/>
        <pc:sldMkLst>
          <pc:docMk/>
          <pc:sldMk cId="0" sldId="258"/>
        </pc:sldMkLst>
        <pc:spChg chg="mod">
          <ac:chgData name="Rodriguez, Nicole - DEN" userId="edce7eb7-41d3-4b21-8d93-85b303938bcd" providerId="ADAL" clId="{B53800F5-5A40-456F-B28E-49B2E7614C20}" dt="2026-06-18T14:43:54.732" v="2224"/>
          <ac:spMkLst>
            <pc:docMk/>
            <pc:sldMk cId="0" sldId="258"/>
            <ac:spMk id="22" creationId="{00000000-0000-0000-0000-000000000000}"/>
          </ac:spMkLst>
        </pc:spChg>
      </pc:sldChg>
      <pc:sldChg chg="modSp add del mod ord">
        <pc:chgData name="Rodriguez, Nicole - DEN" userId="edce7eb7-41d3-4b21-8d93-85b303938bcd" providerId="ADAL" clId="{B53800F5-5A40-456F-B28E-49B2E7614C20}" dt="2026-07-10T22:23:06.294" v="3174" actId="962"/>
        <pc:sldMkLst>
          <pc:docMk/>
          <pc:sldMk cId="0" sldId="259"/>
        </pc:sldMkLst>
        <pc:spChg chg="mod">
          <ac:chgData name="Rodriguez, Nicole - DEN" userId="edce7eb7-41d3-4b21-8d93-85b303938bcd" providerId="ADAL" clId="{B53800F5-5A40-456F-B28E-49B2E7614C20}" dt="2026-07-10T22:23:06.294" v="3174" actId="962"/>
          <ac:spMkLst>
            <pc:docMk/>
            <pc:sldMk cId="0" sldId="259"/>
            <ac:spMk id="15" creationId="{00000000-0000-0000-0000-000000000000}"/>
          </ac:spMkLst>
        </pc:spChg>
        <pc:spChg chg="mod">
          <ac:chgData name="Rodriguez, Nicole - DEN" userId="edce7eb7-41d3-4b21-8d93-85b303938bcd" providerId="ADAL" clId="{B53800F5-5A40-456F-B28E-49B2E7614C20}" dt="2026-06-30T16:55:35.244" v="2972" actId="33553"/>
          <ac:spMkLst>
            <pc:docMk/>
            <pc:sldMk cId="0" sldId="259"/>
            <ac:spMk id="16" creationId="{00000000-0000-0000-0000-000000000000}"/>
          </ac:spMkLst>
        </pc:spChg>
        <pc:grpChg chg="mod">
          <ac:chgData name="Rodriguez, Nicole - DEN" userId="edce7eb7-41d3-4b21-8d93-85b303938bcd" providerId="ADAL" clId="{B53800F5-5A40-456F-B28E-49B2E7614C20}" dt="2026-06-30T16:49:49.482" v="2790" actId="962"/>
          <ac:grpSpMkLst>
            <pc:docMk/>
            <pc:sldMk cId="0" sldId="259"/>
            <ac:grpSpMk id="18" creationId="{00000000-0000-0000-0000-000000000000}"/>
          </ac:grpSpMkLst>
        </pc:grpChg>
      </pc:sldChg>
      <pc:sldChg chg="addSp modSp add del mod ord">
        <pc:chgData name="Rodriguez, Nicole - DEN" userId="edce7eb7-41d3-4b21-8d93-85b303938bcd" providerId="ADAL" clId="{B53800F5-5A40-456F-B28E-49B2E7614C20}" dt="2026-07-10T22:23:35.583" v="3179" actId="13244"/>
        <pc:sldMkLst>
          <pc:docMk/>
          <pc:sldMk cId="0" sldId="260"/>
        </pc:sldMkLst>
        <pc:spChg chg="ord">
          <ac:chgData name="Rodriguez, Nicole - DEN" userId="edce7eb7-41d3-4b21-8d93-85b303938bcd" providerId="ADAL" clId="{B53800F5-5A40-456F-B28E-49B2E7614C20}" dt="2026-07-10T22:23:29.599" v="3178" actId="13244"/>
          <ac:spMkLst>
            <pc:docMk/>
            <pc:sldMk cId="0" sldId="260"/>
            <ac:spMk id="2" creationId="{9ED5CC68-FDE5-036B-9F8B-644E5E4FC533}"/>
          </ac:spMkLst>
        </pc:spChg>
        <pc:spChg chg="add mod ord">
          <ac:chgData name="Rodriguez, Nicole - DEN" userId="edce7eb7-41d3-4b21-8d93-85b303938bcd" providerId="ADAL" clId="{B53800F5-5A40-456F-B28E-49B2E7614C20}" dt="2026-07-10T22:23:35.583" v="3179" actId="13244"/>
          <ac:spMkLst>
            <pc:docMk/>
            <pc:sldMk cId="0" sldId="260"/>
            <ac:spMk id="4" creationId="{277DE0C6-C04A-7230-76A6-1C2D469B082A}"/>
          </ac:spMkLst>
        </pc:spChg>
        <pc:spChg chg="mod">
          <ac:chgData name="Rodriguez, Nicole - DEN" userId="edce7eb7-41d3-4b21-8d93-85b303938bcd" providerId="ADAL" clId="{B53800F5-5A40-456F-B28E-49B2E7614C20}" dt="2026-07-10T22:23:15.231" v="3175" actId="962"/>
          <ac:spMkLst>
            <pc:docMk/>
            <pc:sldMk cId="0" sldId="260"/>
            <ac:spMk id="14" creationId="{00000000-0000-0000-0000-000000000000}"/>
          </ac:spMkLst>
        </pc:spChg>
        <pc:spChg chg="mod">
          <ac:chgData name="Rodriguez, Nicole - DEN" userId="edce7eb7-41d3-4b21-8d93-85b303938bcd" providerId="ADAL" clId="{B53800F5-5A40-456F-B28E-49B2E7614C20}" dt="2026-06-30T16:50:00.108" v="2793" actId="962"/>
          <ac:spMkLst>
            <pc:docMk/>
            <pc:sldMk cId="0" sldId="260"/>
            <ac:spMk id="27" creationId="{00000000-0000-0000-0000-000000000000}"/>
          </ac:spMkLst>
        </pc:spChg>
        <pc:spChg chg="mod">
          <ac:chgData name="Rodriguez, Nicole - DEN" userId="edce7eb7-41d3-4b21-8d93-85b303938bcd" providerId="ADAL" clId="{B53800F5-5A40-456F-B28E-49B2E7614C20}" dt="2026-06-30T16:50:00.886" v="2794" actId="962"/>
          <ac:spMkLst>
            <pc:docMk/>
            <pc:sldMk cId="0" sldId="260"/>
            <ac:spMk id="28" creationId="{00000000-0000-0000-0000-000000000000}"/>
          </ac:spMkLst>
        </pc:spChg>
        <pc:spChg chg="ord">
          <ac:chgData name="Rodriguez, Nicole - DEN" userId="edce7eb7-41d3-4b21-8d93-85b303938bcd" providerId="ADAL" clId="{B53800F5-5A40-456F-B28E-49B2E7614C20}" dt="2026-07-10T22:23:20.503" v="3176" actId="13244"/>
          <ac:spMkLst>
            <pc:docMk/>
            <pc:sldMk cId="0" sldId="260"/>
            <ac:spMk id="31" creationId="{00000000-0000-0000-0000-000000000000}"/>
          </ac:spMkLst>
        </pc:spChg>
        <pc:spChg chg="ord">
          <ac:chgData name="Rodriguez, Nicole - DEN" userId="edce7eb7-41d3-4b21-8d93-85b303938bcd" providerId="ADAL" clId="{B53800F5-5A40-456F-B28E-49B2E7614C20}" dt="2026-07-10T22:23:24.416" v="3177" actId="13244"/>
          <ac:spMkLst>
            <pc:docMk/>
            <pc:sldMk cId="0" sldId="260"/>
            <ac:spMk id="33" creationId="{45318C40-9106-83E1-5B9E-0B2BD17EEA19}"/>
          </ac:spMkLst>
        </pc:spChg>
        <pc:spChg chg="mod">
          <ac:chgData name="Rodriguez, Nicole - DEN" userId="edce7eb7-41d3-4b21-8d93-85b303938bcd" providerId="ADAL" clId="{B53800F5-5A40-456F-B28E-49B2E7614C20}" dt="2026-06-30T16:50:02.444" v="2795" actId="962"/>
          <ac:spMkLst>
            <pc:docMk/>
            <pc:sldMk cId="0" sldId="260"/>
            <ac:spMk id="35" creationId="{C9EE04D8-B03E-8FE2-4D0A-149F4AE6CAFA}"/>
          </ac:spMkLst>
        </pc:spChg>
        <pc:picChg chg="mod">
          <ac:chgData name="Rodriguez, Nicole - DEN" userId="edce7eb7-41d3-4b21-8d93-85b303938bcd" providerId="ADAL" clId="{B53800F5-5A40-456F-B28E-49B2E7614C20}" dt="2026-06-30T16:50:03.230" v="2796" actId="962"/>
          <ac:picMkLst>
            <pc:docMk/>
            <pc:sldMk cId="0" sldId="260"/>
            <ac:picMk id="3" creationId="{932484A2-FCCF-E43C-6030-393A6F472EE7}"/>
          </ac:picMkLst>
        </pc:picChg>
      </pc:sldChg>
      <pc:sldChg chg="modSp add del mod ord">
        <pc:chgData name="Rodriguez, Nicole - DEN" userId="edce7eb7-41d3-4b21-8d93-85b303938bcd" providerId="ADAL" clId="{B53800F5-5A40-456F-B28E-49B2E7614C20}" dt="2026-06-30T16:50:14.305" v="2800" actId="962"/>
        <pc:sldMkLst>
          <pc:docMk/>
          <pc:sldMk cId="2208772914" sldId="261"/>
        </pc:sldMkLst>
        <pc:spChg chg="mod">
          <ac:chgData name="Rodriguez, Nicole - DEN" userId="edce7eb7-41d3-4b21-8d93-85b303938bcd" providerId="ADAL" clId="{B53800F5-5A40-456F-B28E-49B2E7614C20}" dt="2026-06-16T19:53:02.870" v="2192" actId="27636"/>
          <ac:spMkLst>
            <pc:docMk/>
            <pc:sldMk cId="2208772914" sldId="261"/>
            <ac:spMk id="3" creationId="{AF0C6D51-5012-4A7C-95EB-814C0D1A2128}"/>
          </ac:spMkLst>
        </pc:spChg>
        <pc:spChg chg="mod">
          <ac:chgData name="Rodriguez, Nicole - DEN" userId="edce7eb7-41d3-4b21-8d93-85b303938bcd" providerId="ADAL" clId="{B53800F5-5A40-456F-B28E-49B2E7614C20}" dt="2026-06-30T16:50:12.659" v="2798" actId="962"/>
          <ac:spMkLst>
            <pc:docMk/>
            <pc:sldMk cId="2208772914" sldId="261"/>
            <ac:spMk id="4" creationId="{DA9FAAC6-FEF6-651A-661D-E1523D4C07BA}"/>
          </ac:spMkLst>
        </pc:spChg>
        <pc:spChg chg="mod">
          <ac:chgData name="Rodriguez, Nicole - DEN" userId="edce7eb7-41d3-4b21-8d93-85b303938bcd" providerId="ADAL" clId="{B53800F5-5A40-456F-B28E-49B2E7614C20}" dt="2026-06-30T16:50:14.305" v="2800" actId="962"/>
          <ac:spMkLst>
            <pc:docMk/>
            <pc:sldMk cId="2208772914" sldId="261"/>
            <ac:spMk id="5" creationId="{2D3021B8-2492-ACA6-BE3D-9C281281AF1F}"/>
          </ac:spMkLst>
        </pc:spChg>
        <pc:spChg chg="mod">
          <ac:chgData name="Rodriguez, Nicole - DEN" userId="edce7eb7-41d3-4b21-8d93-85b303938bcd" providerId="ADAL" clId="{B53800F5-5A40-456F-B28E-49B2E7614C20}" dt="2026-06-30T16:50:13.742" v="2799" actId="962"/>
          <ac:spMkLst>
            <pc:docMk/>
            <pc:sldMk cId="2208772914" sldId="261"/>
            <ac:spMk id="6" creationId="{3C9BD738-4D34-D0B4-D8D3-30DAE1E6154B}"/>
          </ac:spMkLst>
        </pc:spChg>
      </pc:sldChg>
      <pc:sldChg chg="modSp add del mod ord">
        <pc:chgData name="Rodriguez, Nicole - DEN" userId="edce7eb7-41d3-4b21-8d93-85b303938bcd" providerId="ADAL" clId="{B53800F5-5A40-456F-B28E-49B2E7614C20}" dt="2026-06-30T16:54:31.620" v="2912" actId="33553"/>
        <pc:sldMkLst>
          <pc:docMk/>
          <pc:sldMk cId="2507103089" sldId="262"/>
        </pc:sldMkLst>
        <pc:spChg chg="mod">
          <ac:chgData name="Rodriguez, Nicole - DEN" userId="edce7eb7-41d3-4b21-8d93-85b303938bcd" providerId="ADAL" clId="{B53800F5-5A40-456F-B28E-49B2E7614C20}" dt="2026-06-30T16:54:31.620" v="2912" actId="33553"/>
          <ac:spMkLst>
            <pc:docMk/>
            <pc:sldMk cId="2507103089" sldId="262"/>
            <ac:spMk id="2" creationId="{F0ABF456-6B0F-B6A9-1756-D74819823B57}"/>
          </ac:spMkLst>
        </pc:spChg>
        <pc:picChg chg="mod">
          <ac:chgData name="Rodriguez, Nicole - DEN" userId="edce7eb7-41d3-4b21-8d93-85b303938bcd" providerId="ADAL" clId="{B53800F5-5A40-456F-B28E-49B2E7614C20}" dt="2026-06-30T16:44:15.878" v="2659" actId="962"/>
          <ac:picMkLst>
            <pc:docMk/>
            <pc:sldMk cId="2507103089" sldId="262"/>
            <ac:picMk id="14" creationId="{6200BDCE-755F-6B16-F742-A71CF5677380}"/>
          </ac:picMkLst>
        </pc:picChg>
        <pc:picChg chg="mod">
          <ac:chgData name="Rodriguez, Nicole - DEN" userId="edce7eb7-41d3-4b21-8d93-85b303938bcd" providerId="ADAL" clId="{B53800F5-5A40-456F-B28E-49B2E7614C20}" dt="2026-06-30T16:44:16.365" v="2660" actId="962"/>
          <ac:picMkLst>
            <pc:docMk/>
            <pc:sldMk cId="2507103089" sldId="262"/>
            <ac:picMk id="18" creationId="{B4D64826-63FC-DEDD-8392-4EE05036208A}"/>
          </ac:picMkLst>
        </pc:picChg>
        <pc:picChg chg="mod">
          <ac:chgData name="Rodriguez, Nicole - DEN" userId="edce7eb7-41d3-4b21-8d93-85b303938bcd" providerId="ADAL" clId="{B53800F5-5A40-456F-B28E-49B2E7614C20}" dt="2026-06-30T16:44:17.116" v="2661" actId="962"/>
          <ac:picMkLst>
            <pc:docMk/>
            <pc:sldMk cId="2507103089" sldId="262"/>
            <ac:picMk id="20" creationId="{DA0DC486-B26C-E91A-EAE0-95067A11E3E4}"/>
          </ac:picMkLst>
        </pc:picChg>
        <pc:picChg chg="mod">
          <ac:chgData name="Rodriguez, Nicole - DEN" userId="edce7eb7-41d3-4b21-8d93-85b303938bcd" providerId="ADAL" clId="{B53800F5-5A40-456F-B28E-49B2E7614C20}" dt="2026-06-30T16:44:17.646" v="2662" actId="962"/>
          <ac:picMkLst>
            <pc:docMk/>
            <pc:sldMk cId="2507103089" sldId="262"/>
            <ac:picMk id="22" creationId="{59EC0E3A-05D1-B488-3BB8-D7CE0D426A00}"/>
          </ac:picMkLst>
        </pc:picChg>
      </pc:sldChg>
      <pc:sldChg chg="modSp add del">
        <pc:chgData name="Rodriguez, Nicole - DEN" userId="edce7eb7-41d3-4b21-8d93-85b303938bcd" providerId="ADAL" clId="{B53800F5-5A40-456F-B28E-49B2E7614C20}" dt="2026-06-18T14:44:37.661" v="2226"/>
        <pc:sldMkLst>
          <pc:docMk/>
          <pc:sldMk cId="0" sldId="263"/>
        </pc:sldMkLst>
        <pc:spChg chg="mod">
          <ac:chgData name="Rodriguez, Nicole - DEN" userId="edce7eb7-41d3-4b21-8d93-85b303938bcd" providerId="ADAL" clId="{B53800F5-5A40-456F-B28E-49B2E7614C20}" dt="2026-06-18T14:43:54.732" v="2224"/>
          <ac:spMkLst>
            <pc:docMk/>
            <pc:sldMk cId="0" sldId="263"/>
            <ac:spMk id="2" creationId="{00000000-0000-0000-0000-000000000000}"/>
          </ac:spMkLst>
        </pc:spChg>
      </pc:sldChg>
      <pc:sldChg chg="addSp delSp modSp add del mod ord">
        <pc:chgData name="Rodriguez, Nicole - DEN" userId="edce7eb7-41d3-4b21-8d93-85b303938bcd" providerId="ADAL" clId="{B53800F5-5A40-456F-B28E-49B2E7614C20}" dt="2026-06-30T17:00:49.475" v="3033" actId="13244"/>
        <pc:sldMkLst>
          <pc:docMk/>
          <pc:sldMk cId="2154519704" sldId="264"/>
        </pc:sldMkLst>
        <pc:spChg chg="add mod">
          <ac:chgData name="Rodriguez, Nicole - DEN" userId="edce7eb7-41d3-4b21-8d93-85b303938bcd" providerId="ADAL" clId="{B53800F5-5A40-456F-B28E-49B2E7614C20}" dt="2026-06-30T17:00:49.475" v="3033" actId="13244"/>
          <ac:spMkLst>
            <pc:docMk/>
            <pc:sldMk cId="2154519704" sldId="264"/>
            <ac:spMk id="4" creationId="{0D0473D2-6C7D-C078-18CE-78CA583E2F14}"/>
          </ac:spMkLst>
        </pc:spChg>
      </pc:sldChg>
      <pc:sldChg chg="modSp add del mod ord">
        <pc:chgData name="Rodriguez, Nicole - DEN" userId="edce7eb7-41d3-4b21-8d93-85b303938bcd" providerId="ADAL" clId="{B53800F5-5A40-456F-B28E-49B2E7614C20}" dt="2026-06-30T16:54:34.439" v="2913" actId="33553"/>
        <pc:sldMkLst>
          <pc:docMk/>
          <pc:sldMk cId="1734312341" sldId="265"/>
        </pc:sldMkLst>
        <pc:spChg chg="mod">
          <ac:chgData name="Rodriguez, Nicole - DEN" userId="edce7eb7-41d3-4b21-8d93-85b303938bcd" providerId="ADAL" clId="{B53800F5-5A40-456F-B28E-49B2E7614C20}" dt="2026-06-30T16:54:34.439" v="2913" actId="33553"/>
          <ac:spMkLst>
            <pc:docMk/>
            <pc:sldMk cId="1734312341" sldId="265"/>
            <ac:spMk id="2" creationId="{0AEFE57F-FA00-5214-EDA2-2A344518A3C2}"/>
          </ac:spMkLst>
        </pc:spChg>
        <pc:picChg chg="mod">
          <ac:chgData name="Rodriguez, Nicole - DEN" userId="edce7eb7-41d3-4b21-8d93-85b303938bcd" providerId="ADAL" clId="{B53800F5-5A40-456F-B28E-49B2E7614C20}" dt="2026-06-30T16:44:18.552" v="2663" actId="962"/>
          <ac:picMkLst>
            <pc:docMk/>
            <pc:sldMk cId="1734312341" sldId="265"/>
            <ac:picMk id="13" creationId="{F6F2CC0F-1B95-01B0-515C-697DD2DABD9B}"/>
          </ac:picMkLst>
        </pc:picChg>
        <pc:picChg chg="mod">
          <ac:chgData name="Rodriguez, Nicole - DEN" userId="edce7eb7-41d3-4b21-8d93-85b303938bcd" providerId="ADAL" clId="{B53800F5-5A40-456F-B28E-49B2E7614C20}" dt="2026-06-30T16:44:19.055" v="2664" actId="962"/>
          <ac:picMkLst>
            <pc:docMk/>
            <pc:sldMk cId="1734312341" sldId="265"/>
            <ac:picMk id="15" creationId="{43F9E37F-AEDB-2C6F-1AD6-4AF814B1A7A3}"/>
          </ac:picMkLst>
        </pc:picChg>
        <pc:picChg chg="mod">
          <ac:chgData name="Rodriguez, Nicole - DEN" userId="edce7eb7-41d3-4b21-8d93-85b303938bcd" providerId="ADAL" clId="{B53800F5-5A40-456F-B28E-49B2E7614C20}" dt="2026-06-30T16:44:19.714" v="2665" actId="962"/>
          <ac:picMkLst>
            <pc:docMk/>
            <pc:sldMk cId="1734312341" sldId="265"/>
            <ac:picMk id="17" creationId="{FB93D4FE-ADB5-839C-A27C-4CD948C9D60C}"/>
          </ac:picMkLst>
        </pc:picChg>
      </pc:sldChg>
      <pc:sldChg chg="modSp add del mod ord">
        <pc:chgData name="Rodriguez, Nicole - DEN" userId="edce7eb7-41d3-4b21-8d93-85b303938bcd" providerId="ADAL" clId="{B53800F5-5A40-456F-B28E-49B2E7614C20}" dt="2026-06-30T17:00:38.575" v="3032" actId="13244"/>
        <pc:sldMkLst>
          <pc:docMk/>
          <pc:sldMk cId="3830766771" sldId="266"/>
        </pc:sldMkLst>
        <pc:spChg chg="mod">
          <ac:chgData name="Rodriguez, Nicole - DEN" userId="edce7eb7-41d3-4b21-8d93-85b303938bcd" providerId="ADAL" clId="{B53800F5-5A40-456F-B28E-49B2E7614C20}" dt="2026-06-30T16:57:04.770" v="3016" actId="20577"/>
          <ac:spMkLst>
            <pc:docMk/>
            <pc:sldMk cId="3830766771" sldId="266"/>
            <ac:spMk id="2" creationId="{AF149979-9DE5-8E26-A100-AE4D176DE231}"/>
          </ac:spMkLst>
        </pc:spChg>
        <pc:spChg chg="mod">
          <ac:chgData name="Rodriguez, Nicole - DEN" userId="edce7eb7-41d3-4b21-8d93-85b303938bcd" providerId="ADAL" clId="{B53800F5-5A40-456F-B28E-49B2E7614C20}" dt="2026-06-30T17:00:38.575" v="3032" actId="13244"/>
          <ac:spMkLst>
            <pc:docMk/>
            <pc:sldMk cId="3830766771" sldId="266"/>
            <ac:spMk id="11" creationId="{AE211855-D5EB-675C-946F-F8D2D90B2834}"/>
          </ac:spMkLst>
        </pc:spChg>
        <pc:picChg chg="mod">
          <ac:chgData name="Rodriguez, Nicole - DEN" userId="edce7eb7-41d3-4b21-8d93-85b303938bcd" providerId="ADAL" clId="{B53800F5-5A40-456F-B28E-49B2E7614C20}" dt="2026-06-30T16:44:33.360" v="2667" actId="962"/>
          <ac:picMkLst>
            <pc:docMk/>
            <pc:sldMk cId="3830766771" sldId="266"/>
            <ac:picMk id="4" creationId="{03ABD0E4-2316-B75B-552E-4E56410EB7E4}"/>
          </ac:picMkLst>
        </pc:picChg>
        <pc:picChg chg="mod">
          <ac:chgData name="Rodriguez, Nicole - DEN" userId="edce7eb7-41d3-4b21-8d93-85b303938bcd" providerId="ADAL" clId="{B53800F5-5A40-456F-B28E-49B2E7614C20}" dt="2026-06-30T16:44:57.587" v="2669" actId="962"/>
          <ac:picMkLst>
            <pc:docMk/>
            <pc:sldMk cId="3830766771" sldId="266"/>
            <ac:picMk id="8" creationId="{58B9584C-B4FB-3217-4F6D-ED36F5453038}"/>
          </ac:picMkLst>
        </pc:picChg>
      </pc:sldChg>
      <pc:sldChg chg="add del ord">
        <pc:chgData name="Rodriguez, Nicole - DEN" userId="edce7eb7-41d3-4b21-8d93-85b303938bcd" providerId="ADAL" clId="{B53800F5-5A40-456F-B28E-49B2E7614C20}" dt="2026-06-18T18:45:53.140" v="2534"/>
        <pc:sldMkLst>
          <pc:docMk/>
          <pc:sldMk cId="0" sldId="267"/>
        </pc:sldMkLst>
      </pc:sldChg>
      <pc:sldChg chg="add del ord">
        <pc:chgData name="Rodriguez, Nicole - DEN" userId="edce7eb7-41d3-4b21-8d93-85b303938bcd" providerId="ADAL" clId="{B53800F5-5A40-456F-B28E-49B2E7614C20}" dt="2026-06-18T18:45:53.140" v="2534"/>
        <pc:sldMkLst>
          <pc:docMk/>
          <pc:sldMk cId="0" sldId="269"/>
        </pc:sldMkLst>
      </pc:sldChg>
      <pc:sldChg chg="modSp add mod ord">
        <pc:chgData name="Rodriguez, Nicole - DEN" userId="edce7eb7-41d3-4b21-8d93-85b303938bcd" providerId="ADAL" clId="{B53800F5-5A40-456F-B28E-49B2E7614C20}" dt="2026-06-30T16:44:10.133" v="2654" actId="962"/>
        <pc:sldMkLst>
          <pc:docMk/>
          <pc:sldMk cId="4009482506" sldId="276"/>
        </pc:sldMkLst>
        <pc:grpChg chg="mod">
          <ac:chgData name="Rodriguez, Nicole - DEN" userId="edce7eb7-41d3-4b21-8d93-85b303938bcd" providerId="ADAL" clId="{B53800F5-5A40-456F-B28E-49B2E7614C20}" dt="2026-06-30T16:44:10.133" v="2654" actId="962"/>
          <ac:grpSpMkLst>
            <pc:docMk/>
            <pc:sldMk cId="4009482506" sldId="276"/>
            <ac:grpSpMk id="15" creationId="{47403A03-08FC-ACAF-9129-D026E203E1B6}"/>
          </ac:grpSpMkLst>
        </pc:grpChg>
        <pc:picChg chg="mod">
          <ac:chgData name="Rodriguez, Nicole - DEN" userId="edce7eb7-41d3-4b21-8d93-85b303938bcd" providerId="ADAL" clId="{B53800F5-5A40-456F-B28E-49B2E7614C20}" dt="2026-06-30T16:44:09.550" v="2653" actId="962"/>
          <ac:picMkLst>
            <pc:docMk/>
            <pc:sldMk cId="4009482506" sldId="276"/>
            <ac:picMk id="12" creationId="{B42C5A7B-C2C7-BF48-D7FD-BAFACA6A3A24}"/>
          </ac:picMkLst>
        </pc:picChg>
      </pc:sldChg>
      <pc:sldChg chg="modSp add del mod">
        <pc:chgData name="Rodriguez, Nicole - DEN" userId="edce7eb7-41d3-4b21-8d93-85b303938bcd" providerId="ADAL" clId="{B53800F5-5A40-456F-B28E-49B2E7614C20}" dt="2026-06-30T17:52:25.910" v="3148" actId="13244"/>
        <pc:sldMkLst>
          <pc:docMk/>
          <pc:sldMk cId="2941422150" sldId="286"/>
        </pc:sldMkLst>
        <pc:spChg chg="mod">
          <ac:chgData name="Rodriguez, Nicole - DEN" userId="edce7eb7-41d3-4b21-8d93-85b303938bcd" providerId="ADAL" clId="{B53800F5-5A40-456F-B28E-49B2E7614C20}" dt="2026-06-30T16:50:35.795" v="2806" actId="962"/>
          <ac:spMkLst>
            <pc:docMk/>
            <pc:sldMk cId="2941422150" sldId="286"/>
            <ac:spMk id="6" creationId="{35C2324D-FD23-F3DE-0E38-243531237D87}"/>
          </ac:spMkLst>
        </pc:spChg>
        <pc:picChg chg="mod">
          <ac:chgData name="Rodriguez, Nicole - DEN" userId="edce7eb7-41d3-4b21-8d93-85b303938bcd" providerId="ADAL" clId="{B53800F5-5A40-456F-B28E-49B2E7614C20}" dt="2026-06-30T17:52:25.910" v="3148" actId="13244"/>
          <ac:picMkLst>
            <pc:docMk/>
            <pc:sldMk cId="2941422150" sldId="286"/>
            <ac:picMk id="3" creationId="{7382D903-998B-BDD1-C250-63B913F4262F}"/>
          </ac:picMkLst>
        </pc:picChg>
        <pc:picChg chg="mod">
          <ac:chgData name="Rodriguez, Nicole - DEN" userId="edce7eb7-41d3-4b21-8d93-85b303938bcd" providerId="ADAL" clId="{B53800F5-5A40-456F-B28E-49B2E7614C20}" dt="2026-06-30T16:50:27.449" v="2803" actId="962"/>
          <ac:picMkLst>
            <pc:docMk/>
            <pc:sldMk cId="2941422150" sldId="286"/>
            <ac:picMk id="4" creationId="{573DC0CA-1AF8-4A81-BB00-E7885469E2B9}"/>
          </ac:picMkLst>
        </pc:picChg>
        <pc:picChg chg="mod">
          <ac:chgData name="Rodriguez, Nicole - DEN" userId="edce7eb7-41d3-4b21-8d93-85b303938bcd" providerId="ADAL" clId="{B53800F5-5A40-456F-B28E-49B2E7614C20}" dt="2026-06-30T16:50:18.701" v="2801" actId="962"/>
          <ac:picMkLst>
            <pc:docMk/>
            <pc:sldMk cId="2941422150" sldId="286"/>
            <ac:picMk id="5" creationId="{E9B225C9-D83F-4DA9-9F19-2A80D43BA253}"/>
          </ac:picMkLst>
        </pc:picChg>
        <pc:picChg chg="mod">
          <ac:chgData name="Rodriguez, Nicole - DEN" userId="edce7eb7-41d3-4b21-8d93-85b303938bcd" providerId="ADAL" clId="{B53800F5-5A40-456F-B28E-49B2E7614C20}" dt="2026-06-30T16:50:33.543" v="2805" actId="962"/>
          <ac:picMkLst>
            <pc:docMk/>
            <pc:sldMk cId="2941422150" sldId="286"/>
            <ac:picMk id="8" creationId="{6AD32B72-527D-44A6-AED1-B18D354EA184}"/>
          </ac:picMkLst>
        </pc:picChg>
        <pc:cxnChg chg="mod">
          <ac:chgData name="Rodriguez, Nicole - DEN" userId="edce7eb7-41d3-4b21-8d93-85b303938bcd" providerId="ADAL" clId="{B53800F5-5A40-456F-B28E-49B2E7614C20}" dt="2026-06-30T16:50:36.842" v="2807" actId="962"/>
          <ac:cxnSpMkLst>
            <pc:docMk/>
            <pc:sldMk cId="2941422150" sldId="286"/>
            <ac:cxnSpMk id="9" creationId="{7FA822D4-0529-77CD-7D93-777883FBB698}"/>
          </ac:cxnSpMkLst>
        </pc:cxnChg>
      </pc:sldChg>
      <pc:sldChg chg="addSp modSp add mod ord">
        <pc:chgData name="Rodriguez, Nicole - DEN" userId="edce7eb7-41d3-4b21-8d93-85b303938bcd" providerId="ADAL" clId="{B53800F5-5A40-456F-B28E-49B2E7614C20}" dt="2026-06-30T16:55:24.158" v="2969" actId="20577"/>
        <pc:sldMkLst>
          <pc:docMk/>
          <pc:sldMk cId="595768715" sldId="297"/>
        </pc:sldMkLst>
        <pc:spChg chg="add mod">
          <ac:chgData name="Rodriguez, Nicole - DEN" userId="edce7eb7-41d3-4b21-8d93-85b303938bcd" providerId="ADAL" clId="{B53800F5-5A40-456F-B28E-49B2E7614C20}" dt="2026-06-30T16:55:24.158" v="2969" actId="20577"/>
          <ac:spMkLst>
            <pc:docMk/>
            <pc:sldMk cId="595768715" sldId="297"/>
            <ac:spMk id="2" creationId="{5BC78270-E147-8513-236B-D372D33DBA85}"/>
          </ac:spMkLst>
        </pc:spChg>
      </pc:sldChg>
      <pc:sldChg chg="modSp add del mod">
        <pc:chgData name="Rodriguez, Nicole - DEN" userId="edce7eb7-41d3-4b21-8d93-85b303938bcd" providerId="ADAL" clId="{B53800F5-5A40-456F-B28E-49B2E7614C20}" dt="2026-06-30T16:53:43.459" v="2854" actId="33553"/>
        <pc:sldMkLst>
          <pc:docMk/>
          <pc:sldMk cId="2059358321" sldId="309"/>
        </pc:sldMkLst>
        <pc:spChg chg="mod">
          <ac:chgData name="Rodriguez, Nicole - DEN" userId="edce7eb7-41d3-4b21-8d93-85b303938bcd" providerId="ADAL" clId="{B53800F5-5A40-456F-B28E-49B2E7614C20}" dt="2026-06-30T16:53:43.459" v="2854" actId="33553"/>
          <ac:spMkLst>
            <pc:docMk/>
            <pc:sldMk cId="2059358321" sldId="309"/>
            <ac:spMk id="2" creationId="{51A1A180-06DA-934C-8CED-FDD8EC8F9AF1}"/>
          </ac:spMkLst>
        </pc:spChg>
        <pc:cxnChg chg="mod">
          <ac:chgData name="Rodriguez, Nicole - DEN" userId="edce7eb7-41d3-4b21-8d93-85b303938bcd" providerId="ADAL" clId="{B53800F5-5A40-456F-B28E-49B2E7614C20}" dt="2026-06-30T16:43:17.237" v="2635" actId="962"/>
          <ac:cxnSpMkLst>
            <pc:docMk/>
            <pc:sldMk cId="2059358321" sldId="309"/>
            <ac:cxnSpMk id="3" creationId="{0AE8960C-2E61-4B0F-E6C1-9D8BF76253A2}"/>
          </ac:cxnSpMkLst>
        </pc:cxnChg>
      </pc:sldChg>
      <pc:sldChg chg="add del">
        <pc:chgData name="Rodriguez, Nicole - DEN" userId="edce7eb7-41d3-4b21-8d93-85b303938bcd" providerId="ADAL" clId="{B53800F5-5A40-456F-B28E-49B2E7614C20}" dt="2026-06-16T20:01:30.776" v="2211" actId="2696"/>
        <pc:sldMkLst>
          <pc:docMk/>
          <pc:sldMk cId="3227174201" sldId="311"/>
        </pc:sldMkLst>
      </pc:sldChg>
      <pc:sldChg chg="modSp add del mod">
        <pc:chgData name="Rodriguez, Nicole - DEN" userId="edce7eb7-41d3-4b21-8d93-85b303938bcd" providerId="ADAL" clId="{B53800F5-5A40-456F-B28E-49B2E7614C20}" dt="2026-06-30T16:57:38.870" v="3018" actId="13244"/>
        <pc:sldMkLst>
          <pc:docMk/>
          <pc:sldMk cId="2211917776" sldId="314"/>
        </pc:sldMkLst>
        <pc:spChg chg="mod">
          <ac:chgData name="Rodriguez, Nicole - DEN" userId="edce7eb7-41d3-4b21-8d93-85b303938bcd" providerId="ADAL" clId="{B53800F5-5A40-456F-B28E-49B2E7614C20}" dt="2026-06-16T19:52:27.208" v="2187" actId="27636"/>
          <ac:spMkLst>
            <pc:docMk/>
            <pc:sldMk cId="2211917776" sldId="314"/>
            <ac:spMk id="3" creationId="{ED699B48-7954-EE7D-BA08-67E57E49FC1F}"/>
          </ac:spMkLst>
        </pc:spChg>
        <pc:spChg chg="mod">
          <ac:chgData name="Rodriguez, Nicole - DEN" userId="edce7eb7-41d3-4b21-8d93-85b303938bcd" providerId="ADAL" clId="{B53800F5-5A40-456F-B28E-49B2E7614C20}" dt="2026-06-30T16:57:38.870" v="3018" actId="13244"/>
          <ac:spMkLst>
            <pc:docMk/>
            <pc:sldMk cId="2211917776" sldId="314"/>
            <ac:spMk id="4" creationId="{684C3425-CA16-8032-5E52-14E7DE673BB1}"/>
          </ac:spMkLst>
        </pc:spChg>
        <pc:graphicFrameChg chg="mod">
          <ac:chgData name="Rodriguez, Nicole - DEN" userId="edce7eb7-41d3-4b21-8d93-85b303938bcd" providerId="ADAL" clId="{B53800F5-5A40-456F-B28E-49B2E7614C20}" dt="2026-06-30T16:41:48.320" v="2619" actId="962"/>
          <ac:graphicFrameMkLst>
            <pc:docMk/>
            <pc:sldMk cId="2211917776" sldId="314"/>
            <ac:graphicFrameMk id="5" creationId="{AC6105C6-F191-3435-E900-109172BF539E}"/>
          </ac:graphicFrameMkLst>
        </pc:graphicFrameChg>
      </pc:sldChg>
      <pc:sldChg chg="modSp add del mod">
        <pc:chgData name="Rodriguez, Nicole - DEN" userId="edce7eb7-41d3-4b21-8d93-85b303938bcd" providerId="ADAL" clId="{B53800F5-5A40-456F-B28E-49B2E7614C20}" dt="2026-06-30T16:53:37.776" v="2853" actId="962"/>
        <pc:sldMkLst>
          <pc:docMk/>
          <pc:sldMk cId="198533321" sldId="315"/>
        </pc:sldMkLst>
        <pc:spChg chg="mod">
          <ac:chgData name="Rodriguez, Nicole - DEN" userId="edce7eb7-41d3-4b21-8d93-85b303938bcd" providerId="ADAL" clId="{B53800F5-5A40-456F-B28E-49B2E7614C20}" dt="2026-06-30T16:53:36.163" v="2852" actId="962"/>
          <ac:spMkLst>
            <pc:docMk/>
            <pc:sldMk cId="198533321" sldId="315"/>
            <ac:spMk id="3" creationId="{F9F28E5F-A208-6979-3765-8FD38B726D02}"/>
          </ac:spMkLst>
        </pc:spChg>
        <pc:picChg chg="mod">
          <ac:chgData name="Rodriguez, Nicole - DEN" userId="edce7eb7-41d3-4b21-8d93-85b303938bcd" providerId="ADAL" clId="{B53800F5-5A40-456F-B28E-49B2E7614C20}" dt="2026-06-30T16:53:21.768" v="2849" actId="962"/>
          <ac:picMkLst>
            <pc:docMk/>
            <pc:sldMk cId="198533321" sldId="315"/>
            <ac:picMk id="6" creationId="{04154042-86D0-4299-8763-1209C1CA06AC}"/>
          </ac:picMkLst>
        </pc:picChg>
        <pc:picChg chg="mod">
          <ac:chgData name="Rodriguez, Nicole - DEN" userId="edce7eb7-41d3-4b21-8d93-85b303938bcd" providerId="ADAL" clId="{B53800F5-5A40-456F-B28E-49B2E7614C20}" dt="2026-06-30T16:53:32.159" v="2851" actId="962"/>
          <ac:picMkLst>
            <pc:docMk/>
            <pc:sldMk cId="198533321" sldId="315"/>
            <ac:picMk id="9" creationId="{6F93667D-CBCB-4456-9955-991DEEBE3B4B}"/>
          </ac:picMkLst>
        </pc:picChg>
        <pc:cxnChg chg="mod">
          <ac:chgData name="Rodriguez, Nicole - DEN" userId="edce7eb7-41d3-4b21-8d93-85b303938bcd" providerId="ADAL" clId="{B53800F5-5A40-456F-B28E-49B2E7614C20}" dt="2026-06-30T16:53:37.776" v="2853" actId="962"/>
          <ac:cxnSpMkLst>
            <pc:docMk/>
            <pc:sldMk cId="198533321" sldId="315"/>
            <ac:cxnSpMk id="4" creationId="{5C8BD179-47D1-1010-49C2-7183684C498A}"/>
          </ac:cxnSpMkLst>
        </pc:cxnChg>
      </pc:sldChg>
      <pc:sldChg chg="modSp add del mod">
        <pc:chgData name="Rodriguez, Nicole - DEN" userId="edce7eb7-41d3-4b21-8d93-85b303938bcd" providerId="ADAL" clId="{B53800F5-5A40-456F-B28E-49B2E7614C20}" dt="2026-06-30T16:58:38.165" v="3019" actId="13244"/>
        <pc:sldMkLst>
          <pc:docMk/>
          <pc:sldMk cId="118913874" sldId="316"/>
        </pc:sldMkLst>
        <pc:spChg chg="mod">
          <ac:chgData name="Rodriguez, Nicole - DEN" userId="edce7eb7-41d3-4b21-8d93-85b303938bcd" providerId="ADAL" clId="{B53800F5-5A40-456F-B28E-49B2E7614C20}" dt="2026-06-30T16:41:53.834" v="2620" actId="962"/>
          <ac:spMkLst>
            <pc:docMk/>
            <pc:sldMk cId="118913874" sldId="316"/>
            <ac:spMk id="3" creationId="{51313B75-BE82-1922-2073-7B6989FE9F51}"/>
          </ac:spMkLst>
        </pc:spChg>
        <pc:spChg chg="mod">
          <ac:chgData name="Rodriguez, Nicole - DEN" userId="edce7eb7-41d3-4b21-8d93-85b303938bcd" providerId="ADAL" clId="{B53800F5-5A40-456F-B28E-49B2E7614C20}" dt="2026-06-30T16:58:38.165" v="3019" actId="13244"/>
          <ac:spMkLst>
            <pc:docMk/>
            <pc:sldMk cId="118913874" sldId="316"/>
            <ac:spMk id="11" creationId="{B422465D-F529-C5DE-E371-FD7F08B0F0A9}"/>
          </ac:spMkLst>
        </pc:spChg>
        <pc:graphicFrameChg chg="mod">
          <ac:chgData name="Rodriguez, Nicole - DEN" userId="edce7eb7-41d3-4b21-8d93-85b303938bcd" providerId="ADAL" clId="{B53800F5-5A40-456F-B28E-49B2E7614C20}" dt="2026-06-30T16:41:55.967" v="2621" actId="962"/>
          <ac:graphicFrameMkLst>
            <pc:docMk/>
            <pc:sldMk cId="118913874" sldId="316"/>
            <ac:graphicFrameMk id="6" creationId="{7679481D-50D5-C332-0714-C5F651BE19C0}"/>
          </ac:graphicFrameMkLst>
        </pc:graphicFrameChg>
      </pc:sldChg>
      <pc:sldChg chg="modSp add del mod">
        <pc:chgData name="Rodriguez, Nicole - DEN" userId="edce7eb7-41d3-4b21-8d93-85b303938bcd" providerId="ADAL" clId="{B53800F5-5A40-456F-B28E-49B2E7614C20}" dt="2026-06-30T16:42:50.165" v="2630" actId="962"/>
        <pc:sldMkLst>
          <pc:docMk/>
          <pc:sldMk cId="2050687413" sldId="320"/>
        </pc:sldMkLst>
        <pc:picChg chg="mod">
          <ac:chgData name="Rodriguez, Nicole - DEN" userId="edce7eb7-41d3-4b21-8d93-85b303938bcd" providerId="ADAL" clId="{B53800F5-5A40-456F-B28E-49B2E7614C20}" dt="2026-06-30T16:42:50.165" v="2630" actId="962"/>
          <ac:picMkLst>
            <pc:docMk/>
            <pc:sldMk cId="2050687413" sldId="320"/>
            <ac:picMk id="16" creationId="{FD5A31C1-9ABF-8B2F-CC73-5ED1E4013DEC}"/>
          </ac:picMkLst>
        </pc:picChg>
      </pc:sldChg>
      <pc:sldChg chg="modSp add del mod">
        <pc:chgData name="Rodriguez, Nicole - DEN" userId="edce7eb7-41d3-4b21-8d93-85b303938bcd" providerId="ADAL" clId="{B53800F5-5A40-456F-B28E-49B2E7614C20}" dt="2026-06-30T16:59:06.931" v="3022" actId="13244"/>
        <pc:sldMkLst>
          <pc:docMk/>
          <pc:sldMk cId="2053666940" sldId="324"/>
        </pc:sldMkLst>
        <pc:spChg chg="mod">
          <ac:chgData name="Rodriguez, Nicole - DEN" userId="edce7eb7-41d3-4b21-8d93-85b303938bcd" providerId="ADAL" clId="{B53800F5-5A40-456F-B28E-49B2E7614C20}" dt="2026-06-16T19:52:27.263" v="2190" actId="27636"/>
          <ac:spMkLst>
            <pc:docMk/>
            <pc:sldMk cId="2053666940" sldId="324"/>
            <ac:spMk id="6" creationId="{798258DC-67FF-7578-80B6-F987D683AE1B}"/>
          </ac:spMkLst>
        </pc:spChg>
        <pc:spChg chg="mod">
          <ac:chgData name="Rodriguez, Nicole - DEN" userId="edce7eb7-41d3-4b21-8d93-85b303938bcd" providerId="ADAL" clId="{B53800F5-5A40-456F-B28E-49B2E7614C20}" dt="2026-06-30T16:59:05.407" v="3021" actId="13244"/>
          <ac:spMkLst>
            <pc:docMk/>
            <pc:sldMk cId="2053666940" sldId="324"/>
            <ac:spMk id="7" creationId="{34BFB4AA-7D28-4187-A8AA-556FB288ADAA}"/>
          </ac:spMkLst>
        </pc:spChg>
        <pc:graphicFrameChg chg="mod">
          <ac:chgData name="Rodriguez, Nicole - DEN" userId="edce7eb7-41d3-4b21-8d93-85b303938bcd" providerId="ADAL" clId="{B53800F5-5A40-456F-B28E-49B2E7614C20}" dt="2026-06-30T16:59:06.931" v="3022" actId="13244"/>
          <ac:graphicFrameMkLst>
            <pc:docMk/>
            <pc:sldMk cId="2053666940" sldId="324"/>
            <ac:graphicFrameMk id="12" creationId="{DBB418DA-7B50-A864-F744-17B0C3359837}"/>
          </ac:graphicFrameMkLst>
        </pc:graphicFrameChg>
        <pc:graphicFrameChg chg="mod">
          <ac:chgData name="Rodriguez, Nicole - DEN" userId="edce7eb7-41d3-4b21-8d93-85b303938bcd" providerId="ADAL" clId="{B53800F5-5A40-456F-B28E-49B2E7614C20}" dt="2026-06-30T16:43:07.254" v="2632" actId="962"/>
          <ac:graphicFrameMkLst>
            <pc:docMk/>
            <pc:sldMk cId="2053666940" sldId="324"/>
            <ac:graphicFrameMk id="13" creationId="{09041D75-6C6E-714B-ECBE-36AD295E2D7E}"/>
          </ac:graphicFrameMkLst>
        </pc:graphicFrameChg>
      </pc:sldChg>
      <pc:sldChg chg="modSp add del ord">
        <pc:chgData name="Rodriguez, Nicole - DEN" userId="edce7eb7-41d3-4b21-8d93-85b303938bcd" providerId="ADAL" clId="{B53800F5-5A40-456F-B28E-49B2E7614C20}" dt="2026-06-30T17:00:26.262" v="3031" actId="13244"/>
        <pc:sldMkLst>
          <pc:docMk/>
          <pc:sldMk cId="0" sldId="331"/>
        </pc:sldMkLst>
        <pc:spChg chg="mod">
          <ac:chgData name="Rodriguez, Nicole - DEN" userId="edce7eb7-41d3-4b21-8d93-85b303938bcd" providerId="ADAL" clId="{B53800F5-5A40-456F-B28E-49B2E7614C20}" dt="2026-06-30T16:59:39.236" v="3026" actId="13244"/>
          <ac:spMkLst>
            <pc:docMk/>
            <pc:sldMk cId="0" sldId="331"/>
            <ac:spMk id="2" creationId="{612CA675-EEC0-8C7B-944B-3811A7F29AFC}"/>
          </ac:spMkLst>
        </pc:spChg>
        <pc:spChg chg="mod">
          <ac:chgData name="Rodriguez, Nicole - DEN" userId="edce7eb7-41d3-4b21-8d93-85b303938bcd" providerId="ADAL" clId="{B53800F5-5A40-456F-B28E-49B2E7614C20}" dt="2026-06-30T17:00:18.479" v="3030" actId="962"/>
          <ac:spMkLst>
            <pc:docMk/>
            <pc:sldMk cId="0" sldId="331"/>
            <ac:spMk id="8" creationId="{37E44EE9-4587-322F-5FB6-BA709DA4572F}"/>
          </ac:spMkLst>
        </pc:spChg>
        <pc:picChg chg="mod">
          <ac:chgData name="Rodriguez, Nicole - DEN" userId="edce7eb7-41d3-4b21-8d93-85b303938bcd" providerId="ADAL" clId="{B53800F5-5A40-456F-B28E-49B2E7614C20}" dt="2026-06-30T17:00:26.262" v="3031" actId="13244"/>
          <ac:picMkLst>
            <pc:docMk/>
            <pc:sldMk cId="0" sldId="331"/>
            <ac:picMk id="3" creationId="{0177EE5C-6706-9228-25D0-C1765EF9238C}"/>
          </ac:picMkLst>
        </pc:picChg>
        <pc:picChg chg="mod">
          <ac:chgData name="Rodriguez, Nicole - DEN" userId="edce7eb7-41d3-4b21-8d93-85b303938bcd" providerId="ADAL" clId="{B53800F5-5A40-456F-B28E-49B2E7614C20}" dt="2026-06-30T16:59:54.685" v="3027" actId="13244"/>
          <ac:picMkLst>
            <pc:docMk/>
            <pc:sldMk cId="0" sldId="331"/>
            <ac:picMk id="18437" creationId="{874E2D09-C98F-D5F4-B682-965BFE39CB7A}"/>
          </ac:picMkLst>
        </pc:picChg>
      </pc:sldChg>
      <pc:sldChg chg="modSp add mod ord">
        <pc:chgData name="Rodriguez, Nicole - DEN" userId="edce7eb7-41d3-4b21-8d93-85b303938bcd" providerId="ADAL" clId="{B53800F5-5A40-456F-B28E-49B2E7614C20}" dt="2026-06-30T16:54:54.519" v="2942" actId="33553"/>
        <pc:sldMkLst>
          <pc:docMk/>
          <pc:sldMk cId="1096894328" sldId="340"/>
        </pc:sldMkLst>
        <pc:spChg chg="mod">
          <ac:chgData name="Rodriguez, Nicole - DEN" userId="edce7eb7-41d3-4b21-8d93-85b303938bcd" providerId="ADAL" clId="{B53800F5-5A40-456F-B28E-49B2E7614C20}" dt="2026-06-30T16:54:54.519" v="2942" actId="33553"/>
          <ac:spMkLst>
            <pc:docMk/>
            <pc:sldMk cId="1096894328" sldId="340"/>
            <ac:spMk id="3" creationId="{F9EE2A12-7912-9CE5-DE0C-3539430F2737}"/>
          </ac:spMkLst>
        </pc:spChg>
        <pc:picChg chg="mod">
          <ac:chgData name="Rodriguez, Nicole - DEN" userId="edce7eb7-41d3-4b21-8d93-85b303938bcd" providerId="ADAL" clId="{B53800F5-5A40-456F-B28E-49B2E7614C20}" dt="2026-06-30T16:45:00.324" v="2670" actId="962"/>
          <ac:picMkLst>
            <pc:docMk/>
            <pc:sldMk cId="1096894328" sldId="340"/>
            <ac:picMk id="2" creationId="{C72543EE-173B-5800-8506-C3C1A30BB9E8}"/>
          </ac:picMkLst>
        </pc:picChg>
        <pc:picChg chg="mod">
          <ac:chgData name="Rodriguez, Nicole - DEN" userId="edce7eb7-41d3-4b21-8d93-85b303938bcd" providerId="ADAL" clId="{B53800F5-5A40-456F-B28E-49B2E7614C20}" dt="2026-06-30T16:45:00.962" v="2671" actId="962"/>
          <ac:picMkLst>
            <pc:docMk/>
            <pc:sldMk cId="1096894328" sldId="340"/>
            <ac:picMk id="4" creationId="{E3F416D9-3C01-514E-E072-FA0879F2A046}"/>
          </ac:picMkLst>
        </pc:picChg>
        <pc:picChg chg="mod">
          <ac:chgData name="Rodriguez, Nicole - DEN" userId="edce7eb7-41d3-4b21-8d93-85b303938bcd" providerId="ADAL" clId="{B53800F5-5A40-456F-B28E-49B2E7614C20}" dt="2026-06-30T16:45:02.472" v="2672" actId="962"/>
          <ac:picMkLst>
            <pc:docMk/>
            <pc:sldMk cId="1096894328" sldId="340"/>
            <ac:picMk id="6" creationId="{B92C206D-E4F9-1641-5B6D-BBEDB7E30828}"/>
          </ac:picMkLst>
        </pc:picChg>
        <pc:picChg chg="mod">
          <ac:chgData name="Rodriguez, Nicole - DEN" userId="edce7eb7-41d3-4b21-8d93-85b303938bcd" providerId="ADAL" clId="{B53800F5-5A40-456F-B28E-49B2E7614C20}" dt="2026-06-30T16:45:05.575" v="2673" actId="962"/>
          <ac:picMkLst>
            <pc:docMk/>
            <pc:sldMk cId="1096894328" sldId="340"/>
            <ac:picMk id="8" creationId="{1A2A6449-7B5E-0118-F443-18A847B81C96}"/>
          </ac:picMkLst>
        </pc:picChg>
      </pc:sldChg>
      <pc:sldChg chg="modSp add del mod">
        <pc:chgData name="Rodriguez, Nicole - DEN" userId="edce7eb7-41d3-4b21-8d93-85b303938bcd" providerId="ADAL" clId="{B53800F5-5A40-456F-B28E-49B2E7614C20}" dt="2026-06-30T16:59:21.062" v="3023" actId="13244"/>
        <pc:sldMkLst>
          <pc:docMk/>
          <pc:sldMk cId="4226583545" sldId="346"/>
        </pc:sldMkLst>
        <pc:spChg chg="mod">
          <ac:chgData name="Rodriguez, Nicole - DEN" userId="edce7eb7-41d3-4b21-8d93-85b303938bcd" providerId="ADAL" clId="{B53800F5-5A40-456F-B28E-49B2E7614C20}" dt="2026-06-30T16:42:20.610" v="2627" actId="962"/>
          <ac:spMkLst>
            <pc:docMk/>
            <pc:sldMk cId="4226583545" sldId="346"/>
            <ac:spMk id="2" creationId="{6F484410-E42C-5637-C934-735414A22941}"/>
          </ac:spMkLst>
        </pc:spChg>
        <pc:spChg chg="mod">
          <ac:chgData name="Rodriguez, Nicole - DEN" userId="edce7eb7-41d3-4b21-8d93-85b303938bcd" providerId="ADAL" clId="{B53800F5-5A40-456F-B28E-49B2E7614C20}" dt="2026-06-30T16:59:21.062" v="3023" actId="13244"/>
          <ac:spMkLst>
            <pc:docMk/>
            <pc:sldMk cId="4226583545" sldId="346"/>
            <ac:spMk id="3" creationId="{9315AEB0-F94A-EDB2-C56D-A74923504438}"/>
          </ac:spMkLst>
        </pc:spChg>
        <pc:picChg chg="mod">
          <ac:chgData name="Rodriguez, Nicole - DEN" userId="edce7eb7-41d3-4b21-8d93-85b303938bcd" providerId="ADAL" clId="{B53800F5-5A40-456F-B28E-49B2E7614C20}" dt="2026-06-30T16:42:12.092" v="2625" actId="962"/>
          <ac:picMkLst>
            <pc:docMk/>
            <pc:sldMk cId="4226583545" sldId="346"/>
            <ac:picMk id="6" creationId="{C74BB3FA-35FE-F271-BEBC-3393245D339A}"/>
          </ac:picMkLst>
        </pc:picChg>
        <pc:picChg chg="mod">
          <ac:chgData name="Rodriguez, Nicole - DEN" userId="edce7eb7-41d3-4b21-8d93-85b303938bcd" providerId="ADAL" clId="{B53800F5-5A40-456F-B28E-49B2E7614C20}" dt="2026-06-30T16:42:18.989" v="2626" actId="962"/>
          <ac:picMkLst>
            <pc:docMk/>
            <pc:sldMk cId="4226583545" sldId="346"/>
            <ac:picMk id="7" creationId="{9ECC5303-04F3-2885-50B6-A97E255B88E6}"/>
          </ac:picMkLst>
        </pc:picChg>
      </pc:sldChg>
      <pc:sldChg chg="modSp add del mod">
        <pc:chgData name="Rodriguez, Nicole - DEN" userId="edce7eb7-41d3-4b21-8d93-85b303938bcd" providerId="ADAL" clId="{B53800F5-5A40-456F-B28E-49B2E7614C20}" dt="2026-06-30T16:58:54.116" v="3020" actId="13244"/>
        <pc:sldMkLst>
          <pc:docMk/>
          <pc:sldMk cId="1075865673" sldId="347"/>
        </pc:sldMkLst>
        <pc:spChg chg="mod">
          <ac:chgData name="Rodriguez, Nicole - DEN" userId="edce7eb7-41d3-4b21-8d93-85b303938bcd" providerId="ADAL" clId="{B53800F5-5A40-456F-B28E-49B2E7614C20}" dt="2026-06-30T16:58:54.116" v="3020" actId="13244"/>
          <ac:spMkLst>
            <pc:docMk/>
            <pc:sldMk cId="1075865673" sldId="347"/>
            <ac:spMk id="5" creationId="{6CAC1DB3-B64C-61D5-A53E-FD2C913CAB62}"/>
          </ac:spMkLst>
        </pc:spChg>
        <pc:spChg chg="mod">
          <ac:chgData name="Rodriguez, Nicole - DEN" userId="edce7eb7-41d3-4b21-8d93-85b303938bcd" providerId="ADAL" clId="{B53800F5-5A40-456F-B28E-49B2E7614C20}" dt="2026-06-16T19:52:27.241" v="2188" actId="27636"/>
          <ac:spMkLst>
            <pc:docMk/>
            <pc:sldMk cId="1075865673" sldId="347"/>
            <ac:spMk id="7" creationId="{1C691954-8A12-BFBB-CC0A-231A57F546C0}"/>
          </ac:spMkLst>
        </pc:spChg>
        <pc:picChg chg="mod">
          <ac:chgData name="Rodriguez, Nicole - DEN" userId="edce7eb7-41d3-4b21-8d93-85b303938bcd" providerId="ADAL" clId="{B53800F5-5A40-456F-B28E-49B2E7614C20}" dt="2026-06-30T16:41:57.877" v="2623" actId="962"/>
          <ac:picMkLst>
            <pc:docMk/>
            <pc:sldMk cId="1075865673" sldId="347"/>
            <ac:picMk id="9" creationId="{C4E67908-51ED-B04A-BF4F-C5AF1AAA026C}"/>
          </ac:picMkLst>
        </pc:picChg>
        <pc:picChg chg="mod">
          <ac:chgData name="Rodriguez, Nicole - DEN" userId="edce7eb7-41d3-4b21-8d93-85b303938bcd" providerId="ADAL" clId="{B53800F5-5A40-456F-B28E-49B2E7614C20}" dt="2026-06-30T16:41:57.253" v="2622" actId="962"/>
          <ac:picMkLst>
            <pc:docMk/>
            <pc:sldMk cId="1075865673" sldId="347"/>
            <ac:picMk id="13" creationId="{69DAFCBC-02E9-C4B6-A30C-686711CCB1FB}"/>
          </ac:picMkLst>
        </pc:picChg>
      </pc:sldChg>
      <pc:sldChg chg="modSp add del mod">
        <pc:chgData name="Rodriguez, Nicole - DEN" userId="edce7eb7-41d3-4b21-8d93-85b303938bcd" providerId="ADAL" clId="{B53800F5-5A40-456F-B28E-49B2E7614C20}" dt="2026-06-30T16:59:31.190" v="3025" actId="13244"/>
        <pc:sldMkLst>
          <pc:docMk/>
          <pc:sldMk cId="2007408466" sldId="348"/>
        </pc:sldMkLst>
        <pc:spChg chg="mod">
          <ac:chgData name="Rodriguez, Nicole - DEN" userId="edce7eb7-41d3-4b21-8d93-85b303938bcd" providerId="ADAL" clId="{B53800F5-5A40-456F-B28E-49B2E7614C20}" dt="2026-06-16T19:52:27.254" v="2189" actId="27636"/>
          <ac:spMkLst>
            <pc:docMk/>
            <pc:sldMk cId="2007408466" sldId="348"/>
            <ac:spMk id="2" creationId="{71ED8D15-8367-45A3-DB07-7FF42F066D55}"/>
          </ac:spMkLst>
        </pc:spChg>
        <pc:spChg chg="mod">
          <ac:chgData name="Rodriguez, Nicole - DEN" userId="edce7eb7-41d3-4b21-8d93-85b303938bcd" providerId="ADAL" clId="{B53800F5-5A40-456F-B28E-49B2E7614C20}" dt="2026-06-30T16:59:29.096" v="3024" actId="13244"/>
          <ac:spMkLst>
            <pc:docMk/>
            <pc:sldMk cId="2007408466" sldId="348"/>
            <ac:spMk id="5" creationId="{F36CC73F-A2BC-61C3-195B-EE8444C5F83E}"/>
          </ac:spMkLst>
        </pc:spChg>
        <pc:picChg chg="mod">
          <ac:chgData name="Rodriguez, Nicole - DEN" userId="edce7eb7-41d3-4b21-8d93-85b303938bcd" providerId="ADAL" clId="{B53800F5-5A40-456F-B28E-49B2E7614C20}" dt="2026-06-30T16:59:31.190" v="3025" actId="13244"/>
          <ac:picMkLst>
            <pc:docMk/>
            <pc:sldMk cId="2007408466" sldId="348"/>
            <ac:picMk id="1026" creationId="{696A3A37-5D0B-712E-D65D-2C0D5999AEA8}"/>
          </ac:picMkLst>
        </pc:picChg>
      </pc:sldChg>
      <pc:sldChg chg="add del ord">
        <pc:chgData name="Rodriguez, Nicole - DEN" userId="edce7eb7-41d3-4b21-8d93-85b303938bcd" providerId="ADAL" clId="{B53800F5-5A40-456F-B28E-49B2E7614C20}" dt="2026-06-18T18:45:53.140" v="2534"/>
        <pc:sldMkLst>
          <pc:docMk/>
          <pc:sldMk cId="0" sldId="367"/>
        </pc:sldMkLst>
      </pc:sldChg>
      <pc:sldChg chg="modSp add mod ord">
        <pc:chgData name="Rodriguez, Nicole - DEN" userId="edce7eb7-41d3-4b21-8d93-85b303938bcd" providerId="ADAL" clId="{B53800F5-5A40-456F-B28E-49B2E7614C20}" dt="2026-06-30T17:00:58.921" v="3034" actId="13244"/>
        <pc:sldMkLst>
          <pc:docMk/>
          <pc:sldMk cId="1622154670" sldId="1424"/>
        </pc:sldMkLst>
        <pc:spChg chg="mod">
          <ac:chgData name="Rodriguez, Nicole - DEN" userId="edce7eb7-41d3-4b21-8d93-85b303938bcd" providerId="ADAL" clId="{B53800F5-5A40-456F-B28E-49B2E7614C20}" dt="2026-06-30T17:00:58.921" v="3034" actId="13244"/>
          <ac:spMkLst>
            <pc:docMk/>
            <pc:sldMk cId="1622154670" sldId="1424"/>
            <ac:spMk id="2" creationId="{37EE70DD-07F2-7F25-4532-EBD882D8674B}"/>
          </ac:spMkLst>
        </pc:spChg>
        <pc:spChg chg="mod">
          <ac:chgData name="Rodriguez, Nicole - DEN" userId="edce7eb7-41d3-4b21-8d93-85b303938bcd" providerId="ADAL" clId="{B53800F5-5A40-456F-B28E-49B2E7614C20}" dt="2026-06-30T16:45:39.781" v="2721" actId="962"/>
          <ac:spMkLst>
            <pc:docMk/>
            <pc:sldMk cId="1622154670" sldId="1424"/>
            <ac:spMk id="18" creationId="{8D235F9C-BCAA-231D-3E35-46FEDA1DBD18}"/>
          </ac:spMkLst>
        </pc:spChg>
        <pc:spChg chg="mod">
          <ac:chgData name="Rodriguez, Nicole - DEN" userId="edce7eb7-41d3-4b21-8d93-85b303938bcd" providerId="ADAL" clId="{B53800F5-5A40-456F-B28E-49B2E7614C20}" dt="2026-06-30T16:45:40.136" v="2722" actId="962"/>
          <ac:spMkLst>
            <pc:docMk/>
            <pc:sldMk cId="1622154670" sldId="1424"/>
            <ac:spMk id="20" creationId="{6DFB19BC-54C4-8DCB-BF06-5343CFDD3B24}"/>
          </ac:spMkLst>
        </pc:spChg>
        <pc:spChg chg="mod">
          <ac:chgData name="Rodriguez, Nicole - DEN" userId="edce7eb7-41d3-4b21-8d93-85b303938bcd" providerId="ADAL" clId="{B53800F5-5A40-456F-B28E-49B2E7614C20}" dt="2026-06-30T16:45:40.558" v="2723" actId="962"/>
          <ac:spMkLst>
            <pc:docMk/>
            <pc:sldMk cId="1622154670" sldId="1424"/>
            <ac:spMk id="28" creationId="{671DB315-E51B-C8A4-22BF-644EAC419EC7}"/>
          </ac:spMkLst>
        </pc:spChg>
        <pc:spChg chg="mod">
          <ac:chgData name="Rodriguez, Nicole - DEN" userId="edce7eb7-41d3-4b21-8d93-85b303938bcd" providerId="ADAL" clId="{B53800F5-5A40-456F-B28E-49B2E7614C20}" dt="2026-06-30T16:45:41.972" v="2728" actId="962"/>
          <ac:spMkLst>
            <pc:docMk/>
            <pc:sldMk cId="1622154670" sldId="1424"/>
            <ac:spMk id="29" creationId="{1529F687-3714-4943-26B5-E45E6451A16C}"/>
          </ac:spMkLst>
        </pc:spChg>
        <pc:spChg chg="mod">
          <ac:chgData name="Rodriguez, Nicole - DEN" userId="edce7eb7-41d3-4b21-8d93-85b303938bcd" providerId="ADAL" clId="{B53800F5-5A40-456F-B28E-49B2E7614C20}" dt="2026-06-30T16:45:42.421" v="2729" actId="962"/>
          <ac:spMkLst>
            <pc:docMk/>
            <pc:sldMk cId="1622154670" sldId="1424"/>
            <ac:spMk id="30" creationId="{7983BB99-6BE4-62ED-BF01-511A1FD59464}"/>
          </ac:spMkLst>
        </pc:spChg>
        <pc:spChg chg="mod">
          <ac:chgData name="Rodriguez, Nicole - DEN" userId="edce7eb7-41d3-4b21-8d93-85b303938bcd" providerId="ADAL" clId="{B53800F5-5A40-456F-B28E-49B2E7614C20}" dt="2026-06-30T16:45:43.214" v="2732" actId="962"/>
          <ac:spMkLst>
            <pc:docMk/>
            <pc:sldMk cId="1622154670" sldId="1424"/>
            <ac:spMk id="31" creationId="{8F8E468D-C316-1344-0285-D08720B2D1A7}"/>
          </ac:spMkLst>
        </pc:spChg>
        <pc:spChg chg="mod">
          <ac:chgData name="Rodriguez, Nicole - DEN" userId="edce7eb7-41d3-4b21-8d93-85b303938bcd" providerId="ADAL" clId="{B53800F5-5A40-456F-B28E-49B2E7614C20}" dt="2026-06-30T16:45:43.674" v="2733" actId="962"/>
          <ac:spMkLst>
            <pc:docMk/>
            <pc:sldMk cId="1622154670" sldId="1424"/>
            <ac:spMk id="32" creationId="{A344702E-2AF0-906D-0848-2C03354143C3}"/>
          </ac:spMkLst>
        </pc:spChg>
        <pc:grpChg chg="mod">
          <ac:chgData name="Rodriguez, Nicole - DEN" userId="edce7eb7-41d3-4b21-8d93-85b303938bcd" providerId="ADAL" clId="{B53800F5-5A40-456F-B28E-49B2E7614C20}" dt="2026-06-30T16:45:43.907" v="2734" actId="962"/>
          <ac:grpSpMkLst>
            <pc:docMk/>
            <pc:sldMk cId="1622154670" sldId="1424"/>
            <ac:grpSpMk id="10" creationId="{3E3F8711-B23A-0446-7222-25E4559D15F8}"/>
          </ac:grpSpMkLst>
        </pc:grpChg>
        <pc:grpChg chg="mod">
          <ac:chgData name="Rodriguez, Nicole - DEN" userId="edce7eb7-41d3-4b21-8d93-85b303938bcd" providerId="ADAL" clId="{B53800F5-5A40-456F-B28E-49B2E7614C20}" dt="2026-06-30T16:45:37.497" v="2717" actId="962"/>
          <ac:grpSpMkLst>
            <pc:docMk/>
            <pc:sldMk cId="1622154670" sldId="1424"/>
            <ac:grpSpMk id="11" creationId="{679CB769-9840-4975-2A0B-0E89D9081011}"/>
          </ac:grpSpMkLst>
        </pc:grpChg>
        <pc:grpChg chg="mod">
          <ac:chgData name="Rodriguez, Nicole - DEN" userId="edce7eb7-41d3-4b21-8d93-85b303938bcd" providerId="ADAL" clId="{B53800F5-5A40-456F-B28E-49B2E7614C20}" dt="2026-06-30T16:45:44.204" v="2735" actId="962"/>
          <ac:grpSpMkLst>
            <pc:docMk/>
            <pc:sldMk cId="1622154670" sldId="1424"/>
            <ac:grpSpMk id="40" creationId="{13D83713-D154-490C-E421-DFF6ADE9724B}"/>
          </ac:grpSpMkLst>
        </pc:grpChg>
        <pc:grpChg chg="mod">
          <ac:chgData name="Rodriguez, Nicole - DEN" userId="edce7eb7-41d3-4b21-8d93-85b303938bcd" providerId="ADAL" clId="{B53800F5-5A40-456F-B28E-49B2E7614C20}" dt="2026-06-30T16:45:44.584" v="2736" actId="962"/>
          <ac:grpSpMkLst>
            <pc:docMk/>
            <pc:sldMk cId="1622154670" sldId="1424"/>
            <ac:grpSpMk id="44" creationId="{47192E8F-A51C-D37B-2981-DF77ED96B4EF}"/>
          </ac:grpSpMkLst>
        </pc:grpChg>
        <pc:picChg chg="mod">
          <ac:chgData name="Rodriguez, Nicole - DEN" userId="edce7eb7-41d3-4b21-8d93-85b303938bcd" providerId="ADAL" clId="{B53800F5-5A40-456F-B28E-49B2E7614C20}" dt="2026-06-30T16:45:38.690" v="2719" actId="962"/>
          <ac:picMkLst>
            <pc:docMk/>
            <pc:sldMk cId="1622154670" sldId="1424"/>
            <ac:picMk id="13" creationId="{CCC5BFD4-49CC-2C13-4E6C-E194DA2EF413}"/>
          </ac:picMkLst>
        </pc:picChg>
        <pc:picChg chg="mod">
          <ac:chgData name="Rodriguez, Nicole - DEN" userId="edce7eb7-41d3-4b21-8d93-85b303938bcd" providerId="ADAL" clId="{B53800F5-5A40-456F-B28E-49B2E7614C20}" dt="2026-06-30T16:45:39.261" v="2720" actId="962"/>
          <ac:picMkLst>
            <pc:docMk/>
            <pc:sldMk cId="1622154670" sldId="1424"/>
            <ac:picMk id="14" creationId="{2F1FACDB-7D11-09A6-20AC-42AC4440DC0A}"/>
          </ac:picMkLst>
        </pc:picChg>
        <pc:cxnChg chg="mod">
          <ac:chgData name="Rodriguez, Nicole - DEN" userId="edce7eb7-41d3-4b21-8d93-85b303938bcd" providerId="ADAL" clId="{B53800F5-5A40-456F-B28E-49B2E7614C20}" dt="2026-06-30T16:45:38.196" v="2718" actId="962"/>
          <ac:cxnSpMkLst>
            <pc:docMk/>
            <pc:sldMk cId="1622154670" sldId="1424"/>
            <ac:cxnSpMk id="27" creationId="{713F3850-8540-3D28-96A7-C7E455C7FFEE}"/>
          </ac:cxnSpMkLst>
        </pc:cxnChg>
      </pc:sldChg>
      <pc:sldChg chg="modSp add mod ord">
        <pc:chgData name="Rodriguez, Nicole - DEN" userId="edce7eb7-41d3-4b21-8d93-85b303938bcd" providerId="ADAL" clId="{B53800F5-5A40-456F-B28E-49B2E7614C20}" dt="2026-06-30T17:02:33.486" v="3048" actId="13244"/>
        <pc:sldMkLst>
          <pc:docMk/>
          <pc:sldMk cId="2428395610" sldId="1451"/>
        </pc:sldMkLst>
        <pc:spChg chg="mod">
          <ac:chgData name="Rodriguez, Nicole - DEN" userId="edce7eb7-41d3-4b21-8d93-85b303938bcd" providerId="ADAL" clId="{B53800F5-5A40-456F-B28E-49B2E7614C20}" dt="2026-06-30T16:45:44.904" v="2737" actId="962"/>
          <ac:spMkLst>
            <pc:docMk/>
            <pc:sldMk cId="2428395610" sldId="1451"/>
            <ac:spMk id="3" creationId="{1AC054A1-2B98-1726-A984-BE5456250B46}"/>
          </ac:spMkLst>
        </pc:spChg>
        <pc:spChg chg="mod">
          <ac:chgData name="Rodriguez, Nicole - DEN" userId="edce7eb7-41d3-4b21-8d93-85b303938bcd" providerId="ADAL" clId="{B53800F5-5A40-456F-B28E-49B2E7614C20}" dt="2026-06-30T17:01:20.885" v="3037" actId="13244"/>
          <ac:spMkLst>
            <pc:docMk/>
            <pc:sldMk cId="2428395610" sldId="1451"/>
            <ac:spMk id="7" creationId="{3DE6FD98-7AE0-18B4-AB65-19A12FA6E5C8}"/>
          </ac:spMkLst>
        </pc:spChg>
        <pc:spChg chg="mod">
          <ac:chgData name="Rodriguez, Nicole - DEN" userId="edce7eb7-41d3-4b21-8d93-85b303938bcd" providerId="ADAL" clId="{B53800F5-5A40-456F-B28E-49B2E7614C20}" dt="2026-06-30T17:01:34.094" v="3039" actId="13244"/>
          <ac:spMkLst>
            <pc:docMk/>
            <pc:sldMk cId="2428395610" sldId="1451"/>
            <ac:spMk id="10" creationId="{11221E86-533D-CC83-B5C6-7723B5663BDD}"/>
          </ac:spMkLst>
        </pc:spChg>
        <pc:spChg chg="mod">
          <ac:chgData name="Rodriguez, Nicole - DEN" userId="edce7eb7-41d3-4b21-8d93-85b303938bcd" providerId="ADAL" clId="{B53800F5-5A40-456F-B28E-49B2E7614C20}" dt="2026-06-30T17:01:37.744" v="3040" actId="13244"/>
          <ac:spMkLst>
            <pc:docMk/>
            <pc:sldMk cId="2428395610" sldId="1451"/>
            <ac:spMk id="14" creationId="{6D954D85-1910-9740-E529-8FDB591EC962}"/>
          </ac:spMkLst>
        </pc:spChg>
        <pc:spChg chg="mod">
          <ac:chgData name="Rodriguez, Nicole - DEN" userId="edce7eb7-41d3-4b21-8d93-85b303938bcd" providerId="ADAL" clId="{B53800F5-5A40-456F-B28E-49B2E7614C20}" dt="2026-06-30T17:02:33.486" v="3048" actId="13244"/>
          <ac:spMkLst>
            <pc:docMk/>
            <pc:sldMk cId="2428395610" sldId="1451"/>
            <ac:spMk id="18" creationId="{E969A964-8D33-8880-81A4-45AE029E5521}"/>
          </ac:spMkLst>
        </pc:spChg>
        <pc:spChg chg="mod">
          <ac:chgData name="Rodriguez, Nicole - DEN" userId="edce7eb7-41d3-4b21-8d93-85b303938bcd" providerId="ADAL" clId="{B53800F5-5A40-456F-B28E-49B2E7614C20}" dt="2026-06-30T17:01:53.073" v="3041" actId="13244"/>
          <ac:spMkLst>
            <pc:docMk/>
            <pc:sldMk cId="2428395610" sldId="1451"/>
            <ac:spMk id="39" creationId="{0E4A1553-119D-083A-EC3A-76E48EE9F06F}"/>
          </ac:spMkLst>
        </pc:spChg>
        <pc:spChg chg="mod">
          <ac:chgData name="Rodriguez, Nicole - DEN" userId="edce7eb7-41d3-4b21-8d93-85b303938bcd" providerId="ADAL" clId="{B53800F5-5A40-456F-B28E-49B2E7614C20}" dt="2026-06-30T17:02:09.357" v="3044" actId="13244"/>
          <ac:spMkLst>
            <pc:docMk/>
            <pc:sldMk cId="2428395610" sldId="1451"/>
            <ac:spMk id="65" creationId="{DDA8F5F3-A0BD-BD8B-C7A2-2B97204C0333}"/>
          </ac:spMkLst>
        </pc:spChg>
        <pc:picChg chg="mod">
          <ac:chgData name="Rodriguez, Nicole - DEN" userId="edce7eb7-41d3-4b21-8d93-85b303938bcd" providerId="ADAL" clId="{B53800F5-5A40-456F-B28E-49B2E7614C20}" dt="2026-06-30T17:01:29.068" v="3038" actId="13244"/>
          <ac:picMkLst>
            <pc:docMk/>
            <pc:sldMk cId="2428395610" sldId="1451"/>
            <ac:picMk id="4" creationId="{E86E95A1-832C-8C6B-6F0E-2CC07414EE01}"/>
          </ac:picMkLst>
        </pc:picChg>
        <pc:picChg chg="mod">
          <ac:chgData name="Rodriguez, Nicole - DEN" userId="edce7eb7-41d3-4b21-8d93-85b303938bcd" providerId="ADAL" clId="{B53800F5-5A40-456F-B28E-49B2E7614C20}" dt="2026-06-30T16:45:46.656" v="2738" actId="962"/>
          <ac:picMkLst>
            <pc:docMk/>
            <pc:sldMk cId="2428395610" sldId="1451"/>
            <ac:picMk id="8" creationId="{4C59B17B-B061-DA3B-467D-3F67AFA73D99}"/>
          </ac:picMkLst>
        </pc:picChg>
        <pc:picChg chg="mod">
          <ac:chgData name="Rodriguez, Nicole - DEN" userId="edce7eb7-41d3-4b21-8d93-85b303938bcd" providerId="ADAL" clId="{B53800F5-5A40-456F-B28E-49B2E7614C20}" dt="2026-06-30T16:46:18.295" v="2744" actId="962"/>
          <ac:picMkLst>
            <pc:docMk/>
            <pc:sldMk cId="2428395610" sldId="1451"/>
            <ac:picMk id="9" creationId="{5EBA9DCB-23EE-DEFF-649F-C6A569544172}"/>
          </ac:picMkLst>
        </pc:picChg>
        <pc:picChg chg="mod">
          <ac:chgData name="Rodriguez, Nicole - DEN" userId="edce7eb7-41d3-4b21-8d93-85b303938bcd" providerId="ADAL" clId="{B53800F5-5A40-456F-B28E-49B2E7614C20}" dt="2026-06-30T16:46:19.175" v="2745" actId="962"/>
          <ac:picMkLst>
            <pc:docMk/>
            <pc:sldMk cId="2428395610" sldId="1451"/>
            <ac:picMk id="13" creationId="{FA234805-277C-FB6E-FC1D-6ECE41600BDB}"/>
          </ac:picMkLst>
        </pc:picChg>
        <pc:picChg chg="mod">
          <ac:chgData name="Rodriguez, Nicole - DEN" userId="edce7eb7-41d3-4b21-8d93-85b303938bcd" providerId="ADAL" clId="{B53800F5-5A40-456F-B28E-49B2E7614C20}" dt="2026-06-30T16:46:37.017" v="2749" actId="962"/>
          <ac:picMkLst>
            <pc:docMk/>
            <pc:sldMk cId="2428395610" sldId="1451"/>
            <ac:picMk id="16" creationId="{B106B2D7-6D23-7EFD-E2B5-05CC330424B1}"/>
          </ac:picMkLst>
        </pc:picChg>
        <pc:picChg chg="mod">
          <ac:chgData name="Rodriguez, Nicole - DEN" userId="edce7eb7-41d3-4b21-8d93-85b303938bcd" providerId="ADAL" clId="{B53800F5-5A40-456F-B28E-49B2E7614C20}" dt="2026-06-30T16:46:19.740" v="2746" actId="962"/>
          <ac:picMkLst>
            <pc:docMk/>
            <pc:sldMk cId="2428395610" sldId="1451"/>
            <ac:picMk id="17" creationId="{DA02C8BF-0668-4301-2730-BA70C1D0DB0D}"/>
          </ac:picMkLst>
        </pc:picChg>
        <pc:picChg chg="mod">
          <ac:chgData name="Rodriguez, Nicole - DEN" userId="edce7eb7-41d3-4b21-8d93-85b303938bcd" providerId="ADAL" clId="{B53800F5-5A40-456F-B28E-49B2E7614C20}" dt="2026-06-30T16:45:58.003" v="2741" actId="962"/>
          <ac:picMkLst>
            <pc:docMk/>
            <pc:sldMk cId="2428395610" sldId="1451"/>
            <ac:picMk id="19" creationId="{79137D9B-A1EE-B831-A0CE-3882951C8EBA}"/>
          </ac:picMkLst>
        </pc:picChg>
        <pc:picChg chg="mod">
          <ac:chgData name="Rodriguez, Nicole - DEN" userId="edce7eb7-41d3-4b21-8d93-85b303938bcd" providerId="ADAL" clId="{B53800F5-5A40-456F-B28E-49B2E7614C20}" dt="2026-06-30T16:46:38.947" v="2750" actId="962"/>
          <ac:picMkLst>
            <pc:docMk/>
            <pc:sldMk cId="2428395610" sldId="1451"/>
            <ac:picMk id="37" creationId="{CB23A86B-F822-FC99-DF26-5C26D3A986E4}"/>
          </ac:picMkLst>
        </pc:picChg>
        <pc:picChg chg="mod">
          <ac:chgData name="Rodriguez, Nicole - DEN" userId="edce7eb7-41d3-4b21-8d93-85b303938bcd" providerId="ADAL" clId="{B53800F5-5A40-456F-B28E-49B2E7614C20}" dt="2026-06-30T16:46:58.925" v="2753" actId="962"/>
          <ac:picMkLst>
            <pc:docMk/>
            <pc:sldMk cId="2428395610" sldId="1451"/>
            <ac:picMk id="40" creationId="{E1688C41-CF1C-78AE-CAF3-6D263D82FE6B}"/>
          </ac:picMkLst>
        </pc:picChg>
        <pc:picChg chg="mod">
          <ac:chgData name="Rodriguez, Nicole - DEN" userId="edce7eb7-41d3-4b21-8d93-85b303938bcd" providerId="ADAL" clId="{B53800F5-5A40-456F-B28E-49B2E7614C20}" dt="2026-06-30T17:02:01.264" v="3042" actId="13244"/>
          <ac:picMkLst>
            <pc:docMk/>
            <pc:sldMk cId="2428395610" sldId="1451"/>
            <ac:picMk id="58" creationId="{48A6297A-710F-1A85-7D70-11ABB02BC867}"/>
          </ac:picMkLst>
        </pc:picChg>
        <pc:picChg chg="mod">
          <ac:chgData name="Rodriguez, Nicole - DEN" userId="edce7eb7-41d3-4b21-8d93-85b303938bcd" providerId="ADAL" clId="{B53800F5-5A40-456F-B28E-49B2E7614C20}" dt="2026-06-30T17:02:05.343" v="3043" actId="13244"/>
          <ac:picMkLst>
            <pc:docMk/>
            <pc:sldMk cId="2428395610" sldId="1451"/>
            <ac:picMk id="61" creationId="{234CC220-3500-FBB7-D385-0340606A65BE}"/>
          </ac:picMkLst>
        </pc:picChg>
        <pc:picChg chg="mod">
          <ac:chgData name="Rodriguez, Nicole - DEN" userId="edce7eb7-41d3-4b21-8d93-85b303938bcd" providerId="ADAL" clId="{B53800F5-5A40-456F-B28E-49B2E7614C20}" dt="2026-06-30T16:47:30.650" v="2758" actId="962"/>
          <ac:picMkLst>
            <pc:docMk/>
            <pc:sldMk cId="2428395610" sldId="1451"/>
            <ac:picMk id="62" creationId="{088C722E-E225-68B0-51EC-0FEA9A270BE5}"/>
          </ac:picMkLst>
        </pc:picChg>
        <pc:picChg chg="mod">
          <ac:chgData name="Rodriguez, Nicole - DEN" userId="edce7eb7-41d3-4b21-8d93-85b303938bcd" providerId="ADAL" clId="{B53800F5-5A40-456F-B28E-49B2E7614C20}" dt="2026-06-30T16:47:31.268" v="2759" actId="962"/>
          <ac:picMkLst>
            <pc:docMk/>
            <pc:sldMk cId="2428395610" sldId="1451"/>
            <ac:picMk id="63" creationId="{34E64EC2-F959-867A-2842-C6441055F32D}"/>
          </ac:picMkLst>
        </pc:picChg>
        <pc:picChg chg="mod">
          <ac:chgData name="Rodriguez, Nicole - DEN" userId="edce7eb7-41d3-4b21-8d93-85b303938bcd" providerId="ADAL" clId="{B53800F5-5A40-456F-B28E-49B2E7614C20}" dt="2026-06-30T16:47:31.826" v="2760" actId="962"/>
          <ac:picMkLst>
            <pc:docMk/>
            <pc:sldMk cId="2428395610" sldId="1451"/>
            <ac:picMk id="64" creationId="{A2408828-196D-E96C-6610-1CDC3E94B873}"/>
          </ac:picMkLst>
        </pc:picChg>
        <pc:picChg chg="mod">
          <ac:chgData name="Rodriguez, Nicole - DEN" userId="edce7eb7-41d3-4b21-8d93-85b303938bcd" providerId="ADAL" clId="{B53800F5-5A40-456F-B28E-49B2E7614C20}" dt="2026-06-30T16:47:32.519" v="2761" actId="962"/>
          <ac:picMkLst>
            <pc:docMk/>
            <pc:sldMk cId="2428395610" sldId="1451"/>
            <ac:picMk id="67" creationId="{A5E9A142-E080-BD3A-1EF0-96C0DC83E1E4}"/>
          </ac:picMkLst>
        </pc:picChg>
        <pc:picChg chg="mod">
          <ac:chgData name="Rodriguez, Nicole - DEN" userId="edce7eb7-41d3-4b21-8d93-85b303938bcd" providerId="ADAL" clId="{B53800F5-5A40-456F-B28E-49B2E7614C20}" dt="2026-06-30T17:02:13.872" v="3045" actId="13244"/>
          <ac:picMkLst>
            <pc:docMk/>
            <pc:sldMk cId="2428395610" sldId="1451"/>
            <ac:picMk id="71" creationId="{BA326364-37F6-FA3E-33C9-2FB2B497734C}"/>
          </ac:picMkLst>
        </pc:picChg>
        <pc:picChg chg="mod">
          <ac:chgData name="Rodriguez, Nicole - DEN" userId="edce7eb7-41d3-4b21-8d93-85b303938bcd" providerId="ADAL" clId="{B53800F5-5A40-456F-B28E-49B2E7614C20}" dt="2026-06-30T17:02:17.253" v="3046" actId="13244"/>
          <ac:picMkLst>
            <pc:docMk/>
            <pc:sldMk cId="2428395610" sldId="1451"/>
            <ac:picMk id="73" creationId="{2FABD195-CF73-E6E3-31AA-9F29517C3070}"/>
          </ac:picMkLst>
        </pc:picChg>
        <pc:picChg chg="mod">
          <ac:chgData name="Rodriguez, Nicole - DEN" userId="edce7eb7-41d3-4b21-8d93-85b303938bcd" providerId="ADAL" clId="{B53800F5-5A40-456F-B28E-49B2E7614C20}" dt="2026-06-30T17:02:20.754" v="3047" actId="13244"/>
          <ac:picMkLst>
            <pc:docMk/>
            <pc:sldMk cId="2428395610" sldId="1451"/>
            <ac:picMk id="75" creationId="{9A26DCB7-6E63-03B3-1677-4C4EAD56D0F7}"/>
          </ac:picMkLst>
        </pc:picChg>
      </pc:sldChg>
      <pc:sldChg chg="modSp add mod ord">
        <pc:chgData name="Rodriguez, Nicole - DEN" userId="edce7eb7-41d3-4b21-8d93-85b303938bcd" providerId="ADAL" clId="{B53800F5-5A40-456F-B28E-49B2E7614C20}" dt="2026-06-30T16:55:00.846" v="2945" actId="33553"/>
        <pc:sldMkLst>
          <pc:docMk/>
          <pc:sldMk cId="3707959853" sldId="1457"/>
        </pc:sldMkLst>
        <pc:spChg chg="mod">
          <ac:chgData name="Rodriguez, Nicole - DEN" userId="edce7eb7-41d3-4b21-8d93-85b303938bcd" providerId="ADAL" clId="{B53800F5-5A40-456F-B28E-49B2E7614C20}" dt="2026-06-30T16:55:00.846" v="2945" actId="33553"/>
          <ac:spMkLst>
            <pc:docMk/>
            <pc:sldMk cId="3707959853" sldId="1457"/>
            <ac:spMk id="2" creationId="{FF08A6CC-2B72-9C28-A9F3-876D609EACCF}"/>
          </ac:spMkLst>
        </pc:spChg>
        <pc:spChg chg="mod">
          <ac:chgData name="Rodriguez, Nicole - DEN" userId="edce7eb7-41d3-4b21-8d93-85b303938bcd" providerId="ADAL" clId="{B53800F5-5A40-456F-B28E-49B2E7614C20}" dt="2026-06-30T16:45:30.375" v="2703" actId="962"/>
          <ac:spMkLst>
            <pc:docMk/>
            <pc:sldMk cId="3707959853" sldId="1457"/>
            <ac:spMk id="19" creationId="{FDFD5D78-B707-0336-FA69-D3858A491821}"/>
          </ac:spMkLst>
        </pc:spChg>
        <pc:grpChg chg="mod">
          <ac:chgData name="Rodriguez, Nicole - DEN" userId="edce7eb7-41d3-4b21-8d93-85b303938bcd" providerId="ADAL" clId="{B53800F5-5A40-456F-B28E-49B2E7614C20}" dt="2026-06-30T16:45:32.279" v="2706" actId="962"/>
          <ac:grpSpMkLst>
            <pc:docMk/>
            <pc:sldMk cId="3707959853" sldId="1457"/>
            <ac:grpSpMk id="44" creationId="{CF505B1C-AE55-A51D-BACE-118D14EDBB9C}"/>
          </ac:grpSpMkLst>
        </pc:grpChg>
        <pc:grpChg chg="mod">
          <ac:chgData name="Rodriguez, Nicole - DEN" userId="edce7eb7-41d3-4b21-8d93-85b303938bcd" providerId="ADAL" clId="{B53800F5-5A40-456F-B28E-49B2E7614C20}" dt="2026-06-30T16:45:31.758" v="2705" actId="962"/>
          <ac:grpSpMkLst>
            <pc:docMk/>
            <pc:sldMk cId="3707959853" sldId="1457"/>
            <ac:grpSpMk id="45" creationId="{DAEB1AD8-BC51-92EB-040D-2B2E9DEE5D5B}"/>
          </ac:grpSpMkLst>
        </pc:grpChg>
        <pc:grpChg chg="mod">
          <ac:chgData name="Rodriguez, Nicole - DEN" userId="edce7eb7-41d3-4b21-8d93-85b303938bcd" providerId="ADAL" clId="{B53800F5-5A40-456F-B28E-49B2E7614C20}" dt="2026-06-30T16:45:31.051" v="2704" actId="962"/>
          <ac:grpSpMkLst>
            <pc:docMk/>
            <pc:sldMk cId="3707959853" sldId="1457"/>
            <ac:grpSpMk id="46" creationId="{1FFD3F3A-7E6D-4771-EDFA-11479E188BC3}"/>
          </ac:grpSpMkLst>
        </pc:grpChg>
        <pc:picChg chg="mod">
          <ac:chgData name="Rodriguez, Nicole - DEN" userId="edce7eb7-41d3-4b21-8d93-85b303938bcd" providerId="ADAL" clId="{B53800F5-5A40-456F-B28E-49B2E7614C20}" dt="2026-06-30T16:45:26.776" v="2700" actId="962"/>
          <ac:picMkLst>
            <pc:docMk/>
            <pc:sldMk cId="3707959853" sldId="1457"/>
            <ac:picMk id="7" creationId="{6AABC267-D1F0-6A1E-6C6B-55F5519A5DC7}"/>
          </ac:picMkLst>
        </pc:picChg>
        <pc:picChg chg="mod">
          <ac:chgData name="Rodriguez, Nicole - DEN" userId="edce7eb7-41d3-4b21-8d93-85b303938bcd" providerId="ADAL" clId="{B53800F5-5A40-456F-B28E-49B2E7614C20}" dt="2026-06-30T16:45:28.540" v="2702" actId="962"/>
          <ac:picMkLst>
            <pc:docMk/>
            <pc:sldMk cId="3707959853" sldId="1457"/>
            <ac:picMk id="8" creationId="{DB1DC7CB-9BBD-D75E-13A0-79396F75B210}"/>
          </ac:picMkLst>
        </pc:picChg>
        <pc:picChg chg="mod">
          <ac:chgData name="Rodriguez, Nicole - DEN" userId="edce7eb7-41d3-4b21-8d93-85b303938bcd" providerId="ADAL" clId="{B53800F5-5A40-456F-B28E-49B2E7614C20}" dt="2026-06-30T16:45:27.622" v="2701" actId="962"/>
          <ac:picMkLst>
            <pc:docMk/>
            <pc:sldMk cId="3707959853" sldId="1457"/>
            <ac:picMk id="12" creationId="{78B5AE8C-527B-33AD-A180-D260889F0C8F}"/>
          </ac:picMkLst>
        </pc:picChg>
      </pc:sldChg>
      <pc:sldChg chg="modSp add mod ord">
        <pc:chgData name="Rodriguez, Nicole - DEN" userId="edce7eb7-41d3-4b21-8d93-85b303938bcd" providerId="ADAL" clId="{B53800F5-5A40-456F-B28E-49B2E7614C20}" dt="2026-06-30T17:04:02.688" v="3055" actId="13244"/>
        <pc:sldMkLst>
          <pc:docMk/>
          <pc:sldMk cId="3179179081" sldId="1459"/>
        </pc:sldMkLst>
        <pc:spChg chg="mod">
          <ac:chgData name="Rodriguez, Nicole - DEN" userId="edce7eb7-41d3-4b21-8d93-85b303938bcd" providerId="ADAL" clId="{B53800F5-5A40-456F-B28E-49B2E7614C20}" dt="2026-06-30T17:03:42.001" v="3053" actId="13244"/>
          <ac:spMkLst>
            <pc:docMk/>
            <pc:sldMk cId="3179179081" sldId="1459"/>
            <ac:spMk id="5" creationId="{1F4B3352-9227-47DA-5847-62D040D09FFB}"/>
          </ac:spMkLst>
        </pc:spChg>
        <pc:spChg chg="mod">
          <ac:chgData name="Rodriguez, Nicole - DEN" userId="edce7eb7-41d3-4b21-8d93-85b303938bcd" providerId="ADAL" clId="{B53800F5-5A40-456F-B28E-49B2E7614C20}" dt="2026-06-30T17:03:48.797" v="3054" actId="13244"/>
          <ac:spMkLst>
            <pc:docMk/>
            <pc:sldMk cId="3179179081" sldId="1459"/>
            <ac:spMk id="6" creationId="{E90935EC-4483-A585-1BC7-EDAC31FBE5AC}"/>
          </ac:spMkLst>
        </pc:spChg>
        <pc:spChg chg="mod">
          <ac:chgData name="Rodriguez, Nicole - DEN" userId="edce7eb7-41d3-4b21-8d93-85b303938bcd" providerId="ADAL" clId="{B53800F5-5A40-456F-B28E-49B2E7614C20}" dt="2026-06-30T17:03:16.668" v="3050" actId="13244"/>
          <ac:spMkLst>
            <pc:docMk/>
            <pc:sldMk cId="3179179081" sldId="1459"/>
            <ac:spMk id="16" creationId="{67D1BB46-E28B-F31E-C757-3DFE2F19ABD9}"/>
          </ac:spMkLst>
        </pc:spChg>
        <pc:spChg chg="mod">
          <ac:chgData name="Rodriguez, Nicole - DEN" userId="edce7eb7-41d3-4b21-8d93-85b303938bcd" providerId="ADAL" clId="{B53800F5-5A40-456F-B28E-49B2E7614C20}" dt="2026-06-30T17:03:29.422" v="3052" actId="13244"/>
          <ac:spMkLst>
            <pc:docMk/>
            <pc:sldMk cId="3179179081" sldId="1459"/>
            <ac:spMk id="18" creationId="{174B94B7-FA4D-6408-A0F2-08DC68294B86}"/>
          </ac:spMkLst>
        </pc:spChg>
        <pc:spChg chg="mod">
          <ac:chgData name="Rodriguez, Nicole - DEN" userId="edce7eb7-41d3-4b21-8d93-85b303938bcd" providerId="ADAL" clId="{B53800F5-5A40-456F-B28E-49B2E7614C20}" dt="2026-06-30T17:04:02.688" v="3055" actId="13244"/>
          <ac:spMkLst>
            <pc:docMk/>
            <pc:sldMk cId="3179179081" sldId="1459"/>
            <ac:spMk id="26" creationId="{4AACC458-9506-90A6-A78C-3007A962F5EA}"/>
          </ac:spMkLst>
        </pc:spChg>
        <pc:spChg chg="mod">
          <ac:chgData name="Rodriguez, Nicole - DEN" userId="edce7eb7-41d3-4b21-8d93-85b303938bcd" providerId="ADAL" clId="{B53800F5-5A40-456F-B28E-49B2E7614C20}" dt="2026-06-30T17:03:10.473" v="3049" actId="13244"/>
          <ac:spMkLst>
            <pc:docMk/>
            <pc:sldMk cId="3179179081" sldId="1459"/>
            <ac:spMk id="31" creationId="{F57C2066-42E6-F554-47C9-CD5F4ED66A4E}"/>
          </ac:spMkLst>
        </pc:spChg>
        <pc:spChg chg="mod">
          <ac:chgData name="Rodriguez, Nicole - DEN" userId="edce7eb7-41d3-4b21-8d93-85b303938bcd" providerId="ADAL" clId="{B53800F5-5A40-456F-B28E-49B2E7614C20}" dt="2026-06-30T17:03:23.959" v="3051" actId="13244"/>
          <ac:spMkLst>
            <pc:docMk/>
            <pc:sldMk cId="3179179081" sldId="1459"/>
            <ac:spMk id="32" creationId="{16F5C725-5DEE-B403-D581-1AD45E2435F8}"/>
          </ac:spMkLst>
        </pc:spChg>
        <pc:grpChg chg="mod">
          <ac:chgData name="Rodriguez, Nicole - DEN" userId="edce7eb7-41d3-4b21-8d93-85b303938bcd" providerId="ADAL" clId="{B53800F5-5A40-456F-B28E-49B2E7614C20}" dt="2026-06-30T16:45:18.888" v="2689" actId="962"/>
          <ac:grpSpMkLst>
            <pc:docMk/>
            <pc:sldMk cId="3179179081" sldId="1459"/>
            <ac:grpSpMk id="2" creationId="{1E00A7A3-E69B-A559-1A8C-0C02EF0841C6}"/>
          </ac:grpSpMkLst>
        </pc:grpChg>
        <pc:grpChg chg="mod">
          <ac:chgData name="Rodriguez, Nicole - DEN" userId="edce7eb7-41d3-4b21-8d93-85b303938bcd" providerId="ADAL" clId="{B53800F5-5A40-456F-B28E-49B2E7614C20}" dt="2026-06-30T16:45:21.102" v="2693" actId="962"/>
          <ac:grpSpMkLst>
            <pc:docMk/>
            <pc:sldMk cId="3179179081" sldId="1459"/>
            <ac:grpSpMk id="3" creationId="{9A5716A7-8E4A-4F92-1523-2290E546E5BA}"/>
          </ac:grpSpMkLst>
        </pc:grpChg>
        <pc:grpChg chg="mod">
          <ac:chgData name="Rodriguez, Nicole - DEN" userId="edce7eb7-41d3-4b21-8d93-85b303938bcd" providerId="ADAL" clId="{B53800F5-5A40-456F-B28E-49B2E7614C20}" dt="2026-06-30T16:45:22.585" v="2695" actId="962"/>
          <ac:grpSpMkLst>
            <pc:docMk/>
            <pc:sldMk cId="3179179081" sldId="1459"/>
            <ac:grpSpMk id="11" creationId="{CCDE3F13-D3AE-AA52-33D6-FF328B6556EE}"/>
          </ac:grpSpMkLst>
        </pc:grpChg>
        <pc:grpChg chg="mod">
          <ac:chgData name="Rodriguez, Nicole - DEN" userId="edce7eb7-41d3-4b21-8d93-85b303938bcd" providerId="ADAL" clId="{B53800F5-5A40-456F-B28E-49B2E7614C20}" dt="2026-06-30T16:45:18.612" v="2688" actId="962"/>
          <ac:grpSpMkLst>
            <pc:docMk/>
            <pc:sldMk cId="3179179081" sldId="1459"/>
            <ac:grpSpMk id="48" creationId="{24E00556-1C73-E59B-BE29-619BB2799B33}"/>
          </ac:grpSpMkLst>
        </pc:grpChg>
        <pc:grpChg chg="mod">
          <ac:chgData name="Rodriguez, Nicole - DEN" userId="edce7eb7-41d3-4b21-8d93-85b303938bcd" providerId="ADAL" clId="{B53800F5-5A40-456F-B28E-49B2E7614C20}" dt="2026-06-30T16:45:21.876" v="2694" actId="962"/>
          <ac:grpSpMkLst>
            <pc:docMk/>
            <pc:sldMk cId="3179179081" sldId="1459"/>
            <ac:grpSpMk id="55" creationId="{EAC3901D-6CE0-B3AC-326C-D7FA4F338481}"/>
          </ac:grpSpMkLst>
        </pc:grpChg>
        <pc:picChg chg="mod">
          <ac:chgData name="Rodriguez, Nicole - DEN" userId="edce7eb7-41d3-4b21-8d93-85b303938bcd" providerId="ADAL" clId="{B53800F5-5A40-456F-B28E-49B2E7614C20}" dt="2026-06-30T16:45:16.670" v="2685" actId="962"/>
          <ac:picMkLst>
            <pc:docMk/>
            <pc:sldMk cId="3179179081" sldId="1459"/>
            <ac:picMk id="4" creationId="{903F56BF-2C60-CFB1-2F9E-7A4537072F01}"/>
          </ac:picMkLst>
        </pc:picChg>
        <pc:picChg chg="mod">
          <ac:chgData name="Rodriguez, Nicole - DEN" userId="edce7eb7-41d3-4b21-8d93-85b303938bcd" providerId="ADAL" clId="{B53800F5-5A40-456F-B28E-49B2E7614C20}" dt="2026-06-30T16:45:17.178" v="2686" actId="962"/>
          <ac:picMkLst>
            <pc:docMk/>
            <pc:sldMk cId="3179179081" sldId="1459"/>
            <ac:picMk id="7" creationId="{6AABC267-D1F0-6A1E-6C6B-55F5519A5DC7}"/>
          </ac:picMkLst>
        </pc:picChg>
        <pc:picChg chg="mod">
          <ac:chgData name="Rodriguez, Nicole - DEN" userId="edce7eb7-41d3-4b21-8d93-85b303938bcd" providerId="ADAL" clId="{B53800F5-5A40-456F-B28E-49B2E7614C20}" dt="2026-06-30T16:45:17.820" v="2687" actId="962"/>
          <ac:picMkLst>
            <pc:docMk/>
            <pc:sldMk cId="3179179081" sldId="1459"/>
            <ac:picMk id="9" creationId="{4C7F8AFD-AB99-9151-7920-30B5D19FDBC7}"/>
          </ac:picMkLst>
        </pc:picChg>
        <pc:picChg chg="mod">
          <ac:chgData name="Rodriguez, Nicole - DEN" userId="edce7eb7-41d3-4b21-8d93-85b303938bcd" providerId="ADAL" clId="{B53800F5-5A40-456F-B28E-49B2E7614C20}" dt="2026-06-30T16:45:25.093" v="2698" actId="962"/>
          <ac:picMkLst>
            <pc:docMk/>
            <pc:sldMk cId="3179179081" sldId="1459"/>
            <ac:picMk id="14" creationId="{76491ED6-F9B8-CCD7-4507-745C849173F3}"/>
          </ac:picMkLst>
        </pc:picChg>
        <pc:picChg chg="mod">
          <ac:chgData name="Rodriguez, Nicole - DEN" userId="edce7eb7-41d3-4b21-8d93-85b303938bcd" providerId="ADAL" clId="{B53800F5-5A40-456F-B28E-49B2E7614C20}" dt="2026-06-30T16:45:23.416" v="2696" actId="962"/>
          <ac:picMkLst>
            <pc:docMk/>
            <pc:sldMk cId="3179179081" sldId="1459"/>
            <ac:picMk id="15" creationId="{B68B04BE-BA4B-C8A6-0996-28EE28E654E6}"/>
          </ac:picMkLst>
        </pc:picChg>
        <pc:picChg chg="mod">
          <ac:chgData name="Rodriguez, Nicole - DEN" userId="edce7eb7-41d3-4b21-8d93-85b303938bcd" providerId="ADAL" clId="{B53800F5-5A40-456F-B28E-49B2E7614C20}" dt="2026-06-30T16:45:24.435" v="2697" actId="962"/>
          <ac:picMkLst>
            <pc:docMk/>
            <pc:sldMk cId="3179179081" sldId="1459"/>
            <ac:picMk id="22" creationId="{1795DCD7-FE19-E617-AD59-B8DB16E95DBF}"/>
          </ac:picMkLst>
        </pc:picChg>
        <pc:picChg chg="mod">
          <ac:chgData name="Rodriguez, Nicole - DEN" userId="edce7eb7-41d3-4b21-8d93-85b303938bcd" providerId="ADAL" clId="{B53800F5-5A40-456F-B28E-49B2E7614C20}" dt="2026-06-30T16:45:25.846" v="2699" actId="962"/>
          <ac:picMkLst>
            <pc:docMk/>
            <pc:sldMk cId="3179179081" sldId="1459"/>
            <ac:picMk id="23" creationId="{00A34017-DA86-8331-8B70-3EFD1C1D867C}"/>
          </ac:picMkLst>
        </pc:picChg>
        <pc:picChg chg="mod">
          <ac:chgData name="Rodriguez, Nicole - DEN" userId="edce7eb7-41d3-4b21-8d93-85b303938bcd" providerId="ADAL" clId="{B53800F5-5A40-456F-B28E-49B2E7614C20}" dt="2026-06-30T16:45:19.252" v="2690" actId="962"/>
          <ac:picMkLst>
            <pc:docMk/>
            <pc:sldMk cId="3179179081" sldId="1459"/>
            <ac:picMk id="24" creationId="{08A7DAFE-18DF-66EB-6C36-317D00631FF7}"/>
          </ac:picMkLst>
        </pc:picChg>
        <pc:picChg chg="mod">
          <ac:chgData name="Rodriguez, Nicole - DEN" userId="edce7eb7-41d3-4b21-8d93-85b303938bcd" providerId="ADAL" clId="{B53800F5-5A40-456F-B28E-49B2E7614C20}" dt="2026-06-30T16:45:20.044" v="2691" actId="962"/>
          <ac:picMkLst>
            <pc:docMk/>
            <pc:sldMk cId="3179179081" sldId="1459"/>
            <ac:picMk id="30" creationId="{E33E659A-8F84-B992-B2C2-8ABF612224C3}"/>
          </ac:picMkLst>
        </pc:picChg>
        <pc:picChg chg="mod">
          <ac:chgData name="Rodriguez, Nicole - DEN" userId="edce7eb7-41d3-4b21-8d93-85b303938bcd" providerId="ADAL" clId="{B53800F5-5A40-456F-B28E-49B2E7614C20}" dt="2026-06-30T16:45:20.681" v="2692" actId="962"/>
          <ac:picMkLst>
            <pc:docMk/>
            <pc:sldMk cId="3179179081" sldId="1459"/>
            <ac:picMk id="41" creationId="{F457FF66-7810-CECD-E2F9-29BF2BABE99E}"/>
          </ac:picMkLst>
        </pc:picChg>
      </pc:sldChg>
      <pc:sldChg chg="modSp add mod ord">
        <pc:chgData name="Rodriguez, Nicole - DEN" userId="edce7eb7-41d3-4b21-8d93-85b303938bcd" providerId="ADAL" clId="{B53800F5-5A40-456F-B28E-49B2E7614C20}" dt="2026-06-30T16:54:56.887" v="2943" actId="33553"/>
        <pc:sldMkLst>
          <pc:docMk/>
          <pc:sldMk cId="1672934224" sldId="1461"/>
        </pc:sldMkLst>
        <pc:spChg chg="mod">
          <ac:chgData name="Rodriguez, Nicole - DEN" userId="edce7eb7-41d3-4b21-8d93-85b303938bcd" providerId="ADAL" clId="{B53800F5-5A40-456F-B28E-49B2E7614C20}" dt="2026-06-30T16:45:09.234" v="2675" actId="962"/>
          <ac:spMkLst>
            <pc:docMk/>
            <pc:sldMk cId="1672934224" sldId="1461"/>
            <ac:spMk id="2" creationId="{61B1E6F6-0FE4-5681-C87D-6801B1728A97}"/>
          </ac:spMkLst>
        </pc:spChg>
        <pc:spChg chg="mod">
          <ac:chgData name="Rodriguez, Nicole - DEN" userId="edce7eb7-41d3-4b21-8d93-85b303938bcd" providerId="ADAL" clId="{B53800F5-5A40-456F-B28E-49B2E7614C20}" dt="2026-06-30T16:54:56.887" v="2943" actId="33553"/>
          <ac:spMkLst>
            <pc:docMk/>
            <pc:sldMk cId="1672934224" sldId="1461"/>
            <ac:spMk id="14" creationId="{150C5C16-E1BC-F84B-6A5B-3B9B761AB31B}"/>
          </ac:spMkLst>
        </pc:spChg>
        <pc:grpChg chg="mod">
          <ac:chgData name="Rodriguez, Nicole - DEN" userId="edce7eb7-41d3-4b21-8d93-85b303938bcd" providerId="ADAL" clId="{B53800F5-5A40-456F-B28E-49B2E7614C20}" dt="2026-06-30T16:45:11.026" v="2677" actId="962"/>
          <ac:grpSpMkLst>
            <pc:docMk/>
            <pc:sldMk cId="1672934224" sldId="1461"/>
            <ac:grpSpMk id="4" creationId="{AE3E5F00-08BA-3FDC-3812-9A6714DA0716}"/>
          </ac:grpSpMkLst>
        </pc:grpChg>
        <pc:grpChg chg="mod">
          <ac:chgData name="Rodriguez, Nicole - DEN" userId="edce7eb7-41d3-4b21-8d93-85b303938bcd" providerId="ADAL" clId="{B53800F5-5A40-456F-B28E-49B2E7614C20}" dt="2026-06-30T16:45:11.723" v="2678" actId="962"/>
          <ac:grpSpMkLst>
            <pc:docMk/>
            <pc:sldMk cId="1672934224" sldId="1461"/>
            <ac:grpSpMk id="7" creationId="{E23A362F-EE59-D22D-79BC-474B8EDB49C0}"/>
          </ac:grpSpMkLst>
        </pc:grpChg>
        <pc:grpChg chg="mod">
          <ac:chgData name="Rodriguez, Nicole - DEN" userId="edce7eb7-41d3-4b21-8d93-85b303938bcd" providerId="ADAL" clId="{B53800F5-5A40-456F-B28E-49B2E7614C20}" dt="2026-06-30T16:45:12.275" v="2679" actId="962"/>
          <ac:grpSpMkLst>
            <pc:docMk/>
            <pc:sldMk cId="1672934224" sldId="1461"/>
            <ac:grpSpMk id="10" creationId="{B7167A33-0D50-3A15-5FDD-17F7563224DF}"/>
          </ac:grpSpMkLst>
        </pc:grpChg>
        <pc:grpChg chg="mod">
          <ac:chgData name="Rodriguez, Nicole - DEN" userId="edce7eb7-41d3-4b21-8d93-85b303938bcd" providerId="ADAL" clId="{B53800F5-5A40-456F-B28E-49B2E7614C20}" dt="2026-06-30T16:45:13.837" v="2682" actId="962"/>
          <ac:grpSpMkLst>
            <pc:docMk/>
            <pc:sldMk cId="1672934224" sldId="1461"/>
            <ac:grpSpMk id="34" creationId="{4456CBB7-9357-2982-A008-6326F91FF18E}"/>
          </ac:grpSpMkLst>
        </pc:grpChg>
        <pc:grpChg chg="mod">
          <ac:chgData name="Rodriguez, Nicole - DEN" userId="edce7eb7-41d3-4b21-8d93-85b303938bcd" providerId="ADAL" clId="{B53800F5-5A40-456F-B28E-49B2E7614C20}" dt="2026-06-30T16:45:12.957" v="2680" actId="962"/>
          <ac:grpSpMkLst>
            <pc:docMk/>
            <pc:sldMk cId="1672934224" sldId="1461"/>
            <ac:grpSpMk id="42" creationId="{F1A5CCF3-48B1-4DE5-D49C-8A7E4F984EF1}"/>
          </ac:grpSpMkLst>
        </pc:grpChg>
        <pc:grpChg chg="mod">
          <ac:chgData name="Rodriguez, Nicole - DEN" userId="edce7eb7-41d3-4b21-8d93-85b303938bcd" providerId="ADAL" clId="{B53800F5-5A40-456F-B28E-49B2E7614C20}" dt="2026-06-30T16:45:13.537" v="2681" actId="962"/>
          <ac:grpSpMkLst>
            <pc:docMk/>
            <pc:sldMk cId="1672934224" sldId="1461"/>
            <ac:grpSpMk id="43" creationId="{2E7F2C35-10E1-9992-6CB9-5AF44582E31E}"/>
          </ac:grpSpMkLst>
        </pc:grpChg>
        <pc:grpChg chg="mod">
          <ac:chgData name="Rodriguez, Nicole - DEN" userId="edce7eb7-41d3-4b21-8d93-85b303938bcd" providerId="ADAL" clId="{B53800F5-5A40-456F-B28E-49B2E7614C20}" dt="2026-06-30T16:45:15.409" v="2684" actId="962"/>
          <ac:grpSpMkLst>
            <pc:docMk/>
            <pc:sldMk cId="1672934224" sldId="1461"/>
            <ac:grpSpMk id="44" creationId="{36E6A1B8-9D9F-FF4F-82F8-758FE03435C5}"/>
          </ac:grpSpMkLst>
        </pc:grpChg>
        <pc:grpChg chg="mod">
          <ac:chgData name="Rodriguez, Nicole - DEN" userId="edce7eb7-41d3-4b21-8d93-85b303938bcd" providerId="ADAL" clId="{B53800F5-5A40-456F-B28E-49B2E7614C20}" dt="2026-06-30T16:45:14.817" v="2683" actId="962"/>
          <ac:grpSpMkLst>
            <pc:docMk/>
            <pc:sldMk cId="1672934224" sldId="1461"/>
            <ac:grpSpMk id="45" creationId="{071A4D12-AAB1-EF29-8F5E-D927DF81D3BE}"/>
          </ac:grpSpMkLst>
        </pc:grpChg>
        <pc:picChg chg="mod">
          <ac:chgData name="Rodriguez, Nicole - DEN" userId="edce7eb7-41d3-4b21-8d93-85b303938bcd" providerId="ADAL" clId="{B53800F5-5A40-456F-B28E-49B2E7614C20}" dt="2026-06-30T16:45:10.480" v="2676" actId="962"/>
          <ac:picMkLst>
            <pc:docMk/>
            <pc:sldMk cId="1672934224" sldId="1461"/>
            <ac:picMk id="3" creationId="{C633167F-EF4E-004C-F420-884DAB5DB9CD}"/>
          </ac:picMkLst>
        </pc:picChg>
        <pc:picChg chg="mod">
          <ac:chgData name="Rodriguez, Nicole - DEN" userId="edce7eb7-41d3-4b21-8d93-85b303938bcd" providerId="ADAL" clId="{B53800F5-5A40-456F-B28E-49B2E7614C20}" dt="2026-06-30T16:45:08.076" v="2674" actId="962"/>
          <ac:picMkLst>
            <pc:docMk/>
            <pc:sldMk cId="1672934224" sldId="1461"/>
            <ac:picMk id="37" creationId="{4AF6C5D9-941B-7EB1-DD96-68D3171267EB}"/>
          </ac:picMkLst>
        </pc:picChg>
      </pc:sldChg>
      <pc:sldChg chg="modSp add mod ord">
        <pc:chgData name="Rodriguez, Nicole - DEN" userId="edce7eb7-41d3-4b21-8d93-85b303938bcd" providerId="ADAL" clId="{B53800F5-5A40-456F-B28E-49B2E7614C20}" dt="2026-06-30T17:04:27.569" v="3057" actId="13244"/>
        <pc:sldMkLst>
          <pc:docMk/>
          <pc:sldMk cId="3207721279" sldId="1462"/>
        </pc:sldMkLst>
        <pc:spChg chg="mod">
          <ac:chgData name="Rodriguez, Nicole - DEN" userId="edce7eb7-41d3-4b21-8d93-85b303938bcd" providerId="ADAL" clId="{B53800F5-5A40-456F-B28E-49B2E7614C20}" dt="2026-06-30T17:04:24.695" v="3056" actId="13244"/>
          <ac:spMkLst>
            <pc:docMk/>
            <pc:sldMk cId="3207721279" sldId="1462"/>
            <ac:spMk id="2" creationId="{FF08A6CC-2B72-9C28-A9F3-876D609EACCF}"/>
          </ac:spMkLst>
        </pc:spChg>
        <pc:spChg chg="mod">
          <ac:chgData name="Rodriguez, Nicole - DEN" userId="edce7eb7-41d3-4b21-8d93-85b303938bcd" providerId="ADAL" clId="{B53800F5-5A40-456F-B28E-49B2E7614C20}" dt="2026-06-30T17:04:27.569" v="3057" actId="13244"/>
          <ac:spMkLst>
            <pc:docMk/>
            <pc:sldMk cId="3207721279" sldId="1462"/>
            <ac:spMk id="3" creationId="{DE9E16A4-C76D-880F-92CF-B7DD74A963AC}"/>
          </ac:spMkLst>
        </pc:spChg>
        <pc:spChg chg="mod">
          <ac:chgData name="Rodriguez, Nicole - DEN" userId="edce7eb7-41d3-4b21-8d93-85b303938bcd" providerId="ADAL" clId="{B53800F5-5A40-456F-B28E-49B2E7614C20}" dt="2026-06-30T16:45:34.459" v="2709" actId="962"/>
          <ac:spMkLst>
            <pc:docMk/>
            <pc:sldMk cId="3207721279" sldId="1462"/>
            <ac:spMk id="11" creationId="{D43B74F8-9A4D-6C5F-8329-8C3223E4803A}"/>
          </ac:spMkLst>
        </pc:spChg>
        <pc:spChg chg="mod">
          <ac:chgData name="Rodriguez, Nicole - DEN" userId="edce7eb7-41d3-4b21-8d93-85b303938bcd" providerId="ADAL" clId="{B53800F5-5A40-456F-B28E-49B2E7614C20}" dt="2026-06-30T16:45:35.038" v="2710" actId="962"/>
          <ac:spMkLst>
            <pc:docMk/>
            <pc:sldMk cId="3207721279" sldId="1462"/>
            <ac:spMk id="16" creationId="{CFD646F9-9140-1EB7-4896-DDDBD078EF3E}"/>
          </ac:spMkLst>
        </pc:spChg>
        <pc:spChg chg="mod">
          <ac:chgData name="Rodriguez, Nicole - DEN" userId="edce7eb7-41d3-4b21-8d93-85b303938bcd" providerId="ADAL" clId="{B53800F5-5A40-456F-B28E-49B2E7614C20}" dt="2026-06-30T16:45:35.502" v="2711" actId="962"/>
          <ac:spMkLst>
            <pc:docMk/>
            <pc:sldMk cId="3207721279" sldId="1462"/>
            <ac:spMk id="22" creationId="{1A3EDF0A-4735-9107-C860-FA06EB291316}"/>
          </ac:spMkLst>
        </pc:spChg>
        <pc:spChg chg="mod">
          <ac:chgData name="Rodriguez, Nicole - DEN" userId="edce7eb7-41d3-4b21-8d93-85b303938bcd" providerId="ADAL" clId="{B53800F5-5A40-456F-B28E-49B2E7614C20}" dt="2026-06-30T16:45:35.915" v="2712" actId="962"/>
          <ac:spMkLst>
            <pc:docMk/>
            <pc:sldMk cId="3207721279" sldId="1462"/>
            <ac:spMk id="26" creationId="{10138685-0D7C-0A02-827F-1BC40737B360}"/>
          </ac:spMkLst>
        </pc:spChg>
        <pc:spChg chg="mod">
          <ac:chgData name="Rodriguez, Nicole - DEN" userId="edce7eb7-41d3-4b21-8d93-85b303938bcd" providerId="ADAL" clId="{B53800F5-5A40-456F-B28E-49B2E7614C20}" dt="2026-06-30T16:45:36.215" v="2713" actId="962"/>
          <ac:spMkLst>
            <pc:docMk/>
            <pc:sldMk cId="3207721279" sldId="1462"/>
            <ac:spMk id="27" creationId="{2CAE0394-F6F1-489D-4705-13BCD6674FBD}"/>
          </ac:spMkLst>
        </pc:spChg>
        <pc:spChg chg="mod">
          <ac:chgData name="Rodriguez, Nicole - DEN" userId="edce7eb7-41d3-4b21-8d93-85b303938bcd" providerId="ADAL" clId="{B53800F5-5A40-456F-B28E-49B2E7614C20}" dt="2026-06-30T16:45:36.511" v="2714" actId="962"/>
          <ac:spMkLst>
            <pc:docMk/>
            <pc:sldMk cId="3207721279" sldId="1462"/>
            <ac:spMk id="35" creationId="{7F046959-BB2A-3CE3-7800-D7B441A22A4B}"/>
          </ac:spMkLst>
        </pc:spChg>
        <pc:spChg chg="mod">
          <ac:chgData name="Rodriguez, Nicole - DEN" userId="edce7eb7-41d3-4b21-8d93-85b303938bcd" providerId="ADAL" clId="{B53800F5-5A40-456F-B28E-49B2E7614C20}" dt="2026-06-30T16:45:36.764" v="2715" actId="962"/>
          <ac:spMkLst>
            <pc:docMk/>
            <pc:sldMk cId="3207721279" sldId="1462"/>
            <ac:spMk id="36" creationId="{1BA79B75-1DCC-FFBD-2452-C17848D365CB}"/>
          </ac:spMkLst>
        </pc:spChg>
        <pc:spChg chg="mod">
          <ac:chgData name="Rodriguez, Nicole - DEN" userId="edce7eb7-41d3-4b21-8d93-85b303938bcd" providerId="ADAL" clId="{B53800F5-5A40-456F-B28E-49B2E7614C20}" dt="2026-06-30T16:45:37.023" v="2716" actId="962"/>
          <ac:spMkLst>
            <pc:docMk/>
            <pc:sldMk cId="3207721279" sldId="1462"/>
            <ac:spMk id="39" creationId="{8B6B6628-9FC7-45AC-74B7-43FAF28D0C74}"/>
          </ac:spMkLst>
        </pc:spChg>
        <pc:picChg chg="mod">
          <ac:chgData name="Rodriguez, Nicole - DEN" userId="edce7eb7-41d3-4b21-8d93-85b303938bcd" providerId="ADAL" clId="{B53800F5-5A40-456F-B28E-49B2E7614C20}" dt="2026-06-30T16:45:33.157" v="2707" actId="962"/>
          <ac:picMkLst>
            <pc:docMk/>
            <pc:sldMk cId="3207721279" sldId="1462"/>
            <ac:picMk id="7" creationId="{6AABC267-D1F0-6A1E-6C6B-55F5519A5DC7}"/>
          </ac:picMkLst>
        </pc:picChg>
        <pc:picChg chg="mod">
          <ac:chgData name="Rodriguez, Nicole - DEN" userId="edce7eb7-41d3-4b21-8d93-85b303938bcd" providerId="ADAL" clId="{B53800F5-5A40-456F-B28E-49B2E7614C20}" dt="2026-06-30T16:45:33.944" v="2708" actId="962"/>
          <ac:picMkLst>
            <pc:docMk/>
            <pc:sldMk cId="3207721279" sldId="1462"/>
            <ac:picMk id="12" creationId="{78B5AE8C-527B-33AD-A180-D260889F0C8F}"/>
          </ac:picMkLst>
        </pc:picChg>
      </pc:sldChg>
      <pc:sldChg chg="modSp mod">
        <pc:chgData name="Rodriguez, Nicole - DEN" userId="edce7eb7-41d3-4b21-8d93-85b303938bcd" providerId="ADAL" clId="{B53800F5-5A40-456F-B28E-49B2E7614C20}" dt="2026-06-18T18:46:59.109" v="2538" actId="20577"/>
        <pc:sldMkLst>
          <pc:docMk/>
          <pc:sldMk cId="1363623318" sldId="11137"/>
        </pc:sldMkLst>
        <pc:spChg chg="mod">
          <ac:chgData name="Rodriguez, Nicole - DEN" userId="edce7eb7-41d3-4b21-8d93-85b303938bcd" providerId="ADAL" clId="{B53800F5-5A40-456F-B28E-49B2E7614C20}" dt="2026-06-18T18:46:59.109" v="2538" actId="20577"/>
          <ac:spMkLst>
            <pc:docMk/>
            <pc:sldMk cId="1363623318" sldId="11137"/>
            <ac:spMk id="9" creationId="{33E76785-83AF-EDB4-F909-25B4EBEBB89B}"/>
          </ac:spMkLst>
        </pc:spChg>
      </pc:sldChg>
      <pc:sldChg chg="modSp add mod">
        <pc:chgData name="Rodriguez, Nicole - DEN" userId="edce7eb7-41d3-4b21-8d93-85b303938bcd" providerId="ADAL" clId="{B53800F5-5A40-456F-B28E-49B2E7614C20}" dt="2026-06-30T16:41:22.486" v="2618" actId="207"/>
        <pc:sldMkLst>
          <pc:docMk/>
          <pc:sldMk cId="2923033860" sldId="104948"/>
        </pc:sldMkLst>
        <pc:graphicFrameChg chg="mod modGraphic">
          <ac:chgData name="Rodriguez, Nicole - DEN" userId="edce7eb7-41d3-4b21-8d93-85b303938bcd" providerId="ADAL" clId="{B53800F5-5A40-456F-B28E-49B2E7614C20}" dt="2026-06-30T16:41:22.486" v="2618" actId="207"/>
          <ac:graphicFrameMkLst>
            <pc:docMk/>
            <pc:sldMk cId="2923033860" sldId="104948"/>
            <ac:graphicFrameMk id="3" creationId="{638EE637-FD85-7FF1-7550-33F4B2EAE905}"/>
          </ac:graphicFrameMkLst>
        </pc:graphicFrameChg>
      </pc:sldChg>
      <pc:sldChg chg="modSp add del mod">
        <pc:chgData name="Rodriguez, Nicole - DEN" userId="edce7eb7-41d3-4b21-8d93-85b303938bcd" providerId="ADAL" clId="{B53800F5-5A40-456F-B28E-49B2E7614C20}" dt="2026-07-10T22:24:58.022" v="3191" actId="962"/>
        <pc:sldMkLst>
          <pc:docMk/>
          <pc:sldMk cId="1053866862" sldId="105045"/>
        </pc:sldMkLst>
        <pc:spChg chg="mod">
          <ac:chgData name="Rodriguez, Nicole - DEN" userId="edce7eb7-41d3-4b21-8d93-85b303938bcd" providerId="ADAL" clId="{B53800F5-5A40-456F-B28E-49B2E7614C20}" dt="2026-06-30T16:52:27.854" v="2830" actId="962"/>
          <ac:spMkLst>
            <pc:docMk/>
            <pc:sldMk cId="1053866862" sldId="105045"/>
            <ac:spMk id="3" creationId="{AB95EC35-790F-58B1-DE94-A2696C31BCD7}"/>
          </ac:spMkLst>
        </pc:spChg>
        <pc:spChg chg="mod ord">
          <ac:chgData name="Rodriguez, Nicole - DEN" userId="edce7eb7-41d3-4b21-8d93-85b303938bcd" providerId="ADAL" clId="{B53800F5-5A40-456F-B28E-49B2E7614C20}" dt="2026-07-10T22:24:44.255" v="3188" actId="13244"/>
          <ac:spMkLst>
            <pc:docMk/>
            <pc:sldMk cId="1053866862" sldId="105045"/>
            <ac:spMk id="5" creationId="{F255F36B-3363-4EA5-7F8A-8127831E77CD}"/>
          </ac:spMkLst>
        </pc:spChg>
        <pc:spChg chg="ord">
          <ac:chgData name="Rodriguez, Nicole - DEN" userId="edce7eb7-41d3-4b21-8d93-85b303938bcd" providerId="ADAL" clId="{B53800F5-5A40-456F-B28E-49B2E7614C20}" dt="2026-07-10T22:24:53.825" v="3190" actId="13244"/>
          <ac:spMkLst>
            <pc:docMk/>
            <pc:sldMk cId="1053866862" sldId="105045"/>
            <ac:spMk id="13" creationId="{FBD0D999-A70E-66DD-8A0D-6FA59F1A38BA}"/>
          </ac:spMkLst>
        </pc:spChg>
        <pc:spChg chg="mod">
          <ac:chgData name="Rodriguez, Nicole - DEN" userId="edce7eb7-41d3-4b21-8d93-85b303938bcd" providerId="ADAL" clId="{B53800F5-5A40-456F-B28E-49B2E7614C20}" dt="2026-06-30T16:52:28.432" v="2831" actId="962"/>
          <ac:spMkLst>
            <pc:docMk/>
            <pc:sldMk cId="1053866862" sldId="105045"/>
            <ac:spMk id="35" creationId="{2E81108C-CA5C-C7A7-AAB8-67604EB5F560}"/>
          </ac:spMkLst>
        </pc:spChg>
        <pc:spChg chg="mod">
          <ac:chgData name="Rodriguez, Nicole - DEN" userId="edce7eb7-41d3-4b21-8d93-85b303938bcd" providerId="ADAL" clId="{B53800F5-5A40-456F-B28E-49B2E7614C20}" dt="2026-07-10T22:24:23.216" v="3183" actId="962"/>
          <ac:spMkLst>
            <pc:docMk/>
            <pc:sldMk cId="1053866862" sldId="105045"/>
            <ac:spMk id="36" creationId="{4A7AE792-B68D-FF7C-66E6-814A7759DFB8}"/>
          </ac:spMkLst>
        </pc:spChg>
        <pc:spChg chg="mod">
          <ac:chgData name="Rodriguez, Nicole - DEN" userId="edce7eb7-41d3-4b21-8d93-85b303938bcd" providerId="ADAL" clId="{B53800F5-5A40-456F-B28E-49B2E7614C20}" dt="2026-06-30T16:52:29.003" v="2832" actId="962"/>
          <ac:spMkLst>
            <pc:docMk/>
            <pc:sldMk cId="1053866862" sldId="105045"/>
            <ac:spMk id="47" creationId="{F4816053-7332-A008-583E-313F0C0641A9}"/>
          </ac:spMkLst>
        </pc:spChg>
        <pc:spChg chg="mod">
          <ac:chgData name="Rodriguez, Nicole - DEN" userId="edce7eb7-41d3-4b21-8d93-85b303938bcd" providerId="ADAL" clId="{B53800F5-5A40-456F-B28E-49B2E7614C20}" dt="2026-06-30T16:52:29.599" v="2833" actId="962"/>
          <ac:spMkLst>
            <pc:docMk/>
            <pc:sldMk cId="1053866862" sldId="105045"/>
            <ac:spMk id="49" creationId="{A6820770-D71B-05A3-777E-8F88E9FCE66E}"/>
          </ac:spMkLst>
        </pc:spChg>
        <pc:spChg chg="mod">
          <ac:chgData name="Rodriguez, Nicole - DEN" userId="edce7eb7-41d3-4b21-8d93-85b303938bcd" providerId="ADAL" clId="{B53800F5-5A40-456F-B28E-49B2E7614C20}" dt="2026-06-30T16:52:30.143" v="2834" actId="962"/>
          <ac:spMkLst>
            <pc:docMk/>
            <pc:sldMk cId="1053866862" sldId="105045"/>
            <ac:spMk id="51" creationId="{38FB0A88-5CC6-7B92-AE21-8AFF0F2A3C68}"/>
          </ac:spMkLst>
        </pc:spChg>
        <pc:spChg chg="mod">
          <ac:chgData name="Rodriguez, Nicole - DEN" userId="edce7eb7-41d3-4b21-8d93-85b303938bcd" providerId="ADAL" clId="{B53800F5-5A40-456F-B28E-49B2E7614C20}" dt="2026-06-30T16:52:30.771" v="2835" actId="962"/>
          <ac:spMkLst>
            <pc:docMk/>
            <pc:sldMk cId="1053866862" sldId="105045"/>
            <ac:spMk id="53" creationId="{24E801DE-28A0-B3C5-A02C-F53E07878A18}"/>
          </ac:spMkLst>
        </pc:spChg>
        <pc:spChg chg="mod">
          <ac:chgData name="Rodriguez, Nicole - DEN" userId="edce7eb7-41d3-4b21-8d93-85b303938bcd" providerId="ADAL" clId="{B53800F5-5A40-456F-B28E-49B2E7614C20}" dt="2026-07-10T22:24:28.860" v="3184" actId="962"/>
          <ac:spMkLst>
            <pc:docMk/>
            <pc:sldMk cId="1053866862" sldId="105045"/>
            <ac:spMk id="55" creationId="{B912E768-3405-A665-D55E-27F2197A40BA}"/>
          </ac:spMkLst>
        </pc:spChg>
        <pc:spChg chg="mod">
          <ac:chgData name="Rodriguez, Nicole - DEN" userId="edce7eb7-41d3-4b21-8d93-85b303938bcd" providerId="ADAL" clId="{B53800F5-5A40-456F-B28E-49B2E7614C20}" dt="2026-07-10T22:24:35.541" v="3185" actId="962"/>
          <ac:spMkLst>
            <pc:docMk/>
            <pc:sldMk cId="1053866862" sldId="105045"/>
            <ac:spMk id="57" creationId="{39BE99BB-23F0-AB63-1FB0-70524F243043}"/>
          </ac:spMkLst>
        </pc:spChg>
        <pc:spChg chg="mod">
          <ac:chgData name="Rodriguez, Nicole - DEN" userId="edce7eb7-41d3-4b21-8d93-85b303938bcd" providerId="ADAL" clId="{B53800F5-5A40-456F-B28E-49B2E7614C20}" dt="2026-07-10T22:24:37.934" v="3186" actId="962"/>
          <ac:spMkLst>
            <pc:docMk/>
            <pc:sldMk cId="1053866862" sldId="105045"/>
            <ac:spMk id="59" creationId="{D257F552-4208-97C4-6115-B9C515C53CF3}"/>
          </ac:spMkLst>
        </pc:spChg>
        <pc:spChg chg="mod">
          <ac:chgData name="Rodriguez, Nicole - DEN" userId="edce7eb7-41d3-4b21-8d93-85b303938bcd" providerId="ADAL" clId="{B53800F5-5A40-456F-B28E-49B2E7614C20}" dt="2026-07-10T22:24:40.446" v="3187" actId="962"/>
          <ac:spMkLst>
            <pc:docMk/>
            <pc:sldMk cId="1053866862" sldId="105045"/>
            <ac:spMk id="61" creationId="{9D903CD7-02D7-D44D-FBF2-2E322D5AE6CC}"/>
          </ac:spMkLst>
        </pc:spChg>
        <pc:picChg chg="mod">
          <ac:chgData name="Rodriguez, Nicole - DEN" userId="edce7eb7-41d3-4b21-8d93-85b303938bcd" providerId="ADAL" clId="{B53800F5-5A40-456F-B28E-49B2E7614C20}" dt="2026-07-10T22:23:43.851" v="3180" actId="962"/>
          <ac:picMkLst>
            <pc:docMk/>
            <pc:sldMk cId="1053866862" sldId="105045"/>
            <ac:picMk id="4" creationId="{57E41B2F-6639-8FF2-CBD3-A8E9C6C76BCC}"/>
          </ac:picMkLst>
        </pc:picChg>
        <pc:picChg chg="mod">
          <ac:chgData name="Rodriguez, Nicole - DEN" userId="edce7eb7-41d3-4b21-8d93-85b303938bcd" providerId="ADAL" clId="{B53800F5-5A40-456F-B28E-49B2E7614C20}" dt="2026-06-30T16:52:32.386" v="2836" actId="962"/>
          <ac:picMkLst>
            <pc:docMk/>
            <pc:sldMk cId="1053866862" sldId="105045"/>
            <ac:picMk id="6" creationId="{8F471F0A-8693-6714-CA5E-84CBBD562879}"/>
          </ac:picMkLst>
        </pc:picChg>
        <pc:picChg chg="mod">
          <ac:chgData name="Rodriguez, Nicole - DEN" userId="edce7eb7-41d3-4b21-8d93-85b303938bcd" providerId="ADAL" clId="{B53800F5-5A40-456F-B28E-49B2E7614C20}" dt="2026-07-10T22:24:46.864" v="3189" actId="962"/>
          <ac:picMkLst>
            <pc:docMk/>
            <pc:sldMk cId="1053866862" sldId="105045"/>
            <ac:picMk id="7" creationId="{D783F96C-885C-6789-5CE9-A1DB95EB7A99}"/>
          </ac:picMkLst>
        </pc:picChg>
        <pc:picChg chg="mod">
          <ac:chgData name="Rodriguez, Nicole - DEN" userId="edce7eb7-41d3-4b21-8d93-85b303938bcd" providerId="ADAL" clId="{B53800F5-5A40-456F-B28E-49B2E7614C20}" dt="2026-06-30T16:52:43.581" v="2838" actId="962"/>
          <ac:picMkLst>
            <pc:docMk/>
            <pc:sldMk cId="1053866862" sldId="105045"/>
            <ac:picMk id="9" creationId="{81BE4BC9-1DC5-C17E-1D4A-B39C2748C60C}"/>
          </ac:picMkLst>
        </pc:picChg>
        <pc:picChg chg="mod">
          <ac:chgData name="Rodriguez, Nicole - DEN" userId="edce7eb7-41d3-4b21-8d93-85b303938bcd" providerId="ADAL" clId="{B53800F5-5A40-456F-B28E-49B2E7614C20}" dt="2026-06-30T16:52:45.420" v="2839" actId="962"/>
          <ac:picMkLst>
            <pc:docMk/>
            <pc:sldMk cId="1053866862" sldId="105045"/>
            <ac:picMk id="11" creationId="{17F54495-5FE2-04CC-5AD6-F733257BD91C}"/>
          </ac:picMkLst>
        </pc:picChg>
        <pc:picChg chg="mod">
          <ac:chgData name="Rodriguez, Nicole - DEN" userId="edce7eb7-41d3-4b21-8d93-85b303938bcd" providerId="ADAL" clId="{B53800F5-5A40-456F-B28E-49B2E7614C20}" dt="2026-06-30T16:52:46.995" v="2840" actId="962"/>
          <ac:picMkLst>
            <pc:docMk/>
            <pc:sldMk cId="1053866862" sldId="105045"/>
            <ac:picMk id="14" creationId="{F64F1BED-D7E1-CD45-9013-F961EAD1C211}"/>
          </ac:picMkLst>
        </pc:picChg>
        <pc:picChg chg="mod ord">
          <ac:chgData name="Rodriguez, Nicole - DEN" userId="edce7eb7-41d3-4b21-8d93-85b303938bcd" providerId="ADAL" clId="{B53800F5-5A40-456F-B28E-49B2E7614C20}" dt="2026-07-10T22:24:58.022" v="3191" actId="962"/>
          <ac:picMkLst>
            <pc:docMk/>
            <pc:sldMk cId="1053866862" sldId="105045"/>
            <ac:picMk id="18" creationId="{42E9DADC-1DA5-FE66-FC47-2FB0FC942B45}"/>
          </ac:picMkLst>
        </pc:picChg>
      </pc:sldChg>
      <pc:sldChg chg="modSp add del mod">
        <pc:chgData name="Rodriguez, Nicole - DEN" userId="edce7eb7-41d3-4b21-8d93-85b303938bcd" providerId="ADAL" clId="{B53800F5-5A40-456F-B28E-49B2E7614C20}" dt="2026-07-10T22:27:52.647" v="3211" actId="13244"/>
        <pc:sldMkLst>
          <pc:docMk/>
          <pc:sldMk cId="2623864231" sldId="105050"/>
        </pc:sldMkLst>
        <pc:spChg chg="mod">
          <ac:chgData name="Rodriguez, Nicole - DEN" userId="edce7eb7-41d3-4b21-8d93-85b303938bcd" providerId="ADAL" clId="{B53800F5-5A40-456F-B28E-49B2E7614C20}" dt="2026-06-30T16:52:48.673" v="2841" actId="962"/>
          <ac:spMkLst>
            <pc:docMk/>
            <pc:sldMk cId="2623864231" sldId="105050"/>
            <ac:spMk id="7" creationId="{C94EE490-B342-8CDA-6253-C7FD14CE15DC}"/>
          </ac:spMkLst>
        </pc:spChg>
        <pc:spChg chg="mod">
          <ac:chgData name="Rodriguez, Nicole - DEN" userId="edce7eb7-41d3-4b21-8d93-85b303938bcd" providerId="ADAL" clId="{B53800F5-5A40-456F-B28E-49B2E7614C20}" dt="2026-07-10T22:25:05.823" v="3192" actId="962"/>
          <ac:spMkLst>
            <pc:docMk/>
            <pc:sldMk cId="2623864231" sldId="105050"/>
            <ac:spMk id="8" creationId="{8AF749DD-7623-2EF7-4632-48D1BFF52455}"/>
          </ac:spMkLst>
        </pc:spChg>
        <pc:spChg chg="ord">
          <ac:chgData name="Rodriguez, Nicole - DEN" userId="edce7eb7-41d3-4b21-8d93-85b303938bcd" providerId="ADAL" clId="{B53800F5-5A40-456F-B28E-49B2E7614C20}" dt="2026-07-10T22:25:09.824" v="3193" actId="13244"/>
          <ac:spMkLst>
            <pc:docMk/>
            <pc:sldMk cId="2623864231" sldId="105050"/>
            <ac:spMk id="16" creationId="{147ADC33-0C12-1949-B847-06FBCDB6F9FD}"/>
          </ac:spMkLst>
        </pc:spChg>
        <pc:spChg chg="ord">
          <ac:chgData name="Rodriguez, Nicole - DEN" userId="edce7eb7-41d3-4b21-8d93-85b303938bcd" providerId="ADAL" clId="{B53800F5-5A40-456F-B28E-49B2E7614C20}" dt="2026-07-10T22:27:52.647" v="3211" actId="13244"/>
          <ac:spMkLst>
            <pc:docMk/>
            <pc:sldMk cId="2623864231" sldId="105050"/>
            <ac:spMk id="29" creationId="{A1C7607E-29D9-E227-25A2-3C2F300B0EC0}"/>
          </ac:spMkLst>
        </pc:spChg>
        <pc:spChg chg="mod">
          <ac:chgData name="Rodriguez, Nicole - DEN" userId="edce7eb7-41d3-4b21-8d93-85b303938bcd" providerId="ADAL" clId="{B53800F5-5A40-456F-B28E-49B2E7614C20}" dt="2026-06-30T16:53:00.115" v="2845" actId="962"/>
          <ac:spMkLst>
            <pc:docMk/>
            <pc:sldMk cId="2623864231" sldId="105050"/>
            <ac:spMk id="31" creationId="{02B776B4-49A4-12EE-AB1D-4B425E90AC84}"/>
          </ac:spMkLst>
        </pc:spChg>
        <pc:spChg chg="ord">
          <ac:chgData name="Rodriguez, Nicole - DEN" userId="edce7eb7-41d3-4b21-8d93-85b303938bcd" providerId="ADAL" clId="{B53800F5-5A40-456F-B28E-49B2E7614C20}" dt="2026-07-10T22:25:24.996" v="3195" actId="13244"/>
          <ac:spMkLst>
            <pc:docMk/>
            <pc:sldMk cId="2623864231" sldId="105050"/>
            <ac:spMk id="34" creationId="{B6793947-AF1C-0F2A-1B84-75708E453590}"/>
          </ac:spMkLst>
        </pc:spChg>
        <pc:spChg chg="mod">
          <ac:chgData name="Rodriguez, Nicole - DEN" userId="edce7eb7-41d3-4b21-8d93-85b303938bcd" providerId="ADAL" clId="{B53800F5-5A40-456F-B28E-49B2E7614C20}" dt="2026-07-10T22:25:33.161" v="3196" actId="962"/>
          <ac:spMkLst>
            <pc:docMk/>
            <pc:sldMk cId="2623864231" sldId="105050"/>
            <ac:spMk id="38" creationId="{52012F31-77D9-9D6D-1A4A-CF0362EE9EF9}"/>
          </ac:spMkLst>
        </pc:spChg>
        <pc:spChg chg="mod">
          <ac:chgData name="Rodriguez, Nicole - DEN" userId="edce7eb7-41d3-4b21-8d93-85b303938bcd" providerId="ADAL" clId="{B53800F5-5A40-456F-B28E-49B2E7614C20}" dt="2026-06-30T16:52:49.349" v="2842" actId="962"/>
          <ac:spMkLst>
            <pc:docMk/>
            <pc:sldMk cId="2623864231" sldId="105050"/>
            <ac:spMk id="41" creationId="{D5149897-32F1-2D5C-92CB-28E8055F9FFA}"/>
          </ac:spMkLst>
        </pc:spChg>
        <pc:picChg chg="mod">
          <ac:chgData name="Rodriguez, Nicole - DEN" userId="edce7eb7-41d3-4b21-8d93-85b303938bcd" providerId="ADAL" clId="{B53800F5-5A40-456F-B28E-49B2E7614C20}" dt="2026-06-30T16:52:58.196" v="2844" actId="962"/>
          <ac:picMkLst>
            <pc:docMk/>
            <pc:sldMk cId="2623864231" sldId="105050"/>
            <ac:picMk id="19" creationId="{D7D108B5-85E4-CC7B-D18A-1EE319BA05C1}"/>
          </ac:picMkLst>
        </pc:picChg>
        <pc:picChg chg="mod">
          <ac:chgData name="Rodriguez, Nicole - DEN" userId="edce7eb7-41d3-4b21-8d93-85b303938bcd" providerId="ADAL" clId="{B53800F5-5A40-456F-B28E-49B2E7614C20}" dt="2026-07-10T22:25:17.505" v="3194" actId="962"/>
          <ac:picMkLst>
            <pc:docMk/>
            <pc:sldMk cId="2623864231" sldId="105050"/>
            <ac:picMk id="27" creationId="{032CE9EA-5BDD-A4AB-6BF9-67549998ECC8}"/>
          </ac:picMkLst>
        </pc:picChg>
        <pc:picChg chg="mod ord">
          <ac:chgData name="Rodriguez, Nicole - DEN" userId="edce7eb7-41d3-4b21-8d93-85b303938bcd" providerId="ADAL" clId="{B53800F5-5A40-456F-B28E-49B2E7614C20}" dt="2026-07-10T22:27:45.362" v="3210" actId="962"/>
          <ac:picMkLst>
            <pc:docMk/>
            <pc:sldMk cId="2623864231" sldId="105050"/>
            <ac:picMk id="42" creationId="{95CB4733-7351-6933-04DA-22818317015C}"/>
          </ac:picMkLst>
        </pc:picChg>
        <pc:picChg chg="mod">
          <ac:chgData name="Rodriguez, Nicole - DEN" userId="edce7eb7-41d3-4b21-8d93-85b303938bcd" providerId="ADAL" clId="{B53800F5-5A40-456F-B28E-49B2E7614C20}" dt="2026-07-10T22:25:39.961" v="3198" actId="962"/>
          <ac:picMkLst>
            <pc:docMk/>
            <pc:sldMk cId="2623864231" sldId="105050"/>
            <ac:picMk id="48" creationId="{B6FFEEDA-06F4-EA84-EBF7-9114BBDE63C4}"/>
          </ac:picMkLst>
        </pc:picChg>
      </pc:sldChg>
      <pc:sldChg chg="modSp add del mod">
        <pc:chgData name="Rodriguez, Nicole - DEN" userId="edce7eb7-41d3-4b21-8d93-85b303938bcd" providerId="ADAL" clId="{B53800F5-5A40-456F-B28E-49B2E7614C20}" dt="2026-07-10T22:27:20.387" v="3209" actId="13244"/>
        <pc:sldMkLst>
          <pc:docMk/>
          <pc:sldMk cId="911594766" sldId="105051"/>
        </pc:sldMkLst>
        <pc:spChg chg="ord">
          <ac:chgData name="Rodriguez, Nicole - DEN" userId="edce7eb7-41d3-4b21-8d93-85b303938bcd" providerId="ADAL" clId="{B53800F5-5A40-456F-B28E-49B2E7614C20}" dt="2026-07-10T22:26:54.073" v="3205" actId="13244"/>
          <ac:spMkLst>
            <pc:docMk/>
            <pc:sldMk cId="911594766" sldId="105051"/>
            <ac:spMk id="11" creationId="{4E46270A-A3DD-2ACA-43DC-466301B4A2F1}"/>
          </ac:spMkLst>
        </pc:spChg>
        <pc:spChg chg="ord">
          <ac:chgData name="Rodriguez, Nicole - DEN" userId="edce7eb7-41d3-4b21-8d93-85b303938bcd" providerId="ADAL" clId="{B53800F5-5A40-456F-B28E-49B2E7614C20}" dt="2026-07-10T22:27:20.387" v="3209" actId="13244"/>
          <ac:spMkLst>
            <pc:docMk/>
            <pc:sldMk cId="911594766" sldId="105051"/>
            <ac:spMk id="12" creationId="{188355AC-A465-2A88-4E6F-B2174919D698}"/>
          </ac:spMkLst>
        </pc:spChg>
        <pc:grpChg chg="mod">
          <ac:chgData name="Rodriguez, Nicole - DEN" userId="edce7eb7-41d3-4b21-8d93-85b303938bcd" providerId="ADAL" clId="{B53800F5-5A40-456F-B28E-49B2E7614C20}" dt="2026-06-30T16:52:02.259" v="2822" actId="962"/>
          <ac:grpSpMkLst>
            <pc:docMk/>
            <pc:sldMk cId="911594766" sldId="105051"/>
            <ac:grpSpMk id="7" creationId="{6AFECFA1-EAEE-93C6-FA44-0103438EEFBC}"/>
          </ac:grpSpMkLst>
        </pc:grpChg>
        <pc:picChg chg="mod">
          <ac:chgData name="Rodriguez, Nicole - DEN" userId="edce7eb7-41d3-4b21-8d93-85b303938bcd" providerId="ADAL" clId="{B53800F5-5A40-456F-B28E-49B2E7614C20}" dt="2026-07-10T22:26:31.369" v="3201" actId="962"/>
          <ac:picMkLst>
            <pc:docMk/>
            <pc:sldMk cId="911594766" sldId="105051"/>
            <ac:picMk id="3" creationId="{40EF71B4-34FD-8406-71AD-B8EC0EF1010F}"/>
          </ac:picMkLst>
        </pc:picChg>
        <pc:picChg chg="mod">
          <ac:chgData name="Rodriguez, Nicole - DEN" userId="edce7eb7-41d3-4b21-8d93-85b303938bcd" providerId="ADAL" clId="{B53800F5-5A40-456F-B28E-49B2E7614C20}" dt="2026-06-30T16:50:59.741" v="2811" actId="962"/>
          <ac:picMkLst>
            <pc:docMk/>
            <pc:sldMk cId="911594766" sldId="105051"/>
            <ac:picMk id="4" creationId="{FBB8EB5F-1137-5770-01F5-7797E1A0D00E}"/>
          </ac:picMkLst>
        </pc:picChg>
        <pc:picChg chg="mod ord">
          <ac:chgData name="Rodriguez, Nicole - DEN" userId="edce7eb7-41d3-4b21-8d93-85b303938bcd" providerId="ADAL" clId="{B53800F5-5A40-456F-B28E-49B2E7614C20}" dt="2026-07-10T22:27:18.468" v="3208" actId="13244"/>
          <ac:picMkLst>
            <pc:docMk/>
            <pc:sldMk cId="911594766" sldId="105051"/>
            <ac:picMk id="8" creationId="{9839DA5F-B3CC-09CB-F48E-8D2730E06D9D}"/>
          </ac:picMkLst>
        </pc:picChg>
        <pc:picChg chg="mod ord">
          <ac:chgData name="Rodriguez, Nicole - DEN" userId="edce7eb7-41d3-4b21-8d93-85b303938bcd" providerId="ADAL" clId="{B53800F5-5A40-456F-B28E-49B2E7614C20}" dt="2026-07-10T22:26:46.319" v="3204" actId="962"/>
          <ac:picMkLst>
            <pc:docMk/>
            <pc:sldMk cId="911594766" sldId="105051"/>
            <ac:picMk id="9" creationId="{692E894B-1123-4EFB-A5C8-204545D60984}"/>
          </ac:picMkLst>
        </pc:picChg>
        <pc:picChg chg="mod">
          <ac:chgData name="Rodriguez, Nicole - DEN" userId="edce7eb7-41d3-4b21-8d93-85b303938bcd" providerId="ADAL" clId="{B53800F5-5A40-456F-B28E-49B2E7614C20}" dt="2026-06-30T16:51:36.484" v="2818" actId="962"/>
          <ac:picMkLst>
            <pc:docMk/>
            <pc:sldMk cId="911594766" sldId="105051"/>
            <ac:picMk id="13" creationId="{BA50A68B-5293-5805-42E2-A08336A35060}"/>
          </ac:picMkLst>
        </pc:picChg>
        <pc:picChg chg="mod ord">
          <ac:chgData name="Rodriguez, Nicole - DEN" userId="edce7eb7-41d3-4b21-8d93-85b303938bcd" providerId="ADAL" clId="{B53800F5-5A40-456F-B28E-49B2E7614C20}" dt="2026-07-10T22:26:37.227" v="3202" actId="13244"/>
          <ac:picMkLst>
            <pc:docMk/>
            <pc:sldMk cId="911594766" sldId="105051"/>
            <ac:picMk id="25" creationId="{9CF70B05-2E36-2CA6-40AB-337BE2EB368F}"/>
          </ac:picMkLst>
        </pc:picChg>
        <pc:picChg chg="mod">
          <ac:chgData name="Rodriguez, Nicole - DEN" userId="edce7eb7-41d3-4b21-8d93-85b303938bcd" providerId="ADAL" clId="{B53800F5-5A40-456F-B28E-49B2E7614C20}" dt="2026-06-30T16:52:11.213" v="2823" actId="962"/>
          <ac:picMkLst>
            <pc:docMk/>
            <pc:sldMk cId="911594766" sldId="105051"/>
            <ac:picMk id="36" creationId="{07B35471-3B54-D34F-8290-9716CF2CB88F}"/>
          </ac:picMkLst>
        </pc:picChg>
        <pc:picChg chg="mod">
          <ac:chgData name="Rodriguez, Nicole - DEN" userId="edce7eb7-41d3-4b21-8d93-85b303938bcd" providerId="ADAL" clId="{B53800F5-5A40-456F-B28E-49B2E7614C20}" dt="2026-06-30T16:52:11.779" v="2824" actId="962"/>
          <ac:picMkLst>
            <pc:docMk/>
            <pc:sldMk cId="911594766" sldId="105051"/>
            <ac:picMk id="38" creationId="{328C8031-A87F-5632-F680-3CFF24ACC2AA}"/>
          </ac:picMkLst>
        </pc:picChg>
        <pc:picChg chg="mod">
          <ac:chgData name="Rodriguez, Nicole - DEN" userId="edce7eb7-41d3-4b21-8d93-85b303938bcd" providerId="ADAL" clId="{B53800F5-5A40-456F-B28E-49B2E7614C20}" dt="2026-06-30T16:52:12.682" v="2825" actId="962"/>
          <ac:picMkLst>
            <pc:docMk/>
            <pc:sldMk cId="911594766" sldId="105051"/>
            <ac:picMk id="40" creationId="{3742E371-3991-0BD0-1C7D-2061FA8DD205}"/>
          </ac:picMkLst>
        </pc:picChg>
        <pc:picChg chg="mod">
          <ac:chgData name="Rodriguez, Nicole - DEN" userId="edce7eb7-41d3-4b21-8d93-85b303938bcd" providerId="ADAL" clId="{B53800F5-5A40-456F-B28E-49B2E7614C20}" dt="2026-06-30T16:52:13.383" v="2826" actId="962"/>
          <ac:picMkLst>
            <pc:docMk/>
            <pc:sldMk cId="911594766" sldId="105051"/>
            <ac:picMk id="42" creationId="{EF086315-0528-B8F5-471C-4FB4468751C8}"/>
          </ac:picMkLst>
        </pc:picChg>
        <pc:picChg chg="mod">
          <ac:chgData name="Rodriguez, Nicole - DEN" userId="edce7eb7-41d3-4b21-8d93-85b303938bcd" providerId="ADAL" clId="{B53800F5-5A40-456F-B28E-49B2E7614C20}" dt="2026-06-30T16:52:14.025" v="2827" actId="962"/>
          <ac:picMkLst>
            <pc:docMk/>
            <pc:sldMk cId="911594766" sldId="105051"/>
            <ac:picMk id="44" creationId="{4B950A47-BD87-F2B3-311C-F124478B3258}"/>
          </ac:picMkLst>
        </pc:picChg>
        <pc:picChg chg="mod ord">
          <ac:chgData name="Rodriguez, Nicole - DEN" userId="edce7eb7-41d3-4b21-8d93-85b303938bcd" providerId="ADAL" clId="{B53800F5-5A40-456F-B28E-49B2E7614C20}" dt="2026-07-10T22:27:13.704" v="3207" actId="13244"/>
          <ac:picMkLst>
            <pc:docMk/>
            <pc:sldMk cId="911594766" sldId="105051"/>
            <ac:picMk id="50" creationId="{657BF6DE-AF7A-BC2A-BB4A-70B28A6D0DE5}"/>
          </ac:picMkLst>
        </pc:picChg>
      </pc:sldChg>
      <pc:sldChg chg="modSp add del mod">
        <pc:chgData name="Rodriguez, Nicole - DEN" userId="edce7eb7-41d3-4b21-8d93-85b303938bcd" providerId="ADAL" clId="{B53800F5-5A40-456F-B28E-49B2E7614C20}" dt="2026-07-10T22:28:15.087" v="3217" actId="962"/>
        <pc:sldMkLst>
          <pc:docMk/>
          <pc:sldMk cId="50867224" sldId="105052"/>
        </pc:sldMkLst>
        <pc:spChg chg="ord">
          <ac:chgData name="Rodriguez, Nicole - DEN" userId="edce7eb7-41d3-4b21-8d93-85b303938bcd" providerId="ADAL" clId="{B53800F5-5A40-456F-B28E-49B2E7614C20}" dt="2026-07-10T22:28:10.782" v="3215" actId="13244"/>
          <ac:spMkLst>
            <pc:docMk/>
            <pc:sldMk cId="50867224" sldId="105052"/>
            <ac:spMk id="22" creationId="{0AE91322-D464-660D-EC5F-F50B24E29DDE}"/>
          </ac:spMkLst>
        </pc:spChg>
        <pc:picChg chg="mod">
          <ac:chgData name="Rodriguez, Nicole - DEN" userId="edce7eb7-41d3-4b21-8d93-85b303938bcd" providerId="ADAL" clId="{B53800F5-5A40-456F-B28E-49B2E7614C20}" dt="2026-07-10T22:28:04.349" v="3213" actId="962"/>
          <ac:picMkLst>
            <pc:docMk/>
            <pc:sldMk cId="50867224" sldId="105052"/>
            <ac:picMk id="4" creationId="{9CD7B0AE-E157-3F71-5501-2AF610FF6DE1}"/>
          </ac:picMkLst>
        </pc:picChg>
        <pc:picChg chg="mod">
          <ac:chgData name="Rodriguez, Nicole - DEN" userId="edce7eb7-41d3-4b21-8d93-85b303938bcd" providerId="ADAL" clId="{B53800F5-5A40-456F-B28E-49B2E7614C20}" dt="2026-06-30T16:53:19.314" v="2848" actId="962"/>
          <ac:picMkLst>
            <pc:docMk/>
            <pc:sldMk cId="50867224" sldId="105052"/>
            <ac:picMk id="10" creationId="{D2B9AAC5-430D-13E7-235E-1AF7352EA325}"/>
          </ac:picMkLst>
        </pc:picChg>
        <pc:picChg chg="mod">
          <ac:chgData name="Rodriguez, Nicole - DEN" userId="edce7eb7-41d3-4b21-8d93-85b303938bcd" providerId="ADAL" clId="{B53800F5-5A40-456F-B28E-49B2E7614C20}" dt="2026-07-10T22:28:06.610" v="3214" actId="962"/>
          <ac:picMkLst>
            <pc:docMk/>
            <pc:sldMk cId="50867224" sldId="105052"/>
            <ac:picMk id="17" creationId="{2D0EC889-B551-EE6B-3A7A-2BC30BC815AE}"/>
          </ac:picMkLst>
        </pc:picChg>
        <pc:picChg chg="mod">
          <ac:chgData name="Rodriguez, Nicole - DEN" userId="edce7eb7-41d3-4b21-8d93-85b303938bcd" providerId="ADAL" clId="{B53800F5-5A40-456F-B28E-49B2E7614C20}" dt="2026-07-10T22:28:13.549" v="3216" actId="962"/>
          <ac:picMkLst>
            <pc:docMk/>
            <pc:sldMk cId="50867224" sldId="105052"/>
            <ac:picMk id="25" creationId="{20E9BF2A-9CD4-1149-30F8-EAEEF290D1CA}"/>
          </ac:picMkLst>
        </pc:picChg>
        <pc:picChg chg="mod">
          <ac:chgData name="Rodriguez, Nicole - DEN" userId="edce7eb7-41d3-4b21-8d93-85b303938bcd" providerId="ADAL" clId="{B53800F5-5A40-456F-B28E-49B2E7614C20}" dt="2026-07-10T22:28:15.087" v="3217" actId="962"/>
          <ac:picMkLst>
            <pc:docMk/>
            <pc:sldMk cId="50867224" sldId="105052"/>
            <ac:picMk id="28" creationId="{8A9431B6-10DF-16F7-51FF-D0055F16DED9}"/>
          </ac:picMkLst>
        </pc:picChg>
      </pc:sldChg>
      <pc:sldChg chg="modSp mod">
        <pc:chgData name="Rodriguez, Nicole - DEN" userId="edce7eb7-41d3-4b21-8d93-85b303938bcd" providerId="ADAL" clId="{B53800F5-5A40-456F-B28E-49B2E7614C20}" dt="2026-06-16T20:04:13.276" v="2218" actId="207"/>
        <pc:sldMkLst>
          <pc:docMk/>
          <pc:sldMk cId="1774222918" sldId="105299"/>
        </pc:sldMkLst>
        <pc:spChg chg="mod">
          <ac:chgData name="Rodriguez, Nicole - DEN" userId="edce7eb7-41d3-4b21-8d93-85b303938bcd" providerId="ADAL" clId="{B53800F5-5A40-456F-B28E-49B2E7614C20}" dt="2026-06-16T20:04:13.276" v="2218" actId="207"/>
          <ac:spMkLst>
            <pc:docMk/>
            <pc:sldMk cId="1774222918" sldId="105299"/>
            <ac:spMk id="9" creationId="{33E76785-83AF-EDB4-F909-25B4EBEBB89B}"/>
          </ac:spMkLst>
        </pc:spChg>
      </pc:sldChg>
      <pc:sldChg chg="modSp add del mod ord setBg">
        <pc:chgData name="Rodriguez, Nicole - DEN" userId="edce7eb7-41d3-4b21-8d93-85b303938bcd" providerId="ADAL" clId="{B53800F5-5A40-456F-B28E-49B2E7614C20}" dt="2026-07-10T22:18:48.288" v="3149" actId="962"/>
        <pc:sldMkLst>
          <pc:docMk/>
          <pc:sldMk cId="0" sldId="105325"/>
        </pc:sldMkLst>
        <pc:spChg chg="mod">
          <ac:chgData name="Rodriguez, Nicole - DEN" userId="edce7eb7-41d3-4b21-8d93-85b303938bcd" providerId="ADAL" clId="{B53800F5-5A40-456F-B28E-49B2E7614C20}" dt="2026-06-30T17:13:30.975" v="3102" actId="962"/>
          <ac:spMkLst>
            <pc:docMk/>
            <pc:sldMk cId="0" sldId="105325"/>
            <ac:spMk id="3" creationId="{00000000-0000-0000-0000-000000000000}"/>
          </ac:spMkLst>
        </pc:spChg>
        <pc:spChg chg="mod">
          <ac:chgData name="Rodriguez, Nicole - DEN" userId="edce7eb7-41d3-4b21-8d93-85b303938bcd" providerId="ADAL" clId="{B53800F5-5A40-456F-B28E-49B2E7614C20}" dt="2026-06-30T17:13:32.972" v="3103" actId="962"/>
          <ac:spMkLst>
            <pc:docMk/>
            <pc:sldMk cId="0" sldId="105325"/>
            <ac:spMk id="4" creationId="{00000000-0000-0000-0000-000000000000}"/>
          </ac:spMkLst>
        </pc:spChg>
        <pc:spChg chg="mod">
          <ac:chgData name="Rodriguez, Nicole - DEN" userId="edce7eb7-41d3-4b21-8d93-85b303938bcd" providerId="ADAL" clId="{B53800F5-5A40-456F-B28E-49B2E7614C20}" dt="2026-06-30T16:53:47.263" v="2855" actId="33553"/>
          <ac:spMkLst>
            <pc:docMk/>
            <pc:sldMk cId="0" sldId="105325"/>
            <ac:spMk id="6" creationId="{00000000-0000-0000-0000-000000000000}"/>
          </ac:spMkLst>
        </pc:spChg>
        <pc:spChg chg="mod">
          <ac:chgData name="Rodriguez, Nicole - DEN" userId="edce7eb7-41d3-4b21-8d93-85b303938bcd" providerId="ADAL" clId="{B53800F5-5A40-456F-B28E-49B2E7614C20}" dt="2026-06-30T17:13:39.859" v="3104" actId="962"/>
          <ac:spMkLst>
            <pc:docMk/>
            <pc:sldMk cId="0" sldId="105325"/>
            <ac:spMk id="8" creationId="{00000000-0000-0000-0000-000000000000}"/>
          </ac:spMkLst>
        </pc:spChg>
        <pc:picChg chg="mod">
          <ac:chgData name="Rodriguez, Nicole - DEN" userId="edce7eb7-41d3-4b21-8d93-85b303938bcd" providerId="ADAL" clId="{B53800F5-5A40-456F-B28E-49B2E7614C20}" dt="2026-06-30T17:13:58.085" v="3107" actId="962"/>
          <ac:picMkLst>
            <pc:docMk/>
            <pc:sldMk cId="0" sldId="105325"/>
            <ac:picMk id="2" creationId="{00000000-0000-0000-0000-000000000000}"/>
          </ac:picMkLst>
        </pc:picChg>
        <pc:picChg chg="mod">
          <ac:chgData name="Rodriguez, Nicole - DEN" userId="edce7eb7-41d3-4b21-8d93-85b303938bcd" providerId="ADAL" clId="{B53800F5-5A40-456F-B28E-49B2E7614C20}" dt="2026-07-10T22:18:48.288" v="3149" actId="962"/>
          <ac:picMkLst>
            <pc:docMk/>
            <pc:sldMk cId="0" sldId="105325"/>
            <ac:picMk id="5" creationId="{00000000-0000-0000-0000-000000000000}"/>
          </ac:picMkLst>
        </pc:picChg>
      </pc:sldChg>
      <pc:sldChg chg="modSp add del mod ord setBg">
        <pc:chgData name="Rodriguez, Nicole - DEN" userId="edce7eb7-41d3-4b21-8d93-85b303938bcd" providerId="ADAL" clId="{B53800F5-5A40-456F-B28E-49B2E7614C20}" dt="2026-06-30T17:17:30.624" v="3115" actId="962"/>
        <pc:sldMkLst>
          <pc:docMk/>
          <pc:sldMk cId="0" sldId="105326"/>
        </pc:sldMkLst>
        <pc:spChg chg="mod">
          <ac:chgData name="Rodriguez, Nicole - DEN" userId="edce7eb7-41d3-4b21-8d93-85b303938bcd" providerId="ADAL" clId="{B53800F5-5A40-456F-B28E-49B2E7614C20}" dt="2026-06-30T17:16:59.561" v="3108" actId="962"/>
          <ac:spMkLst>
            <pc:docMk/>
            <pc:sldMk cId="0" sldId="105326"/>
            <ac:spMk id="2" creationId="{00000000-0000-0000-0000-000000000000}"/>
          </ac:spMkLst>
        </pc:spChg>
        <pc:spChg chg="mod">
          <ac:chgData name="Rodriguez, Nicole - DEN" userId="edce7eb7-41d3-4b21-8d93-85b303938bcd" providerId="ADAL" clId="{B53800F5-5A40-456F-B28E-49B2E7614C20}" dt="2026-06-30T17:17:03.447" v="3109" actId="13244"/>
          <ac:spMkLst>
            <pc:docMk/>
            <pc:sldMk cId="0" sldId="105326"/>
            <ac:spMk id="4" creationId="{00000000-0000-0000-0000-000000000000}"/>
          </ac:spMkLst>
        </pc:spChg>
        <pc:spChg chg="mod">
          <ac:chgData name="Rodriguez, Nicole - DEN" userId="edce7eb7-41d3-4b21-8d93-85b303938bcd" providerId="ADAL" clId="{B53800F5-5A40-456F-B28E-49B2E7614C20}" dt="2026-06-30T17:17:07.379" v="3110" actId="962"/>
          <ac:spMkLst>
            <pc:docMk/>
            <pc:sldMk cId="0" sldId="105326"/>
            <ac:spMk id="6" creationId="{00000000-0000-0000-0000-000000000000}"/>
          </ac:spMkLst>
        </pc:spChg>
        <pc:spChg chg="mod">
          <ac:chgData name="Rodriguez, Nicole - DEN" userId="edce7eb7-41d3-4b21-8d93-85b303938bcd" providerId="ADAL" clId="{B53800F5-5A40-456F-B28E-49B2E7614C20}" dt="2026-06-30T17:17:14.901" v="3112" actId="962"/>
          <ac:spMkLst>
            <pc:docMk/>
            <pc:sldMk cId="0" sldId="105326"/>
            <ac:spMk id="7" creationId="{00000000-0000-0000-0000-000000000000}"/>
          </ac:spMkLst>
        </pc:spChg>
        <pc:spChg chg="mod">
          <ac:chgData name="Rodriguez, Nicole - DEN" userId="edce7eb7-41d3-4b21-8d93-85b303938bcd" providerId="ADAL" clId="{B53800F5-5A40-456F-B28E-49B2E7614C20}" dt="2026-06-30T17:17:11.655" v="3111" actId="13244"/>
          <ac:spMkLst>
            <pc:docMk/>
            <pc:sldMk cId="0" sldId="105326"/>
            <ac:spMk id="8" creationId="{00000000-0000-0000-0000-000000000000}"/>
          </ac:spMkLst>
        </pc:spChg>
        <pc:spChg chg="mod">
          <ac:chgData name="Rodriguez, Nicole - DEN" userId="edce7eb7-41d3-4b21-8d93-85b303938bcd" providerId="ADAL" clId="{B53800F5-5A40-456F-B28E-49B2E7614C20}" dt="2026-06-30T17:17:18.288" v="3113" actId="962"/>
          <ac:spMkLst>
            <pc:docMk/>
            <pc:sldMk cId="0" sldId="105326"/>
            <ac:spMk id="10" creationId="{00000000-0000-0000-0000-000000000000}"/>
          </ac:spMkLst>
        </pc:spChg>
        <pc:spChg chg="mod">
          <ac:chgData name="Rodriguez, Nicole - DEN" userId="edce7eb7-41d3-4b21-8d93-85b303938bcd" providerId="ADAL" clId="{B53800F5-5A40-456F-B28E-49B2E7614C20}" dt="2026-06-30T17:17:22.400" v="3114" actId="962"/>
          <ac:spMkLst>
            <pc:docMk/>
            <pc:sldMk cId="0" sldId="105326"/>
            <ac:spMk id="13" creationId="{00000000-0000-0000-0000-000000000000}"/>
          </ac:spMkLst>
        </pc:spChg>
        <pc:spChg chg="mod">
          <ac:chgData name="Rodriguez, Nicole - DEN" userId="edce7eb7-41d3-4b21-8d93-85b303938bcd" providerId="ADAL" clId="{B53800F5-5A40-456F-B28E-49B2E7614C20}" dt="2026-06-30T17:17:30.624" v="3115" actId="962"/>
          <ac:spMkLst>
            <pc:docMk/>
            <pc:sldMk cId="0" sldId="105326"/>
            <ac:spMk id="18" creationId="{00000000-0000-0000-0000-000000000000}"/>
          </ac:spMkLst>
        </pc:spChg>
      </pc:sldChg>
      <pc:sldChg chg="modSp add del mod ord">
        <pc:chgData name="Rodriguez, Nicole - DEN" userId="edce7eb7-41d3-4b21-8d93-85b303938bcd" providerId="ADAL" clId="{B53800F5-5A40-456F-B28E-49B2E7614C20}" dt="2026-06-30T17:20:13.059" v="3128" actId="13244"/>
        <pc:sldMkLst>
          <pc:docMk/>
          <pc:sldMk cId="0" sldId="105327"/>
        </pc:sldMkLst>
        <pc:spChg chg="mod">
          <ac:chgData name="Rodriguez, Nicole - DEN" userId="edce7eb7-41d3-4b21-8d93-85b303938bcd" providerId="ADAL" clId="{B53800F5-5A40-456F-B28E-49B2E7614C20}" dt="2026-06-30T16:53:52.754" v="2859" actId="27636"/>
          <ac:spMkLst>
            <pc:docMk/>
            <pc:sldMk cId="0" sldId="105327"/>
            <ac:spMk id="2" creationId="{00000000-0000-0000-0000-000000000000}"/>
          </ac:spMkLst>
        </pc:spChg>
        <pc:spChg chg="mod">
          <ac:chgData name="Rodriguez, Nicole - DEN" userId="edce7eb7-41d3-4b21-8d93-85b303938bcd" providerId="ADAL" clId="{B53800F5-5A40-456F-B28E-49B2E7614C20}" dt="2026-06-30T16:43:59.591" v="2643" actId="962"/>
          <ac:spMkLst>
            <pc:docMk/>
            <pc:sldMk cId="0" sldId="105327"/>
            <ac:spMk id="3" creationId="{00000000-0000-0000-0000-000000000000}"/>
          </ac:spMkLst>
        </pc:spChg>
        <pc:spChg chg="mod">
          <ac:chgData name="Rodriguez, Nicole - DEN" userId="edce7eb7-41d3-4b21-8d93-85b303938bcd" providerId="ADAL" clId="{B53800F5-5A40-456F-B28E-49B2E7614C20}" dt="2026-06-30T17:18:45.368" v="3116" actId="962"/>
          <ac:spMkLst>
            <pc:docMk/>
            <pc:sldMk cId="0" sldId="105327"/>
            <ac:spMk id="5" creationId="{00000000-0000-0000-0000-000000000000}"/>
          </ac:spMkLst>
        </pc:spChg>
        <pc:spChg chg="mod">
          <ac:chgData name="Rodriguez, Nicole - DEN" userId="edce7eb7-41d3-4b21-8d93-85b303938bcd" providerId="ADAL" clId="{B53800F5-5A40-456F-B28E-49B2E7614C20}" dt="2026-06-30T17:18:56.432" v="3117" actId="13244"/>
          <ac:spMkLst>
            <pc:docMk/>
            <pc:sldMk cId="0" sldId="105327"/>
            <ac:spMk id="12" creationId="{00000000-0000-0000-0000-000000000000}"/>
          </ac:spMkLst>
        </pc:spChg>
        <pc:spChg chg="mod">
          <ac:chgData name="Rodriguez, Nicole - DEN" userId="edce7eb7-41d3-4b21-8d93-85b303938bcd" providerId="ADAL" clId="{B53800F5-5A40-456F-B28E-49B2E7614C20}" dt="2026-06-30T17:19:20.764" v="3120" actId="13244"/>
          <ac:spMkLst>
            <pc:docMk/>
            <pc:sldMk cId="0" sldId="105327"/>
            <ac:spMk id="13" creationId="{00000000-0000-0000-0000-000000000000}"/>
          </ac:spMkLst>
        </pc:spChg>
        <pc:spChg chg="mod">
          <ac:chgData name="Rodriguez, Nicole - DEN" userId="edce7eb7-41d3-4b21-8d93-85b303938bcd" providerId="ADAL" clId="{B53800F5-5A40-456F-B28E-49B2E7614C20}" dt="2026-06-30T17:19:28.706" v="3121" actId="962"/>
          <ac:spMkLst>
            <pc:docMk/>
            <pc:sldMk cId="0" sldId="105327"/>
            <ac:spMk id="14" creationId="{00000000-0000-0000-0000-000000000000}"/>
          </ac:spMkLst>
        </pc:spChg>
        <pc:spChg chg="mod">
          <ac:chgData name="Rodriguez, Nicole - DEN" userId="edce7eb7-41d3-4b21-8d93-85b303938bcd" providerId="ADAL" clId="{B53800F5-5A40-456F-B28E-49B2E7614C20}" dt="2026-06-30T17:20:13.059" v="3128" actId="13244"/>
          <ac:spMkLst>
            <pc:docMk/>
            <pc:sldMk cId="0" sldId="105327"/>
            <ac:spMk id="15" creationId="{00000000-0000-0000-0000-000000000000}"/>
          </ac:spMkLst>
        </pc:spChg>
        <pc:spChg chg="mod">
          <ac:chgData name="Rodriguez, Nicole - DEN" userId="edce7eb7-41d3-4b21-8d93-85b303938bcd" providerId="ADAL" clId="{B53800F5-5A40-456F-B28E-49B2E7614C20}" dt="2026-06-30T17:19:58.269" v="3125" actId="13244"/>
          <ac:spMkLst>
            <pc:docMk/>
            <pc:sldMk cId="0" sldId="105327"/>
            <ac:spMk id="16" creationId="{00000000-0000-0000-0000-000000000000}"/>
          </ac:spMkLst>
        </pc:spChg>
        <pc:spChg chg="mod">
          <ac:chgData name="Rodriguez, Nicole - DEN" userId="edce7eb7-41d3-4b21-8d93-85b303938bcd" providerId="ADAL" clId="{B53800F5-5A40-456F-B28E-49B2E7614C20}" dt="2026-06-30T17:20:02.035" v="3126" actId="13244"/>
          <ac:spMkLst>
            <pc:docMk/>
            <pc:sldMk cId="0" sldId="105327"/>
            <ac:spMk id="17" creationId="{00000000-0000-0000-0000-000000000000}"/>
          </ac:spMkLst>
        </pc:spChg>
        <pc:spChg chg="mod">
          <ac:chgData name="Rodriguez, Nicole - DEN" userId="edce7eb7-41d3-4b21-8d93-85b303938bcd" providerId="ADAL" clId="{B53800F5-5A40-456F-B28E-49B2E7614C20}" dt="2026-06-30T17:19:52.713" v="3124" actId="962"/>
          <ac:spMkLst>
            <pc:docMk/>
            <pc:sldMk cId="0" sldId="105327"/>
            <ac:spMk id="18" creationId="{00000000-0000-0000-0000-000000000000}"/>
          </ac:spMkLst>
        </pc:spChg>
        <pc:spChg chg="mod">
          <ac:chgData name="Rodriguez, Nicole - DEN" userId="edce7eb7-41d3-4b21-8d93-85b303938bcd" providerId="ADAL" clId="{B53800F5-5A40-456F-B28E-49B2E7614C20}" dt="2026-06-30T17:20:06.132" v="3127" actId="13244"/>
          <ac:spMkLst>
            <pc:docMk/>
            <pc:sldMk cId="0" sldId="105327"/>
            <ac:spMk id="19" creationId="{00000000-0000-0000-0000-000000000000}"/>
          </ac:spMkLst>
        </pc:spChg>
        <pc:spChg chg="mod">
          <ac:chgData name="Rodriguez, Nicole - DEN" userId="edce7eb7-41d3-4b21-8d93-85b303938bcd" providerId="ADAL" clId="{B53800F5-5A40-456F-B28E-49B2E7614C20}" dt="2026-06-30T17:19:38.367" v="3122" actId="962"/>
          <ac:spMkLst>
            <pc:docMk/>
            <pc:sldMk cId="0" sldId="105327"/>
            <ac:spMk id="20" creationId="{00000000-0000-0000-0000-000000000000}"/>
          </ac:spMkLst>
        </pc:spChg>
      </pc:sldChg>
      <pc:sldChg chg="modSp add del mod ord setBg">
        <pc:chgData name="Rodriguez, Nicole - DEN" userId="edce7eb7-41d3-4b21-8d93-85b303938bcd" providerId="ADAL" clId="{B53800F5-5A40-456F-B28E-49B2E7614C20}" dt="2026-07-10T22:20:04.036" v="3157" actId="962"/>
        <pc:sldMkLst>
          <pc:docMk/>
          <pc:sldMk cId="0" sldId="105328"/>
        </pc:sldMkLst>
        <pc:spChg chg="mod">
          <ac:chgData name="Rodriguez, Nicole - DEN" userId="edce7eb7-41d3-4b21-8d93-85b303938bcd" providerId="ADAL" clId="{B53800F5-5A40-456F-B28E-49B2E7614C20}" dt="2026-07-10T22:19:04.288" v="3151" actId="962"/>
          <ac:spMkLst>
            <pc:docMk/>
            <pc:sldMk cId="0" sldId="105328"/>
            <ac:spMk id="3" creationId="{00000000-0000-0000-0000-000000000000}"/>
          </ac:spMkLst>
        </pc:spChg>
        <pc:spChg chg="mod">
          <ac:chgData name="Rodriguez, Nicole - DEN" userId="edce7eb7-41d3-4b21-8d93-85b303938bcd" providerId="ADAL" clId="{B53800F5-5A40-456F-B28E-49B2E7614C20}" dt="2026-07-10T22:20:04.036" v="3157" actId="962"/>
          <ac:spMkLst>
            <pc:docMk/>
            <pc:sldMk cId="0" sldId="105328"/>
            <ac:spMk id="4" creationId="{00000000-0000-0000-0000-000000000000}"/>
          </ac:spMkLst>
        </pc:spChg>
        <pc:spChg chg="mod ord">
          <ac:chgData name="Rodriguez, Nicole - DEN" userId="edce7eb7-41d3-4b21-8d93-85b303938bcd" providerId="ADAL" clId="{B53800F5-5A40-456F-B28E-49B2E7614C20}" dt="2026-07-10T22:19:13.526" v="3152" actId="13244"/>
          <ac:spMkLst>
            <pc:docMk/>
            <pc:sldMk cId="0" sldId="105328"/>
            <ac:spMk id="6" creationId="{00000000-0000-0000-0000-000000000000}"/>
          </ac:spMkLst>
        </pc:spChg>
        <pc:spChg chg="mod">
          <ac:chgData name="Rodriguez, Nicole - DEN" userId="edce7eb7-41d3-4b21-8d93-85b303938bcd" providerId="ADAL" clId="{B53800F5-5A40-456F-B28E-49B2E7614C20}" dt="2026-07-10T22:19:24.141" v="3154" actId="962"/>
          <ac:spMkLst>
            <pc:docMk/>
            <pc:sldMk cId="0" sldId="105328"/>
            <ac:spMk id="7" creationId="{00000000-0000-0000-0000-000000000000}"/>
          </ac:spMkLst>
        </pc:spChg>
        <pc:spChg chg="mod">
          <ac:chgData name="Rodriguez, Nicole - DEN" userId="edce7eb7-41d3-4b21-8d93-85b303938bcd" providerId="ADAL" clId="{B53800F5-5A40-456F-B28E-49B2E7614C20}" dt="2026-07-10T22:19:28.668" v="3155" actId="962"/>
          <ac:spMkLst>
            <pc:docMk/>
            <pc:sldMk cId="0" sldId="105328"/>
            <ac:spMk id="8" creationId="{00000000-0000-0000-0000-000000000000}"/>
          </ac:spMkLst>
        </pc:spChg>
        <pc:spChg chg="mod">
          <ac:chgData name="Rodriguez, Nicole - DEN" userId="edce7eb7-41d3-4b21-8d93-85b303938bcd" providerId="ADAL" clId="{B53800F5-5A40-456F-B28E-49B2E7614C20}" dt="2026-07-10T22:19:49.553" v="3156" actId="962"/>
          <ac:spMkLst>
            <pc:docMk/>
            <pc:sldMk cId="0" sldId="105328"/>
            <ac:spMk id="22" creationId="{00000000-0000-0000-0000-000000000000}"/>
          </ac:spMkLst>
        </pc:spChg>
        <pc:picChg chg="mod">
          <ac:chgData name="Rodriguez, Nicole - DEN" userId="edce7eb7-41d3-4b21-8d93-85b303938bcd" providerId="ADAL" clId="{B53800F5-5A40-456F-B28E-49B2E7614C20}" dt="2026-07-10T22:18:57.123" v="3150" actId="962"/>
          <ac:picMkLst>
            <pc:docMk/>
            <pc:sldMk cId="0" sldId="105328"/>
            <ac:picMk id="2" creationId="{00000000-0000-0000-0000-000000000000}"/>
          </ac:picMkLst>
        </pc:picChg>
        <pc:picChg chg="mod">
          <ac:chgData name="Rodriguez, Nicole - DEN" userId="edce7eb7-41d3-4b21-8d93-85b303938bcd" providerId="ADAL" clId="{B53800F5-5A40-456F-B28E-49B2E7614C20}" dt="2026-07-10T22:19:14.859" v="3153" actId="962"/>
          <ac:picMkLst>
            <pc:docMk/>
            <pc:sldMk cId="0" sldId="105328"/>
            <ac:picMk id="5" creationId="{00000000-0000-0000-0000-000000000000}"/>
          </ac:picMkLst>
        </pc:picChg>
      </pc:sldChg>
      <pc:sldChg chg="modSp add del mod ord setBg">
        <pc:chgData name="Rodriguez, Nicole - DEN" userId="edce7eb7-41d3-4b21-8d93-85b303938bcd" providerId="ADAL" clId="{B53800F5-5A40-456F-B28E-49B2E7614C20}" dt="2026-07-10T22:20:49.254" v="3162" actId="962"/>
        <pc:sldMkLst>
          <pc:docMk/>
          <pc:sldMk cId="0" sldId="105329"/>
        </pc:sldMkLst>
        <pc:spChg chg="mod">
          <ac:chgData name="Rodriguez, Nicole - DEN" userId="edce7eb7-41d3-4b21-8d93-85b303938bcd" providerId="ADAL" clId="{B53800F5-5A40-456F-B28E-49B2E7614C20}" dt="2026-06-30T17:48:10.053" v="3131" actId="962"/>
          <ac:spMkLst>
            <pc:docMk/>
            <pc:sldMk cId="0" sldId="105329"/>
            <ac:spMk id="3" creationId="{00000000-0000-0000-0000-000000000000}"/>
          </ac:spMkLst>
        </pc:spChg>
        <pc:spChg chg="mod">
          <ac:chgData name="Rodriguez, Nicole - DEN" userId="edce7eb7-41d3-4b21-8d93-85b303938bcd" providerId="ADAL" clId="{B53800F5-5A40-456F-B28E-49B2E7614C20}" dt="2026-06-30T16:53:56.818" v="2861" actId="33553"/>
          <ac:spMkLst>
            <pc:docMk/>
            <pc:sldMk cId="0" sldId="105329"/>
            <ac:spMk id="5" creationId="{00000000-0000-0000-0000-000000000000}"/>
          </ac:spMkLst>
        </pc:spChg>
        <pc:spChg chg="mod">
          <ac:chgData name="Rodriguez, Nicole - DEN" userId="edce7eb7-41d3-4b21-8d93-85b303938bcd" providerId="ADAL" clId="{B53800F5-5A40-456F-B28E-49B2E7614C20}" dt="2026-06-30T17:48:15.532" v="3132" actId="962"/>
          <ac:spMkLst>
            <pc:docMk/>
            <pc:sldMk cId="0" sldId="105329"/>
            <ac:spMk id="7" creationId="{00000000-0000-0000-0000-000000000000}"/>
          </ac:spMkLst>
        </pc:spChg>
        <pc:spChg chg="mod">
          <ac:chgData name="Rodriguez, Nicole - DEN" userId="edce7eb7-41d3-4b21-8d93-85b303938bcd" providerId="ADAL" clId="{B53800F5-5A40-456F-B28E-49B2E7614C20}" dt="2026-07-10T22:20:26.099" v="3159" actId="962"/>
          <ac:spMkLst>
            <pc:docMk/>
            <pc:sldMk cId="0" sldId="105329"/>
            <ac:spMk id="8" creationId="{00000000-0000-0000-0000-000000000000}"/>
          </ac:spMkLst>
        </pc:spChg>
        <pc:spChg chg="mod">
          <ac:chgData name="Rodriguez, Nicole - DEN" userId="edce7eb7-41d3-4b21-8d93-85b303938bcd" providerId="ADAL" clId="{B53800F5-5A40-456F-B28E-49B2E7614C20}" dt="2026-06-30T17:48:21.529" v="3133" actId="962"/>
          <ac:spMkLst>
            <pc:docMk/>
            <pc:sldMk cId="0" sldId="105329"/>
            <ac:spMk id="9" creationId="{00000000-0000-0000-0000-000000000000}"/>
          </ac:spMkLst>
        </pc:spChg>
        <pc:spChg chg="mod">
          <ac:chgData name="Rodriguez, Nicole - DEN" userId="edce7eb7-41d3-4b21-8d93-85b303938bcd" providerId="ADAL" clId="{B53800F5-5A40-456F-B28E-49B2E7614C20}" dt="2026-07-10T22:20:34.073" v="3160" actId="962"/>
          <ac:spMkLst>
            <pc:docMk/>
            <pc:sldMk cId="0" sldId="105329"/>
            <ac:spMk id="15" creationId="{00000000-0000-0000-0000-000000000000}"/>
          </ac:spMkLst>
        </pc:spChg>
        <pc:spChg chg="mod">
          <ac:chgData name="Rodriguez, Nicole - DEN" userId="edce7eb7-41d3-4b21-8d93-85b303938bcd" providerId="ADAL" clId="{B53800F5-5A40-456F-B28E-49B2E7614C20}" dt="2026-06-30T17:48:46.985" v="3137" actId="962"/>
          <ac:spMkLst>
            <pc:docMk/>
            <pc:sldMk cId="0" sldId="105329"/>
            <ac:spMk id="16" creationId="{00000000-0000-0000-0000-000000000000}"/>
          </ac:spMkLst>
        </pc:spChg>
        <pc:spChg chg="mod">
          <ac:chgData name="Rodriguez, Nicole - DEN" userId="edce7eb7-41d3-4b21-8d93-85b303938bcd" providerId="ADAL" clId="{B53800F5-5A40-456F-B28E-49B2E7614C20}" dt="2026-07-10T22:20:39.497" v="3161" actId="962"/>
          <ac:spMkLst>
            <pc:docMk/>
            <pc:sldMk cId="0" sldId="105329"/>
            <ac:spMk id="22" creationId="{00000000-0000-0000-0000-000000000000}"/>
          </ac:spMkLst>
        </pc:spChg>
        <pc:spChg chg="mod">
          <ac:chgData name="Rodriguez, Nicole - DEN" userId="edce7eb7-41d3-4b21-8d93-85b303938bcd" providerId="ADAL" clId="{B53800F5-5A40-456F-B28E-49B2E7614C20}" dt="2026-06-30T17:48:55.793" v="3138" actId="962"/>
          <ac:spMkLst>
            <pc:docMk/>
            <pc:sldMk cId="0" sldId="105329"/>
            <ac:spMk id="23" creationId="{00000000-0000-0000-0000-000000000000}"/>
          </ac:spMkLst>
        </pc:spChg>
        <pc:spChg chg="mod">
          <ac:chgData name="Rodriguez, Nicole - DEN" userId="edce7eb7-41d3-4b21-8d93-85b303938bcd" providerId="ADAL" clId="{B53800F5-5A40-456F-B28E-49B2E7614C20}" dt="2026-07-10T22:20:49.254" v="3162" actId="962"/>
          <ac:spMkLst>
            <pc:docMk/>
            <pc:sldMk cId="0" sldId="105329"/>
            <ac:spMk id="29" creationId="{00000000-0000-0000-0000-000000000000}"/>
          </ac:spMkLst>
        </pc:spChg>
        <pc:spChg chg="mod">
          <ac:chgData name="Rodriguez, Nicole - DEN" userId="edce7eb7-41d3-4b21-8d93-85b303938bcd" providerId="ADAL" clId="{B53800F5-5A40-456F-B28E-49B2E7614C20}" dt="2026-06-30T17:49:03.744" v="3139" actId="962"/>
          <ac:spMkLst>
            <pc:docMk/>
            <pc:sldMk cId="0" sldId="105329"/>
            <ac:spMk id="30" creationId="{00000000-0000-0000-0000-000000000000}"/>
          </ac:spMkLst>
        </pc:spChg>
        <pc:picChg chg="mod">
          <ac:chgData name="Rodriguez, Nicole - DEN" userId="edce7eb7-41d3-4b21-8d93-85b303938bcd" providerId="ADAL" clId="{B53800F5-5A40-456F-B28E-49B2E7614C20}" dt="2026-06-30T17:48:07.067" v="3130" actId="962"/>
          <ac:picMkLst>
            <pc:docMk/>
            <pc:sldMk cId="0" sldId="105329"/>
            <ac:picMk id="2" creationId="{00000000-0000-0000-0000-000000000000}"/>
          </ac:picMkLst>
        </pc:picChg>
        <pc:picChg chg="mod">
          <ac:chgData name="Rodriguez, Nicole - DEN" userId="edce7eb7-41d3-4b21-8d93-85b303938bcd" providerId="ADAL" clId="{B53800F5-5A40-456F-B28E-49B2E7614C20}" dt="2026-07-10T22:20:19.724" v="3158" actId="962"/>
          <ac:picMkLst>
            <pc:docMk/>
            <pc:sldMk cId="0" sldId="105329"/>
            <ac:picMk id="4" creationId="{00000000-0000-0000-0000-000000000000}"/>
          </ac:picMkLst>
        </pc:picChg>
        <pc:picChg chg="mod">
          <ac:chgData name="Rodriguez, Nicole - DEN" userId="edce7eb7-41d3-4b21-8d93-85b303938bcd" providerId="ADAL" clId="{B53800F5-5A40-456F-B28E-49B2E7614C20}" dt="2026-06-30T17:48:25.286" v="3134" actId="13244"/>
          <ac:picMkLst>
            <pc:docMk/>
            <pc:sldMk cId="0" sldId="105329"/>
            <ac:picMk id="10" creationId="{00000000-0000-0000-0000-000000000000}"/>
          </ac:picMkLst>
        </pc:picChg>
      </pc:sldChg>
      <pc:sldChg chg="add ord">
        <pc:chgData name="Rodriguez, Nicole - DEN" userId="edce7eb7-41d3-4b21-8d93-85b303938bcd" providerId="ADAL" clId="{B53800F5-5A40-456F-B28E-49B2E7614C20}" dt="2026-06-18T17:30:44.776" v="2492"/>
        <pc:sldMkLst>
          <pc:docMk/>
          <pc:sldMk cId="616765655" sldId="105330"/>
        </pc:sldMkLst>
      </pc:sldChg>
      <pc:sldChg chg="modSp add mod ord">
        <pc:chgData name="Rodriguez, Nicole - DEN" userId="edce7eb7-41d3-4b21-8d93-85b303938bcd" providerId="ADAL" clId="{B53800F5-5A40-456F-B28E-49B2E7614C20}" dt="2026-06-30T16:44:14.018" v="2658" actId="962"/>
        <pc:sldMkLst>
          <pc:docMk/>
          <pc:sldMk cId="2272473418" sldId="105331"/>
        </pc:sldMkLst>
        <pc:picChg chg="mod">
          <ac:chgData name="Rodriguez, Nicole - DEN" userId="edce7eb7-41d3-4b21-8d93-85b303938bcd" providerId="ADAL" clId="{B53800F5-5A40-456F-B28E-49B2E7614C20}" dt="2026-06-30T16:44:13.123" v="2656" actId="962"/>
          <ac:picMkLst>
            <pc:docMk/>
            <pc:sldMk cId="2272473418" sldId="105331"/>
            <ac:picMk id="5" creationId="{8566494E-25C1-0EBE-4C7B-BE1AC560C474}"/>
          </ac:picMkLst>
        </pc:picChg>
        <pc:picChg chg="mod">
          <ac:chgData name="Rodriguez, Nicole - DEN" userId="edce7eb7-41d3-4b21-8d93-85b303938bcd" providerId="ADAL" clId="{B53800F5-5A40-456F-B28E-49B2E7614C20}" dt="2026-06-30T16:44:13.575" v="2657" actId="962"/>
          <ac:picMkLst>
            <pc:docMk/>
            <pc:sldMk cId="2272473418" sldId="105331"/>
            <ac:picMk id="7" creationId="{AAB2AB08-6405-C16D-ABC3-838BF3C347C0}"/>
          </ac:picMkLst>
        </pc:picChg>
        <pc:picChg chg="mod">
          <ac:chgData name="Rodriguez, Nicole - DEN" userId="edce7eb7-41d3-4b21-8d93-85b303938bcd" providerId="ADAL" clId="{B53800F5-5A40-456F-B28E-49B2E7614C20}" dt="2026-06-30T16:44:14.018" v="2658" actId="962"/>
          <ac:picMkLst>
            <pc:docMk/>
            <pc:sldMk cId="2272473418" sldId="105331"/>
            <ac:picMk id="9" creationId="{7431AD0F-6D7C-25A0-4A1B-003BDE1049F1}"/>
          </ac:picMkLst>
        </pc:picChg>
      </pc:sldChg>
      <pc:sldChg chg="add ord">
        <pc:chgData name="Rodriguez, Nicole - DEN" userId="edce7eb7-41d3-4b21-8d93-85b303938bcd" providerId="ADAL" clId="{B53800F5-5A40-456F-B28E-49B2E7614C20}" dt="2026-06-18T17:30:14.351" v="2490"/>
        <pc:sldMkLst>
          <pc:docMk/>
          <pc:sldMk cId="3365096256" sldId="1650761485"/>
        </pc:sldMkLst>
      </pc:sldChg>
      <pc:sldChg chg="modSp add mod ord">
        <pc:chgData name="Rodriguez, Nicole - DEN" userId="edce7eb7-41d3-4b21-8d93-85b303938bcd" providerId="ADAL" clId="{B53800F5-5A40-456F-B28E-49B2E7614C20}" dt="2026-07-10T22:28:39.370" v="3218" actId="13238"/>
        <pc:sldMkLst>
          <pc:docMk/>
          <pc:sldMk cId="1512143489" sldId="1650761509"/>
        </pc:sldMkLst>
        <pc:spChg chg="mod">
          <ac:chgData name="Rodriguez, Nicole - DEN" userId="edce7eb7-41d3-4b21-8d93-85b303938bcd" providerId="ADAL" clId="{B53800F5-5A40-456F-B28E-49B2E7614C20}" dt="2026-06-30T17:51:30.921" v="3141" actId="13244"/>
          <ac:spMkLst>
            <pc:docMk/>
            <pc:sldMk cId="1512143489" sldId="1650761509"/>
            <ac:spMk id="2" creationId="{B88CCDF4-592D-A58C-E175-666C1E845E27}"/>
          </ac:spMkLst>
        </pc:spChg>
        <pc:spChg chg="mod">
          <ac:chgData name="Rodriguez, Nicole - DEN" userId="edce7eb7-41d3-4b21-8d93-85b303938bcd" providerId="ADAL" clId="{B53800F5-5A40-456F-B28E-49B2E7614C20}" dt="2026-06-30T17:51:27.202" v="3140" actId="13244"/>
          <ac:spMkLst>
            <pc:docMk/>
            <pc:sldMk cId="1512143489" sldId="1650761509"/>
            <ac:spMk id="15" creationId="{3A2195D2-E096-40F9-95E2-B31A528B9E11}"/>
          </ac:spMkLst>
        </pc:spChg>
        <pc:graphicFrameChg chg="mod modGraphic">
          <ac:chgData name="Rodriguez, Nicole - DEN" userId="edce7eb7-41d3-4b21-8d93-85b303938bcd" providerId="ADAL" clId="{B53800F5-5A40-456F-B28E-49B2E7614C20}" dt="2026-07-10T22:28:39.370" v="3218" actId="13238"/>
          <ac:graphicFrameMkLst>
            <pc:docMk/>
            <pc:sldMk cId="1512143489" sldId="1650761509"/>
            <ac:graphicFrameMk id="3" creationId="{A5455EED-7727-B1B3-1A93-6EF8EBA9215B}"/>
          </ac:graphicFrameMkLst>
        </pc:graphicFrameChg>
        <pc:picChg chg="mod">
          <ac:chgData name="Rodriguez, Nicole - DEN" userId="edce7eb7-41d3-4b21-8d93-85b303938bcd" providerId="ADAL" clId="{B53800F5-5A40-456F-B28E-49B2E7614C20}" dt="2026-06-30T17:51:41.447" v="3146" actId="167"/>
          <ac:picMkLst>
            <pc:docMk/>
            <pc:sldMk cId="1512143489" sldId="1650761509"/>
            <ac:picMk id="6" creationId="{C4D0270F-7215-A2E7-A748-736DE5CB3C82}"/>
          </ac:picMkLst>
        </pc:picChg>
      </pc:sldChg>
      <pc:sldChg chg="modSp add mod ord">
        <pc:chgData name="Rodriguez, Nicole - DEN" userId="edce7eb7-41d3-4b21-8d93-85b303938bcd" providerId="ADAL" clId="{B53800F5-5A40-456F-B28E-49B2E7614C20}" dt="2026-07-10T22:29:25.786" v="3231" actId="207"/>
        <pc:sldMkLst>
          <pc:docMk/>
          <pc:sldMk cId="2705604132" sldId="1650761523"/>
        </pc:sldMkLst>
        <pc:spChg chg="ord">
          <ac:chgData name="Rodriguez, Nicole - DEN" userId="edce7eb7-41d3-4b21-8d93-85b303938bcd" providerId="ADAL" clId="{B53800F5-5A40-456F-B28E-49B2E7614C20}" dt="2026-07-10T22:21:38.361" v="3164" actId="13244"/>
          <ac:spMkLst>
            <pc:docMk/>
            <pc:sldMk cId="2705604132" sldId="1650761523"/>
            <ac:spMk id="2" creationId="{66CB3038-E6D9-F8E6-9044-9B2087FD1126}"/>
          </ac:spMkLst>
        </pc:spChg>
        <pc:spChg chg="ord">
          <ac:chgData name="Rodriguez, Nicole - DEN" userId="edce7eb7-41d3-4b21-8d93-85b303938bcd" providerId="ADAL" clId="{B53800F5-5A40-456F-B28E-49B2E7614C20}" dt="2026-07-10T22:21:42.074" v="3165" actId="13244"/>
          <ac:spMkLst>
            <pc:docMk/>
            <pc:sldMk cId="2705604132" sldId="1650761523"/>
            <ac:spMk id="3" creationId="{7F8E6B20-5BD1-376C-6DCD-91A5E27E784C}"/>
          </ac:spMkLst>
        </pc:spChg>
        <pc:spChg chg="ord">
          <ac:chgData name="Rodriguez, Nicole - DEN" userId="edce7eb7-41d3-4b21-8d93-85b303938bcd" providerId="ADAL" clId="{B53800F5-5A40-456F-B28E-49B2E7614C20}" dt="2026-07-10T22:21:48.744" v="3167" actId="13244"/>
          <ac:spMkLst>
            <pc:docMk/>
            <pc:sldMk cId="2705604132" sldId="1650761523"/>
            <ac:spMk id="5" creationId="{F09F47EB-E5D8-7BE4-C9E3-85C30B793969}"/>
          </ac:spMkLst>
        </pc:spChg>
        <pc:spChg chg="mod ord">
          <ac:chgData name="Rodriguez, Nicole - DEN" userId="edce7eb7-41d3-4b21-8d93-85b303938bcd" providerId="ADAL" clId="{B53800F5-5A40-456F-B28E-49B2E7614C20}" dt="2026-07-10T22:29:25.786" v="3231" actId="207"/>
          <ac:spMkLst>
            <pc:docMk/>
            <pc:sldMk cId="2705604132" sldId="1650761523"/>
            <ac:spMk id="19" creationId="{A481DCB8-A756-B804-5048-989ACB047C3B}"/>
          </ac:spMkLst>
        </pc:spChg>
        <pc:spChg chg="mod ord">
          <ac:chgData name="Rodriguez, Nicole - DEN" userId="edce7eb7-41d3-4b21-8d93-85b303938bcd" providerId="ADAL" clId="{B53800F5-5A40-456F-B28E-49B2E7614C20}" dt="2026-07-10T22:21:53.473" v="3168" actId="1076"/>
          <ac:spMkLst>
            <pc:docMk/>
            <pc:sldMk cId="2705604132" sldId="1650761523"/>
            <ac:spMk id="22" creationId="{F87FA645-F62A-27EF-A00C-6624395F08FC}"/>
          </ac:spMkLst>
        </pc:spChg>
        <pc:spChg chg="mod">
          <ac:chgData name="Rodriguez, Nicole - DEN" userId="edce7eb7-41d3-4b21-8d93-85b303938bcd" providerId="ADAL" clId="{B53800F5-5A40-456F-B28E-49B2E7614C20}" dt="2026-07-10T22:29:23.839" v="3229" actId="207"/>
          <ac:spMkLst>
            <pc:docMk/>
            <pc:sldMk cId="2705604132" sldId="1650761523"/>
            <ac:spMk id="25" creationId="{92F69FD7-04C6-E4B4-86BE-476AD251F1C1}"/>
          </ac:spMkLst>
        </pc:spChg>
        <pc:graphicFrameChg chg="modGraphic">
          <ac:chgData name="Rodriguez, Nicole - DEN" userId="edce7eb7-41d3-4b21-8d93-85b303938bcd" providerId="ADAL" clId="{B53800F5-5A40-456F-B28E-49B2E7614C20}" dt="2026-07-10T22:29:16.103" v="3226" actId="34775"/>
          <ac:graphicFrameMkLst>
            <pc:docMk/>
            <pc:sldMk cId="2705604132" sldId="1650761523"/>
            <ac:graphicFrameMk id="6" creationId="{12CBDB0D-B9FE-B39E-40A1-AD5C750B9D49}"/>
          </ac:graphicFrameMkLst>
        </pc:graphicFrameChg>
        <pc:graphicFrameChg chg="modGraphic">
          <ac:chgData name="Rodriguez, Nicole - DEN" userId="edce7eb7-41d3-4b21-8d93-85b303938bcd" providerId="ADAL" clId="{B53800F5-5A40-456F-B28E-49B2E7614C20}" dt="2026-07-10T22:29:17.264" v="3227" actId="34775"/>
          <ac:graphicFrameMkLst>
            <pc:docMk/>
            <pc:sldMk cId="2705604132" sldId="1650761523"/>
            <ac:graphicFrameMk id="16" creationId="{5F2036EE-323E-91A0-2BA2-D53F2ACA98E2}"/>
          </ac:graphicFrameMkLst>
        </pc:graphicFrameChg>
        <pc:graphicFrameChg chg="ord modGraphic">
          <ac:chgData name="Rodriguez, Nicole - DEN" userId="edce7eb7-41d3-4b21-8d93-85b303938bcd" providerId="ADAL" clId="{B53800F5-5A40-456F-B28E-49B2E7614C20}" dt="2026-07-10T22:29:13.314" v="3225" actId="34775"/>
          <ac:graphicFrameMkLst>
            <pc:docMk/>
            <pc:sldMk cId="2705604132" sldId="1650761523"/>
            <ac:graphicFrameMk id="32" creationId="{8FFB9D46-19DB-FC89-E225-D5B4759DAF4D}"/>
          </ac:graphicFrameMkLst>
        </pc:graphicFrameChg>
        <pc:picChg chg="mod">
          <ac:chgData name="Rodriguez, Nicole - DEN" userId="edce7eb7-41d3-4b21-8d93-85b303938bcd" providerId="ADAL" clId="{B53800F5-5A40-456F-B28E-49B2E7614C20}" dt="2026-06-30T16:44:05.041" v="2648" actId="962"/>
          <ac:picMkLst>
            <pc:docMk/>
            <pc:sldMk cId="2705604132" sldId="1650761523"/>
            <ac:picMk id="14" creationId="{18D6BBC3-C6E2-6BB7-1C7A-96A97ACC5011}"/>
          </ac:picMkLst>
        </pc:picChg>
        <pc:picChg chg="mod">
          <ac:chgData name="Rodriguez, Nicole - DEN" userId="edce7eb7-41d3-4b21-8d93-85b303938bcd" providerId="ADAL" clId="{B53800F5-5A40-456F-B28E-49B2E7614C20}" dt="2026-06-30T16:44:05.624" v="2649" actId="962"/>
          <ac:picMkLst>
            <pc:docMk/>
            <pc:sldMk cId="2705604132" sldId="1650761523"/>
            <ac:picMk id="15" creationId="{A01F5765-9940-C890-49C1-50B3E4C77352}"/>
          </ac:picMkLst>
        </pc:picChg>
        <pc:picChg chg="mod">
          <ac:chgData name="Rodriguez, Nicole - DEN" userId="edce7eb7-41d3-4b21-8d93-85b303938bcd" providerId="ADAL" clId="{B53800F5-5A40-456F-B28E-49B2E7614C20}" dt="2026-06-30T16:44:06.840" v="2651" actId="962"/>
          <ac:picMkLst>
            <pc:docMk/>
            <pc:sldMk cId="2705604132" sldId="1650761523"/>
            <ac:picMk id="24" creationId="{CF6AEA4C-6F9A-5E82-DB91-77CF3D76C977}"/>
          </ac:picMkLst>
        </pc:picChg>
        <pc:picChg chg="mod">
          <ac:chgData name="Rodriguez, Nicole - DEN" userId="edce7eb7-41d3-4b21-8d93-85b303938bcd" providerId="ADAL" clId="{B53800F5-5A40-456F-B28E-49B2E7614C20}" dt="2026-06-30T16:44:06.281" v="2650" actId="962"/>
          <ac:picMkLst>
            <pc:docMk/>
            <pc:sldMk cId="2705604132" sldId="1650761523"/>
            <ac:picMk id="30" creationId="{A843482E-DFB3-5D45-9AB8-7502B7F26BD6}"/>
          </ac:picMkLst>
        </pc:picChg>
      </pc:sldChg>
      <pc:sldChg chg="addSp modSp add mod ord">
        <pc:chgData name="Rodriguez, Nicole - DEN" userId="edce7eb7-41d3-4b21-8d93-85b303938bcd" providerId="ADAL" clId="{B53800F5-5A40-456F-B28E-49B2E7614C20}" dt="2026-06-30T16:56:21.695" v="3000" actId="20577"/>
        <pc:sldMkLst>
          <pc:docMk/>
          <pc:sldMk cId="2899397903" sldId="1650761666"/>
        </pc:sldMkLst>
        <pc:spChg chg="add mod">
          <ac:chgData name="Rodriguez, Nicole - DEN" userId="edce7eb7-41d3-4b21-8d93-85b303938bcd" providerId="ADAL" clId="{B53800F5-5A40-456F-B28E-49B2E7614C20}" dt="2026-06-30T16:56:21.695" v="3000" actId="20577"/>
          <ac:spMkLst>
            <pc:docMk/>
            <pc:sldMk cId="2899397903" sldId="1650761666"/>
            <ac:spMk id="3" creationId="{9FF34AE1-2CB2-54EE-B513-FF88AFA884FC}"/>
          </ac:spMkLst>
        </pc:spChg>
        <pc:picChg chg="mod">
          <ac:chgData name="Rodriguez, Nicole - DEN" userId="edce7eb7-41d3-4b21-8d93-85b303938bcd" providerId="ADAL" clId="{B53800F5-5A40-456F-B28E-49B2E7614C20}" dt="2026-06-30T16:44:01.483" v="2645" actId="962"/>
          <ac:picMkLst>
            <pc:docMk/>
            <pc:sldMk cId="2899397903" sldId="1650761666"/>
            <ac:picMk id="5" creationId="{F14E206C-F615-E87E-2D00-BF3867F18946}"/>
          </ac:picMkLst>
        </pc:picChg>
        <pc:picChg chg="mod">
          <ac:chgData name="Rodriguez, Nicole - DEN" userId="edce7eb7-41d3-4b21-8d93-85b303938bcd" providerId="ADAL" clId="{B53800F5-5A40-456F-B28E-49B2E7614C20}" dt="2026-06-30T16:44:00.779" v="2644" actId="962"/>
          <ac:picMkLst>
            <pc:docMk/>
            <pc:sldMk cId="2899397903" sldId="1650761666"/>
            <ac:picMk id="1026" creationId="{14509AD4-CAF1-A131-0875-E2DFE108002B}"/>
          </ac:picMkLst>
        </pc:picChg>
      </pc:sldChg>
      <pc:sldChg chg="modSp add mod ord">
        <pc:chgData name="Rodriguez, Nicole - DEN" userId="edce7eb7-41d3-4b21-8d93-85b303938bcd" providerId="ADAL" clId="{B53800F5-5A40-456F-B28E-49B2E7614C20}" dt="2026-06-30T16:56:53.246" v="3007" actId="20577"/>
        <pc:sldMkLst>
          <pc:docMk/>
          <pc:sldMk cId="2915065735" sldId="1650761667"/>
        </pc:sldMkLst>
        <pc:spChg chg="mod">
          <ac:chgData name="Rodriguez, Nicole - DEN" userId="edce7eb7-41d3-4b21-8d93-85b303938bcd" providerId="ADAL" clId="{B53800F5-5A40-456F-B28E-49B2E7614C20}" dt="2026-06-30T16:56:53.246" v="3007" actId="20577"/>
          <ac:spMkLst>
            <pc:docMk/>
            <pc:sldMk cId="2915065735" sldId="1650761667"/>
            <ac:spMk id="20" creationId="{D2AE21E2-8FF7-35F2-6F35-753CA9AA424E}"/>
          </ac:spMkLst>
        </pc:spChg>
        <pc:picChg chg="mod">
          <ac:chgData name="Rodriguez, Nicole - DEN" userId="edce7eb7-41d3-4b21-8d93-85b303938bcd" providerId="ADAL" clId="{B53800F5-5A40-456F-B28E-49B2E7614C20}" dt="2026-06-30T16:44:11.700" v="2655" actId="962"/>
          <ac:picMkLst>
            <pc:docMk/>
            <pc:sldMk cId="2915065735" sldId="1650761667"/>
            <ac:picMk id="2" creationId="{EF9526E2-9489-1604-A05A-6EB6E196DA94}"/>
          </ac:picMkLst>
        </pc:picChg>
      </pc:sldChg>
      <pc:sldChg chg="modSp add mod ord">
        <pc:chgData name="Rodriguez, Nicole - DEN" userId="edce7eb7-41d3-4b21-8d93-85b303938bcd" providerId="ADAL" clId="{B53800F5-5A40-456F-B28E-49B2E7614C20}" dt="2026-07-10T22:26:21.320" v="3200" actId="13244"/>
        <pc:sldMkLst>
          <pc:docMk/>
          <pc:sldMk cId="2075343580" sldId="1650761668"/>
        </pc:sldMkLst>
        <pc:spChg chg="mod">
          <ac:chgData name="Rodriguez, Nicole - DEN" userId="edce7eb7-41d3-4b21-8d93-85b303938bcd" providerId="ADAL" clId="{B53800F5-5A40-456F-B28E-49B2E7614C20}" dt="2026-06-30T16:44:08.659" v="2652" actId="962"/>
          <ac:spMkLst>
            <pc:docMk/>
            <pc:sldMk cId="2075343580" sldId="1650761668"/>
            <ac:spMk id="4" creationId="{1DACAB6B-F1C3-608A-AB45-3FAFA3DF8CD6}"/>
          </ac:spMkLst>
        </pc:spChg>
        <pc:spChg chg="ord">
          <ac:chgData name="Rodriguez, Nicole - DEN" userId="edce7eb7-41d3-4b21-8d93-85b303938bcd" providerId="ADAL" clId="{B53800F5-5A40-456F-B28E-49B2E7614C20}" dt="2026-07-10T22:26:21.320" v="3200" actId="13244"/>
          <ac:spMkLst>
            <pc:docMk/>
            <pc:sldMk cId="2075343580" sldId="1650761668"/>
            <ac:spMk id="6" creationId="{55D1F55F-64A9-59BC-6C30-24A28207FE00}"/>
          </ac:spMkLst>
        </pc:spChg>
      </pc:sldChg>
      <pc:sldChg chg="addSp modSp add mod ord">
        <pc:chgData name="Rodriguez, Nicole - DEN" userId="edce7eb7-41d3-4b21-8d93-85b303938bcd" providerId="ADAL" clId="{B53800F5-5A40-456F-B28E-49B2E7614C20}" dt="2026-07-10T22:21:27.699" v="3163" actId="13244"/>
        <pc:sldMkLst>
          <pc:docMk/>
          <pc:sldMk cId="4089121251" sldId="1650761669"/>
        </pc:sldMkLst>
        <pc:spChg chg="add mod ord">
          <ac:chgData name="Rodriguez, Nicole - DEN" userId="edce7eb7-41d3-4b21-8d93-85b303938bcd" providerId="ADAL" clId="{B53800F5-5A40-456F-B28E-49B2E7614C20}" dt="2026-07-10T22:21:27.699" v="3163" actId="13244"/>
          <ac:spMkLst>
            <pc:docMk/>
            <pc:sldMk cId="4089121251" sldId="1650761669"/>
            <ac:spMk id="3" creationId="{8A46C4F8-8E46-F2B3-BB96-02DE339FFD42}"/>
          </ac:spMkLst>
        </pc:spChg>
        <pc:spChg chg="mod">
          <ac:chgData name="Rodriguez, Nicole - DEN" userId="edce7eb7-41d3-4b21-8d93-85b303938bcd" providerId="ADAL" clId="{B53800F5-5A40-456F-B28E-49B2E7614C20}" dt="2026-06-30T16:44:03.399" v="2646" actId="962"/>
          <ac:spMkLst>
            <pc:docMk/>
            <pc:sldMk cId="4089121251" sldId="1650761669"/>
            <ac:spMk id="13" creationId="{BE83B480-5E4D-2717-F591-D0F72787FDBC}"/>
          </ac:spMkLst>
        </pc:spChg>
        <pc:picChg chg="mod">
          <ac:chgData name="Rodriguez, Nicole - DEN" userId="edce7eb7-41d3-4b21-8d93-85b303938bcd" providerId="ADAL" clId="{B53800F5-5A40-456F-B28E-49B2E7614C20}" dt="2026-06-30T16:44:03.948" v="2647" actId="962"/>
          <ac:picMkLst>
            <pc:docMk/>
            <pc:sldMk cId="4089121251" sldId="1650761669"/>
            <ac:picMk id="11" creationId="{66501CFF-3045-ABAB-5CA0-703C833267EF}"/>
          </ac:picMkLst>
        </pc:picChg>
      </pc:sldChg>
      <pc:sldChg chg="modSp add del">
        <pc:chgData name="Rodriguez, Nicole - DEN" userId="edce7eb7-41d3-4b21-8d93-85b303938bcd" providerId="ADAL" clId="{B53800F5-5A40-456F-B28E-49B2E7614C20}" dt="2026-06-30T16:57:20.099" v="3017" actId="20577"/>
        <pc:sldMkLst>
          <pc:docMk/>
          <pc:sldMk cId="0" sldId="1650761673"/>
        </pc:sldMkLst>
        <pc:spChg chg="mod">
          <ac:chgData name="Rodriguez, Nicole - DEN" userId="edce7eb7-41d3-4b21-8d93-85b303938bcd" providerId="ADAL" clId="{B53800F5-5A40-456F-B28E-49B2E7614C20}" dt="2026-06-30T16:57:20.099" v="3017" actId="20577"/>
          <ac:spMkLst>
            <pc:docMk/>
            <pc:sldMk cId="0" sldId="1650761673"/>
            <ac:spMk id="9" creationId="{00000000-0000-0000-0000-000000000000}"/>
          </ac:spMkLst>
        </pc:spChg>
      </pc:sldChg>
      <pc:sldChg chg="modSp add del">
        <pc:chgData name="Rodriguez, Nicole - DEN" userId="edce7eb7-41d3-4b21-8d93-85b303938bcd" providerId="ADAL" clId="{B53800F5-5A40-456F-B28E-49B2E7614C20}" dt="2026-06-18T14:44:37.661" v="2226"/>
        <pc:sldMkLst>
          <pc:docMk/>
          <pc:sldMk cId="0" sldId="1650761674"/>
        </pc:sldMkLst>
        <pc:spChg chg="mod">
          <ac:chgData name="Rodriguez, Nicole - DEN" userId="edce7eb7-41d3-4b21-8d93-85b303938bcd" providerId="ADAL" clId="{B53800F5-5A40-456F-B28E-49B2E7614C20}" dt="2026-06-18T14:43:54.732" v="2224"/>
          <ac:spMkLst>
            <pc:docMk/>
            <pc:sldMk cId="0" sldId="1650761674"/>
            <ac:spMk id="5" creationId="{00000000-0000-0000-0000-000000000000}"/>
          </ac:spMkLst>
        </pc:spChg>
      </pc:sldChg>
      <pc:sldChg chg="modSp add del mod">
        <pc:chgData name="Rodriguez, Nicole - DEN" userId="edce7eb7-41d3-4b21-8d93-85b303938bcd" providerId="ADAL" clId="{B53800F5-5A40-456F-B28E-49B2E7614C20}" dt="2026-06-30T16:55:57.269" v="2988" actId="33553"/>
        <pc:sldMkLst>
          <pc:docMk/>
          <pc:sldMk cId="2191776495" sldId="1650761675"/>
        </pc:sldMkLst>
        <pc:spChg chg="mod">
          <ac:chgData name="Rodriguez, Nicole - DEN" userId="edce7eb7-41d3-4b21-8d93-85b303938bcd" providerId="ADAL" clId="{B53800F5-5A40-456F-B28E-49B2E7614C20}" dt="2026-06-30T16:55:57.269" v="2988" actId="33553"/>
          <ac:spMkLst>
            <pc:docMk/>
            <pc:sldMk cId="2191776495" sldId="1650761675"/>
            <ac:spMk id="6" creationId="{4F629778-9EDD-B5A2-1C01-94175361F1DA}"/>
          </ac:spMkLst>
        </pc:spChg>
      </pc:sldChg>
      <pc:sldChg chg="modSp add del">
        <pc:chgData name="Rodriguez, Nicole - DEN" userId="edce7eb7-41d3-4b21-8d93-85b303938bcd" providerId="ADAL" clId="{B53800F5-5A40-456F-B28E-49B2E7614C20}" dt="2026-06-18T14:44:37.661" v="2226"/>
        <pc:sldMkLst>
          <pc:docMk/>
          <pc:sldMk cId="0" sldId="1650761676"/>
        </pc:sldMkLst>
        <pc:spChg chg="mod">
          <ac:chgData name="Rodriguez, Nicole - DEN" userId="edce7eb7-41d3-4b21-8d93-85b303938bcd" providerId="ADAL" clId="{B53800F5-5A40-456F-B28E-49B2E7614C20}" dt="2026-06-18T14:43:54.732" v="2224"/>
          <ac:spMkLst>
            <pc:docMk/>
            <pc:sldMk cId="0" sldId="1650761676"/>
            <ac:spMk id="34" creationId="{A219892C-5252-538F-898B-082D1EAEFBEA}"/>
          </ac:spMkLst>
        </pc:spChg>
      </pc:sldChg>
      <pc:sldChg chg="add">
        <pc:chgData name="Rodriguez, Nicole - DEN" userId="edce7eb7-41d3-4b21-8d93-85b303938bcd" providerId="ADAL" clId="{B53800F5-5A40-456F-B28E-49B2E7614C20}" dt="2026-06-18T14:46:57.020" v="2227"/>
        <pc:sldMkLst>
          <pc:docMk/>
          <pc:sldMk cId="1808992152" sldId="2147483624"/>
        </pc:sldMkLst>
      </pc:sldChg>
      <pc:sldChg chg="modSp add">
        <pc:chgData name="Rodriguez, Nicole - DEN" userId="edce7eb7-41d3-4b21-8d93-85b303938bcd" providerId="ADAL" clId="{B53800F5-5A40-456F-B28E-49B2E7614C20}" dt="2026-06-30T17:10:44.199" v="3094" actId="13244"/>
        <pc:sldMkLst>
          <pc:docMk/>
          <pc:sldMk cId="0" sldId="2147483625"/>
        </pc:sldMkLst>
        <pc:spChg chg="mod">
          <ac:chgData name="Rodriguez, Nicole - DEN" userId="edce7eb7-41d3-4b21-8d93-85b303938bcd" providerId="ADAL" clId="{B53800F5-5A40-456F-B28E-49B2E7614C20}" dt="2026-06-30T17:10:37.425" v="3093" actId="962"/>
          <ac:spMkLst>
            <pc:docMk/>
            <pc:sldMk cId="0" sldId="2147483625"/>
            <ac:spMk id="2" creationId="{05627AEF-BFEC-0B23-1277-EA4A3B6AB3EF}"/>
          </ac:spMkLst>
        </pc:spChg>
        <pc:spChg chg="mod">
          <ac:chgData name="Rodriguez, Nicole - DEN" userId="edce7eb7-41d3-4b21-8d93-85b303938bcd" providerId="ADAL" clId="{B53800F5-5A40-456F-B28E-49B2E7614C20}" dt="2026-06-30T17:09:01.981" v="3083" actId="13244"/>
          <ac:spMkLst>
            <pc:docMk/>
            <pc:sldMk cId="0" sldId="2147483625"/>
            <ac:spMk id="17411" creationId="{89F7E3CE-BC7A-DE9E-EE30-79F69945DD1D}"/>
          </ac:spMkLst>
        </pc:spChg>
        <pc:picChg chg="mod">
          <ac:chgData name="Rodriguez, Nicole - DEN" userId="edce7eb7-41d3-4b21-8d93-85b303938bcd" providerId="ADAL" clId="{B53800F5-5A40-456F-B28E-49B2E7614C20}" dt="2026-06-30T17:10:26.934" v="3092" actId="167"/>
          <ac:picMkLst>
            <pc:docMk/>
            <pc:sldMk cId="0" sldId="2147483625"/>
            <ac:picMk id="17410" creationId="{25A63238-6A4B-7B16-D47D-78EB9DC8B851}"/>
          </ac:picMkLst>
        </pc:picChg>
        <pc:picChg chg="mod">
          <ac:chgData name="Rodriguez, Nicole - DEN" userId="edce7eb7-41d3-4b21-8d93-85b303938bcd" providerId="ADAL" clId="{B53800F5-5A40-456F-B28E-49B2E7614C20}" dt="2026-06-30T17:09:21.241" v="3089" actId="962"/>
          <ac:picMkLst>
            <pc:docMk/>
            <pc:sldMk cId="0" sldId="2147483625"/>
            <ac:picMk id="17412" creationId="{439C4D6F-3185-B7D4-B6EB-54C68903CE2E}"/>
          </ac:picMkLst>
        </pc:picChg>
        <pc:picChg chg="mod">
          <ac:chgData name="Rodriguez, Nicole - DEN" userId="edce7eb7-41d3-4b21-8d93-85b303938bcd" providerId="ADAL" clId="{B53800F5-5A40-456F-B28E-49B2E7614C20}" dt="2026-06-30T17:10:44.199" v="3094" actId="13244"/>
          <ac:picMkLst>
            <pc:docMk/>
            <pc:sldMk cId="0" sldId="2147483625"/>
            <ac:picMk id="17413" creationId="{EA3C3E12-4628-2EBE-5224-E1EA9807FCC9}"/>
          </ac:picMkLst>
        </pc:picChg>
      </pc:sldChg>
      <pc:sldChg chg="modSp add mod">
        <pc:chgData name="Rodriguez, Nicole - DEN" userId="edce7eb7-41d3-4b21-8d93-85b303938bcd" providerId="ADAL" clId="{B53800F5-5A40-456F-B28E-49B2E7614C20}" dt="2026-06-30T16:43:18.638" v="2636" actId="962"/>
        <pc:sldMkLst>
          <pc:docMk/>
          <pc:sldMk cId="0" sldId="2147483626"/>
        </pc:sldMkLst>
        <pc:picChg chg="mod">
          <ac:chgData name="Rodriguez, Nicole - DEN" userId="edce7eb7-41d3-4b21-8d93-85b303938bcd" providerId="ADAL" clId="{B53800F5-5A40-456F-B28E-49B2E7614C20}" dt="2026-06-30T16:43:18.638" v="2636" actId="962"/>
          <ac:picMkLst>
            <pc:docMk/>
            <pc:sldMk cId="0" sldId="2147483626"/>
            <ac:picMk id="8" creationId="{17A05A74-594D-B84A-C074-97BD807D35BB}"/>
          </ac:picMkLst>
        </pc:picChg>
      </pc:sldChg>
      <pc:sldChg chg="modSp add mod">
        <pc:chgData name="Rodriguez, Nicole - DEN" userId="edce7eb7-41d3-4b21-8d93-85b303938bcd" providerId="ADAL" clId="{B53800F5-5A40-456F-B28E-49B2E7614C20}" dt="2026-06-30T17:12:38.830" v="3100" actId="13244"/>
        <pc:sldMkLst>
          <pc:docMk/>
          <pc:sldMk cId="0" sldId="2147483627"/>
        </pc:sldMkLst>
        <pc:spChg chg="mod">
          <ac:chgData name="Rodriguez, Nicole - DEN" userId="edce7eb7-41d3-4b21-8d93-85b303938bcd" providerId="ADAL" clId="{B53800F5-5A40-456F-B28E-49B2E7614C20}" dt="2026-06-30T17:12:31.058" v="3098" actId="13244"/>
          <ac:spMkLst>
            <pc:docMk/>
            <pc:sldMk cId="0" sldId="2147483627"/>
            <ac:spMk id="4" creationId="{42BCDE2D-2CB9-1A8E-881F-F1F0A6666FB8}"/>
          </ac:spMkLst>
        </pc:spChg>
        <pc:picChg chg="mod">
          <ac:chgData name="Rodriguez, Nicole - DEN" userId="edce7eb7-41d3-4b21-8d93-85b303938bcd" providerId="ADAL" clId="{B53800F5-5A40-456F-B28E-49B2E7614C20}" dt="2026-06-30T17:12:16.720" v="3096" actId="13244"/>
          <ac:picMkLst>
            <pc:docMk/>
            <pc:sldMk cId="0" sldId="2147483627"/>
            <ac:picMk id="3" creationId="{E3383962-136D-6BBB-D28A-EBF96F8267BC}"/>
          </ac:picMkLst>
        </pc:picChg>
        <pc:picChg chg="mod">
          <ac:chgData name="Rodriguez, Nicole - DEN" userId="edce7eb7-41d3-4b21-8d93-85b303938bcd" providerId="ADAL" clId="{B53800F5-5A40-456F-B28E-49B2E7614C20}" dt="2026-06-30T16:43:32.395" v="2638" actId="962"/>
          <ac:picMkLst>
            <pc:docMk/>
            <pc:sldMk cId="0" sldId="2147483627"/>
            <ac:picMk id="5" creationId="{C2F90B1C-0566-01BF-E386-C89AFDD759EB}"/>
          </ac:picMkLst>
        </pc:picChg>
        <pc:picChg chg="mod">
          <ac:chgData name="Rodriguez, Nicole - DEN" userId="edce7eb7-41d3-4b21-8d93-85b303938bcd" providerId="ADAL" clId="{B53800F5-5A40-456F-B28E-49B2E7614C20}" dt="2026-06-30T17:12:13.663" v="3095" actId="13244"/>
          <ac:picMkLst>
            <pc:docMk/>
            <pc:sldMk cId="0" sldId="2147483627"/>
            <ac:picMk id="10" creationId="{B9AC9043-C52A-69A0-1F1E-AEB33C510510}"/>
          </ac:picMkLst>
        </pc:picChg>
        <pc:picChg chg="mod">
          <ac:chgData name="Rodriguez, Nicole - DEN" userId="edce7eb7-41d3-4b21-8d93-85b303938bcd" providerId="ADAL" clId="{B53800F5-5A40-456F-B28E-49B2E7614C20}" dt="2026-06-30T17:12:36.328" v="3099" actId="13244"/>
          <ac:picMkLst>
            <pc:docMk/>
            <pc:sldMk cId="0" sldId="2147483627"/>
            <ac:picMk id="12" creationId="{7E41C45E-B575-FA7B-8D0C-9D10C1FFE905}"/>
          </ac:picMkLst>
        </pc:picChg>
        <pc:picChg chg="mod">
          <ac:chgData name="Rodriguez, Nicole - DEN" userId="edce7eb7-41d3-4b21-8d93-85b303938bcd" providerId="ADAL" clId="{B53800F5-5A40-456F-B28E-49B2E7614C20}" dt="2026-06-30T17:12:38.830" v="3100" actId="13244"/>
          <ac:picMkLst>
            <pc:docMk/>
            <pc:sldMk cId="0" sldId="2147483627"/>
            <ac:picMk id="13" creationId="{60E40963-5044-B5D6-226B-F9C3012EAF15}"/>
          </ac:picMkLst>
        </pc:picChg>
      </pc:sldChg>
      <pc:sldChg chg="modSp">
        <pc:chgData name="Rodriguez, Nicole - DEN" userId="edce7eb7-41d3-4b21-8d93-85b303938bcd" providerId="ADAL" clId="{B53800F5-5A40-456F-B28E-49B2E7614C20}" dt="2026-06-30T16:56:41.864" v="3006" actId="20577"/>
        <pc:sldMkLst>
          <pc:docMk/>
          <pc:sldMk cId="189862267" sldId="2147483628"/>
        </pc:sldMkLst>
        <pc:spChg chg="mod">
          <ac:chgData name="Rodriguez, Nicole - DEN" userId="edce7eb7-41d3-4b21-8d93-85b303938bcd" providerId="ADAL" clId="{B53800F5-5A40-456F-B28E-49B2E7614C20}" dt="2026-06-30T16:56:41.864" v="3006" actId="20577"/>
          <ac:spMkLst>
            <pc:docMk/>
            <pc:sldMk cId="189862267" sldId="2147483628"/>
            <ac:spMk id="5" creationId="{5D1B64AE-6CAA-5786-D008-76ADEDF00B76}"/>
          </ac:spMkLst>
        </pc:spChg>
      </pc:sldChg>
      <pc:sldMasterChg chg="addSldLayout delSldLayout modSldLayout sldLayoutOrd">
        <pc:chgData name="Rodriguez, Nicole - DEN" userId="edce7eb7-41d3-4b21-8d93-85b303938bcd" providerId="ADAL" clId="{B53800F5-5A40-456F-B28E-49B2E7614C20}" dt="2026-06-16T20:01:44.746" v="2213" actId="2696"/>
        <pc:sldMasterMkLst>
          <pc:docMk/>
          <pc:sldMasterMk cId="3129539724" sldId="2147483686"/>
        </pc:sldMasterMkLst>
        <pc:sldLayoutChg chg="modSp mod ord">
          <pc:chgData name="Rodriguez, Nicole - DEN" userId="edce7eb7-41d3-4b21-8d93-85b303938bcd" providerId="ADAL" clId="{B53800F5-5A40-456F-B28E-49B2E7614C20}" dt="2026-06-16T19:51:59.825" v="2184"/>
          <pc:sldLayoutMkLst>
            <pc:docMk/>
            <pc:sldMasterMk cId="3129539724" sldId="2147483686"/>
            <pc:sldLayoutMk cId="2870048484" sldId="2147483834"/>
          </pc:sldLayoutMkLst>
          <pc:spChg chg="mod">
            <ac:chgData name="Rodriguez, Nicole - DEN" userId="edce7eb7-41d3-4b21-8d93-85b303938bcd" providerId="ADAL" clId="{B53800F5-5A40-456F-B28E-49B2E7614C20}" dt="2026-06-16T19:51:59.825" v="2184"/>
            <ac:spMkLst>
              <pc:docMk/>
              <pc:sldMasterMk cId="3129539724" sldId="2147483686"/>
              <pc:sldLayoutMk cId="2870048484" sldId="2147483834"/>
              <ac:spMk id="2" creationId="{5C31418A-8F8E-263B-4C17-1F834EBA96AB}"/>
            </ac:spMkLst>
          </pc:spChg>
          <pc:spChg chg="mod">
            <ac:chgData name="Rodriguez, Nicole - DEN" userId="edce7eb7-41d3-4b21-8d93-85b303938bcd" providerId="ADAL" clId="{B53800F5-5A40-456F-B28E-49B2E7614C20}" dt="2026-06-16T19:51:59.825" v="2184"/>
            <ac:spMkLst>
              <pc:docMk/>
              <pc:sldMasterMk cId="3129539724" sldId="2147483686"/>
              <pc:sldLayoutMk cId="2870048484" sldId="2147483834"/>
              <ac:spMk id="4" creationId="{B71D1601-9E5E-8F74-BA66-8A7103237EEF}"/>
            </ac:spMkLst>
          </pc:spChg>
          <pc:spChg chg="mod">
            <ac:chgData name="Rodriguez, Nicole - DEN" userId="edce7eb7-41d3-4b21-8d93-85b303938bcd" providerId="ADAL" clId="{B53800F5-5A40-456F-B28E-49B2E7614C20}" dt="2026-06-16T19:51:59.825" v="2184"/>
            <ac:spMkLst>
              <pc:docMk/>
              <pc:sldMasterMk cId="3129539724" sldId="2147483686"/>
              <pc:sldLayoutMk cId="2870048484" sldId="2147483834"/>
              <ac:spMk id="8" creationId="{5A47B639-57BE-2522-ED37-5F48FB0DBD02}"/>
            </ac:spMkLst>
          </pc:spChg>
          <pc:spChg chg="mod">
            <ac:chgData name="Rodriguez, Nicole - DEN" userId="edce7eb7-41d3-4b21-8d93-85b303938bcd" providerId="ADAL" clId="{B53800F5-5A40-456F-B28E-49B2E7614C20}" dt="2026-06-16T19:51:59.825" v="2184"/>
            <ac:spMkLst>
              <pc:docMk/>
              <pc:sldMasterMk cId="3129539724" sldId="2147483686"/>
              <pc:sldLayoutMk cId="2870048484" sldId="2147483834"/>
              <ac:spMk id="10" creationId="{DBDEFD74-1457-3760-A948-8FB8E75F5852}"/>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917006403" sldId="2147483835"/>
          </pc:sldLayoutMkLst>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2" creationId="{6240A90C-36DE-9065-E842-293002EF4399}"/>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3" creationId="{9EDCDD1E-280C-845E-14BD-8F6416852B61}"/>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4" creationId="{B71D1601-9E5E-8F74-BA66-8A7103237EEF}"/>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5" creationId="{57789556-7CFA-CCF2-A1A6-87C4744DAE3A}"/>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6" creationId="{CC78DFB7-6347-535D-34AE-87AB9F437B51}"/>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7" creationId="{B06533FE-59B9-ADBF-4A5D-BA534B11F2D8}"/>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9" creationId="{97C949B2-60F4-1BEB-3762-B982746D5F02}"/>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10" creationId="{DBDEFD74-1457-3760-A948-8FB8E75F5852}"/>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12" creationId="{B0EE2C00-2992-64A0-9E86-52D837091B19}"/>
            </ac:spMkLst>
          </pc:spChg>
          <pc:spChg chg="mod">
            <ac:chgData name="Rodriguez, Nicole - DEN" userId="edce7eb7-41d3-4b21-8d93-85b303938bcd" providerId="ADAL" clId="{B53800F5-5A40-456F-B28E-49B2E7614C20}" dt="2026-06-16T19:51:59.825" v="2184"/>
            <ac:spMkLst>
              <pc:docMk/>
              <pc:sldMasterMk cId="3129539724" sldId="2147483686"/>
              <pc:sldLayoutMk cId="917006403" sldId="2147483835"/>
              <ac:spMk id="13" creationId="{F572C860-1B06-3C49-FD47-1143FAB2FD53}"/>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294694070" sldId="2147483836"/>
          </pc:sldLayoutMkLst>
          <pc:spChg chg="mod">
            <ac:chgData name="Rodriguez, Nicole - DEN" userId="edce7eb7-41d3-4b21-8d93-85b303938bcd" providerId="ADAL" clId="{B53800F5-5A40-456F-B28E-49B2E7614C20}" dt="2026-06-16T19:51:59.825" v="2184"/>
            <ac:spMkLst>
              <pc:docMk/>
              <pc:sldMasterMk cId="3129539724" sldId="2147483686"/>
              <pc:sldLayoutMk cId="294694070" sldId="2147483836"/>
              <ac:spMk id="2" creationId="{ED262956-0B92-2A40-D55F-3B983D3AA9C7}"/>
            </ac:spMkLst>
          </pc:spChg>
          <pc:spChg chg="mod">
            <ac:chgData name="Rodriguez, Nicole - DEN" userId="edce7eb7-41d3-4b21-8d93-85b303938bcd" providerId="ADAL" clId="{B53800F5-5A40-456F-B28E-49B2E7614C20}" dt="2026-06-16T19:51:59.825" v="2184"/>
            <ac:spMkLst>
              <pc:docMk/>
              <pc:sldMasterMk cId="3129539724" sldId="2147483686"/>
              <pc:sldLayoutMk cId="294694070" sldId="2147483836"/>
              <ac:spMk id="4" creationId="{B71D1601-9E5E-8F74-BA66-8A7103237EEF}"/>
            </ac:spMkLst>
          </pc:spChg>
          <pc:spChg chg="mod">
            <ac:chgData name="Rodriguez, Nicole - DEN" userId="edce7eb7-41d3-4b21-8d93-85b303938bcd" providerId="ADAL" clId="{B53800F5-5A40-456F-B28E-49B2E7614C20}" dt="2026-06-16T19:51:59.825" v="2184"/>
            <ac:spMkLst>
              <pc:docMk/>
              <pc:sldMasterMk cId="3129539724" sldId="2147483686"/>
              <pc:sldLayoutMk cId="294694070" sldId="2147483836"/>
              <ac:spMk id="8" creationId="{5A47B639-57BE-2522-ED37-5F48FB0DBD02}"/>
            </ac:spMkLst>
          </pc:spChg>
          <pc:spChg chg="mod">
            <ac:chgData name="Rodriguez, Nicole - DEN" userId="edce7eb7-41d3-4b21-8d93-85b303938bcd" providerId="ADAL" clId="{B53800F5-5A40-456F-B28E-49B2E7614C20}" dt="2026-06-16T19:51:59.825" v="2184"/>
            <ac:spMkLst>
              <pc:docMk/>
              <pc:sldMasterMk cId="3129539724" sldId="2147483686"/>
              <pc:sldLayoutMk cId="294694070" sldId="2147483836"/>
              <ac:spMk id="10" creationId="{DBDEFD74-1457-3760-A948-8FB8E75F5852}"/>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3750677530" sldId="2147483837"/>
          </pc:sldLayoutMkLst>
          <pc:spChg chg="mod">
            <ac:chgData name="Rodriguez, Nicole - DEN" userId="edce7eb7-41d3-4b21-8d93-85b303938bcd" providerId="ADAL" clId="{B53800F5-5A40-456F-B28E-49B2E7614C20}" dt="2026-06-16T19:51:59.825" v="2184"/>
            <ac:spMkLst>
              <pc:docMk/>
              <pc:sldMasterMk cId="3129539724" sldId="2147483686"/>
              <pc:sldLayoutMk cId="3750677530" sldId="2147483837"/>
              <ac:spMk id="2" creationId="{B78F13BC-D388-DEA6-FBD8-7A1F9A30E3A6}"/>
            </ac:spMkLst>
          </pc:spChg>
          <pc:spChg chg="mod">
            <ac:chgData name="Rodriguez, Nicole - DEN" userId="edce7eb7-41d3-4b21-8d93-85b303938bcd" providerId="ADAL" clId="{B53800F5-5A40-456F-B28E-49B2E7614C20}" dt="2026-06-16T19:51:59.825" v="2184"/>
            <ac:spMkLst>
              <pc:docMk/>
              <pc:sldMasterMk cId="3129539724" sldId="2147483686"/>
              <pc:sldLayoutMk cId="3750677530" sldId="2147483837"/>
              <ac:spMk id="3" creationId="{771512C5-9DF1-40B4-D3E3-56502DDDFCB9}"/>
            </ac:spMkLst>
          </pc:spChg>
          <pc:spChg chg="mod">
            <ac:chgData name="Rodriguez, Nicole - DEN" userId="edce7eb7-41d3-4b21-8d93-85b303938bcd" providerId="ADAL" clId="{B53800F5-5A40-456F-B28E-49B2E7614C20}" dt="2026-06-16T19:51:59.825" v="2184"/>
            <ac:spMkLst>
              <pc:docMk/>
              <pc:sldMasterMk cId="3129539724" sldId="2147483686"/>
              <pc:sldLayoutMk cId="3750677530" sldId="2147483837"/>
              <ac:spMk id="4" creationId="{5B770F2E-2720-DB77-F2E2-1AA4B9BF00FC}"/>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720648663" sldId="2147483838"/>
          </pc:sldLayoutMkLst>
          <pc:spChg chg="mod">
            <ac:chgData name="Rodriguez, Nicole - DEN" userId="edce7eb7-41d3-4b21-8d93-85b303938bcd" providerId="ADAL" clId="{B53800F5-5A40-456F-B28E-49B2E7614C20}" dt="2026-06-16T19:51:59.825" v="2184"/>
            <ac:spMkLst>
              <pc:docMk/>
              <pc:sldMasterMk cId="3129539724" sldId="2147483686"/>
              <pc:sldLayoutMk cId="720648663" sldId="2147483838"/>
              <ac:spMk id="2" creationId="{8130B2CB-A7DB-568E-E6DF-132A1E5593C5}"/>
            </ac:spMkLst>
          </pc:spChg>
          <pc:spChg chg="mod">
            <ac:chgData name="Rodriguez, Nicole - DEN" userId="edce7eb7-41d3-4b21-8d93-85b303938bcd" providerId="ADAL" clId="{B53800F5-5A40-456F-B28E-49B2E7614C20}" dt="2026-06-16T19:51:59.825" v="2184"/>
            <ac:spMkLst>
              <pc:docMk/>
              <pc:sldMasterMk cId="3129539724" sldId="2147483686"/>
              <pc:sldLayoutMk cId="720648663" sldId="2147483838"/>
              <ac:spMk id="3" creationId="{E3A906D3-8A54-1DE5-31B0-CCE09DD8E77C}"/>
            </ac:spMkLst>
          </pc:spChg>
          <pc:spChg chg="mod">
            <ac:chgData name="Rodriguez, Nicole - DEN" userId="edce7eb7-41d3-4b21-8d93-85b303938bcd" providerId="ADAL" clId="{B53800F5-5A40-456F-B28E-49B2E7614C20}" dt="2026-06-16T19:51:59.825" v="2184"/>
            <ac:spMkLst>
              <pc:docMk/>
              <pc:sldMasterMk cId="3129539724" sldId="2147483686"/>
              <pc:sldLayoutMk cId="720648663" sldId="2147483838"/>
              <ac:spMk id="4" creationId="{B71D1601-9E5E-8F74-BA66-8A7103237EEF}"/>
            </ac:spMkLst>
          </pc:spChg>
          <pc:spChg chg="mod">
            <ac:chgData name="Rodriguez, Nicole - DEN" userId="edce7eb7-41d3-4b21-8d93-85b303938bcd" providerId="ADAL" clId="{B53800F5-5A40-456F-B28E-49B2E7614C20}" dt="2026-06-16T19:51:59.825" v="2184"/>
            <ac:spMkLst>
              <pc:docMk/>
              <pc:sldMasterMk cId="3129539724" sldId="2147483686"/>
              <pc:sldLayoutMk cId="720648663" sldId="2147483838"/>
              <ac:spMk id="8" creationId="{5A47B639-57BE-2522-ED37-5F48FB0DBD02}"/>
            </ac:spMkLst>
          </pc:spChg>
          <pc:spChg chg="mod">
            <ac:chgData name="Rodriguez, Nicole - DEN" userId="edce7eb7-41d3-4b21-8d93-85b303938bcd" providerId="ADAL" clId="{B53800F5-5A40-456F-B28E-49B2E7614C20}" dt="2026-06-16T19:51:59.825" v="2184"/>
            <ac:spMkLst>
              <pc:docMk/>
              <pc:sldMasterMk cId="3129539724" sldId="2147483686"/>
              <pc:sldLayoutMk cId="720648663" sldId="2147483838"/>
              <ac:spMk id="10" creationId="{DBDEFD74-1457-3760-A948-8FB8E75F5852}"/>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3374023462" sldId="2147483839"/>
          </pc:sldLayoutMkLst>
          <pc:spChg chg="mod">
            <ac:chgData name="Rodriguez, Nicole - DEN" userId="edce7eb7-41d3-4b21-8d93-85b303938bcd" providerId="ADAL" clId="{B53800F5-5A40-456F-B28E-49B2E7614C20}" dt="2026-06-16T19:51:59.825" v="2184"/>
            <ac:spMkLst>
              <pc:docMk/>
              <pc:sldMasterMk cId="3129539724" sldId="2147483686"/>
              <pc:sldLayoutMk cId="3374023462" sldId="2147483839"/>
              <ac:spMk id="10" creationId="{DBDEFD74-1457-3760-A948-8FB8E75F5852}"/>
            </ac:spMkLst>
          </pc:spChg>
          <pc:spChg chg="mod">
            <ac:chgData name="Rodriguez, Nicole - DEN" userId="edce7eb7-41d3-4b21-8d93-85b303938bcd" providerId="ADAL" clId="{B53800F5-5A40-456F-B28E-49B2E7614C20}" dt="2026-06-16T19:51:59.825" v="2184"/>
            <ac:spMkLst>
              <pc:docMk/>
              <pc:sldMasterMk cId="3129539724" sldId="2147483686"/>
              <pc:sldLayoutMk cId="3374023462" sldId="2147483839"/>
              <ac:spMk id="13" creationId="{D012BFE2-0CCB-578A-559A-8D1EB54F565C}"/>
            </ac:spMkLst>
          </pc:spChg>
          <pc:spChg chg="mod">
            <ac:chgData name="Rodriguez, Nicole - DEN" userId="edce7eb7-41d3-4b21-8d93-85b303938bcd" providerId="ADAL" clId="{B53800F5-5A40-456F-B28E-49B2E7614C20}" dt="2026-06-16T19:51:59.825" v="2184"/>
            <ac:spMkLst>
              <pc:docMk/>
              <pc:sldMasterMk cId="3129539724" sldId="2147483686"/>
              <pc:sldLayoutMk cId="3374023462" sldId="2147483839"/>
              <ac:spMk id="15" creationId="{DA45BA5D-6557-7257-0190-E502EA78E8CB}"/>
            </ac:spMkLst>
          </pc:spChg>
        </pc:sldLayoutChg>
        <pc:sldLayoutChg chg="modSp mod ord">
          <pc:chgData name="Rodriguez, Nicole - DEN" userId="edce7eb7-41d3-4b21-8d93-85b303938bcd" providerId="ADAL" clId="{B53800F5-5A40-456F-B28E-49B2E7614C20}" dt="2026-06-16T19:51:59.825" v="2184"/>
          <pc:sldLayoutMkLst>
            <pc:docMk/>
            <pc:sldMasterMk cId="3129539724" sldId="2147483686"/>
            <pc:sldLayoutMk cId="1554750606" sldId="2147483840"/>
          </pc:sldLayoutMkLst>
          <pc:spChg chg="mod">
            <ac:chgData name="Rodriguez, Nicole - DEN" userId="edce7eb7-41d3-4b21-8d93-85b303938bcd" providerId="ADAL" clId="{B53800F5-5A40-456F-B28E-49B2E7614C20}" dt="2026-06-16T19:51:59.825" v="2184"/>
            <ac:spMkLst>
              <pc:docMk/>
              <pc:sldMasterMk cId="3129539724" sldId="2147483686"/>
              <pc:sldLayoutMk cId="1554750606" sldId="2147483840"/>
              <ac:spMk id="2" creationId="{1819205A-F0EA-071B-38E5-FA0EA2DC242F}"/>
            </ac:spMkLst>
          </pc:spChg>
          <pc:spChg chg="mod">
            <ac:chgData name="Rodriguez, Nicole - DEN" userId="edce7eb7-41d3-4b21-8d93-85b303938bcd" providerId="ADAL" clId="{B53800F5-5A40-456F-B28E-49B2E7614C20}" dt="2026-06-16T19:51:59.825" v="2184"/>
            <ac:spMkLst>
              <pc:docMk/>
              <pc:sldMasterMk cId="3129539724" sldId="2147483686"/>
              <pc:sldLayoutMk cId="1554750606" sldId="2147483840"/>
              <ac:spMk id="4" creationId="{B71D1601-9E5E-8F74-BA66-8A7103237EEF}"/>
            </ac:spMkLst>
          </pc:spChg>
          <pc:spChg chg="mod">
            <ac:chgData name="Rodriguez, Nicole - DEN" userId="edce7eb7-41d3-4b21-8d93-85b303938bcd" providerId="ADAL" clId="{B53800F5-5A40-456F-B28E-49B2E7614C20}" dt="2026-06-16T19:51:59.825" v="2184"/>
            <ac:spMkLst>
              <pc:docMk/>
              <pc:sldMasterMk cId="3129539724" sldId="2147483686"/>
              <pc:sldLayoutMk cId="1554750606" sldId="2147483840"/>
              <ac:spMk id="8" creationId="{5A47B639-57BE-2522-ED37-5F48FB0DBD02}"/>
            </ac:spMkLst>
          </pc:spChg>
          <pc:spChg chg="mod">
            <ac:chgData name="Rodriguez, Nicole - DEN" userId="edce7eb7-41d3-4b21-8d93-85b303938bcd" providerId="ADAL" clId="{B53800F5-5A40-456F-B28E-49B2E7614C20}" dt="2026-06-16T19:51:59.825" v="2184"/>
            <ac:spMkLst>
              <pc:docMk/>
              <pc:sldMasterMk cId="3129539724" sldId="2147483686"/>
              <pc:sldLayoutMk cId="1554750606" sldId="2147483840"/>
              <ac:spMk id="10" creationId="{DBDEFD74-1457-3760-A948-8FB8E75F5852}"/>
            </ac:spMkLst>
          </pc:spChg>
        </pc:sldLayoutChg>
      </pc:sldMasterChg>
      <pc:sldMasterChg chg="add del addSldLayout delSldLayout">
        <pc:chgData name="Rodriguez, Nicole - DEN" userId="edce7eb7-41d3-4b21-8d93-85b303938bcd" providerId="ADAL" clId="{B53800F5-5A40-456F-B28E-49B2E7614C20}" dt="2026-06-16T20:00:08.358" v="2207" actId="2696"/>
        <pc:sldMasterMkLst>
          <pc:docMk/>
          <pc:sldMasterMk cId="2551440744" sldId="2147483854"/>
        </pc:sldMasterMkLst>
        <pc:sldLayoutChg chg="add del">
          <pc:chgData name="Rodriguez, Nicole - DEN" userId="edce7eb7-41d3-4b21-8d93-85b303938bcd" providerId="ADAL" clId="{B53800F5-5A40-456F-B28E-49B2E7614C20}" dt="2026-06-16T20:00:08.358" v="2207" actId="2696"/>
          <pc:sldLayoutMkLst>
            <pc:docMk/>
            <pc:sldMasterMk cId="2551440744" sldId="2147483854"/>
            <pc:sldLayoutMk cId="3693357936" sldId="2147483855"/>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2542607109" sldId="2147483856"/>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3830483158" sldId="2147483857"/>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1657133046" sldId="2147483858"/>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1491915662" sldId="2147483859"/>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1748980363" sldId="2147483860"/>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161788614" sldId="2147483861"/>
          </pc:sldLayoutMkLst>
        </pc:sldLayoutChg>
        <pc:sldLayoutChg chg="add del">
          <pc:chgData name="Rodriguez, Nicole - DEN" userId="edce7eb7-41d3-4b21-8d93-85b303938bcd" providerId="ADAL" clId="{B53800F5-5A40-456F-B28E-49B2E7614C20}" dt="2026-06-16T20:00:08.358" v="2207" actId="2696"/>
          <pc:sldLayoutMkLst>
            <pc:docMk/>
            <pc:sldMasterMk cId="2551440744" sldId="2147483854"/>
            <pc:sldLayoutMk cId="1283619691" sldId="2147483862"/>
          </pc:sldLayoutMkLst>
        </pc:sldLayoutChg>
      </pc:sldMasterChg>
      <pc:sldMasterChg chg="add del addSldLayout delSldLayout">
        <pc:chgData name="Rodriguez, Nicole - DEN" userId="edce7eb7-41d3-4b21-8d93-85b303938bcd" providerId="ADAL" clId="{B53800F5-5A40-456F-B28E-49B2E7614C20}" dt="2026-06-16T20:00:08.358" v="2207" actId="2696"/>
        <pc:sldMasterMkLst>
          <pc:docMk/>
          <pc:sldMasterMk cId="2056346936" sldId="2147483863"/>
        </pc:sldMasterMkLst>
        <pc:sldLayoutChg chg="add del">
          <pc:chgData name="Rodriguez, Nicole - DEN" userId="edce7eb7-41d3-4b21-8d93-85b303938bcd" providerId="ADAL" clId="{B53800F5-5A40-456F-B28E-49B2E7614C20}" dt="2026-06-16T20:00:08.358" v="2207" actId="2696"/>
          <pc:sldLayoutMkLst>
            <pc:docMk/>
            <pc:sldMasterMk cId="2056346936" sldId="2147483863"/>
            <pc:sldLayoutMk cId="2128520377" sldId="2147483864"/>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2946787366" sldId="2147483865"/>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1879926541" sldId="2147483866"/>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440241373" sldId="2147483867"/>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3479415807" sldId="2147483868"/>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3890772137" sldId="2147483869"/>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2645583346" sldId="2147483870"/>
          </pc:sldLayoutMkLst>
        </pc:sldLayoutChg>
        <pc:sldLayoutChg chg="add del">
          <pc:chgData name="Rodriguez, Nicole - DEN" userId="edce7eb7-41d3-4b21-8d93-85b303938bcd" providerId="ADAL" clId="{B53800F5-5A40-456F-B28E-49B2E7614C20}" dt="2026-06-16T20:00:08.358" v="2207" actId="2696"/>
          <pc:sldLayoutMkLst>
            <pc:docMk/>
            <pc:sldMasterMk cId="2056346936" sldId="2147483863"/>
            <pc:sldLayoutMk cId="3168779393" sldId="2147483871"/>
          </pc:sldLayoutMkLst>
        </pc:sldLayoutChg>
      </pc:sldMasterChg>
      <pc:sldMasterChg chg="add del addSldLayout delSldLayout">
        <pc:chgData name="Rodriguez, Nicole - DEN" userId="edce7eb7-41d3-4b21-8d93-85b303938bcd" providerId="ADAL" clId="{B53800F5-5A40-456F-B28E-49B2E7614C20}" dt="2026-06-16T20:01:30.776" v="2211" actId="2696"/>
        <pc:sldMasterMkLst>
          <pc:docMk/>
          <pc:sldMasterMk cId="3687250336" sldId="2147483872"/>
        </pc:sldMasterMkLst>
        <pc:sldLayoutChg chg="add del">
          <pc:chgData name="Rodriguez, Nicole - DEN" userId="edce7eb7-41d3-4b21-8d93-85b303938bcd" providerId="ADAL" clId="{B53800F5-5A40-456F-B28E-49B2E7614C20}" dt="2026-06-16T20:01:30.776" v="2211" actId="2696"/>
          <pc:sldLayoutMkLst>
            <pc:docMk/>
            <pc:sldMasterMk cId="3687250336" sldId="2147483872"/>
            <pc:sldLayoutMk cId="3463736928" sldId="2147483873"/>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3678250761" sldId="2147483874"/>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581801028" sldId="2147483875"/>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3965121779" sldId="2147483876"/>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3055119775" sldId="2147483877"/>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1375980337" sldId="2147483878"/>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2054117767" sldId="2147483879"/>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3960641245" sldId="2147483880"/>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2003275892" sldId="2147483881"/>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620624986" sldId="2147483882"/>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943862288" sldId="2147483883"/>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3051816796" sldId="2147483884"/>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4013695242" sldId="2147483885"/>
          </pc:sldLayoutMkLst>
        </pc:sldLayoutChg>
        <pc:sldLayoutChg chg="add del">
          <pc:chgData name="Rodriguez, Nicole - DEN" userId="edce7eb7-41d3-4b21-8d93-85b303938bcd" providerId="ADAL" clId="{B53800F5-5A40-456F-B28E-49B2E7614C20}" dt="2026-06-16T20:01:30.776" v="2211" actId="2696"/>
          <pc:sldLayoutMkLst>
            <pc:docMk/>
            <pc:sldMasterMk cId="3687250336" sldId="2147483872"/>
            <pc:sldLayoutMk cId="2544126473" sldId="2147483886"/>
          </pc:sldLayoutMkLst>
        </pc:sldLayoutChg>
      </pc:sldMasterChg>
    </pc:docChg>
  </pc:docChgLst>
  <pc:docChgLst>
    <pc:chgData name="Rodriguez, Nicole - DEN" userId="S::nicole.rodriguez@flydenver.com::edce7eb7-41d3-4b21-8d93-85b303938bcd" providerId="AD" clId="Web-{D5AB3885-84E4-86DC-0A99-B39EB3745250}"/>
    <pc:docChg chg="sldOrd">
      <pc:chgData name="Rodriguez, Nicole - DEN" userId="S::nicole.rodriguez@flydenver.com::edce7eb7-41d3-4b21-8d93-85b303938bcd" providerId="AD" clId="Web-{D5AB3885-84E4-86DC-0A99-B39EB3745250}" dt="2026-06-16T20:51:51.152" v="8"/>
      <pc:docMkLst>
        <pc:docMk/>
      </pc:docMkLst>
      <pc:sldChg chg="ord">
        <pc:chgData name="Rodriguez, Nicole - DEN" userId="S::nicole.rodriguez@flydenver.com::edce7eb7-41d3-4b21-8d93-85b303938bcd" providerId="AD" clId="Web-{D5AB3885-84E4-86DC-0A99-B39EB3745250}" dt="2026-06-16T20:51:51.136" v="0"/>
        <pc:sldMkLst>
          <pc:docMk/>
          <pc:sldMk cId="2059358321" sldId="309"/>
        </pc:sldMkLst>
      </pc:sldChg>
      <pc:sldChg chg="ord">
        <pc:chgData name="Rodriguez, Nicole - DEN" userId="S::nicole.rodriguez@flydenver.com::edce7eb7-41d3-4b21-8d93-85b303938bcd" providerId="AD" clId="Web-{D5AB3885-84E4-86DC-0A99-B39EB3745250}" dt="2026-06-16T20:51:51.152" v="8"/>
        <pc:sldMkLst>
          <pc:docMk/>
          <pc:sldMk cId="3227174201" sldId="311"/>
        </pc:sldMkLst>
      </pc:sldChg>
      <pc:sldChg chg="ord">
        <pc:chgData name="Rodriguez, Nicole - DEN" userId="S::nicole.rodriguez@flydenver.com::edce7eb7-41d3-4b21-8d93-85b303938bcd" providerId="AD" clId="Web-{D5AB3885-84E4-86DC-0A99-B39EB3745250}" dt="2026-06-16T20:51:51.136" v="7"/>
        <pc:sldMkLst>
          <pc:docMk/>
          <pc:sldMk cId="2211917776" sldId="314"/>
        </pc:sldMkLst>
      </pc:sldChg>
      <pc:sldChg chg="ord">
        <pc:chgData name="Rodriguez, Nicole - DEN" userId="S::nicole.rodriguez@flydenver.com::edce7eb7-41d3-4b21-8d93-85b303938bcd" providerId="AD" clId="Web-{D5AB3885-84E4-86DC-0A99-B39EB3745250}" dt="2026-06-16T20:51:51.136" v="6"/>
        <pc:sldMkLst>
          <pc:docMk/>
          <pc:sldMk cId="118913874" sldId="316"/>
        </pc:sldMkLst>
      </pc:sldChg>
      <pc:sldChg chg="ord">
        <pc:chgData name="Rodriguez, Nicole - DEN" userId="S::nicole.rodriguez@flydenver.com::edce7eb7-41d3-4b21-8d93-85b303938bcd" providerId="AD" clId="Web-{D5AB3885-84E4-86DC-0A99-B39EB3745250}" dt="2026-06-16T20:51:51.136" v="2"/>
        <pc:sldMkLst>
          <pc:docMk/>
          <pc:sldMk cId="2050687413" sldId="320"/>
        </pc:sldMkLst>
      </pc:sldChg>
      <pc:sldChg chg="ord">
        <pc:chgData name="Rodriguez, Nicole - DEN" userId="S::nicole.rodriguez@flydenver.com::edce7eb7-41d3-4b21-8d93-85b303938bcd" providerId="AD" clId="Web-{D5AB3885-84E4-86DC-0A99-B39EB3745250}" dt="2026-06-16T20:51:51.136" v="1"/>
        <pc:sldMkLst>
          <pc:docMk/>
          <pc:sldMk cId="2053666940" sldId="324"/>
        </pc:sldMkLst>
      </pc:sldChg>
      <pc:sldChg chg="ord">
        <pc:chgData name="Rodriguez, Nicole - DEN" userId="S::nicole.rodriguez@flydenver.com::edce7eb7-41d3-4b21-8d93-85b303938bcd" providerId="AD" clId="Web-{D5AB3885-84E4-86DC-0A99-B39EB3745250}" dt="2026-06-16T20:51:51.136" v="4"/>
        <pc:sldMkLst>
          <pc:docMk/>
          <pc:sldMk cId="4226583545" sldId="346"/>
        </pc:sldMkLst>
      </pc:sldChg>
      <pc:sldChg chg="ord">
        <pc:chgData name="Rodriguez, Nicole - DEN" userId="S::nicole.rodriguez@flydenver.com::edce7eb7-41d3-4b21-8d93-85b303938bcd" providerId="AD" clId="Web-{D5AB3885-84E4-86DC-0A99-B39EB3745250}" dt="2026-06-16T20:51:51.136" v="5"/>
        <pc:sldMkLst>
          <pc:docMk/>
          <pc:sldMk cId="1075865673" sldId="347"/>
        </pc:sldMkLst>
      </pc:sldChg>
      <pc:sldChg chg="ord">
        <pc:chgData name="Rodriguez, Nicole - DEN" userId="S::nicole.rodriguez@flydenver.com::edce7eb7-41d3-4b21-8d93-85b303938bcd" providerId="AD" clId="Web-{D5AB3885-84E4-86DC-0A99-B39EB3745250}" dt="2026-06-16T20:51:51.136" v="3"/>
        <pc:sldMkLst>
          <pc:docMk/>
          <pc:sldMk cId="2007408466"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73CCC-AD00-44B3-9F0F-5BDE6423D67C}" type="doc">
      <dgm:prSet loTypeId="urn:microsoft.com/office/officeart/2005/8/layout/hProcess9" loCatId="process" qsTypeId="urn:microsoft.com/office/officeart/2005/8/quickstyle/simple1" qsCatId="simple" csTypeId="urn:microsoft.com/office/officeart/2005/8/colors/accent1_5" csCatId="accent1" phldr="1"/>
      <dgm:spPr/>
      <dgm:t>
        <a:bodyPr/>
        <a:lstStyle/>
        <a:p>
          <a:endParaRPr lang="en-US"/>
        </a:p>
      </dgm:t>
    </dgm:pt>
    <dgm:pt modelId="{32FC7ED2-996A-4A46-B1A7-BF379F690F49}">
      <dgm:prSet custT="1"/>
      <dgm:spPr/>
      <dgm:t>
        <a:bodyPr/>
        <a:lstStyle/>
        <a:p>
          <a:r>
            <a:rPr lang="en-US" sz="1200" b="1" i="0" baseline="0"/>
            <a:t>Flatiron Dragados is the North American heavy civil construction arm of the ACS Group, one of the world’s largest engineering and construction firms, consistently ranked first overall on ENR’s Top 250 International Contractors list, with 2023 revenues of more than $45 billion. </a:t>
          </a:r>
          <a:endParaRPr lang="en-US" sz="1200"/>
        </a:p>
      </dgm:t>
    </dgm:pt>
    <dgm:pt modelId="{7C91187A-1191-49A5-BA28-34C42F48808D}" type="parTrans" cxnId="{6CA30C72-0028-4E55-A953-570D89D011D7}">
      <dgm:prSet/>
      <dgm:spPr/>
      <dgm:t>
        <a:bodyPr/>
        <a:lstStyle/>
        <a:p>
          <a:endParaRPr lang="en-US"/>
        </a:p>
      </dgm:t>
    </dgm:pt>
    <dgm:pt modelId="{6BAEE1BC-521A-486C-A82B-C4C6E575EFD9}" type="sibTrans" cxnId="{6CA30C72-0028-4E55-A953-570D89D011D7}">
      <dgm:prSet/>
      <dgm:spPr/>
      <dgm:t>
        <a:bodyPr/>
        <a:lstStyle/>
        <a:p>
          <a:endParaRPr lang="en-US"/>
        </a:p>
      </dgm:t>
    </dgm:pt>
    <dgm:pt modelId="{A8E387EC-690A-4121-8655-6EDA292FC1FF}">
      <dgm:prSet custT="1"/>
      <dgm:spPr/>
      <dgm:t>
        <a:bodyPr/>
        <a:lstStyle/>
        <a:p>
          <a:r>
            <a:rPr lang="en-US" sz="1200" b="1" i="0" baseline="0"/>
            <a:t>In 2024, the ACS Group consolidated its presence in the North American heavy civil construction market by integrating Flatiron and Dragados, creating the U.S.’ second-largest domestic heavy civil contractor with unparalleled civil infrastructure experience and exceptional geographic scope. </a:t>
          </a:r>
          <a:endParaRPr lang="en-US" sz="1200"/>
        </a:p>
      </dgm:t>
    </dgm:pt>
    <dgm:pt modelId="{857857B9-1F2A-40AF-BF63-5909817CEE0E}" type="parTrans" cxnId="{9B29C597-2022-4901-A811-E9C9D2ABAC82}">
      <dgm:prSet/>
      <dgm:spPr/>
      <dgm:t>
        <a:bodyPr/>
        <a:lstStyle/>
        <a:p>
          <a:endParaRPr lang="en-US"/>
        </a:p>
      </dgm:t>
    </dgm:pt>
    <dgm:pt modelId="{7A789ECF-F839-4DAB-8478-59E85DB34CB5}" type="sibTrans" cxnId="{9B29C597-2022-4901-A811-E9C9D2ABAC82}">
      <dgm:prSet/>
      <dgm:spPr/>
      <dgm:t>
        <a:bodyPr/>
        <a:lstStyle/>
        <a:p>
          <a:endParaRPr lang="en-US"/>
        </a:p>
      </dgm:t>
    </dgm:pt>
    <dgm:pt modelId="{C0FD07E9-8B4C-4159-8B5E-F836541A9F2F}">
      <dgm:prSet/>
      <dgm:spPr/>
      <dgm:t>
        <a:bodyPr/>
        <a:lstStyle/>
        <a:p>
          <a:r>
            <a:rPr lang="en-US" b="1" i="0" baseline="0"/>
            <a:t>Combining the long histories of both Flatiron and Dragados (founded in 1947 and 1941, respectively), Flatiron Dragados brings a proven track record delivering some of the most significant, most complex projects in North America. </a:t>
          </a:r>
          <a:endParaRPr lang="en-US"/>
        </a:p>
      </dgm:t>
    </dgm:pt>
    <dgm:pt modelId="{DC869E24-69B1-40D1-809C-E08CAFD80016}" type="parTrans" cxnId="{27DB087D-6BDB-43F0-9517-DB8927BFDB97}">
      <dgm:prSet/>
      <dgm:spPr/>
      <dgm:t>
        <a:bodyPr/>
        <a:lstStyle/>
        <a:p>
          <a:endParaRPr lang="en-US"/>
        </a:p>
      </dgm:t>
    </dgm:pt>
    <dgm:pt modelId="{EBBADE12-A142-4B35-8FC3-902AA5A31801}" type="sibTrans" cxnId="{27DB087D-6BDB-43F0-9517-DB8927BFDB97}">
      <dgm:prSet/>
      <dgm:spPr/>
      <dgm:t>
        <a:bodyPr/>
        <a:lstStyle/>
        <a:p>
          <a:endParaRPr lang="en-US"/>
        </a:p>
      </dgm:t>
    </dgm:pt>
    <dgm:pt modelId="{0E4F1E85-6C8A-418B-8BE4-69E20A0504E5}" type="pres">
      <dgm:prSet presAssocID="{41A73CCC-AD00-44B3-9F0F-5BDE6423D67C}" presName="CompostProcess" presStyleCnt="0">
        <dgm:presLayoutVars>
          <dgm:dir/>
          <dgm:resizeHandles val="exact"/>
        </dgm:presLayoutVars>
      </dgm:prSet>
      <dgm:spPr/>
    </dgm:pt>
    <dgm:pt modelId="{261B2C65-A27F-4D3B-9609-A3726FE78874}" type="pres">
      <dgm:prSet presAssocID="{41A73CCC-AD00-44B3-9F0F-5BDE6423D67C}" presName="arrow" presStyleLbl="bgShp" presStyleIdx="0" presStyleCnt="1"/>
      <dgm:spPr/>
    </dgm:pt>
    <dgm:pt modelId="{D88C664F-1A8E-4C37-8336-E3787FA2A55D}" type="pres">
      <dgm:prSet presAssocID="{41A73CCC-AD00-44B3-9F0F-5BDE6423D67C}" presName="linearProcess" presStyleCnt="0"/>
      <dgm:spPr/>
    </dgm:pt>
    <dgm:pt modelId="{A7E925DF-F362-4101-AEA4-86426C8479B3}" type="pres">
      <dgm:prSet presAssocID="{32FC7ED2-996A-4A46-B1A7-BF379F690F49}" presName="textNode" presStyleLbl="node1" presStyleIdx="0" presStyleCnt="3" custScaleY="150094">
        <dgm:presLayoutVars>
          <dgm:bulletEnabled val="1"/>
        </dgm:presLayoutVars>
      </dgm:prSet>
      <dgm:spPr/>
    </dgm:pt>
    <dgm:pt modelId="{FA759F23-3307-42BB-B9D1-65B6E5C26106}" type="pres">
      <dgm:prSet presAssocID="{6BAEE1BC-521A-486C-A82B-C4C6E575EFD9}" presName="sibTrans" presStyleCnt="0"/>
      <dgm:spPr/>
    </dgm:pt>
    <dgm:pt modelId="{E62F4F24-BCC2-490F-9A84-BF67EC2E00E2}" type="pres">
      <dgm:prSet presAssocID="{A8E387EC-690A-4121-8655-6EDA292FC1FF}" presName="textNode" presStyleLbl="node1" presStyleIdx="1" presStyleCnt="3" custScaleY="150094">
        <dgm:presLayoutVars>
          <dgm:bulletEnabled val="1"/>
        </dgm:presLayoutVars>
      </dgm:prSet>
      <dgm:spPr/>
    </dgm:pt>
    <dgm:pt modelId="{77D80E35-C4D5-4E40-926F-F79A6B7F0F93}" type="pres">
      <dgm:prSet presAssocID="{7A789ECF-F839-4DAB-8478-59E85DB34CB5}" presName="sibTrans" presStyleCnt="0"/>
      <dgm:spPr/>
    </dgm:pt>
    <dgm:pt modelId="{20327217-6F31-4B02-8E28-BA30309EEF53}" type="pres">
      <dgm:prSet presAssocID="{C0FD07E9-8B4C-4159-8B5E-F836541A9F2F}" presName="textNode" presStyleLbl="node1" presStyleIdx="2" presStyleCnt="3" custScaleY="150094">
        <dgm:presLayoutVars>
          <dgm:bulletEnabled val="1"/>
        </dgm:presLayoutVars>
      </dgm:prSet>
      <dgm:spPr/>
    </dgm:pt>
  </dgm:ptLst>
  <dgm:cxnLst>
    <dgm:cxn modelId="{EC23D40E-8CEC-4A0F-86DB-B78B6118BDFB}" type="presOf" srcId="{32FC7ED2-996A-4A46-B1A7-BF379F690F49}" destId="{A7E925DF-F362-4101-AEA4-86426C8479B3}" srcOrd="0" destOrd="0" presId="urn:microsoft.com/office/officeart/2005/8/layout/hProcess9"/>
    <dgm:cxn modelId="{04913B6C-65B5-4DE1-9FA9-10A9641A8540}" type="presOf" srcId="{A8E387EC-690A-4121-8655-6EDA292FC1FF}" destId="{E62F4F24-BCC2-490F-9A84-BF67EC2E00E2}" srcOrd="0" destOrd="0" presId="urn:microsoft.com/office/officeart/2005/8/layout/hProcess9"/>
    <dgm:cxn modelId="{6CA30C72-0028-4E55-A953-570D89D011D7}" srcId="{41A73CCC-AD00-44B3-9F0F-5BDE6423D67C}" destId="{32FC7ED2-996A-4A46-B1A7-BF379F690F49}" srcOrd="0" destOrd="0" parTransId="{7C91187A-1191-49A5-BA28-34C42F48808D}" sibTransId="{6BAEE1BC-521A-486C-A82B-C4C6E575EFD9}"/>
    <dgm:cxn modelId="{EE8D4F54-E1C8-4C5B-832C-0DA669E19960}" type="presOf" srcId="{41A73CCC-AD00-44B3-9F0F-5BDE6423D67C}" destId="{0E4F1E85-6C8A-418B-8BE4-69E20A0504E5}" srcOrd="0" destOrd="0" presId="urn:microsoft.com/office/officeart/2005/8/layout/hProcess9"/>
    <dgm:cxn modelId="{27DB087D-6BDB-43F0-9517-DB8927BFDB97}" srcId="{41A73CCC-AD00-44B3-9F0F-5BDE6423D67C}" destId="{C0FD07E9-8B4C-4159-8B5E-F836541A9F2F}" srcOrd="2" destOrd="0" parTransId="{DC869E24-69B1-40D1-809C-E08CAFD80016}" sibTransId="{EBBADE12-A142-4B35-8FC3-902AA5A31801}"/>
    <dgm:cxn modelId="{9B29C597-2022-4901-A811-E9C9D2ABAC82}" srcId="{41A73CCC-AD00-44B3-9F0F-5BDE6423D67C}" destId="{A8E387EC-690A-4121-8655-6EDA292FC1FF}" srcOrd="1" destOrd="0" parTransId="{857857B9-1F2A-40AF-BF63-5909817CEE0E}" sibTransId="{7A789ECF-F839-4DAB-8478-59E85DB34CB5}"/>
    <dgm:cxn modelId="{BC46E5F2-AFBA-4AC7-B7E0-5AD569469DA6}" type="presOf" srcId="{C0FD07E9-8B4C-4159-8B5E-F836541A9F2F}" destId="{20327217-6F31-4B02-8E28-BA30309EEF53}" srcOrd="0" destOrd="0" presId="urn:microsoft.com/office/officeart/2005/8/layout/hProcess9"/>
    <dgm:cxn modelId="{BE6E451A-BE82-40CB-85CC-B0E8C40F2D78}" type="presParOf" srcId="{0E4F1E85-6C8A-418B-8BE4-69E20A0504E5}" destId="{261B2C65-A27F-4D3B-9609-A3726FE78874}" srcOrd="0" destOrd="0" presId="urn:microsoft.com/office/officeart/2005/8/layout/hProcess9"/>
    <dgm:cxn modelId="{54D0479F-DE23-41E9-ACFE-A6F9F11C6FA8}" type="presParOf" srcId="{0E4F1E85-6C8A-418B-8BE4-69E20A0504E5}" destId="{D88C664F-1A8E-4C37-8336-E3787FA2A55D}" srcOrd="1" destOrd="0" presId="urn:microsoft.com/office/officeart/2005/8/layout/hProcess9"/>
    <dgm:cxn modelId="{17265DDB-3D5F-40D1-9350-357A802D90E4}" type="presParOf" srcId="{D88C664F-1A8E-4C37-8336-E3787FA2A55D}" destId="{A7E925DF-F362-4101-AEA4-86426C8479B3}" srcOrd="0" destOrd="0" presId="urn:microsoft.com/office/officeart/2005/8/layout/hProcess9"/>
    <dgm:cxn modelId="{E47457F7-216C-4F68-9926-84A94AFEB036}" type="presParOf" srcId="{D88C664F-1A8E-4C37-8336-E3787FA2A55D}" destId="{FA759F23-3307-42BB-B9D1-65B6E5C26106}" srcOrd="1" destOrd="0" presId="urn:microsoft.com/office/officeart/2005/8/layout/hProcess9"/>
    <dgm:cxn modelId="{A61777D0-5541-4DE4-A9BC-1C955740E94E}" type="presParOf" srcId="{D88C664F-1A8E-4C37-8336-E3787FA2A55D}" destId="{E62F4F24-BCC2-490F-9A84-BF67EC2E00E2}" srcOrd="2" destOrd="0" presId="urn:microsoft.com/office/officeart/2005/8/layout/hProcess9"/>
    <dgm:cxn modelId="{654F3D2D-03CA-4575-8913-4B0958D6C4BB}" type="presParOf" srcId="{D88C664F-1A8E-4C37-8336-E3787FA2A55D}" destId="{77D80E35-C4D5-4E40-926F-F79A6B7F0F93}" srcOrd="3" destOrd="0" presId="urn:microsoft.com/office/officeart/2005/8/layout/hProcess9"/>
    <dgm:cxn modelId="{69A3A7D6-BF1A-4859-904F-1F9FD920FAEF}" type="presParOf" srcId="{D88C664F-1A8E-4C37-8336-E3787FA2A55D}" destId="{20327217-6F31-4B02-8E28-BA30309EEF53}" srcOrd="4" destOrd="0" presId="urn:microsoft.com/office/officeart/2005/8/layout/hProcess9"/>
  </dgm:cxnLst>
  <dgm:bg>
    <a:solidFill>
      <a:schemeClr val="tx2">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7891EA-0CEB-4B34-8E94-D488E99678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AD8031-EFE5-4828-8DE0-ED83D0A04FC0}">
      <dgm:prSet custT="1"/>
      <dgm:spPr/>
      <dgm:t>
        <a:bodyPr/>
        <a:lstStyle/>
        <a:p>
          <a:r>
            <a:rPr lang="en-US" sz="1400"/>
            <a:t>Closely aligned with the SBE/DBE/MWBE community. </a:t>
          </a:r>
          <a:br>
            <a:rPr lang="en-US" sz="1400"/>
          </a:br>
          <a:br>
            <a:rPr lang="en-US" sz="1400"/>
          </a:br>
          <a:r>
            <a:rPr lang="en-US" sz="1400" b="0" baseline="0"/>
            <a:t>Break out </a:t>
          </a:r>
          <a:r>
            <a:rPr lang="en-US" sz="1400" b="0"/>
            <a:t>packages</a:t>
          </a:r>
          <a:r>
            <a:rPr lang="en-US" sz="1400" b="0" baseline="0"/>
            <a:t> to increase participation from small and diverse businesses.</a:t>
          </a:r>
          <a:endParaRPr lang="en-US" sz="1400"/>
        </a:p>
      </dgm:t>
    </dgm:pt>
    <dgm:pt modelId="{D965F112-5D49-4A09-88E3-38FF4B3BEC3A}" type="parTrans" cxnId="{61C78A84-CE15-4232-8A52-7D84AE11679B}">
      <dgm:prSet/>
      <dgm:spPr/>
      <dgm:t>
        <a:bodyPr/>
        <a:lstStyle/>
        <a:p>
          <a:endParaRPr lang="en-US"/>
        </a:p>
      </dgm:t>
    </dgm:pt>
    <dgm:pt modelId="{233EA024-D70B-465F-A9E7-1BB087C61FFB}" type="sibTrans" cxnId="{61C78A84-CE15-4232-8A52-7D84AE11679B}">
      <dgm:prSet/>
      <dgm:spPr/>
      <dgm:t>
        <a:bodyPr/>
        <a:lstStyle/>
        <a:p>
          <a:endParaRPr lang="en-US"/>
        </a:p>
      </dgm:t>
    </dgm:pt>
    <dgm:pt modelId="{584C74E8-505E-4B43-89F8-CD068B3FDC8F}">
      <dgm:prSet custT="1"/>
      <dgm:spPr/>
      <dgm:t>
        <a:bodyPr/>
        <a:lstStyle/>
        <a:p>
          <a:r>
            <a:rPr lang="en-US" sz="1400" b="1"/>
            <a:t>Support Small Business Programs </a:t>
          </a:r>
        </a:p>
        <a:p>
          <a:r>
            <a:rPr lang="en-US" sz="1400"/>
            <a:t>DEN Business Development Training Academy (BDTA) Prime Mentor</a:t>
          </a:r>
        </a:p>
        <a:p>
          <a:r>
            <a:rPr lang="en-US" sz="1400"/>
            <a:t>Mentor-Protégé Program Alumni for The City &amp; County of Denver &amp; CDOT </a:t>
          </a:r>
          <a:endParaRPr lang="en-US" sz="1400" b="0"/>
        </a:p>
      </dgm:t>
    </dgm:pt>
    <dgm:pt modelId="{8502E452-C10D-4625-96C7-8F7FB3978323}" type="parTrans" cxnId="{4134CDFF-97AC-4838-8516-2DC072B1F865}">
      <dgm:prSet/>
      <dgm:spPr/>
      <dgm:t>
        <a:bodyPr/>
        <a:lstStyle/>
        <a:p>
          <a:endParaRPr lang="en-US"/>
        </a:p>
      </dgm:t>
    </dgm:pt>
    <dgm:pt modelId="{C7AB1D62-93C0-442A-ADF3-1B9C571B60A8}" type="sibTrans" cxnId="{4134CDFF-97AC-4838-8516-2DC072B1F865}">
      <dgm:prSet/>
      <dgm:spPr/>
      <dgm:t>
        <a:bodyPr/>
        <a:lstStyle/>
        <a:p>
          <a:endParaRPr lang="en-US"/>
        </a:p>
      </dgm:t>
    </dgm:pt>
    <dgm:pt modelId="{BFB97AD7-538C-48FB-96F4-BD16AAA2FA0C}">
      <dgm:prSet custT="1"/>
      <dgm:spPr/>
      <dgm:t>
        <a:bodyPr/>
        <a:lstStyle/>
        <a:p>
          <a:r>
            <a:rPr lang="en-US" sz="1400" b="1"/>
            <a:t>Active Members of Several Associations</a:t>
          </a:r>
          <a:br>
            <a:rPr lang="en-US" sz="1400" b="0"/>
          </a:br>
          <a:br>
            <a:rPr lang="en-US" sz="1400" b="0"/>
          </a:br>
          <a:r>
            <a:rPr lang="en-US" sz="1400" b="0"/>
            <a:t>Hispanic Contractor’s of Colorado (HCC)</a:t>
          </a:r>
        </a:p>
        <a:p>
          <a:r>
            <a:rPr lang="en-US" sz="1400" b="0"/>
            <a:t>Colorado Contractor’s Association (CCA)</a:t>
          </a:r>
          <a:endParaRPr lang="en-US" sz="1400"/>
        </a:p>
      </dgm:t>
    </dgm:pt>
    <dgm:pt modelId="{C7E4F753-96E4-4656-91A6-0A831C25FD12}" type="parTrans" cxnId="{6B6A6E3D-EA9F-42EA-8F43-2F1AA355B60E}">
      <dgm:prSet/>
      <dgm:spPr/>
      <dgm:t>
        <a:bodyPr/>
        <a:lstStyle/>
        <a:p>
          <a:endParaRPr lang="en-US"/>
        </a:p>
      </dgm:t>
    </dgm:pt>
    <dgm:pt modelId="{45372778-96BA-4FB8-BA9E-511E1A4FA0BF}" type="sibTrans" cxnId="{6B6A6E3D-EA9F-42EA-8F43-2F1AA355B60E}">
      <dgm:prSet/>
      <dgm:spPr/>
      <dgm:t>
        <a:bodyPr/>
        <a:lstStyle/>
        <a:p>
          <a:endParaRPr lang="en-US"/>
        </a:p>
      </dgm:t>
    </dgm:pt>
    <dgm:pt modelId="{EC4F79F4-172D-4D61-8B9C-B61FC993F7A7}">
      <dgm:prSet custT="1"/>
      <dgm:spPr/>
      <dgm:t>
        <a:bodyPr/>
        <a:lstStyle/>
        <a:p>
          <a:r>
            <a:rPr lang="en-US" sz="1400" b="1"/>
            <a:t>Workforce Development | Apprenticeship</a:t>
          </a:r>
          <a:br>
            <a:rPr lang="en-US" sz="1400" b="0"/>
          </a:br>
          <a:br>
            <a:rPr lang="en-US" sz="1400" b="0"/>
          </a:br>
          <a:r>
            <a:rPr lang="en-US" sz="1400" b="0"/>
            <a:t>FD Colorado Heavy Civil Construction Apprenticeship Program partnered with CCA </a:t>
          </a:r>
          <a:endParaRPr lang="en-US" sz="1400" b="1">
            <a:solidFill>
              <a:schemeClr val="accent3"/>
            </a:solidFill>
          </a:endParaRPr>
        </a:p>
        <a:p>
          <a:r>
            <a:rPr lang="en-US" sz="1400" b="0"/>
            <a:t>Support SB partner apprentices on projects </a:t>
          </a:r>
        </a:p>
        <a:p>
          <a:endParaRPr lang="en-US" sz="500" b="0"/>
        </a:p>
      </dgm:t>
    </dgm:pt>
    <dgm:pt modelId="{D808D630-C681-4160-B23F-6788FEC14705}" type="parTrans" cxnId="{E2060934-0953-413D-BB0A-7AEC0022356F}">
      <dgm:prSet/>
      <dgm:spPr/>
      <dgm:t>
        <a:bodyPr/>
        <a:lstStyle/>
        <a:p>
          <a:endParaRPr lang="en-US"/>
        </a:p>
      </dgm:t>
    </dgm:pt>
    <dgm:pt modelId="{0C96FFC0-3064-42F0-9E9B-0436753DAE72}" type="sibTrans" cxnId="{E2060934-0953-413D-BB0A-7AEC0022356F}">
      <dgm:prSet/>
      <dgm:spPr/>
      <dgm:t>
        <a:bodyPr/>
        <a:lstStyle/>
        <a:p>
          <a:endParaRPr lang="en-US"/>
        </a:p>
      </dgm:t>
    </dgm:pt>
    <dgm:pt modelId="{208B3CEA-07FF-4AAA-8FC5-BF3F471FE8F6}" type="pres">
      <dgm:prSet presAssocID="{567891EA-0CEB-4B34-8E94-D488E99678C5}" presName="linear" presStyleCnt="0">
        <dgm:presLayoutVars>
          <dgm:animLvl val="lvl"/>
          <dgm:resizeHandles val="exact"/>
        </dgm:presLayoutVars>
      </dgm:prSet>
      <dgm:spPr/>
    </dgm:pt>
    <dgm:pt modelId="{2592AEE3-6B18-4796-9052-9B43EC1E3433}" type="pres">
      <dgm:prSet presAssocID="{E7AD8031-EFE5-4828-8DE0-ED83D0A04FC0}" presName="parentText" presStyleLbl="node1" presStyleIdx="0" presStyleCnt="4">
        <dgm:presLayoutVars>
          <dgm:chMax val="0"/>
          <dgm:bulletEnabled val="1"/>
        </dgm:presLayoutVars>
      </dgm:prSet>
      <dgm:spPr/>
    </dgm:pt>
    <dgm:pt modelId="{3622EA86-0E82-467D-B541-1502B55D4C7D}" type="pres">
      <dgm:prSet presAssocID="{233EA024-D70B-465F-A9E7-1BB087C61FFB}" presName="spacer" presStyleCnt="0"/>
      <dgm:spPr/>
    </dgm:pt>
    <dgm:pt modelId="{92B1AAFE-940C-4578-B551-CF7CA7FB18DD}" type="pres">
      <dgm:prSet presAssocID="{584C74E8-505E-4B43-89F8-CD068B3FDC8F}" presName="parentText" presStyleLbl="node1" presStyleIdx="1" presStyleCnt="4">
        <dgm:presLayoutVars>
          <dgm:chMax val="0"/>
          <dgm:bulletEnabled val="1"/>
        </dgm:presLayoutVars>
      </dgm:prSet>
      <dgm:spPr/>
    </dgm:pt>
    <dgm:pt modelId="{BFCBB27A-7FF8-4EAC-93EC-2D94BFA95E93}" type="pres">
      <dgm:prSet presAssocID="{C7AB1D62-93C0-442A-ADF3-1B9C571B60A8}" presName="spacer" presStyleCnt="0"/>
      <dgm:spPr/>
    </dgm:pt>
    <dgm:pt modelId="{B3CF902A-9296-45F6-82FE-64420FDDEA08}" type="pres">
      <dgm:prSet presAssocID="{BFB97AD7-538C-48FB-96F4-BD16AAA2FA0C}" presName="parentText" presStyleLbl="node1" presStyleIdx="2" presStyleCnt="4">
        <dgm:presLayoutVars>
          <dgm:chMax val="0"/>
          <dgm:bulletEnabled val="1"/>
        </dgm:presLayoutVars>
      </dgm:prSet>
      <dgm:spPr/>
    </dgm:pt>
    <dgm:pt modelId="{BF556BFF-5D3C-41B4-B674-533F848AAAFA}" type="pres">
      <dgm:prSet presAssocID="{45372778-96BA-4FB8-BA9E-511E1A4FA0BF}" presName="spacer" presStyleCnt="0"/>
      <dgm:spPr/>
    </dgm:pt>
    <dgm:pt modelId="{D95FC629-9A94-4DB4-BE1E-AB38BA7EE43B}" type="pres">
      <dgm:prSet presAssocID="{EC4F79F4-172D-4D61-8B9C-B61FC993F7A7}" presName="parentText" presStyleLbl="node1" presStyleIdx="3" presStyleCnt="4">
        <dgm:presLayoutVars>
          <dgm:chMax val="0"/>
          <dgm:bulletEnabled val="1"/>
        </dgm:presLayoutVars>
      </dgm:prSet>
      <dgm:spPr/>
    </dgm:pt>
  </dgm:ptLst>
  <dgm:cxnLst>
    <dgm:cxn modelId="{E2060934-0953-413D-BB0A-7AEC0022356F}" srcId="{567891EA-0CEB-4B34-8E94-D488E99678C5}" destId="{EC4F79F4-172D-4D61-8B9C-B61FC993F7A7}" srcOrd="3" destOrd="0" parTransId="{D808D630-C681-4160-B23F-6788FEC14705}" sibTransId="{0C96FFC0-3064-42F0-9E9B-0436753DAE72}"/>
    <dgm:cxn modelId="{13C59437-60F0-4A31-912B-ADAE9E6DDF76}" type="presOf" srcId="{567891EA-0CEB-4B34-8E94-D488E99678C5}" destId="{208B3CEA-07FF-4AAA-8FC5-BF3F471FE8F6}" srcOrd="0" destOrd="0" presId="urn:microsoft.com/office/officeart/2005/8/layout/vList2"/>
    <dgm:cxn modelId="{6B6A6E3D-EA9F-42EA-8F43-2F1AA355B60E}" srcId="{567891EA-0CEB-4B34-8E94-D488E99678C5}" destId="{BFB97AD7-538C-48FB-96F4-BD16AAA2FA0C}" srcOrd="2" destOrd="0" parTransId="{C7E4F753-96E4-4656-91A6-0A831C25FD12}" sibTransId="{45372778-96BA-4FB8-BA9E-511E1A4FA0BF}"/>
    <dgm:cxn modelId="{DFF08152-4E34-485A-B6B1-E3F7F87EA514}" type="presOf" srcId="{BFB97AD7-538C-48FB-96F4-BD16AAA2FA0C}" destId="{B3CF902A-9296-45F6-82FE-64420FDDEA08}" srcOrd="0" destOrd="0" presId="urn:microsoft.com/office/officeart/2005/8/layout/vList2"/>
    <dgm:cxn modelId="{59F2F182-B7A4-49D3-8C6E-5F381AC8BBAA}" type="presOf" srcId="{E7AD8031-EFE5-4828-8DE0-ED83D0A04FC0}" destId="{2592AEE3-6B18-4796-9052-9B43EC1E3433}" srcOrd="0" destOrd="0" presId="urn:microsoft.com/office/officeart/2005/8/layout/vList2"/>
    <dgm:cxn modelId="{61C78A84-CE15-4232-8A52-7D84AE11679B}" srcId="{567891EA-0CEB-4B34-8E94-D488E99678C5}" destId="{E7AD8031-EFE5-4828-8DE0-ED83D0A04FC0}" srcOrd="0" destOrd="0" parTransId="{D965F112-5D49-4A09-88E3-38FF4B3BEC3A}" sibTransId="{233EA024-D70B-465F-A9E7-1BB087C61FFB}"/>
    <dgm:cxn modelId="{FA9BB7E1-348E-4B5B-98D8-4905DF2A5B98}" type="presOf" srcId="{584C74E8-505E-4B43-89F8-CD068B3FDC8F}" destId="{92B1AAFE-940C-4578-B551-CF7CA7FB18DD}" srcOrd="0" destOrd="0" presId="urn:microsoft.com/office/officeart/2005/8/layout/vList2"/>
    <dgm:cxn modelId="{46F21DE7-666C-4F8C-A4C0-D276CE22F697}" type="presOf" srcId="{EC4F79F4-172D-4D61-8B9C-B61FC993F7A7}" destId="{D95FC629-9A94-4DB4-BE1E-AB38BA7EE43B}" srcOrd="0" destOrd="0" presId="urn:microsoft.com/office/officeart/2005/8/layout/vList2"/>
    <dgm:cxn modelId="{4134CDFF-97AC-4838-8516-2DC072B1F865}" srcId="{567891EA-0CEB-4B34-8E94-D488E99678C5}" destId="{584C74E8-505E-4B43-89F8-CD068B3FDC8F}" srcOrd="1" destOrd="0" parTransId="{8502E452-C10D-4625-96C7-8F7FB3978323}" sibTransId="{C7AB1D62-93C0-442A-ADF3-1B9C571B60A8}"/>
    <dgm:cxn modelId="{7159E421-0788-4B3B-BC0C-D81F9C455007}" type="presParOf" srcId="{208B3CEA-07FF-4AAA-8FC5-BF3F471FE8F6}" destId="{2592AEE3-6B18-4796-9052-9B43EC1E3433}" srcOrd="0" destOrd="0" presId="urn:microsoft.com/office/officeart/2005/8/layout/vList2"/>
    <dgm:cxn modelId="{80941DCF-3B66-4055-9333-2037F2EE67B1}" type="presParOf" srcId="{208B3CEA-07FF-4AAA-8FC5-BF3F471FE8F6}" destId="{3622EA86-0E82-467D-B541-1502B55D4C7D}" srcOrd="1" destOrd="0" presId="urn:microsoft.com/office/officeart/2005/8/layout/vList2"/>
    <dgm:cxn modelId="{90127C76-F602-4C2F-A0E4-DC9308F75605}" type="presParOf" srcId="{208B3CEA-07FF-4AAA-8FC5-BF3F471FE8F6}" destId="{92B1AAFE-940C-4578-B551-CF7CA7FB18DD}" srcOrd="2" destOrd="0" presId="urn:microsoft.com/office/officeart/2005/8/layout/vList2"/>
    <dgm:cxn modelId="{93C0CDB2-71E5-4A31-92B9-2DCFB19632BB}" type="presParOf" srcId="{208B3CEA-07FF-4AAA-8FC5-BF3F471FE8F6}" destId="{BFCBB27A-7FF8-4EAC-93EC-2D94BFA95E93}" srcOrd="3" destOrd="0" presId="urn:microsoft.com/office/officeart/2005/8/layout/vList2"/>
    <dgm:cxn modelId="{8CD75630-58BA-4F01-B11F-8653D7A803C5}" type="presParOf" srcId="{208B3CEA-07FF-4AAA-8FC5-BF3F471FE8F6}" destId="{B3CF902A-9296-45F6-82FE-64420FDDEA08}" srcOrd="4" destOrd="0" presId="urn:microsoft.com/office/officeart/2005/8/layout/vList2"/>
    <dgm:cxn modelId="{43FAF5A0-CEF2-411C-9CB2-ED17A0C92E81}" type="presParOf" srcId="{208B3CEA-07FF-4AAA-8FC5-BF3F471FE8F6}" destId="{BF556BFF-5D3C-41B4-B674-533F848AAAFA}" srcOrd="5" destOrd="0" presId="urn:microsoft.com/office/officeart/2005/8/layout/vList2"/>
    <dgm:cxn modelId="{61042A0C-B09D-455E-AF63-A66989D7F5AD}" type="presParOf" srcId="{208B3CEA-07FF-4AAA-8FC5-BF3F471FE8F6}" destId="{D95FC629-9A94-4DB4-BE1E-AB38BA7EE43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AD50B5-7098-485A-8588-26D9AD3C62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A2949B-43F6-4F18-A240-3D4BAF956E39}">
      <dgm:prSet custT="1"/>
      <dgm:spPr/>
      <dgm:t>
        <a:bodyPr/>
        <a:lstStyle/>
        <a:p>
          <a:r>
            <a:rPr lang="en-US" sz="3100" b="1"/>
            <a:t>Stephanie Sudduth</a:t>
          </a:r>
          <a:br>
            <a:rPr lang="en-US" sz="3100" b="1"/>
          </a:br>
          <a:r>
            <a:rPr lang="en-US" sz="2000" b="0"/>
            <a:t>Business Development Manager</a:t>
          </a:r>
        </a:p>
      </dgm:t>
    </dgm:pt>
    <dgm:pt modelId="{129D1D27-B493-4370-8573-2F2732FC7660}" type="parTrans" cxnId="{8D8938B4-0D77-4400-90CD-638BF65D7819}">
      <dgm:prSet/>
      <dgm:spPr/>
      <dgm:t>
        <a:bodyPr/>
        <a:lstStyle/>
        <a:p>
          <a:endParaRPr lang="en-US"/>
        </a:p>
      </dgm:t>
    </dgm:pt>
    <dgm:pt modelId="{4467842E-80C3-46DF-BEEE-0E375EE953E2}" type="sibTrans" cxnId="{8D8938B4-0D77-4400-90CD-638BF65D7819}">
      <dgm:prSet/>
      <dgm:spPr/>
      <dgm:t>
        <a:bodyPr/>
        <a:lstStyle/>
        <a:p>
          <a:endParaRPr lang="en-US"/>
        </a:p>
      </dgm:t>
    </dgm:pt>
    <dgm:pt modelId="{D13BCC0E-81C5-4AFC-AA2E-6106ADC1B485}">
      <dgm:prSet custT="1"/>
      <dgm:spPr/>
      <dgm:t>
        <a:bodyPr/>
        <a:lstStyle/>
        <a:p>
          <a:r>
            <a:rPr lang="en-US" sz="2400" b="1"/>
            <a:t>303.358.7664 Direct</a:t>
          </a:r>
          <a:endParaRPr lang="en-US" sz="2400"/>
        </a:p>
      </dgm:t>
    </dgm:pt>
    <dgm:pt modelId="{B94CF4F6-029D-47A4-90CF-2B7F547198DD}" type="parTrans" cxnId="{D96E12FD-ACFE-400D-B40E-89182B9C4B55}">
      <dgm:prSet/>
      <dgm:spPr/>
      <dgm:t>
        <a:bodyPr/>
        <a:lstStyle/>
        <a:p>
          <a:endParaRPr lang="en-US"/>
        </a:p>
      </dgm:t>
    </dgm:pt>
    <dgm:pt modelId="{20F430DC-0617-46DB-A1D8-C0773BDF69A0}" type="sibTrans" cxnId="{D96E12FD-ACFE-400D-B40E-89182B9C4B55}">
      <dgm:prSet/>
      <dgm:spPr/>
      <dgm:t>
        <a:bodyPr/>
        <a:lstStyle/>
        <a:p>
          <a:endParaRPr lang="en-US"/>
        </a:p>
      </dgm:t>
    </dgm:pt>
    <dgm:pt modelId="{0BED6321-DD02-4882-AABD-643EDDE7821F}">
      <dgm:prSet custT="1"/>
      <dgm:spPr/>
      <dgm:t>
        <a:bodyPr/>
        <a:lstStyle/>
        <a:p>
          <a:r>
            <a:rPr lang="en-US" sz="2400" b="0"/>
            <a:t>ssudduth@fdcorp.com</a:t>
          </a:r>
        </a:p>
      </dgm:t>
    </dgm:pt>
    <dgm:pt modelId="{38F35B50-93DD-4C9A-BD55-9BF37F0239EA}" type="parTrans" cxnId="{E487EA41-07D2-4DB4-B545-6E8D1059D1B1}">
      <dgm:prSet/>
      <dgm:spPr/>
      <dgm:t>
        <a:bodyPr/>
        <a:lstStyle/>
        <a:p>
          <a:endParaRPr lang="en-US"/>
        </a:p>
      </dgm:t>
    </dgm:pt>
    <dgm:pt modelId="{E290E728-5F65-4657-A292-07975BFAD0BA}" type="sibTrans" cxnId="{E487EA41-07D2-4DB4-B545-6E8D1059D1B1}">
      <dgm:prSet/>
      <dgm:spPr/>
      <dgm:t>
        <a:bodyPr/>
        <a:lstStyle/>
        <a:p>
          <a:endParaRPr lang="en-US"/>
        </a:p>
      </dgm:t>
    </dgm:pt>
    <dgm:pt modelId="{AFB50E92-3F10-4951-9003-1B2D55978E52}" type="pres">
      <dgm:prSet presAssocID="{4EAD50B5-7098-485A-8588-26D9AD3C620C}" presName="linear" presStyleCnt="0">
        <dgm:presLayoutVars>
          <dgm:animLvl val="lvl"/>
          <dgm:resizeHandles val="exact"/>
        </dgm:presLayoutVars>
      </dgm:prSet>
      <dgm:spPr/>
    </dgm:pt>
    <dgm:pt modelId="{69F6C5C0-C289-4323-A606-4C947D5B5619}" type="pres">
      <dgm:prSet presAssocID="{37A2949B-43F6-4F18-A240-3D4BAF956E39}" presName="parentText" presStyleLbl="node1" presStyleIdx="0" presStyleCnt="3">
        <dgm:presLayoutVars>
          <dgm:chMax val="0"/>
          <dgm:bulletEnabled val="1"/>
        </dgm:presLayoutVars>
      </dgm:prSet>
      <dgm:spPr/>
    </dgm:pt>
    <dgm:pt modelId="{82755243-D120-4010-AE3A-1FB43AF7A508}" type="pres">
      <dgm:prSet presAssocID="{4467842E-80C3-46DF-BEEE-0E375EE953E2}" presName="spacer" presStyleCnt="0"/>
      <dgm:spPr/>
    </dgm:pt>
    <dgm:pt modelId="{A300D693-38DF-49B3-A3EE-A697F169404F}" type="pres">
      <dgm:prSet presAssocID="{D13BCC0E-81C5-4AFC-AA2E-6106ADC1B485}" presName="parentText" presStyleLbl="node1" presStyleIdx="1" presStyleCnt="3">
        <dgm:presLayoutVars>
          <dgm:chMax val="0"/>
          <dgm:bulletEnabled val="1"/>
        </dgm:presLayoutVars>
      </dgm:prSet>
      <dgm:spPr/>
    </dgm:pt>
    <dgm:pt modelId="{0100C0F6-FA5F-4CF8-A927-A5DA30FADDC1}" type="pres">
      <dgm:prSet presAssocID="{20F430DC-0617-46DB-A1D8-C0773BDF69A0}" presName="spacer" presStyleCnt="0"/>
      <dgm:spPr/>
    </dgm:pt>
    <dgm:pt modelId="{4D7224B8-39E7-4B7B-B657-F9A3B277C1B9}" type="pres">
      <dgm:prSet presAssocID="{0BED6321-DD02-4882-AABD-643EDDE7821F}" presName="parentText" presStyleLbl="node1" presStyleIdx="2" presStyleCnt="3">
        <dgm:presLayoutVars>
          <dgm:chMax val="0"/>
          <dgm:bulletEnabled val="1"/>
        </dgm:presLayoutVars>
      </dgm:prSet>
      <dgm:spPr/>
    </dgm:pt>
  </dgm:ptLst>
  <dgm:cxnLst>
    <dgm:cxn modelId="{E6425215-FF10-4BFD-88F5-871A9E449475}" type="presOf" srcId="{4EAD50B5-7098-485A-8588-26D9AD3C620C}" destId="{AFB50E92-3F10-4951-9003-1B2D55978E52}" srcOrd="0" destOrd="0" presId="urn:microsoft.com/office/officeart/2005/8/layout/vList2"/>
    <dgm:cxn modelId="{6D65BB22-34BF-4B2F-9FC9-2446015F63C7}" type="presOf" srcId="{37A2949B-43F6-4F18-A240-3D4BAF956E39}" destId="{69F6C5C0-C289-4323-A606-4C947D5B5619}" srcOrd="0" destOrd="0" presId="urn:microsoft.com/office/officeart/2005/8/layout/vList2"/>
    <dgm:cxn modelId="{DA64182B-A3E5-4A46-94AC-B3F4E4EC21C1}" type="presOf" srcId="{0BED6321-DD02-4882-AABD-643EDDE7821F}" destId="{4D7224B8-39E7-4B7B-B657-F9A3B277C1B9}" srcOrd="0" destOrd="0" presId="urn:microsoft.com/office/officeart/2005/8/layout/vList2"/>
    <dgm:cxn modelId="{E487EA41-07D2-4DB4-B545-6E8D1059D1B1}" srcId="{4EAD50B5-7098-485A-8588-26D9AD3C620C}" destId="{0BED6321-DD02-4882-AABD-643EDDE7821F}" srcOrd="2" destOrd="0" parTransId="{38F35B50-93DD-4C9A-BD55-9BF37F0239EA}" sibTransId="{E290E728-5F65-4657-A292-07975BFAD0BA}"/>
    <dgm:cxn modelId="{43BBF247-865F-4835-B38D-54057EEA021E}" type="presOf" srcId="{D13BCC0E-81C5-4AFC-AA2E-6106ADC1B485}" destId="{A300D693-38DF-49B3-A3EE-A697F169404F}" srcOrd="0" destOrd="0" presId="urn:microsoft.com/office/officeart/2005/8/layout/vList2"/>
    <dgm:cxn modelId="{8D8938B4-0D77-4400-90CD-638BF65D7819}" srcId="{4EAD50B5-7098-485A-8588-26D9AD3C620C}" destId="{37A2949B-43F6-4F18-A240-3D4BAF956E39}" srcOrd="0" destOrd="0" parTransId="{129D1D27-B493-4370-8573-2F2732FC7660}" sibTransId="{4467842E-80C3-46DF-BEEE-0E375EE953E2}"/>
    <dgm:cxn modelId="{D96E12FD-ACFE-400D-B40E-89182B9C4B55}" srcId="{4EAD50B5-7098-485A-8588-26D9AD3C620C}" destId="{D13BCC0E-81C5-4AFC-AA2E-6106ADC1B485}" srcOrd="1" destOrd="0" parTransId="{B94CF4F6-029D-47A4-90CF-2B7F547198DD}" sibTransId="{20F430DC-0617-46DB-A1D8-C0773BDF69A0}"/>
    <dgm:cxn modelId="{68B9CB6E-4B01-4730-8509-A40325B3E7BF}" type="presParOf" srcId="{AFB50E92-3F10-4951-9003-1B2D55978E52}" destId="{69F6C5C0-C289-4323-A606-4C947D5B5619}" srcOrd="0" destOrd="0" presId="urn:microsoft.com/office/officeart/2005/8/layout/vList2"/>
    <dgm:cxn modelId="{315877DF-83C5-4D89-BCA1-F84C47039109}" type="presParOf" srcId="{AFB50E92-3F10-4951-9003-1B2D55978E52}" destId="{82755243-D120-4010-AE3A-1FB43AF7A508}" srcOrd="1" destOrd="0" presId="urn:microsoft.com/office/officeart/2005/8/layout/vList2"/>
    <dgm:cxn modelId="{0E2BBE3A-7223-4E60-9D13-3F0246CA0E79}" type="presParOf" srcId="{AFB50E92-3F10-4951-9003-1B2D55978E52}" destId="{A300D693-38DF-49B3-A3EE-A697F169404F}" srcOrd="2" destOrd="0" presId="urn:microsoft.com/office/officeart/2005/8/layout/vList2"/>
    <dgm:cxn modelId="{5F657E25-144B-45EE-8EBB-A0E679552D37}" type="presParOf" srcId="{AFB50E92-3F10-4951-9003-1B2D55978E52}" destId="{0100C0F6-FA5F-4CF8-A927-A5DA30FADDC1}" srcOrd="3" destOrd="0" presId="urn:microsoft.com/office/officeart/2005/8/layout/vList2"/>
    <dgm:cxn modelId="{B8E0E4A7-C1B2-4869-A515-97D3182A119D}" type="presParOf" srcId="{AFB50E92-3F10-4951-9003-1B2D55978E52}" destId="{4D7224B8-39E7-4B7B-B657-F9A3B277C1B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3B3300-2A0B-416C-B527-8B3A840306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E3B1F6-CCFB-46B7-8EFF-93BDC116BD5A}">
      <dgm:prSet custT="1"/>
      <dgm:spPr/>
      <dgm:t>
        <a:bodyPr/>
        <a:lstStyle/>
        <a:p>
          <a:r>
            <a:rPr lang="en-US" sz="3100" b="1"/>
            <a:t>Kayla Hardin-Lawson</a:t>
          </a:r>
          <a:br>
            <a:rPr lang="en-US" sz="3700"/>
          </a:br>
          <a:r>
            <a:rPr lang="en-US" sz="2000"/>
            <a:t>Business Enterprise Manager</a:t>
          </a:r>
        </a:p>
      </dgm:t>
    </dgm:pt>
    <dgm:pt modelId="{F6874FED-32B9-42E4-B65D-61157D495571}" type="parTrans" cxnId="{D23D8D6D-8441-48FB-AFBB-3D6C94A8FDFA}">
      <dgm:prSet/>
      <dgm:spPr/>
      <dgm:t>
        <a:bodyPr/>
        <a:lstStyle/>
        <a:p>
          <a:endParaRPr lang="en-US"/>
        </a:p>
      </dgm:t>
    </dgm:pt>
    <dgm:pt modelId="{111444B7-2BF5-41BF-BFE1-DC3F30DE8EF7}" type="sibTrans" cxnId="{D23D8D6D-8441-48FB-AFBB-3D6C94A8FDFA}">
      <dgm:prSet/>
      <dgm:spPr/>
      <dgm:t>
        <a:bodyPr/>
        <a:lstStyle/>
        <a:p>
          <a:endParaRPr lang="en-US"/>
        </a:p>
      </dgm:t>
    </dgm:pt>
    <dgm:pt modelId="{30C887E6-B882-424D-A9E0-84BEA73311CC}">
      <dgm:prSet custT="1"/>
      <dgm:spPr/>
      <dgm:t>
        <a:bodyPr/>
        <a:lstStyle/>
        <a:p>
          <a:r>
            <a:rPr lang="en-US" sz="2400" b="1"/>
            <a:t>720.951.3094 Direct</a:t>
          </a:r>
        </a:p>
      </dgm:t>
    </dgm:pt>
    <dgm:pt modelId="{5B514F57-8221-442B-8184-4906312250A4}" type="parTrans" cxnId="{AEDB3271-C5D9-44FF-9D4D-FFAC0A0A6312}">
      <dgm:prSet/>
      <dgm:spPr/>
      <dgm:t>
        <a:bodyPr/>
        <a:lstStyle/>
        <a:p>
          <a:endParaRPr lang="en-US"/>
        </a:p>
      </dgm:t>
    </dgm:pt>
    <dgm:pt modelId="{D3F5D1FE-C080-46B7-B418-93FD79AB081A}" type="sibTrans" cxnId="{AEDB3271-C5D9-44FF-9D4D-FFAC0A0A6312}">
      <dgm:prSet/>
      <dgm:spPr/>
      <dgm:t>
        <a:bodyPr/>
        <a:lstStyle/>
        <a:p>
          <a:endParaRPr lang="en-US"/>
        </a:p>
      </dgm:t>
    </dgm:pt>
    <dgm:pt modelId="{DB657B4E-7AAC-412D-B059-C0CF50BB2CFF}">
      <dgm:prSet custT="1"/>
      <dgm:spPr/>
      <dgm:t>
        <a:bodyPr/>
        <a:lstStyle/>
        <a:p>
          <a:r>
            <a:rPr lang="en-US" sz="2400"/>
            <a:t>khardinlawson@fdcorp.com</a:t>
          </a:r>
        </a:p>
      </dgm:t>
    </dgm:pt>
    <dgm:pt modelId="{948ECB13-4B30-46AC-BE50-193F4D6987DE}" type="parTrans" cxnId="{08B44341-1E9D-48EB-BDB5-FE8C0591D5B4}">
      <dgm:prSet/>
      <dgm:spPr/>
      <dgm:t>
        <a:bodyPr/>
        <a:lstStyle/>
        <a:p>
          <a:endParaRPr lang="en-US"/>
        </a:p>
      </dgm:t>
    </dgm:pt>
    <dgm:pt modelId="{9DB2E93A-572A-4552-85F0-7E632C94AD22}" type="sibTrans" cxnId="{08B44341-1E9D-48EB-BDB5-FE8C0591D5B4}">
      <dgm:prSet/>
      <dgm:spPr/>
      <dgm:t>
        <a:bodyPr/>
        <a:lstStyle/>
        <a:p>
          <a:endParaRPr lang="en-US"/>
        </a:p>
      </dgm:t>
    </dgm:pt>
    <dgm:pt modelId="{5C1E18E0-9E6A-4499-95C0-54496EDB530B}" type="pres">
      <dgm:prSet presAssocID="{B23B3300-2A0B-416C-B527-8B3A84030608}" presName="linear" presStyleCnt="0">
        <dgm:presLayoutVars>
          <dgm:animLvl val="lvl"/>
          <dgm:resizeHandles val="exact"/>
        </dgm:presLayoutVars>
      </dgm:prSet>
      <dgm:spPr/>
    </dgm:pt>
    <dgm:pt modelId="{3E1EA1EE-7B78-4446-9756-CDE21C8FCAE2}" type="pres">
      <dgm:prSet presAssocID="{67E3B1F6-CCFB-46B7-8EFF-93BDC116BD5A}" presName="parentText" presStyleLbl="node1" presStyleIdx="0" presStyleCnt="3" custLinFactNeighborX="0" custLinFactNeighborY="-4885">
        <dgm:presLayoutVars>
          <dgm:chMax val="0"/>
          <dgm:bulletEnabled val="1"/>
        </dgm:presLayoutVars>
      </dgm:prSet>
      <dgm:spPr/>
    </dgm:pt>
    <dgm:pt modelId="{E729D346-7C0B-4116-B790-9806FB96F71E}" type="pres">
      <dgm:prSet presAssocID="{111444B7-2BF5-41BF-BFE1-DC3F30DE8EF7}" presName="spacer" presStyleCnt="0"/>
      <dgm:spPr/>
    </dgm:pt>
    <dgm:pt modelId="{0701130F-CF21-4793-B7AC-8FAA326FB9EB}" type="pres">
      <dgm:prSet presAssocID="{30C887E6-B882-424D-A9E0-84BEA73311CC}" presName="parentText" presStyleLbl="node1" presStyleIdx="1" presStyleCnt="3">
        <dgm:presLayoutVars>
          <dgm:chMax val="0"/>
          <dgm:bulletEnabled val="1"/>
        </dgm:presLayoutVars>
      </dgm:prSet>
      <dgm:spPr/>
    </dgm:pt>
    <dgm:pt modelId="{0E224356-F4A5-48F7-903F-53F67ED99884}" type="pres">
      <dgm:prSet presAssocID="{D3F5D1FE-C080-46B7-B418-93FD79AB081A}" presName="spacer" presStyleCnt="0"/>
      <dgm:spPr/>
    </dgm:pt>
    <dgm:pt modelId="{FD643113-64A1-4D7C-BF20-35BBF252B11D}" type="pres">
      <dgm:prSet presAssocID="{DB657B4E-7AAC-412D-B059-C0CF50BB2CFF}" presName="parentText" presStyleLbl="node1" presStyleIdx="2" presStyleCnt="3">
        <dgm:presLayoutVars>
          <dgm:chMax val="0"/>
          <dgm:bulletEnabled val="1"/>
        </dgm:presLayoutVars>
      </dgm:prSet>
      <dgm:spPr/>
    </dgm:pt>
  </dgm:ptLst>
  <dgm:cxnLst>
    <dgm:cxn modelId="{C4E30335-87FE-49C8-BD22-5459F8BF7CDD}" type="presOf" srcId="{30C887E6-B882-424D-A9E0-84BEA73311CC}" destId="{0701130F-CF21-4793-B7AC-8FAA326FB9EB}" srcOrd="0" destOrd="0" presId="urn:microsoft.com/office/officeart/2005/8/layout/vList2"/>
    <dgm:cxn modelId="{08B44341-1E9D-48EB-BDB5-FE8C0591D5B4}" srcId="{B23B3300-2A0B-416C-B527-8B3A84030608}" destId="{DB657B4E-7AAC-412D-B059-C0CF50BB2CFF}" srcOrd="2" destOrd="0" parTransId="{948ECB13-4B30-46AC-BE50-193F4D6987DE}" sibTransId="{9DB2E93A-572A-4552-85F0-7E632C94AD22}"/>
    <dgm:cxn modelId="{D23D8D6D-8441-48FB-AFBB-3D6C94A8FDFA}" srcId="{B23B3300-2A0B-416C-B527-8B3A84030608}" destId="{67E3B1F6-CCFB-46B7-8EFF-93BDC116BD5A}" srcOrd="0" destOrd="0" parTransId="{F6874FED-32B9-42E4-B65D-61157D495571}" sibTransId="{111444B7-2BF5-41BF-BFE1-DC3F30DE8EF7}"/>
    <dgm:cxn modelId="{AEDB3271-C5D9-44FF-9D4D-FFAC0A0A6312}" srcId="{B23B3300-2A0B-416C-B527-8B3A84030608}" destId="{30C887E6-B882-424D-A9E0-84BEA73311CC}" srcOrd="1" destOrd="0" parTransId="{5B514F57-8221-442B-8184-4906312250A4}" sibTransId="{D3F5D1FE-C080-46B7-B418-93FD79AB081A}"/>
    <dgm:cxn modelId="{50C8D375-F564-422C-ADA4-D1B53007974A}" type="presOf" srcId="{67E3B1F6-CCFB-46B7-8EFF-93BDC116BD5A}" destId="{3E1EA1EE-7B78-4446-9756-CDE21C8FCAE2}" srcOrd="0" destOrd="0" presId="urn:microsoft.com/office/officeart/2005/8/layout/vList2"/>
    <dgm:cxn modelId="{138B309A-D658-4E8F-92D0-8D4C6CB25459}" type="presOf" srcId="{B23B3300-2A0B-416C-B527-8B3A84030608}" destId="{5C1E18E0-9E6A-4499-95C0-54496EDB530B}" srcOrd="0" destOrd="0" presId="urn:microsoft.com/office/officeart/2005/8/layout/vList2"/>
    <dgm:cxn modelId="{EB3D3ACE-60E3-4FCA-9955-A9B546737CB9}" type="presOf" srcId="{DB657B4E-7AAC-412D-B059-C0CF50BB2CFF}" destId="{FD643113-64A1-4D7C-BF20-35BBF252B11D}" srcOrd="0" destOrd="0" presId="urn:microsoft.com/office/officeart/2005/8/layout/vList2"/>
    <dgm:cxn modelId="{7DA89D0A-507C-48FD-A10B-92621B6B3DFA}" type="presParOf" srcId="{5C1E18E0-9E6A-4499-95C0-54496EDB530B}" destId="{3E1EA1EE-7B78-4446-9756-CDE21C8FCAE2}" srcOrd="0" destOrd="0" presId="urn:microsoft.com/office/officeart/2005/8/layout/vList2"/>
    <dgm:cxn modelId="{A65B95A4-2923-446D-9F05-29F4067F6003}" type="presParOf" srcId="{5C1E18E0-9E6A-4499-95C0-54496EDB530B}" destId="{E729D346-7C0B-4116-B790-9806FB96F71E}" srcOrd="1" destOrd="0" presId="urn:microsoft.com/office/officeart/2005/8/layout/vList2"/>
    <dgm:cxn modelId="{4DBB85EA-A553-4911-B731-074D7F3AFE11}" type="presParOf" srcId="{5C1E18E0-9E6A-4499-95C0-54496EDB530B}" destId="{0701130F-CF21-4793-B7AC-8FAA326FB9EB}" srcOrd="2" destOrd="0" presId="urn:microsoft.com/office/officeart/2005/8/layout/vList2"/>
    <dgm:cxn modelId="{8A73EF89-FB6B-4484-8BF3-B6E79AEBD127}" type="presParOf" srcId="{5C1E18E0-9E6A-4499-95C0-54496EDB530B}" destId="{0E224356-F4A5-48F7-903F-53F67ED99884}" srcOrd="3" destOrd="0" presId="urn:microsoft.com/office/officeart/2005/8/layout/vList2"/>
    <dgm:cxn modelId="{452AD291-98EB-46AE-8184-45A0C2E3C80A}" type="presParOf" srcId="{5C1E18E0-9E6A-4499-95C0-54496EDB530B}" destId="{FD643113-64A1-4D7C-BF20-35BBF252B11D}"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B2C65-A27F-4D3B-9609-A3726FE78874}">
      <dsp:nvSpPr>
        <dsp:cNvPr id="0" name=""/>
        <dsp:cNvSpPr/>
      </dsp:nvSpPr>
      <dsp:spPr>
        <a:xfrm>
          <a:off x="434054" y="0"/>
          <a:ext cx="4919281" cy="508816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925DF-F362-4101-AEA4-86426C8479B3}">
      <dsp:nvSpPr>
        <dsp:cNvPr id="0" name=""/>
        <dsp:cNvSpPr/>
      </dsp:nvSpPr>
      <dsp:spPr>
        <a:xfrm>
          <a:off x="2825" y="1016675"/>
          <a:ext cx="1865076" cy="3054809"/>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a:t>Flatiron Dragados is the North American heavy civil construction arm of the ACS Group, one of the world’s largest engineering and construction firms, consistently ranked first overall on ENR’s Top 250 International Contractors list, with 2023 revenues of more than $45 billion. </a:t>
          </a:r>
          <a:endParaRPr lang="en-US" sz="1200" kern="1200"/>
        </a:p>
      </dsp:txBody>
      <dsp:txXfrm>
        <a:off x="93871" y="1107721"/>
        <a:ext cx="1682984" cy="2872717"/>
      </dsp:txXfrm>
    </dsp:sp>
    <dsp:sp modelId="{E62F4F24-BCC2-490F-9A84-BF67EC2E00E2}">
      <dsp:nvSpPr>
        <dsp:cNvPr id="0" name=""/>
        <dsp:cNvSpPr/>
      </dsp:nvSpPr>
      <dsp:spPr>
        <a:xfrm>
          <a:off x="1961156" y="1016675"/>
          <a:ext cx="1865076" cy="3054809"/>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a:t>In 2024, the ACS Group consolidated its presence in the North American heavy civil construction market by integrating Flatiron and Dragados, creating the U.S.’ second-largest domestic heavy civil contractor with unparalleled civil infrastructure experience and exceptional geographic scope. </a:t>
          </a:r>
          <a:endParaRPr lang="en-US" sz="1200" kern="1200"/>
        </a:p>
      </dsp:txBody>
      <dsp:txXfrm>
        <a:off x="2052202" y="1107721"/>
        <a:ext cx="1682984" cy="2872717"/>
      </dsp:txXfrm>
    </dsp:sp>
    <dsp:sp modelId="{20327217-6F31-4B02-8E28-BA30309EEF53}">
      <dsp:nvSpPr>
        <dsp:cNvPr id="0" name=""/>
        <dsp:cNvSpPr/>
      </dsp:nvSpPr>
      <dsp:spPr>
        <a:xfrm>
          <a:off x="3919487" y="1016675"/>
          <a:ext cx="1865076" cy="3054809"/>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baseline="0"/>
            <a:t>Combining the long histories of both Flatiron and Dragados (founded in 1947 and 1941, respectively), Flatiron Dragados brings a proven track record delivering some of the most significant, most complex projects in North America. </a:t>
          </a:r>
          <a:endParaRPr lang="en-US" sz="1300" kern="1200"/>
        </a:p>
      </dsp:txBody>
      <dsp:txXfrm>
        <a:off x="4010533" y="1107721"/>
        <a:ext cx="1682984" cy="2872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2AEE3-6B18-4796-9052-9B43EC1E3433}">
      <dsp:nvSpPr>
        <dsp:cNvPr id="0" name=""/>
        <dsp:cNvSpPr/>
      </dsp:nvSpPr>
      <dsp:spPr>
        <a:xfrm>
          <a:off x="0" y="2153"/>
          <a:ext cx="3902393" cy="12174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Closely aligned with the SBE/DBE/MWBE community. </a:t>
          </a:r>
          <a:br>
            <a:rPr lang="en-US" sz="1400" kern="1200"/>
          </a:br>
          <a:br>
            <a:rPr lang="en-US" sz="1400" kern="1200"/>
          </a:br>
          <a:r>
            <a:rPr lang="en-US" sz="1400" b="0" kern="1200" baseline="0"/>
            <a:t>Break out </a:t>
          </a:r>
          <a:r>
            <a:rPr lang="en-US" sz="1400" b="0" kern="1200"/>
            <a:t>packages</a:t>
          </a:r>
          <a:r>
            <a:rPr lang="en-US" sz="1400" b="0" kern="1200" baseline="0"/>
            <a:t> to increase participation from small and diverse businesses.</a:t>
          </a:r>
          <a:endParaRPr lang="en-US" sz="1400" kern="1200"/>
        </a:p>
      </dsp:txBody>
      <dsp:txXfrm>
        <a:off x="59429" y="61582"/>
        <a:ext cx="3783535" cy="1098549"/>
      </dsp:txXfrm>
    </dsp:sp>
    <dsp:sp modelId="{92B1AAFE-940C-4578-B551-CF7CA7FB18DD}">
      <dsp:nvSpPr>
        <dsp:cNvPr id="0" name=""/>
        <dsp:cNvSpPr/>
      </dsp:nvSpPr>
      <dsp:spPr>
        <a:xfrm>
          <a:off x="0" y="1232005"/>
          <a:ext cx="3902393" cy="12174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Support Small Business Programs </a:t>
          </a:r>
        </a:p>
        <a:p>
          <a:pPr marL="0" lvl="0" indent="0" algn="l" defTabSz="622300">
            <a:lnSpc>
              <a:spcPct val="90000"/>
            </a:lnSpc>
            <a:spcBef>
              <a:spcPct val="0"/>
            </a:spcBef>
            <a:spcAft>
              <a:spcPct val="35000"/>
            </a:spcAft>
            <a:buNone/>
          </a:pPr>
          <a:r>
            <a:rPr lang="en-US" sz="1400" kern="1200"/>
            <a:t>DEN Business Development Training Academy (BDTA) Prime Mentor</a:t>
          </a:r>
        </a:p>
        <a:p>
          <a:pPr marL="0" lvl="0" indent="0" algn="l" defTabSz="622300">
            <a:lnSpc>
              <a:spcPct val="90000"/>
            </a:lnSpc>
            <a:spcBef>
              <a:spcPct val="0"/>
            </a:spcBef>
            <a:spcAft>
              <a:spcPct val="35000"/>
            </a:spcAft>
            <a:buNone/>
          </a:pPr>
          <a:r>
            <a:rPr lang="en-US" sz="1400" kern="1200"/>
            <a:t>Mentor-Protégé Program Alumni for The City &amp; County of Denver &amp; CDOT </a:t>
          </a:r>
          <a:endParaRPr lang="en-US" sz="1400" b="0" kern="1200"/>
        </a:p>
      </dsp:txBody>
      <dsp:txXfrm>
        <a:off x="59429" y="1291434"/>
        <a:ext cx="3783535" cy="1098549"/>
      </dsp:txXfrm>
    </dsp:sp>
    <dsp:sp modelId="{B3CF902A-9296-45F6-82FE-64420FDDEA08}">
      <dsp:nvSpPr>
        <dsp:cNvPr id="0" name=""/>
        <dsp:cNvSpPr/>
      </dsp:nvSpPr>
      <dsp:spPr>
        <a:xfrm>
          <a:off x="0" y="2461858"/>
          <a:ext cx="3902393" cy="12174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Active Members of Several Associations</a:t>
          </a:r>
          <a:br>
            <a:rPr lang="en-US" sz="1400" b="0" kern="1200"/>
          </a:br>
          <a:br>
            <a:rPr lang="en-US" sz="1400" b="0" kern="1200"/>
          </a:br>
          <a:r>
            <a:rPr lang="en-US" sz="1400" b="0" kern="1200"/>
            <a:t>Hispanic Contractor’s of Colorado (HCC)</a:t>
          </a:r>
        </a:p>
        <a:p>
          <a:pPr marL="0" lvl="0" indent="0" algn="l" defTabSz="622300">
            <a:lnSpc>
              <a:spcPct val="90000"/>
            </a:lnSpc>
            <a:spcBef>
              <a:spcPct val="0"/>
            </a:spcBef>
            <a:spcAft>
              <a:spcPct val="35000"/>
            </a:spcAft>
            <a:buNone/>
          </a:pPr>
          <a:r>
            <a:rPr lang="en-US" sz="1400" b="0" kern="1200"/>
            <a:t>Colorado Contractor’s Association (CCA)</a:t>
          </a:r>
          <a:endParaRPr lang="en-US" sz="1400" kern="1200"/>
        </a:p>
      </dsp:txBody>
      <dsp:txXfrm>
        <a:off x="59429" y="2521287"/>
        <a:ext cx="3783535" cy="1098549"/>
      </dsp:txXfrm>
    </dsp:sp>
    <dsp:sp modelId="{D95FC629-9A94-4DB4-BE1E-AB38BA7EE43B}">
      <dsp:nvSpPr>
        <dsp:cNvPr id="0" name=""/>
        <dsp:cNvSpPr/>
      </dsp:nvSpPr>
      <dsp:spPr>
        <a:xfrm>
          <a:off x="0" y="3691711"/>
          <a:ext cx="3902393" cy="12174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Workforce Development | Apprenticeship</a:t>
          </a:r>
          <a:br>
            <a:rPr lang="en-US" sz="1400" b="0" kern="1200"/>
          </a:br>
          <a:br>
            <a:rPr lang="en-US" sz="1400" b="0" kern="1200"/>
          </a:br>
          <a:r>
            <a:rPr lang="en-US" sz="1400" b="0" kern="1200"/>
            <a:t>FD Colorado Heavy Civil Construction Apprenticeship Program partnered with CCA </a:t>
          </a:r>
          <a:endParaRPr lang="en-US" sz="1400" b="1" kern="1200">
            <a:solidFill>
              <a:schemeClr val="accent3"/>
            </a:solidFill>
          </a:endParaRPr>
        </a:p>
        <a:p>
          <a:pPr marL="0" lvl="0" indent="0" algn="l" defTabSz="622300">
            <a:lnSpc>
              <a:spcPct val="90000"/>
            </a:lnSpc>
            <a:spcBef>
              <a:spcPct val="0"/>
            </a:spcBef>
            <a:spcAft>
              <a:spcPct val="35000"/>
            </a:spcAft>
            <a:buNone/>
          </a:pPr>
          <a:r>
            <a:rPr lang="en-US" sz="1400" b="0" kern="1200"/>
            <a:t>Support SB partner apprentices on projects </a:t>
          </a:r>
        </a:p>
        <a:p>
          <a:pPr marL="0" lvl="0" indent="0" algn="l" defTabSz="622300">
            <a:lnSpc>
              <a:spcPct val="90000"/>
            </a:lnSpc>
            <a:spcBef>
              <a:spcPct val="0"/>
            </a:spcBef>
            <a:spcAft>
              <a:spcPct val="35000"/>
            </a:spcAft>
            <a:buNone/>
          </a:pPr>
          <a:endParaRPr lang="en-US" sz="500" b="0" kern="1200"/>
        </a:p>
      </dsp:txBody>
      <dsp:txXfrm>
        <a:off x="59429" y="3751140"/>
        <a:ext cx="3783535" cy="1098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C5C0-C289-4323-A606-4C947D5B5619}">
      <dsp:nvSpPr>
        <dsp:cNvPr id="0" name=""/>
        <dsp:cNvSpPr/>
      </dsp:nvSpPr>
      <dsp:spPr>
        <a:xfrm>
          <a:off x="0" y="526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Stephanie Sudduth</a:t>
          </a:r>
          <a:br>
            <a:rPr lang="en-US" sz="3100" b="1" kern="1200"/>
          </a:br>
          <a:r>
            <a:rPr lang="en-US" sz="2000" b="0" kern="1200"/>
            <a:t>Business Development Manager</a:t>
          </a:r>
        </a:p>
      </dsp:txBody>
      <dsp:txXfrm>
        <a:off x="59399" y="585411"/>
        <a:ext cx="5311137" cy="1098002"/>
      </dsp:txXfrm>
    </dsp:sp>
    <dsp:sp modelId="{A300D693-38DF-49B3-A3EE-A697F169404F}">
      <dsp:nvSpPr>
        <dsp:cNvPr id="0" name=""/>
        <dsp:cNvSpPr/>
      </dsp:nvSpPr>
      <dsp:spPr>
        <a:xfrm>
          <a:off x="0" y="1930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303.358.7664 Direct</a:t>
          </a:r>
          <a:endParaRPr lang="en-US" sz="2400" kern="1200"/>
        </a:p>
      </dsp:txBody>
      <dsp:txXfrm>
        <a:off x="59399" y="1989411"/>
        <a:ext cx="5311137" cy="1098002"/>
      </dsp:txXfrm>
    </dsp:sp>
    <dsp:sp modelId="{4D7224B8-39E7-4B7B-B657-F9A3B277C1B9}">
      <dsp:nvSpPr>
        <dsp:cNvPr id="0" name=""/>
        <dsp:cNvSpPr/>
      </dsp:nvSpPr>
      <dsp:spPr>
        <a:xfrm>
          <a:off x="0" y="3334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a:t>ssudduth@fdcorp.com</a:t>
          </a:r>
        </a:p>
      </dsp:txBody>
      <dsp:txXfrm>
        <a:off x="59399" y="3393411"/>
        <a:ext cx="5311137"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EA1EE-7B78-4446-9756-CDE21C8FCAE2}">
      <dsp:nvSpPr>
        <dsp:cNvPr id="0" name=""/>
        <dsp:cNvSpPr/>
      </dsp:nvSpPr>
      <dsp:spPr>
        <a:xfrm>
          <a:off x="0" y="516868"/>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Kayla Hardin-Lawson</a:t>
          </a:r>
          <a:br>
            <a:rPr lang="en-US" sz="3700" kern="1200"/>
          </a:br>
          <a:r>
            <a:rPr lang="en-US" sz="2000" kern="1200"/>
            <a:t>Business Enterprise Manager</a:t>
          </a:r>
        </a:p>
      </dsp:txBody>
      <dsp:txXfrm>
        <a:off x="59399" y="576267"/>
        <a:ext cx="5311143" cy="1098002"/>
      </dsp:txXfrm>
    </dsp:sp>
    <dsp:sp modelId="{0701130F-CF21-4793-B7AC-8FAA326FB9EB}">
      <dsp:nvSpPr>
        <dsp:cNvPr id="0" name=""/>
        <dsp:cNvSpPr/>
      </dsp:nvSpPr>
      <dsp:spPr>
        <a:xfrm>
          <a:off x="0" y="1930013"/>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720.951.3094 Direct</a:t>
          </a:r>
        </a:p>
      </dsp:txBody>
      <dsp:txXfrm>
        <a:off x="59399" y="1989412"/>
        <a:ext cx="5311143" cy="1098002"/>
      </dsp:txXfrm>
    </dsp:sp>
    <dsp:sp modelId="{FD643113-64A1-4D7C-BF20-35BBF252B11D}">
      <dsp:nvSpPr>
        <dsp:cNvPr id="0" name=""/>
        <dsp:cNvSpPr/>
      </dsp:nvSpPr>
      <dsp:spPr>
        <a:xfrm>
          <a:off x="0" y="3334013"/>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khardinlawson@fdcorp.com</a:t>
          </a:r>
        </a:p>
      </dsp:txBody>
      <dsp:txXfrm>
        <a:off x="59399" y="3393412"/>
        <a:ext cx="5311143"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7/10/2026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600">
                <a:solidFill>
                  <a:srgbClr val="4B5563"/>
                </a:solidFill>
              </a:rPr>
              <a:t>Good Afternoon, everyone.</a:t>
            </a:r>
          </a:p>
          <a:p>
            <a:pPr marL="174982" indent="-174982">
              <a:buFont typeface="Arial" panose="020B0604020202020204" pitchFamily="34" charset="0"/>
              <a:buChar char="•"/>
            </a:pPr>
            <a:r>
              <a:rPr lang="en-US" sz="1600">
                <a:solidFill>
                  <a:srgbClr val="4B5563"/>
                </a:solidFill>
              </a:rPr>
              <a:t>Thank you for being here today for Meet the Primes. My name is Nicole Rodriguez, Outreach Administrator here at DEN.</a:t>
            </a: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And later in the year, we bring even more partners together at our annual Procurement Tradeshow. This is one of the best chances to meet DEN contractors and learn about upcoming work.</a:t>
            </a:r>
            <a:endParaRPr lang="en-US" sz="1200" b="1" i="0" kern="1200">
              <a:solidFill>
                <a:schemeClr val="tx1"/>
              </a:solidFill>
              <a:effectLst/>
              <a:latin typeface="+mn-lt"/>
              <a:ea typeface="+mn-ea"/>
              <a:cs typeface="+mn-cs"/>
            </a:endParaRPr>
          </a:p>
          <a:p>
            <a:pPr fontAlgn="t"/>
            <a:endParaRPr lang="en-US" sz="1200" b="1" i="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Save the date </a:t>
            </a:r>
            <a:r>
              <a:rPr lang="en-US" sz="1200" b="0" i="0" kern="1200">
                <a:solidFill>
                  <a:schemeClr val="tx1"/>
                </a:solidFill>
                <a:effectLst/>
                <a:latin typeface="+mn-lt"/>
                <a:ea typeface="+mn-ea"/>
                <a:cs typeface="+mn-cs"/>
              </a:rPr>
              <a:t>— August 20, 2026! Join us to connect with DEN contractors and partners. </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56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Scan the QR code to stay informed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2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my name is Kayla Hardin-Lawson for Colorado. I also oversee our Small Business Compliance &amp; Engagement and Workforce Development programs for Colorado. I am joined by Steph Sudduth. She the Business Development Manager for Flatiron Dragados for Colorado.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64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Flatiron and Dragados recently consolidated, resulting in the second-largest heavy civil contractor in the U.S. FlatironDragados, the North American heavy civil construction arm of the ACS Group, specializes in highways, bridges, tunnels, rail/transit systems, and more and has a proven track record of delivering some of the most complex projects—including 20 P3 projects—in North America. With more than 6,000 employees, FlatironDragados has a trusted reputation for completing large-scale projects within budget and ahead of schedule.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Projects include:</a:t>
            </a:r>
          </a:p>
          <a:p>
            <a:pPr marL="171450" indent="-171450">
              <a:buFont typeface="Arial" panose="020B0604020202020204" pitchFamily="34" charset="0"/>
              <a:buChar char="•"/>
            </a:pPr>
            <a:r>
              <a:rPr lang="en-US" sz="1200" kern="1200">
                <a:solidFill>
                  <a:schemeClr val="tx1"/>
                </a:solidFill>
                <a:effectLst/>
                <a:latin typeface="+mn-lt"/>
                <a:ea typeface="+mn-ea"/>
                <a:cs typeface="+mn-cs"/>
              </a:rPr>
              <a:t>Airports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Runways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Taxiways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Aprons/Airfields</a:t>
            </a:r>
          </a:p>
          <a:p>
            <a:pPr marL="628650" lvl="1"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Water</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Pump Stations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Lift Stations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Dams/Reservoirs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Drainage/Stream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Restoration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Flood Prevention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Road and Bridge </a:t>
            </a:r>
          </a:p>
          <a:p>
            <a:pPr marL="628650" lvl="1" indent="-171450">
              <a:buFont typeface="Arial" panose="020B0604020202020204" pitchFamily="34" charset="0"/>
              <a:buChar cha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479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offer a lot of support to our small and diverse subs and do everything possible to ensure their success on our projects. We work closely with our estimating dept to break out packages as much as possible to ensure maximum participation from our DBE businesses. In the past we have participated in the Denver mentor-protégé program and we are currently working with a small business through CDOT’s mentor protégé program.  Celebrating diversity in our field is near and dear and we take every opportunity to celebrate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386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8B0D5-3A6E-94A4-25E4-386850B27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1926B-00EE-007B-4D37-7BC01270E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3655B-2295-639C-E2C0-A3E5C2F5F4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E23DF0-4F7D-336D-35B9-F40CC6F97E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27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910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F0D65-DE35-4606-B8C6-7EB2C2A5B250}"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70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Here is an overview of our agenda. </a:t>
            </a:r>
          </a:p>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Please note all slides and rosters will be posted within 3 business days to our website.</a:t>
            </a: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464312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76789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baseline="0">
                <a:solidFill>
                  <a:schemeClr val="tx1"/>
                </a:solidFill>
                <a:latin typeface="+mn-lt"/>
                <a:ea typeface="+mn-ea"/>
                <a:cs typeface="+mn-cs"/>
              </a:rPr>
              <a:t>Food and Beverage</a:t>
            </a:r>
          </a:p>
          <a:p>
            <a:r>
              <a:rPr lang="en-US" sz="1200" b="1" i="0" u="none" strike="noStrike" kern="1200" baseline="0">
                <a:solidFill>
                  <a:schemeClr val="tx1"/>
                </a:solidFill>
                <a:latin typeface="+mn-lt"/>
                <a:ea typeface="+mn-ea"/>
                <a:cs typeface="+mn-cs"/>
              </a:rPr>
              <a:t>American Express Centurion Lounge </a:t>
            </a:r>
            <a:r>
              <a:rPr lang="en-US" sz="1200" b="0" i="0" u="none" strike="noStrike" kern="1200" baseline="0">
                <a:solidFill>
                  <a:schemeClr val="tx1"/>
                </a:solidFill>
                <a:latin typeface="+mn-lt"/>
                <a:ea typeface="+mn-ea"/>
                <a:cs typeface="+mn-cs"/>
              </a:rPr>
              <a:t>- DEN Concourse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Bjorn’s Colorado Honey </a:t>
            </a:r>
            <a:r>
              <a:rPr lang="en-US" sz="1200" b="0" i="0" u="none" strike="noStrike" kern="1200" baseline="0">
                <a:solidFill>
                  <a:schemeClr val="tx1"/>
                </a:solidFill>
                <a:latin typeface="+mn-lt"/>
                <a:ea typeface="+mn-ea"/>
                <a:cs typeface="+mn-cs"/>
              </a:rPr>
              <a:t>- DEN Concourse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Caribou Coffee </a:t>
            </a:r>
            <a:r>
              <a:rPr lang="en-US" sz="1200" b="0" i="0" u="none" strike="noStrike" kern="1200" baseline="0">
                <a:solidFill>
                  <a:schemeClr val="tx1"/>
                </a:solidFill>
                <a:latin typeface="+mn-lt"/>
                <a:ea typeface="+mn-ea"/>
                <a:cs typeface="+mn-cs"/>
              </a:rPr>
              <a:t>- DEN Great Hall</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Freshens Food Studio </a:t>
            </a:r>
            <a:r>
              <a:rPr lang="en-US" sz="1200" b="0" i="0" u="none" strike="noStrike" kern="1200" baseline="0">
                <a:solidFill>
                  <a:schemeClr val="tx1"/>
                </a:solidFill>
                <a:latin typeface="+mn-lt"/>
                <a:ea typeface="+mn-ea"/>
                <a:cs typeface="+mn-cs"/>
              </a:rPr>
              <a:t>- DEN Concourse B</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Mercantile Restaurant </a:t>
            </a:r>
            <a:r>
              <a:rPr lang="en-US" sz="1200" b="0" i="0" u="none" strike="noStrike" kern="1200" baseline="0">
                <a:solidFill>
                  <a:schemeClr val="tx1"/>
                </a:solidFill>
                <a:latin typeface="+mn-lt"/>
                <a:ea typeface="+mn-ea"/>
                <a:cs typeface="+mn-cs"/>
              </a:rPr>
              <a:t>- DEN Concourse A</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Mr. Oso / Aviano / Bar Dough</a:t>
            </a:r>
            <a:r>
              <a:rPr lang="en-US" sz="1200" b="0" i="0" u="none" strike="noStrike" kern="1200" baseline="0">
                <a:solidFill>
                  <a:schemeClr val="tx1"/>
                </a:solidFill>
                <a:latin typeface="+mn-lt"/>
                <a:ea typeface="+mn-ea"/>
                <a:cs typeface="+mn-cs"/>
              </a:rPr>
              <a:t> - DEN Concourse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New Belgium Brewing </a:t>
            </a:r>
            <a:r>
              <a:rPr lang="en-US" sz="1200" b="0" i="0" u="none" strike="noStrike" kern="1200" baseline="0">
                <a:solidFill>
                  <a:schemeClr val="tx1"/>
                </a:solidFill>
                <a:latin typeface="+mn-lt"/>
                <a:ea typeface="+mn-ea"/>
                <a:cs typeface="+mn-cs"/>
              </a:rPr>
              <a:t>- DEN Concourse B</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Novo Coffee </a:t>
            </a:r>
            <a:r>
              <a:rPr lang="en-US" sz="1200" b="0" i="0" u="none" strike="noStrike" kern="1200" baseline="0">
                <a:solidFill>
                  <a:schemeClr val="tx1"/>
                </a:solidFill>
                <a:latin typeface="+mn-lt"/>
                <a:ea typeface="+mn-ea"/>
                <a:cs typeface="+mn-cs"/>
              </a:rPr>
              <a:t>- DEN Concourse A</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Olive &amp; Finch </a:t>
            </a:r>
            <a:r>
              <a:rPr lang="en-US" sz="1200" b="0" i="0" u="none" strike="noStrike" kern="1200" baseline="0">
                <a:solidFill>
                  <a:schemeClr val="tx1"/>
                </a:solidFill>
                <a:latin typeface="+mn-lt"/>
                <a:ea typeface="+mn-ea"/>
                <a:cs typeface="+mn-cs"/>
              </a:rPr>
              <a:t>- DEN Concourse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Smashburger</a:t>
            </a:r>
            <a:r>
              <a:rPr lang="en-US" sz="1200" b="0" i="0" u="none" strike="noStrike" kern="1200" baseline="0">
                <a:solidFill>
                  <a:schemeClr val="tx1"/>
                </a:solidFill>
                <a:latin typeface="+mn-lt"/>
                <a:ea typeface="+mn-ea"/>
                <a:cs typeface="+mn-cs"/>
              </a:rPr>
              <a:t> - DEN Concourse B</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Starbucks Coffee </a:t>
            </a:r>
            <a:r>
              <a:rPr lang="en-US" sz="1200" b="0" i="0" u="none" strike="noStrike" kern="1200" baseline="0">
                <a:solidFill>
                  <a:schemeClr val="tx1"/>
                </a:solidFill>
                <a:latin typeface="+mn-lt"/>
                <a:ea typeface="+mn-ea"/>
                <a:cs typeface="+mn-cs"/>
              </a:rPr>
              <a:t>- DEN Concourse B</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Tivoli Tap House </a:t>
            </a:r>
            <a:r>
              <a:rPr lang="en-US" sz="1200" b="0" i="0" u="none" strike="noStrike" kern="1200" baseline="0">
                <a:solidFill>
                  <a:schemeClr val="tx1"/>
                </a:solidFill>
                <a:latin typeface="+mn-lt"/>
                <a:ea typeface="+mn-ea"/>
                <a:cs typeface="+mn-cs"/>
              </a:rPr>
              <a:t>- DEN Jeppesen Terminal</a:t>
            </a:r>
          </a:p>
          <a:p>
            <a:endParaRPr lang="en-US" sz="1200" b="1" i="0" u="sng" strike="noStrike" kern="1200" baseline="0">
              <a:solidFill>
                <a:schemeClr val="tx1"/>
              </a:solidFill>
              <a:latin typeface="+mn-lt"/>
              <a:ea typeface="+mn-ea"/>
              <a:cs typeface="+mn-cs"/>
            </a:endParaRPr>
          </a:p>
          <a:p>
            <a:endParaRPr lang="en-US" sz="1200" b="1" i="0" u="sng" strike="noStrike" kern="1200" baseline="0">
              <a:solidFill>
                <a:schemeClr val="tx1"/>
              </a:solidFill>
              <a:latin typeface="+mn-lt"/>
              <a:ea typeface="+mn-ea"/>
              <a:cs typeface="+mn-cs"/>
            </a:endParaRPr>
          </a:p>
          <a:p>
            <a:r>
              <a:rPr lang="en-US" sz="1200" b="1" i="0" u="sng" strike="noStrike" kern="1200" baseline="0">
                <a:solidFill>
                  <a:schemeClr val="tx1"/>
                </a:solidFill>
                <a:latin typeface="+mn-lt"/>
                <a:ea typeface="+mn-ea"/>
                <a:cs typeface="+mn-cs"/>
              </a:rPr>
              <a:t>RETAIL</a:t>
            </a:r>
            <a:r>
              <a:rPr lang="en-US" sz="1200" b="0" i="0" u="none" strike="noStrike" kern="1200" baseline="0">
                <a:solidFill>
                  <a:schemeClr val="tx1"/>
                </a:solidFill>
                <a:latin typeface="+mn-lt"/>
                <a:ea typeface="+mn-ea"/>
                <a:cs typeface="+mn-cs"/>
              </a:rPr>
              <a:t> – </a:t>
            </a:r>
          </a:p>
          <a:p>
            <a:r>
              <a:rPr lang="en-US" sz="1200" b="1" i="0" u="none" strike="noStrike" kern="1200" baseline="0">
                <a:solidFill>
                  <a:schemeClr val="tx1"/>
                </a:solidFill>
                <a:latin typeface="+mn-lt"/>
                <a:ea typeface="+mn-ea"/>
                <a:cs typeface="+mn-cs"/>
              </a:rPr>
              <a:t>Colorado+ </a:t>
            </a:r>
            <a:r>
              <a:rPr lang="en-US" sz="1200" b="0" i="0" u="none" strike="noStrike" kern="1200" baseline="0">
                <a:solidFill>
                  <a:schemeClr val="tx1"/>
                </a:solidFill>
                <a:latin typeface="+mn-lt"/>
                <a:ea typeface="+mn-ea"/>
                <a:cs typeface="+mn-cs"/>
              </a:rPr>
              <a:t>- DEN Concourse B</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Hudson</a:t>
            </a:r>
          </a:p>
          <a:p>
            <a:r>
              <a:rPr lang="en-US" sz="1200" b="0" i="0" u="none" strike="noStrike" kern="1200" baseline="0">
                <a:solidFill>
                  <a:schemeClr val="tx1"/>
                </a:solidFill>
                <a:latin typeface="+mn-lt"/>
                <a:ea typeface="+mn-ea"/>
                <a:cs typeface="+mn-cs"/>
              </a:rPr>
              <a:t>- DEN Concourse A</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InMotion</a:t>
            </a:r>
          </a:p>
          <a:p>
            <a:r>
              <a:rPr lang="fr-FR" sz="1200" b="0" i="0" u="none" strike="noStrike" kern="1200" baseline="0">
                <a:solidFill>
                  <a:schemeClr val="tx1"/>
                </a:solidFill>
                <a:latin typeface="+mn-lt"/>
                <a:ea typeface="+mn-ea"/>
                <a:cs typeface="+mn-cs"/>
              </a:rPr>
              <a:t>- DEN </a:t>
            </a:r>
            <a:r>
              <a:rPr lang="fr-FR" sz="1200" b="0" i="0" u="none" strike="noStrike" kern="1200" baseline="0" err="1">
                <a:solidFill>
                  <a:schemeClr val="tx1"/>
                </a:solidFill>
                <a:latin typeface="+mn-lt"/>
                <a:ea typeface="+mn-ea"/>
                <a:cs typeface="+mn-cs"/>
              </a:rPr>
              <a:t>Concourses</a:t>
            </a:r>
            <a:r>
              <a:rPr lang="fr-FR" sz="1200" b="0" i="0" u="none" strike="noStrike" kern="1200" baseline="0">
                <a:solidFill>
                  <a:schemeClr val="tx1"/>
                </a:solidFill>
                <a:latin typeface="+mn-lt"/>
                <a:ea typeface="+mn-ea"/>
                <a:cs typeface="+mn-cs"/>
              </a:rPr>
              <a:t> A, B &amp;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Long’s Peak / Black Canyon / High Dune</a:t>
            </a:r>
          </a:p>
          <a:p>
            <a:r>
              <a:rPr lang="en-US" sz="1200" b="0" i="0" u="none" strike="noStrike" kern="1200" baseline="0">
                <a:solidFill>
                  <a:schemeClr val="tx1"/>
                </a:solidFill>
                <a:latin typeface="+mn-lt"/>
                <a:ea typeface="+mn-ea"/>
                <a:cs typeface="+mn-cs"/>
              </a:rPr>
              <a:t>- DEN Concourses B &amp; C</a:t>
            </a:r>
          </a:p>
          <a:p>
            <a:endParaRPr lang="en-US" sz="1200" b="0" i="0" u="none" strike="noStrike" kern="1200" baseline="0">
              <a:solidFill>
                <a:schemeClr val="tx1"/>
              </a:solidFill>
              <a:latin typeface="+mn-lt"/>
              <a:ea typeface="+mn-ea"/>
              <a:cs typeface="+mn-cs"/>
            </a:endParaRPr>
          </a:p>
          <a:p>
            <a:r>
              <a:rPr lang="en-US" sz="1200" b="1" i="0" u="none" strike="noStrike" kern="1200" baseline="0">
                <a:solidFill>
                  <a:schemeClr val="tx1"/>
                </a:solidFill>
                <a:latin typeface="+mn-lt"/>
                <a:ea typeface="+mn-ea"/>
                <a:cs typeface="+mn-cs"/>
              </a:rPr>
              <a:t>Tumi  </a:t>
            </a:r>
            <a:r>
              <a:rPr lang="en-US" sz="1200" b="0" i="0" u="none" strike="noStrike" kern="1200" baseline="0">
                <a:solidFill>
                  <a:schemeClr val="tx1"/>
                </a:solidFill>
                <a:latin typeface="+mn-lt"/>
                <a:ea typeface="+mn-ea"/>
                <a:cs typeface="+mn-cs"/>
              </a:rPr>
              <a:t>- DEN Concourse B</a:t>
            </a:r>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27949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034387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195881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MEP, lighting/fixtures, refrigeration, Low Voltage, Millwork, Cleaning,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780226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D35D51-FB81-442F-B431-8C7802FFDABE}"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56873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solidFill>
                  <a:schemeClr val="bg1"/>
                </a:solidFill>
              </a:rPr>
              <a:t>Support of </a:t>
            </a:r>
            <a:r>
              <a:rPr lang="en-US" sz="1600" b="1" u="sng">
                <a:solidFill>
                  <a:schemeClr val="bg1"/>
                </a:solidFill>
                <a:latin typeface="Calibri"/>
                <a:cs typeface="Calibri"/>
              </a:rPr>
              <a:t>Underutilized Business Enterprises</a:t>
            </a:r>
          </a:p>
          <a:p>
            <a:pPr marL="285750" indent="-285750">
              <a:buFont typeface="Wingdings" panose="05000000000000000000" pitchFamily="2" charset="2"/>
              <a:buChar char="v"/>
            </a:pPr>
            <a:r>
              <a:rPr lang="en-US" sz="1200">
                <a:solidFill>
                  <a:schemeClr val="bg1"/>
                </a:solidFill>
                <a:latin typeface="Calibri"/>
                <a:cs typeface="Calibri"/>
              </a:rPr>
              <a:t>Turner has a mandatory 20% UBE participation goal across all projects [even if no goal is specified].</a:t>
            </a:r>
          </a:p>
          <a:p>
            <a:endParaRPr lang="en-US" sz="1200">
              <a:solidFill>
                <a:schemeClr val="bg1"/>
              </a:solidFill>
              <a:latin typeface="Calibri"/>
              <a:cs typeface="Calibri"/>
            </a:endParaRPr>
          </a:p>
          <a:p>
            <a:pPr marL="285750" indent="-285750">
              <a:buFont typeface="Wingdings" panose="05000000000000000000" pitchFamily="2" charset="2"/>
              <a:buChar char="v"/>
            </a:pPr>
            <a:r>
              <a:rPr lang="en-US" sz="1200">
                <a:solidFill>
                  <a:schemeClr val="bg1"/>
                </a:solidFill>
                <a:latin typeface="Calibri"/>
                <a:cs typeface="Calibri"/>
              </a:rPr>
              <a:t>Training and mentoring through the </a:t>
            </a:r>
            <a:r>
              <a:rPr lang="en-US" sz="1200" i="1">
                <a:solidFill>
                  <a:schemeClr val="bg1"/>
                </a:solidFill>
                <a:latin typeface="Calibri"/>
                <a:cs typeface="Calibri"/>
              </a:rPr>
              <a:t>Turner School of Construction Management©  </a:t>
            </a:r>
            <a:r>
              <a:rPr lang="en-US" sz="1200">
                <a:solidFill>
                  <a:schemeClr val="bg1"/>
                </a:solidFill>
                <a:latin typeface="Calibri"/>
                <a:cs typeface="Calibri"/>
              </a:rPr>
              <a:t>and 1:1 coaching </a:t>
            </a:r>
          </a:p>
          <a:p>
            <a:endParaRPr lang="en-US" sz="1200">
              <a:solidFill>
                <a:schemeClr val="bg1"/>
              </a:solidFill>
              <a:latin typeface="Calibri"/>
              <a:cs typeface="Calibri"/>
            </a:endParaRPr>
          </a:p>
          <a:p>
            <a:pPr marL="285750" indent="-285750">
              <a:buFont typeface="Wingdings" panose="05000000000000000000" pitchFamily="2" charset="2"/>
              <a:buChar char="v"/>
            </a:pPr>
            <a:r>
              <a:rPr lang="en-US" sz="1200">
                <a:solidFill>
                  <a:schemeClr val="bg1"/>
                </a:solidFill>
                <a:latin typeface="Calibri"/>
                <a:cs typeface="Calibri"/>
              </a:rPr>
              <a:t>National Partnerships with the </a:t>
            </a:r>
            <a:r>
              <a:rPr lang="en-US" sz="1200" b="1">
                <a:solidFill>
                  <a:schemeClr val="bg1"/>
                </a:solidFill>
                <a:latin typeface="Calibri"/>
                <a:cs typeface="Calibri"/>
              </a:rPr>
              <a:t>National Association of Minority Contractors, National Minority Supplier Development Council, National Association of Women in Construction, and the National LGBT Chamber of Commerce</a:t>
            </a:r>
          </a:p>
          <a:p>
            <a:endParaRPr lang="en-US" sz="1200">
              <a:solidFill>
                <a:schemeClr val="bg1"/>
              </a:solidFill>
              <a:latin typeface="Calibri"/>
              <a:cs typeface="Calibri"/>
            </a:endParaRPr>
          </a:p>
          <a:p>
            <a:pPr marL="285750" indent="-285750">
              <a:buFont typeface="Wingdings" panose="05000000000000000000" pitchFamily="2" charset="2"/>
              <a:buChar char="v"/>
            </a:pPr>
            <a:r>
              <a:rPr lang="en-US" sz="1200">
                <a:solidFill>
                  <a:schemeClr val="bg1"/>
                </a:solidFill>
                <a:latin typeface="Calibri"/>
                <a:cs typeface="Calibri"/>
              </a:rPr>
              <a:t>“No Hate in Our House”, Zero-Tolerance Approach to Hate and Bias on Jobsites</a:t>
            </a:r>
          </a:p>
          <a:p>
            <a:pPr marL="285750" indent="-285750">
              <a:buFont typeface="Wingdings" panose="05000000000000000000" pitchFamily="2" charset="2"/>
              <a:buChar char="v"/>
            </a:pPr>
            <a:endParaRPr lang="en-US" sz="1200">
              <a:solidFill>
                <a:schemeClr val="bg1"/>
              </a:solidFill>
              <a:latin typeface="Calibri"/>
              <a:cs typeface="Calibri"/>
            </a:endParaRPr>
          </a:p>
          <a:p>
            <a:pPr marL="285750" indent="-285750">
              <a:buFont typeface="Wingdings" panose="05000000000000000000" pitchFamily="2" charset="2"/>
              <a:buChar char="v"/>
            </a:pPr>
            <a:r>
              <a:rPr lang="en-US" sz="1200">
                <a:solidFill>
                  <a:schemeClr val="bg1"/>
                </a:solidFill>
                <a:latin typeface="Calibri"/>
                <a:cs typeface="Calibri"/>
              </a:rPr>
              <a:t>Founding member of Construction Inclusion Week </a:t>
            </a:r>
          </a:p>
          <a:p>
            <a:pPr marL="285750" indent="-285750">
              <a:buFont typeface="Wingdings" panose="05000000000000000000" pitchFamily="2" charset="2"/>
              <a:buChar char="v"/>
            </a:pPr>
            <a:endParaRPr lang="en-US" sz="1200">
              <a:solidFill>
                <a:schemeClr val="bg1"/>
              </a:solidFill>
              <a:latin typeface="Calibri"/>
              <a:cs typeface="Calibri"/>
            </a:endParaRPr>
          </a:p>
          <a:p>
            <a:pPr marL="285750" indent="-285750">
              <a:buFont typeface="Wingdings" panose="05000000000000000000" pitchFamily="2" charset="2"/>
              <a:buChar char="v"/>
            </a:pPr>
            <a:r>
              <a:rPr lang="en-US" sz="1200">
                <a:solidFill>
                  <a:schemeClr val="bg1"/>
                </a:solidFill>
                <a:latin typeface="Calibri"/>
                <a:cs typeface="Calibri"/>
              </a:rPr>
              <a:t>Annually, Turner awards over $2.5 billion in contracts to Underutilized Business Enterprises.</a:t>
            </a:r>
          </a:p>
          <a:p>
            <a:pPr marL="285750" indent="-285750">
              <a:buFont typeface="Wingdings" panose="05000000000000000000" pitchFamily="2" charset="2"/>
              <a:buChar char="v"/>
            </a:pPr>
            <a:endParaRPr lang="en-US" sz="1200">
              <a:solidFill>
                <a:schemeClr val="bg1"/>
              </a:solidFill>
              <a:latin typeface="Calibri"/>
              <a:cs typeface="Calibri"/>
            </a:endParaRPr>
          </a:p>
          <a:p>
            <a:r>
              <a:rPr lang="en-US" sz="1200" b="1">
                <a:solidFill>
                  <a:schemeClr val="bg1"/>
                </a:solidFill>
                <a:latin typeface="Calibri"/>
                <a:cs typeface="Calibri"/>
              </a:rPr>
              <a:t>The DEN Concourse Expansion Program generated over $250M in gross revenue for City &amp; County of Denver certified Minority and Women owned businesses.</a:t>
            </a: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2400" b="0" i="0" kern="1200">
                <a:solidFill>
                  <a:schemeClr val="tx1"/>
                </a:solidFill>
                <a:effectLst/>
                <a:latin typeface="+mn-lt"/>
                <a:ea typeface="+mn-ea"/>
                <a:cs typeface="+mn-cs"/>
              </a:rPr>
              <a:t>As we get started, here are a few quick housekeeping reminders.</a:t>
            </a:r>
            <a:br>
              <a:rPr lang="en-US" sz="2400" b="0" i="0" kern="1200">
                <a:solidFill>
                  <a:schemeClr val="tx1"/>
                </a:solidFill>
                <a:effectLst/>
                <a:latin typeface="+mn-lt"/>
                <a:ea typeface="+mn-ea"/>
                <a:cs typeface="+mn-cs"/>
              </a:rPr>
            </a:br>
            <a:r>
              <a:rPr lang="en-US" sz="2400" b="0" i="0" kern="1200">
                <a:solidFill>
                  <a:schemeClr val="tx1"/>
                </a:solidFill>
                <a:effectLst/>
                <a:latin typeface="+mn-lt"/>
                <a:ea typeface="+mn-ea"/>
                <a:cs typeface="+mn-cs"/>
              </a:rPr>
              <a:t>Please keep your cameras and microphones off during the main session. </a:t>
            </a:r>
          </a:p>
          <a:p>
            <a:pPr fontAlgn="t"/>
            <a:endParaRPr lang="en-US" sz="24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kern="1200">
                <a:solidFill>
                  <a:schemeClr val="tx1"/>
                </a:solidFill>
                <a:effectLst/>
                <a:latin typeface="+mn-lt"/>
                <a:ea typeface="+mn-ea"/>
                <a:cs typeface="+mn-cs"/>
              </a:rPr>
              <a:t>Now that we’ve covered the basics, let’s move on. &lt;&lt;Next Slide&gt;&gt;</a:t>
            </a:r>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34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954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2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306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700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744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63468-5305-0047-ACD6-74DBD2B87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76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8C08C-2189-F34F-8D19-EDF5BBD83E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28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let us know who is in the audience, scan this QR code, and tell us about the opportunities that brought you here today.  </a:t>
            </a:r>
          </a:p>
          <a:p>
            <a:endParaRPr lang="en-US"/>
          </a:p>
          <a:p>
            <a:r>
              <a:rPr lang="en-US"/>
              <a:t>This information will be shared with all attendees and PMs via our website. </a:t>
            </a: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A52AE-8DD4-4F0C-B464-7C27C59F8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9225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Tubbs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99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D02E-4790-089C-CD16-A11F41007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E8A11-F4FF-8A80-BBBA-DDF0849530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2FE337-7EFA-35D2-78D2-F34E1DEC65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FCA10-387B-8F51-661C-6957B21C3C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710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8732-FA64-4F57-8EE6-57AA70E1F1E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853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Anna</a:t>
            </a:r>
          </a:p>
          <a:p>
            <a:endParaRPr lang="en-US"/>
          </a:p>
          <a:p>
            <a:r>
              <a:rPr lang="en-US" i="1"/>
              <a:t>We are incredibly proud of the apprenticeship impact this project has created so far. From the very beginning, bringing new talent into the trades has been a top priority — and the results speak for themselves.</a:t>
            </a:r>
            <a:endParaRPr lang="en-US" i="1">
              <a:ea typeface="Calibri"/>
              <a:cs typeface="Calibri"/>
            </a:endParaRPr>
          </a:p>
          <a:p>
            <a:r>
              <a:rPr lang="en-US" i="1"/>
              <a:t>To date, we’ve achieved </a:t>
            </a:r>
            <a:r>
              <a:rPr lang="en-US" b="1" i="1"/>
              <a:t>8.8% apprenticeship utilization</a:t>
            </a:r>
            <a:r>
              <a:rPr lang="en-US" i="1"/>
              <a:t>, well above our 5% goal. That includes </a:t>
            </a:r>
            <a:r>
              <a:rPr lang="en-US" b="1" i="1"/>
              <a:t>60 non-union apprentices</a:t>
            </a:r>
            <a:r>
              <a:rPr lang="en-US" i="1"/>
              <a:t> and a total of </a:t>
            </a:r>
            <a:r>
              <a:rPr lang="en-US" b="1" i="1"/>
              <a:t>466 apprentices</a:t>
            </a:r>
            <a:r>
              <a:rPr lang="en-US" i="1"/>
              <a:t> who have contributed to the Great Hall Project.</a:t>
            </a:r>
            <a:endParaRPr lang="en-US" i="1">
              <a:ea typeface="Calibri"/>
              <a:cs typeface="Calibri"/>
            </a:endParaRPr>
          </a:p>
          <a:p>
            <a:r>
              <a:rPr lang="en-US" i="1"/>
              <a:t>Collectively, apprentices have logged more than </a:t>
            </a:r>
            <a:r>
              <a:rPr lang="en-US" b="1" i="1"/>
              <a:t>263,729 hours</a:t>
            </a:r>
            <a:r>
              <a:rPr lang="en-US" i="1"/>
              <a:t> of on-the-job experience. And one of the most exciting highlights is the growing role of women in the trades. We’ve had </a:t>
            </a:r>
            <a:r>
              <a:rPr lang="en-US" b="1" i="1"/>
              <a:t>21 female apprentices</a:t>
            </a:r>
            <a:r>
              <a:rPr lang="en-US" i="1"/>
              <a:t> on this project, who have contributed over </a:t>
            </a:r>
            <a:r>
              <a:rPr lang="en-US" b="1" i="1"/>
              <a:t>12,644 hours</a:t>
            </a:r>
            <a:r>
              <a:rPr lang="en-US" i="1"/>
              <a:t>. This is a meaningful step toward creating a more inclusive and diverse workforce — one where women are not only represented, but thriving.</a:t>
            </a:r>
            <a:endParaRPr lang="en-US" i="1">
              <a:ea typeface="Calibri"/>
              <a:cs typeface="Calibri"/>
            </a:endParaRPr>
          </a:p>
          <a:p>
            <a:r>
              <a:rPr lang="en-US" i="1"/>
              <a:t>These numbers highlight both the scale of opportunity created here and our commitment to building a workforce that reflects the communities we serve.</a:t>
            </a:r>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8732-FA64-4F57-8EE6-57AA70E1F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053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321A-096D-F8A6-3366-EE7CB43AE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A9780-147E-3522-24A8-2D02BB3805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7F02E7-6019-1067-1AE3-911E06C8F670}"/>
              </a:ext>
            </a:extLst>
          </p:cNvPr>
          <p:cNvSpPr>
            <a:spLocks noGrp="1"/>
          </p:cNvSpPr>
          <p:nvPr>
            <p:ph type="body" idx="1"/>
          </p:nvPr>
        </p:nvSpPr>
        <p:spPr/>
        <p:txBody>
          <a:bodyPr/>
          <a:lstStyle/>
          <a:p>
            <a:r>
              <a:rPr lang="en-US"/>
              <a:t>Anna</a:t>
            </a:r>
          </a:p>
          <a:p>
            <a:endParaRPr lang="en-US"/>
          </a:p>
          <a:p>
            <a:r>
              <a:rPr lang="en-US" i="1"/>
              <a:t>We are incredibly proud of the apprenticeship impact this project has created so far. From the very beginning, bringing new talent into the trades has been a top priority — and the results speak for themselves.</a:t>
            </a:r>
            <a:endParaRPr lang="en-US" i="1">
              <a:ea typeface="Calibri"/>
              <a:cs typeface="Calibri"/>
            </a:endParaRPr>
          </a:p>
          <a:p>
            <a:r>
              <a:rPr lang="en-US" i="1"/>
              <a:t>To date, we’ve achieved </a:t>
            </a:r>
            <a:r>
              <a:rPr lang="en-US" b="1" i="1"/>
              <a:t>8.8% apprenticeship utilization</a:t>
            </a:r>
            <a:r>
              <a:rPr lang="en-US" i="1"/>
              <a:t>, well above our 5% goal. That includes </a:t>
            </a:r>
            <a:r>
              <a:rPr lang="en-US" b="1" i="1"/>
              <a:t>60 non-union apprentices</a:t>
            </a:r>
            <a:r>
              <a:rPr lang="en-US" i="1"/>
              <a:t> and a total of </a:t>
            </a:r>
            <a:r>
              <a:rPr lang="en-US" b="1" i="1"/>
              <a:t>466 apprentices</a:t>
            </a:r>
            <a:r>
              <a:rPr lang="en-US" i="1"/>
              <a:t> who have contributed to the Great Hall Project.</a:t>
            </a:r>
            <a:endParaRPr lang="en-US" i="1">
              <a:ea typeface="Calibri"/>
              <a:cs typeface="Calibri"/>
            </a:endParaRPr>
          </a:p>
          <a:p>
            <a:r>
              <a:rPr lang="en-US" i="1"/>
              <a:t>Collectively, apprentices have logged more than </a:t>
            </a:r>
            <a:r>
              <a:rPr lang="en-US" b="1" i="1"/>
              <a:t>263,729 hours</a:t>
            </a:r>
            <a:r>
              <a:rPr lang="en-US" i="1"/>
              <a:t> of on-the-job experience. And one of the most exciting highlights is the growing role of women in the trades. We’ve had </a:t>
            </a:r>
            <a:r>
              <a:rPr lang="en-US" b="1" i="1"/>
              <a:t>21 female apprentices</a:t>
            </a:r>
            <a:r>
              <a:rPr lang="en-US" i="1"/>
              <a:t> on this project, who have contributed over </a:t>
            </a:r>
            <a:r>
              <a:rPr lang="en-US" b="1" i="1"/>
              <a:t>12,644 hours</a:t>
            </a:r>
            <a:r>
              <a:rPr lang="en-US" i="1"/>
              <a:t>. This is a meaningful step toward creating a more inclusive and diverse workforce — one where women are not only represented, but thriving.</a:t>
            </a:r>
            <a:endParaRPr lang="en-US" i="1">
              <a:ea typeface="Calibri"/>
              <a:cs typeface="Calibri"/>
            </a:endParaRPr>
          </a:p>
          <a:p>
            <a:r>
              <a:rPr lang="en-US" i="1"/>
              <a:t>These numbers highlight both the scale of opportunity created here and our commitment to building a workforce that reflects the communities we serve.</a:t>
            </a:r>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a:p>
            <a:endParaRPr lang="en-US" i="1">
              <a:ea typeface="Calibri"/>
              <a:cs typeface="Calibri"/>
            </a:endParaRPr>
          </a:p>
        </p:txBody>
      </p:sp>
      <p:sp>
        <p:nvSpPr>
          <p:cNvPr id="4" name="Slide Number Placeholder 3">
            <a:extLst>
              <a:ext uri="{FF2B5EF4-FFF2-40B4-BE49-F238E27FC236}">
                <a16:creationId xmlns:a16="http://schemas.microsoft.com/office/drawing/2014/main" id="{31926DAC-7720-B0A9-AEF7-45F8CF922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8732-FA64-4F57-8EE6-57AA70E1F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75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30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AB675-9F97-F900-C379-0D951C447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37A00-D80E-BA53-C4CA-F0F96812A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B4919-CFA3-7DB5-D165-0E82544922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A2FA94-2156-4155-FD96-E24584C7C0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FDC34-F7D3-485F-8C8A-E5BD7AEA96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7201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FDC34-F7D3-485F-8C8A-E5BD7AEA96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1111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FDC34-F7D3-485F-8C8A-E5BD7AEA96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2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Thank you to all of today’s speakers!</a:t>
            </a:r>
          </a:p>
          <a:p>
            <a:endParaRPr lang="en-US"/>
          </a:p>
          <a:p>
            <a:r>
              <a:rPr lang="en-US"/>
              <a:t>Here is a list of breakout rooms, feel free to join any of the rooms at your leisure</a:t>
            </a:r>
          </a:p>
          <a:p>
            <a:endParaRPr lang="en-US"/>
          </a:p>
          <a:p>
            <a:r>
              <a:rPr lang="en-US"/>
              <a:t>In addition to the projects we have also included resource rooms such as DSBO, ACDBE, Contract, and Purchasing</a:t>
            </a:r>
          </a:p>
          <a:p>
            <a:endParaRPr lang="en-US"/>
          </a:p>
          <a:p>
            <a:r>
              <a:rPr lang="en-US" b="1"/>
              <a:t>Please Take advantage of this opportunity to connect with the DEN PMs before these RFPs are posted and then they go into a cone of silence</a:t>
            </a:r>
          </a:p>
          <a:p>
            <a:pPr marL="174982" indent="-174982">
              <a:buFont typeface="Arial" panose="020B0604020202020204" pitchFamily="34" charset="0"/>
              <a:buChar char="•"/>
            </a:pPr>
            <a:r>
              <a:rPr lang="en-US"/>
              <a:t>Turn on your cameras</a:t>
            </a:r>
          </a:p>
          <a:p>
            <a:pPr marL="174982" indent="-174982">
              <a:buFont typeface="Arial" panose="020B0604020202020204" pitchFamily="34" charset="0"/>
              <a:buChar char="•"/>
            </a:pPr>
            <a:r>
              <a:rPr lang="en-US"/>
              <a:t>Introduce yourself and your company</a:t>
            </a:r>
          </a:p>
          <a:p>
            <a:pPr marL="174982" indent="-174982" defTabSz="699927">
              <a:buFont typeface="Arial" panose="020B0604020202020204" pitchFamily="34" charset="0"/>
              <a:buChar char="•"/>
              <a:defRPr/>
            </a:pPr>
            <a:r>
              <a:rPr lang="en-US"/>
              <a:t>Ask questions</a:t>
            </a:r>
          </a:p>
          <a:p>
            <a:pPr marL="174982" indent="-174982" defTabSz="699927">
              <a:buFont typeface="Arial" panose="020B0604020202020204" pitchFamily="34" charset="0"/>
              <a:buChar char="•"/>
              <a:defRPr/>
            </a:pPr>
            <a:r>
              <a:rPr lang="en-US"/>
              <a:t>Make connections with others in the room for possible connections</a:t>
            </a:r>
          </a:p>
          <a:p>
            <a:pPr marL="174982" indent="-174982">
              <a:buFont typeface="Arial" panose="020B0604020202020204" pitchFamily="34" charset="0"/>
              <a:buChar char="•"/>
            </a:pPr>
            <a:r>
              <a:rPr lang="en-US"/>
              <a:t>Let them know if you are interested in priming or subbing?</a:t>
            </a:r>
          </a:p>
          <a:p>
            <a:pPr marL="174982" indent="-174982">
              <a:buFont typeface="Arial" panose="020B0604020202020204" pitchFamily="34" charset="0"/>
              <a:buChar char="•"/>
            </a:pPr>
            <a:endParaRPr lang="en-US"/>
          </a:p>
          <a:p>
            <a:r>
              <a:rPr lang="en-US" b="1"/>
              <a:t>If you are a large firm, I would encourage you to</a:t>
            </a:r>
          </a:p>
          <a:p>
            <a:pPr marL="174982" indent="-174982">
              <a:buFont typeface="Arial" panose="020B0604020202020204" pitchFamily="34" charset="0"/>
              <a:buChar char="•"/>
            </a:pPr>
            <a:r>
              <a:rPr lang="en-US"/>
              <a:t>take advantage of this space to connect with small business partners</a:t>
            </a:r>
          </a:p>
          <a:p>
            <a:pPr marL="174982" indent="-174982">
              <a:buFont typeface="Arial" panose="020B0604020202020204" pitchFamily="34" charset="0"/>
              <a:buChar char="•"/>
            </a:pPr>
            <a:endParaRPr lang="en-US"/>
          </a:p>
          <a:p>
            <a:r>
              <a:rPr lang="en-US" b="1"/>
              <a:t>If you are a Small Business</a:t>
            </a:r>
          </a:p>
          <a:p>
            <a:pPr marL="174982" indent="-174982">
              <a:buFont typeface="Arial" panose="020B0604020202020204" pitchFamily="34" charset="0"/>
              <a:buChar char="•"/>
            </a:pPr>
            <a:r>
              <a:rPr lang="en-US"/>
              <a:t>Prepare and get ready now before these RFPs are released</a:t>
            </a:r>
          </a:p>
          <a:p>
            <a:pPr marL="174982" indent="-174982">
              <a:buFont typeface="Arial" panose="020B0604020202020204" pitchFamily="34" charset="0"/>
              <a:buChar char="•"/>
            </a:pPr>
            <a:r>
              <a:rPr lang="en-US"/>
              <a:t>Identify Business Partners who are pursuing the work you are interested in</a:t>
            </a:r>
          </a:p>
          <a:p>
            <a:pPr marL="174982" indent="-174982">
              <a:buFont typeface="Arial" panose="020B0604020202020204" pitchFamily="34" charset="0"/>
              <a:buChar char="•"/>
            </a:pPr>
            <a:r>
              <a:rPr lang="en-US"/>
              <a:t>Make sure your certifications are up to date </a:t>
            </a:r>
          </a:p>
          <a:p>
            <a:pPr marL="174982" indent="-174982">
              <a:buFont typeface="Arial" panose="020B0604020202020204" pitchFamily="34" charset="0"/>
              <a:buChar char="•"/>
            </a:pPr>
            <a:r>
              <a:rPr lang="en-US"/>
              <a:t>If you are looking to sub, connect with those Prime firms who are interested in pursuing the work and </a:t>
            </a:r>
          </a:p>
          <a:p>
            <a:pPr marL="524946" lvl="1" indent="-174982">
              <a:buFont typeface="Arial" panose="020B0604020202020204" pitchFamily="34" charset="0"/>
              <a:buChar char="•"/>
            </a:pPr>
            <a:r>
              <a:rPr lang="en-US"/>
              <a:t>Find out their qualification process</a:t>
            </a:r>
          </a:p>
          <a:p>
            <a:pPr marL="524946" lvl="1" indent="-174982">
              <a:buFont typeface="Arial" panose="020B0604020202020204" pitchFamily="34" charset="0"/>
              <a:buChar char="•"/>
            </a:pPr>
            <a:r>
              <a:rPr lang="en-US"/>
              <a:t>Get on their </a:t>
            </a:r>
            <a:r>
              <a:rPr lang="en-US" err="1"/>
              <a:t>bidlist</a:t>
            </a:r>
            <a:endParaRPr lang="en-US"/>
          </a:p>
          <a:p>
            <a:pPr marL="524946" lvl="1" indent="-174982">
              <a:buFont typeface="Arial" panose="020B0604020202020204" pitchFamily="34" charset="0"/>
              <a:buChar char="•"/>
            </a:pPr>
            <a:r>
              <a:rPr lang="en-US"/>
              <a:t>Identify your point of contact</a:t>
            </a:r>
          </a:p>
          <a:p>
            <a:pPr marL="524946" lvl="1" indent="-174982">
              <a:buFont typeface="Arial" panose="020B0604020202020204" pitchFamily="34" charset="0"/>
              <a:buChar char="•"/>
            </a:pPr>
            <a:r>
              <a:rPr lang="en-US"/>
              <a:t>Continue to build your relationship</a:t>
            </a:r>
          </a:p>
          <a:p>
            <a:pPr marL="174982" indent="-174982">
              <a:buFont typeface="Arial" panose="020B0604020202020204" pitchFamily="34" charset="0"/>
              <a:buChar char="•"/>
            </a:pPr>
            <a:endParaRPr lang="en-US"/>
          </a:p>
          <a:p>
            <a:r>
              <a:rPr lang="en-US" b="1"/>
              <a:t>And finally, please take a few minutes before leaving the event today and help us improve our programs by scanning the QR code and taking a quick survey for us</a:t>
            </a:r>
          </a:p>
          <a:p>
            <a:endParaRPr lang="en-US" b="1"/>
          </a:p>
          <a:p>
            <a:r>
              <a:rPr lang="en-US" b="1"/>
              <a:t>Lets open the rooms, if you cannot see a window pop up click on the More Button with 3 dots at the bottom of your screen and click on breakout rooms</a:t>
            </a:r>
          </a:p>
          <a:p>
            <a:pPr defTabSz="699927">
              <a:defRPr/>
            </a:pPr>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9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r>
              <a:rPr lang="en-US"/>
              <a:t> September will be a really great session for firms looking to meet their ACDBE participation requirements through goods and/or service purchases! These session are recorded and are available up on the flydenver.com website.</a:t>
            </a:r>
            <a:endParaRPr lang="en-US" sz="1200" b="0" i="0" kern="1200">
              <a:solidFill>
                <a:schemeClr val="tx1"/>
              </a:solidFill>
              <a:effectLst/>
              <a:latin typeface="+mn-lt"/>
              <a:ea typeface="Calibri"/>
              <a:cs typeface="Calibri"/>
            </a:endParaRP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endParaRPr lang="en-US" sz="1200" b="0" i="0" kern="1200">
              <a:solidFill>
                <a:schemeClr val="tx1"/>
              </a:solidFill>
              <a:effectLst/>
              <a:latin typeface="+mn-lt"/>
              <a:ea typeface="Calibri"/>
              <a:cs typeface="Calibri"/>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Master" Target="../slideMasters/slideMaster15.xml"/><Relationship Id="rId4" Type="http://schemas.openxmlformats.org/officeDocument/2006/relationships/image" Target="../media/image5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jpe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9.xml"/><Relationship Id="rId4" Type="http://schemas.openxmlformats.org/officeDocument/2006/relationships/image" Target="../media/image4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Master" Target="../slideMasters/slideMaster9.xml"/><Relationship Id="rId4" Type="http://schemas.openxmlformats.org/officeDocument/2006/relationships/image" Target="../media/image4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Master" Target="../slideMasters/slideMaster9.xml"/><Relationship Id="rId4" Type="http://schemas.openxmlformats.org/officeDocument/2006/relationships/image" Target="../media/image4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Master" Target="../slideMasters/slideMaster9.xml"/><Relationship Id="rId4" Type="http://schemas.openxmlformats.org/officeDocument/2006/relationships/image" Target="../media/image4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Photos with Project Description">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46826FF-5D78-F953-26BF-F4BFB5FC5DFC}"/>
              </a:ext>
            </a:extLst>
          </p:cNvPr>
          <p:cNvSpPr>
            <a:spLocks noGrp="1"/>
          </p:cNvSpPr>
          <p:nvPr>
            <p:ph type="pic" sz="quarter" idx="12" hasCustomPrompt="1"/>
          </p:nvPr>
        </p:nvSpPr>
        <p:spPr>
          <a:xfrm>
            <a:off x="6096000" y="0"/>
            <a:ext cx="6096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7" name="Picture Placeholder 7">
            <a:extLst>
              <a:ext uri="{FF2B5EF4-FFF2-40B4-BE49-F238E27FC236}">
                <a16:creationId xmlns:a16="http://schemas.microsoft.com/office/drawing/2014/main" id="{A00C7A40-01D8-A08D-2425-87B4A1C64AFB}"/>
              </a:ext>
            </a:extLst>
          </p:cNvPr>
          <p:cNvSpPr>
            <a:spLocks noGrp="1"/>
          </p:cNvSpPr>
          <p:nvPr>
            <p:ph type="pic" sz="quarter" idx="10" hasCustomPrompt="1"/>
          </p:nvPr>
        </p:nvSpPr>
        <p:spPr>
          <a:xfrm>
            <a:off x="0" y="0"/>
            <a:ext cx="6096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6" name="Text Placeholder 13">
            <a:extLst>
              <a:ext uri="{FF2B5EF4-FFF2-40B4-BE49-F238E27FC236}">
                <a16:creationId xmlns:a16="http://schemas.microsoft.com/office/drawing/2014/main" id="{E4160DCB-4044-F550-9D35-98F9C4AF919B}"/>
              </a:ext>
            </a:extLst>
          </p:cNvPr>
          <p:cNvSpPr>
            <a:spLocks noGrp="1"/>
          </p:cNvSpPr>
          <p:nvPr>
            <p:ph type="body" sz="quarter" idx="11" hasCustomPrompt="1"/>
          </p:nvPr>
        </p:nvSpPr>
        <p:spPr>
          <a:xfrm>
            <a:off x="0" y="5683169"/>
            <a:ext cx="12192000" cy="685800"/>
          </a:xfrm>
          <a:prstGeom prst="rect">
            <a:avLst/>
          </a:prstGeom>
          <a:solidFill>
            <a:srgbClr val="FFFFFF">
              <a:alpha val="89804"/>
            </a:srgbClr>
          </a:solidFill>
        </p:spPr>
        <p:txBody>
          <a:bodyPr lIns="457200" tIns="0" rIns="457200" bIns="0" anchor="ctr" anchorCtr="0">
            <a:normAutofit/>
          </a:bodyPr>
          <a:lstStyle>
            <a:lvl1pPr marL="0" indent="0" algn="l">
              <a:buNone/>
              <a:defRPr sz="2400" b="0" i="0">
                <a:solidFill>
                  <a:srgbClr val="003561"/>
                </a:solidFill>
                <a:latin typeface="Bahnschrift"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Project Name  |  Location</a:t>
            </a:r>
          </a:p>
        </p:txBody>
      </p:sp>
    </p:spTree>
    <p:extLst>
      <p:ext uri="{BB962C8B-B14F-4D97-AF65-F5344CB8AC3E}">
        <p14:creationId xmlns:p14="http://schemas.microsoft.com/office/powerpoint/2010/main" val="1362325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Photos with Project Description">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46826FF-5D78-F953-26BF-F4BFB5FC5DFC}"/>
              </a:ext>
            </a:extLst>
          </p:cNvPr>
          <p:cNvSpPr>
            <a:spLocks noGrp="1"/>
          </p:cNvSpPr>
          <p:nvPr>
            <p:ph type="pic" sz="quarter" idx="12" hasCustomPrompt="1"/>
          </p:nvPr>
        </p:nvSpPr>
        <p:spPr>
          <a:xfrm>
            <a:off x="6096000" y="3429000"/>
            <a:ext cx="6096000" cy="3429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7" name="Picture Placeholder 7">
            <a:extLst>
              <a:ext uri="{FF2B5EF4-FFF2-40B4-BE49-F238E27FC236}">
                <a16:creationId xmlns:a16="http://schemas.microsoft.com/office/drawing/2014/main" id="{A00C7A40-01D8-A08D-2425-87B4A1C64AFB}"/>
              </a:ext>
            </a:extLst>
          </p:cNvPr>
          <p:cNvSpPr>
            <a:spLocks noGrp="1"/>
          </p:cNvSpPr>
          <p:nvPr>
            <p:ph type="pic" sz="quarter" idx="10" hasCustomPrompt="1"/>
          </p:nvPr>
        </p:nvSpPr>
        <p:spPr>
          <a:xfrm>
            <a:off x="0" y="0"/>
            <a:ext cx="6096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6" name="Text Placeholder 13">
            <a:extLst>
              <a:ext uri="{FF2B5EF4-FFF2-40B4-BE49-F238E27FC236}">
                <a16:creationId xmlns:a16="http://schemas.microsoft.com/office/drawing/2014/main" id="{E4160DCB-4044-F550-9D35-98F9C4AF919B}"/>
              </a:ext>
            </a:extLst>
          </p:cNvPr>
          <p:cNvSpPr>
            <a:spLocks noGrp="1"/>
          </p:cNvSpPr>
          <p:nvPr>
            <p:ph type="body" sz="quarter" idx="11" hasCustomPrompt="1"/>
          </p:nvPr>
        </p:nvSpPr>
        <p:spPr>
          <a:xfrm>
            <a:off x="0" y="5683169"/>
            <a:ext cx="12192000" cy="685800"/>
          </a:xfrm>
          <a:prstGeom prst="rect">
            <a:avLst/>
          </a:prstGeom>
          <a:solidFill>
            <a:srgbClr val="FFFFFF">
              <a:alpha val="89804"/>
            </a:srgbClr>
          </a:solidFill>
        </p:spPr>
        <p:txBody>
          <a:bodyPr lIns="457200" tIns="0" rIns="457200" bIns="0" anchor="ctr" anchorCtr="0">
            <a:normAutofit/>
          </a:bodyPr>
          <a:lstStyle>
            <a:lvl1pPr marL="0" indent="0" algn="l">
              <a:buNone/>
              <a:defRPr sz="2400" b="0" i="0">
                <a:solidFill>
                  <a:srgbClr val="003561"/>
                </a:solidFill>
                <a:latin typeface="Bahnschrift"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Project Name  |  Location</a:t>
            </a:r>
          </a:p>
        </p:txBody>
      </p:sp>
      <p:sp>
        <p:nvSpPr>
          <p:cNvPr id="3" name="Picture Placeholder 7">
            <a:extLst>
              <a:ext uri="{FF2B5EF4-FFF2-40B4-BE49-F238E27FC236}">
                <a16:creationId xmlns:a16="http://schemas.microsoft.com/office/drawing/2014/main" id="{4822FF8E-36BC-E1CD-99D1-D7A6F20F05F8}"/>
              </a:ext>
            </a:extLst>
          </p:cNvPr>
          <p:cNvSpPr>
            <a:spLocks noGrp="1"/>
          </p:cNvSpPr>
          <p:nvPr>
            <p:ph type="pic" sz="quarter" idx="13" hasCustomPrompt="1"/>
          </p:nvPr>
        </p:nvSpPr>
        <p:spPr>
          <a:xfrm>
            <a:off x="6096000" y="0"/>
            <a:ext cx="6096000" cy="3429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Tree>
    <p:extLst>
      <p:ext uri="{BB962C8B-B14F-4D97-AF65-F5344CB8AC3E}">
        <p14:creationId xmlns:p14="http://schemas.microsoft.com/office/powerpoint/2010/main" val="867567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ull Photo with Header and Tex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D6DA856-2616-D8CB-66B1-B790D71A0CB1}"/>
              </a:ext>
            </a:extLst>
          </p:cNvPr>
          <p:cNvSpPr>
            <a:spLocks noGrp="1"/>
          </p:cNvSpPr>
          <p:nvPr>
            <p:ph type="pic" sz="quarter" idx="10" hasCustomPrompt="1"/>
          </p:nvPr>
        </p:nvSpPr>
        <p:spPr>
          <a:xfrm>
            <a:off x="5292436" y="0"/>
            <a:ext cx="6899564" cy="6857999"/>
          </a:xfrm>
          <a:prstGeom prst="rect">
            <a:avLst/>
          </a:prstGeom>
          <a:solidFill>
            <a:schemeClr val="bg2"/>
          </a:solidFill>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9" name="Text Placeholder 3">
            <a:extLst>
              <a:ext uri="{FF2B5EF4-FFF2-40B4-BE49-F238E27FC236}">
                <a16:creationId xmlns:a16="http://schemas.microsoft.com/office/drawing/2014/main" id="{9D572F1F-46B4-76EC-B452-893A4C85DF70}"/>
              </a:ext>
            </a:extLst>
          </p:cNvPr>
          <p:cNvSpPr>
            <a:spLocks noGrp="1"/>
          </p:cNvSpPr>
          <p:nvPr>
            <p:ph type="body" sz="quarter" idx="11" hasCustomPrompt="1"/>
          </p:nvPr>
        </p:nvSpPr>
        <p:spPr>
          <a:xfrm>
            <a:off x="495966" y="2664246"/>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
        <p:nvSpPr>
          <p:cNvPr id="10" name="Title 1">
            <a:extLst>
              <a:ext uri="{FF2B5EF4-FFF2-40B4-BE49-F238E27FC236}">
                <a16:creationId xmlns:a16="http://schemas.microsoft.com/office/drawing/2014/main" id="{BC494452-513F-2928-8353-74D2CAA95616}"/>
              </a:ext>
            </a:extLst>
          </p:cNvPr>
          <p:cNvSpPr>
            <a:spLocks noGrp="1"/>
          </p:cNvSpPr>
          <p:nvPr>
            <p:ph type="title" hasCustomPrompt="1"/>
          </p:nvPr>
        </p:nvSpPr>
        <p:spPr>
          <a:xfrm>
            <a:off x="49596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Tree>
    <p:extLst>
      <p:ext uri="{BB962C8B-B14F-4D97-AF65-F5344CB8AC3E}">
        <p14:creationId xmlns:p14="http://schemas.microsoft.com/office/powerpoint/2010/main" val="31158436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Photo with Header &amp; Bullets with Caption">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D6DA856-2616-D8CB-66B1-B790D71A0CB1}"/>
              </a:ext>
            </a:extLst>
          </p:cNvPr>
          <p:cNvSpPr>
            <a:spLocks noGrp="1"/>
          </p:cNvSpPr>
          <p:nvPr>
            <p:ph type="pic" sz="quarter" idx="10" hasCustomPrompt="1"/>
          </p:nvPr>
        </p:nvSpPr>
        <p:spPr>
          <a:xfrm>
            <a:off x="5292436" y="0"/>
            <a:ext cx="6899564" cy="6857999"/>
          </a:xfrm>
          <a:prstGeom prst="rect">
            <a:avLst/>
          </a:prstGeom>
          <a:solidFill>
            <a:schemeClr val="bg2"/>
          </a:solidFill>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2" name="Text Placeholder 13">
            <a:extLst>
              <a:ext uri="{FF2B5EF4-FFF2-40B4-BE49-F238E27FC236}">
                <a16:creationId xmlns:a16="http://schemas.microsoft.com/office/drawing/2014/main" id="{03F626AF-771B-A566-980D-B86ADEBF7238}"/>
              </a:ext>
            </a:extLst>
          </p:cNvPr>
          <p:cNvSpPr>
            <a:spLocks noGrp="1"/>
          </p:cNvSpPr>
          <p:nvPr>
            <p:ph type="body" sz="quarter" idx="12" hasCustomPrompt="1"/>
          </p:nvPr>
        </p:nvSpPr>
        <p:spPr>
          <a:xfrm>
            <a:off x="6096000" y="495300"/>
            <a:ext cx="6096000" cy="531667"/>
          </a:xfrm>
          <a:prstGeom prst="rect">
            <a:avLst/>
          </a:prstGeom>
          <a:solidFill>
            <a:srgbClr val="FFFFFF">
              <a:alpha val="89804"/>
            </a:srgbClr>
          </a:solidFill>
        </p:spPr>
        <p:txBody>
          <a:bodyPr lIns="457200" tIns="0" rIns="457200" bIns="0" anchor="ctr" anchorCtr="0">
            <a:normAutofit/>
          </a:bodyPr>
          <a:lstStyle>
            <a:lvl1pPr marL="0" indent="0" algn="l">
              <a:buNone/>
              <a:defRPr sz="2000" b="0" i="0">
                <a:solidFill>
                  <a:srgbClr val="003561"/>
                </a:solidFill>
                <a:latin typeface="Bahnschrift"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Project Name  |  Location</a:t>
            </a:r>
          </a:p>
        </p:txBody>
      </p:sp>
      <p:sp>
        <p:nvSpPr>
          <p:cNvPr id="3" name="Title 1">
            <a:extLst>
              <a:ext uri="{FF2B5EF4-FFF2-40B4-BE49-F238E27FC236}">
                <a16:creationId xmlns:a16="http://schemas.microsoft.com/office/drawing/2014/main" id="{1350FC89-E793-DCAD-7ACD-30CF14ACACD3}"/>
              </a:ext>
            </a:extLst>
          </p:cNvPr>
          <p:cNvSpPr>
            <a:spLocks noGrp="1"/>
          </p:cNvSpPr>
          <p:nvPr>
            <p:ph type="title" hasCustomPrompt="1"/>
          </p:nvPr>
        </p:nvSpPr>
        <p:spPr>
          <a:xfrm>
            <a:off x="49596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
        <p:nvSpPr>
          <p:cNvPr id="4" name="Text Placeholder 3">
            <a:extLst>
              <a:ext uri="{FF2B5EF4-FFF2-40B4-BE49-F238E27FC236}">
                <a16:creationId xmlns:a16="http://schemas.microsoft.com/office/drawing/2014/main" id="{EE666739-0FEB-3058-7C3F-21CFCD63BC4B}"/>
              </a:ext>
            </a:extLst>
          </p:cNvPr>
          <p:cNvSpPr>
            <a:spLocks noGrp="1"/>
          </p:cNvSpPr>
          <p:nvPr>
            <p:ph type="body" sz="quarter" idx="11" hasCustomPrompt="1"/>
          </p:nvPr>
        </p:nvSpPr>
        <p:spPr>
          <a:xfrm>
            <a:off x="495300" y="2664246"/>
            <a:ext cx="4323628"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Tree>
    <p:extLst>
      <p:ext uri="{BB962C8B-B14F-4D97-AF65-F5344CB8AC3E}">
        <p14:creationId xmlns:p14="http://schemas.microsoft.com/office/powerpoint/2010/main" val="518699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7BAFCB6-5D34-E14A-527F-A2F5AF939DEA}"/>
              </a:ext>
            </a:extLst>
          </p:cNvPr>
          <p:cNvSpPr>
            <a:spLocks noGrp="1"/>
          </p:cNvSpPr>
          <p:nvPr>
            <p:ph type="title" hasCustomPrompt="1"/>
          </p:nvPr>
        </p:nvSpPr>
        <p:spPr>
          <a:xfrm>
            <a:off x="503538" y="509312"/>
            <a:ext cx="11193162" cy="609398"/>
          </a:xfrm>
          <a:prstGeom prst="rect">
            <a:avLst/>
          </a:prstGeom>
        </p:spPr>
        <p:txBody>
          <a:bodyPr vert="horz" wrap="square" lIns="0" tIns="0" rIns="0" bIns="0" rtlCol="0" anchor="t" anchorCtr="0">
            <a:spAutoFit/>
          </a:bodyPr>
          <a:lstStyle>
            <a:lvl1pPr>
              <a:defRPr>
                <a:solidFill>
                  <a:srgbClr val="002060"/>
                </a:solidFill>
              </a:defRPr>
            </a:lvl1pPr>
          </a:lstStyle>
          <a:p>
            <a:r>
              <a:rPr lang="en-US"/>
              <a:t>Click to Edit Master Title Style</a:t>
            </a:r>
          </a:p>
        </p:txBody>
      </p:sp>
    </p:spTree>
    <p:extLst>
      <p:ext uri="{BB962C8B-B14F-4D97-AF65-F5344CB8AC3E}">
        <p14:creationId xmlns:p14="http://schemas.microsoft.com/office/powerpoint/2010/main" val="642362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39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7BAFCB6-5D34-E14A-527F-A2F5AF939DEA}"/>
              </a:ext>
            </a:extLst>
          </p:cNvPr>
          <p:cNvSpPr>
            <a:spLocks noGrp="1"/>
          </p:cNvSpPr>
          <p:nvPr>
            <p:ph type="title" hasCustomPrompt="1"/>
          </p:nvPr>
        </p:nvSpPr>
        <p:spPr>
          <a:xfrm>
            <a:off x="503538" y="509312"/>
            <a:ext cx="11193162" cy="609398"/>
          </a:xfrm>
          <a:prstGeom prst="rect">
            <a:avLst/>
          </a:prstGeom>
        </p:spPr>
        <p:txBody>
          <a:bodyPr vert="horz" wrap="square" lIns="0" tIns="0" rIns="0" bIns="0" rtlCol="0" anchor="ctr">
            <a:spAutoFit/>
          </a:bodyPr>
          <a:lstStyle/>
          <a:p>
            <a:r>
              <a:rPr lang="en-US"/>
              <a:t>Click to Edit Master Title Style</a:t>
            </a:r>
          </a:p>
        </p:txBody>
      </p:sp>
    </p:spTree>
    <p:extLst>
      <p:ext uri="{BB962C8B-B14F-4D97-AF65-F5344CB8AC3E}">
        <p14:creationId xmlns:p14="http://schemas.microsoft.com/office/powerpoint/2010/main" val="12218815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9F0CD9-1A7B-8659-67B5-5FBA8AB65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54B772B4-43A2-23FD-B67F-0B699E2624E2}"/>
              </a:ext>
            </a:extLst>
          </p:cNvPr>
          <p:cNvSpPr>
            <a:spLocks noGrp="1"/>
          </p:cNvSpPr>
          <p:nvPr>
            <p:ph type="title" hasCustomPrompt="1"/>
          </p:nvPr>
        </p:nvSpPr>
        <p:spPr>
          <a:xfrm>
            <a:off x="503538" y="509312"/>
            <a:ext cx="11193162" cy="609398"/>
          </a:xfrm>
          <a:prstGeom prst="rect">
            <a:avLst/>
          </a:prstGeom>
        </p:spPr>
        <p:txBody>
          <a:bodyPr vert="horz" wrap="square" lIns="0" tIns="0" rIns="0" bIns="0" rtlCol="0" anchor="ctr">
            <a:spAutoFit/>
          </a:bodyPr>
          <a:lstStyle/>
          <a:p>
            <a:r>
              <a:rPr lang="en-US"/>
              <a:t>Click to Edit Master Title Style</a:t>
            </a:r>
          </a:p>
        </p:txBody>
      </p:sp>
    </p:spTree>
    <p:extLst>
      <p:ext uri="{BB962C8B-B14F-4D97-AF65-F5344CB8AC3E}">
        <p14:creationId xmlns:p14="http://schemas.microsoft.com/office/powerpoint/2010/main" val="6091700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with 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8BB2-4025-71A9-C1AC-41BDCDCD5074}"/>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
        <p:nvSpPr>
          <p:cNvPr id="3" name="Picture Placeholder 10">
            <a:extLst>
              <a:ext uri="{FF2B5EF4-FFF2-40B4-BE49-F238E27FC236}">
                <a16:creationId xmlns:a16="http://schemas.microsoft.com/office/drawing/2014/main" id="{8076AFEA-7409-F7F7-35C1-1D3D23DC4376}"/>
              </a:ext>
            </a:extLst>
          </p:cNvPr>
          <p:cNvSpPr>
            <a:spLocks noGrp="1"/>
          </p:cNvSpPr>
          <p:nvPr>
            <p:ph type="pic" sz="quarter" idx="10" hasCustomPrompt="1"/>
          </p:nvPr>
        </p:nvSpPr>
        <p:spPr>
          <a:xfrm>
            <a:off x="495300" y="1026967"/>
            <a:ext cx="6404264" cy="4804065"/>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4" name="Text Placeholder 3">
            <a:extLst>
              <a:ext uri="{FF2B5EF4-FFF2-40B4-BE49-F238E27FC236}">
                <a16:creationId xmlns:a16="http://schemas.microsoft.com/office/drawing/2014/main" id="{2D3F4F6E-FA64-003C-CF73-E8533C53ED0D}"/>
              </a:ext>
            </a:extLst>
          </p:cNvPr>
          <p:cNvSpPr>
            <a:spLocks noGrp="1"/>
          </p:cNvSpPr>
          <p:nvPr>
            <p:ph type="body" sz="quarter" idx="11" hasCustomPrompt="1"/>
          </p:nvPr>
        </p:nvSpPr>
        <p:spPr>
          <a:xfrm>
            <a:off x="7373072" y="2664246"/>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Tree>
    <p:extLst>
      <p:ext uri="{BB962C8B-B14F-4D97-AF65-F5344CB8AC3E}">
        <p14:creationId xmlns:p14="http://schemas.microsoft.com/office/powerpoint/2010/main" val="206881888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ull Photo with Header and Bullet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D98D1106-673A-6B14-C06A-03AAF6DCCAFB}"/>
              </a:ext>
            </a:extLst>
          </p:cNvPr>
          <p:cNvSpPr>
            <a:spLocks noGrp="1"/>
          </p:cNvSpPr>
          <p:nvPr>
            <p:ph type="pic" sz="quarter" idx="10" hasCustomPrompt="1"/>
          </p:nvPr>
        </p:nvSpPr>
        <p:spPr>
          <a:xfrm>
            <a:off x="0" y="0"/>
            <a:ext cx="6899564" cy="6857999"/>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6" name="Text Placeholder 3">
            <a:extLst>
              <a:ext uri="{FF2B5EF4-FFF2-40B4-BE49-F238E27FC236}">
                <a16:creationId xmlns:a16="http://schemas.microsoft.com/office/drawing/2014/main" id="{E773A3D4-649E-F096-B15C-97B92B27FF9A}"/>
              </a:ext>
            </a:extLst>
          </p:cNvPr>
          <p:cNvSpPr>
            <a:spLocks noGrp="1"/>
          </p:cNvSpPr>
          <p:nvPr>
            <p:ph type="body" sz="quarter" idx="11" hasCustomPrompt="1"/>
          </p:nvPr>
        </p:nvSpPr>
        <p:spPr>
          <a:xfrm>
            <a:off x="7373072" y="2664246"/>
            <a:ext cx="4323628"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
        <p:nvSpPr>
          <p:cNvPr id="7" name="Title 1">
            <a:extLst>
              <a:ext uri="{FF2B5EF4-FFF2-40B4-BE49-F238E27FC236}">
                <a16:creationId xmlns:a16="http://schemas.microsoft.com/office/drawing/2014/main" id="{F0C2132D-CBD4-8FD3-1AAB-C8F486A293AA}"/>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Tree>
    <p:extLst>
      <p:ext uri="{BB962C8B-B14F-4D97-AF65-F5344CB8AC3E}">
        <p14:creationId xmlns:p14="http://schemas.microsoft.com/office/powerpoint/2010/main" val="220447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DCEC-BDE1-0360-3316-8644BD1C246F}"/>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B2E1403D-32BE-56E5-02D1-EC2789B95B50}"/>
              </a:ext>
            </a:extLst>
          </p:cNvPr>
          <p:cNvSpPr>
            <a:spLocks noGrp="1"/>
          </p:cNvSpPr>
          <p:nvPr>
            <p:ph type="body" sz="quarter" idx="11" hasCustomPrompt="1"/>
          </p:nvPr>
        </p:nvSpPr>
        <p:spPr>
          <a:xfrm>
            <a:off x="508906" y="1926443"/>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
        <p:nvSpPr>
          <p:cNvPr id="4" name="Picture Placeholder 10">
            <a:extLst>
              <a:ext uri="{FF2B5EF4-FFF2-40B4-BE49-F238E27FC236}">
                <a16:creationId xmlns:a16="http://schemas.microsoft.com/office/drawing/2014/main" id="{926EDE56-B3E6-B36B-FDAC-AF40F5E08D8D}"/>
              </a:ext>
            </a:extLst>
          </p:cNvPr>
          <p:cNvSpPr>
            <a:spLocks noGrp="1"/>
          </p:cNvSpPr>
          <p:nvPr>
            <p:ph type="pic" sz="quarter" idx="10" hasCustomPrompt="1"/>
          </p:nvPr>
        </p:nvSpPr>
        <p:spPr>
          <a:xfrm>
            <a:off x="5170714" y="1926443"/>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5" name="Picture Placeholder 10">
            <a:extLst>
              <a:ext uri="{FF2B5EF4-FFF2-40B4-BE49-F238E27FC236}">
                <a16:creationId xmlns:a16="http://schemas.microsoft.com/office/drawing/2014/main" id="{2D652D47-0F71-37CC-5ADC-118B32F9F496}"/>
              </a:ext>
            </a:extLst>
          </p:cNvPr>
          <p:cNvSpPr>
            <a:spLocks noGrp="1"/>
          </p:cNvSpPr>
          <p:nvPr>
            <p:ph type="pic" sz="quarter" idx="12" hasCustomPrompt="1"/>
          </p:nvPr>
        </p:nvSpPr>
        <p:spPr>
          <a:xfrm>
            <a:off x="8616043" y="1915229"/>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Tree>
    <p:extLst>
      <p:ext uri="{BB962C8B-B14F-4D97-AF65-F5344CB8AC3E}">
        <p14:creationId xmlns:p14="http://schemas.microsoft.com/office/powerpoint/2010/main" val="29110630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arket/Project Experi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1871-9F2F-ACD2-59FF-3A12D0F5763E}"/>
              </a:ext>
            </a:extLst>
          </p:cNvPr>
          <p:cNvSpPr>
            <a:spLocks noGrp="1"/>
          </p:cNvSpPr>
          <p:nvPr>
            <p:ph type="title"/>
          </p:nvPr>
        </p:nvSpPr>
        <p:spPr/>
        <p:txBody>
          <a:bodyPr/>
          <a:lstStyle/>
          <a:p>
            <a:r>
              <a:rPr lang="en-US"/>
              <a:t>Click to edit Master title style</a:t>
            </a:r>
          </a:p>
        </p:txBody>
      </p:sp>
      <p:sp>
        <p:nvSpPr>
          <p:cNvPr id="3" name="Title 1">
            <a:extLst>
              <a:ext uri="{FF2B5EF4-FFF2-40B4-BE49-F238E27FC236}">
                <a16:creationId xmlns:a16="http://schemas.microsoft.com/office/drawing/2014/main" id="{6BA2A644-6030-DF5E-D130-66C203995CDE}"/>
              </a:ext>
            </a:extLst>
          </p:cNvPr>
          <p:cNvSpPr txBox="1">
            <a:spLocks/>
          </p:cNvSpPr>
          <p:nvPr userDrawn="1"/>
        </p:nvSpPr>
        <p:spPr>
          <a:xfrm>
            <a:off x="508906" y="505070"/>
            <a:ext cx="11187794"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r>
              <a:rPr lang="en-US"/>
              <a:t>Click to edit Master title style</a:t>
            </a:r>
          </a:p>
        </p:txBody>
      </p:sp>
      <p:sp>
        <p:nvSpPr>
          <p:cNvPr id="4" name="Picture Placeholder 32">
            <a:extLst>
              <a:ext uri="{FF2B5EF4-FFF2-40B4-BE49-F238E27FC236}">
                <a16:creationId xmlns:a16="http://schemas.microsoft.com/office/drawing/2014/main" id="{19FF7638-FFCC-7E21-DE1F-D4AC4C2CC1E9}"/>
              </a:ext>
            </a:extLst>
          </p:cNvPr>
          <p:cNvSpPr>
            <a:spLocks noGrp="1"/>
          </p:cNvSpPr>
          <p:nvPr>
            <p:ph type="pic" sz="quarter" idx="14" hasCustomPrompt="1"/>
          </p:nvPr>
        </p:nvSpPr>
        <p:spPr>
          <a:xfrm>
            <a:off x="5029200"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5" name="Picture Placeholder 32">
            <a:extLst>
              <a:ext uri="{FF2B5EF4-FFF2-40B4-BE49-F238E27FC236}">
                <a16:creationId xmlns:a16="http://schemas.microsoft.com/office/drawing/2014/main" id="{75934314-614B-82F6-4398-337767247015}"/>
              </a:ext>
            </a:extLst>
          </p:cNvPr>
          <p:cNvSpPr>
            <a:spLocks noGrp="1"/>
          </p:cNvSpPr>
          <p:nvPr>
            <p:ph type="pic" sz="quarter" idx="15" hasCustomPrompt="1"/>
          </p:nvPr>
        </p:nvSpPr>
        <p:spPr>
          <a:xfrm>
            <a:off x="7330721"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6" name="Picture Placeholder 32">
            <a:extLst>
              <a:ext uri="{FF2B5EF4-FFF2-40B4-BE49-F238E27FC236}">
                <a16:creationId xmlns:a16="http://schemas.microsoft.com/office/drawing/2014/main" id="{0BE87ED9-6BF6-BC06-9F57-C82575978F29}"/>
              </a:ext>
            </a:extLst>
          </p:cNvPr>
          <p:cNvSpPr>
            <a:spLocks noGrp="1"/>
          </p:cNvSpPr>
          <p:nvPr>
            <p:ph type="pic" sz="quarter" idx="16" hasCustomPrompt="1"/>
          </p:nvPr>
        </p:nvSpPr>
        <p:spPr>
          <a:xfrm>
            <a:off x="9632246"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7" name="Content Placeholder 41">
            <a:extLst>
              <a:ext uri="{FF2B5EF4-FFF2-40B4-BE49-F238E27FC236}">
                <a16:creationId xmlns:a16="http://schemas.microsoft.com/office/drawing/2014/main" id="{D898987C-9440-83A6-544F-B8FB7E874199}"/>
              </a:ext>
            </a:extLst>
          </p:cNvPr>
          <p:cNvSpPr>
            <a:spLocks noGrp="1"/>
          </p:cNvSpPr>
          <p:nvPr>
            <p:ph sz="quarter" idx="17" hasCustomPrompt="1"/>
          </p:nvPr>
        </p:nvSpPr>
        <p:spPr>
          <a:xfrm>
            <a:off x="508906" y="1227241"/>
            <a:ext cx="11187794" cy="276999"/>
          </a:xfrm>
          <a:prstGeom prst="rect">
            <a:avLst/>
          </a:prstGeom>
        </p:spPr>
        <p:txBody>
          <a:bodyPr wrap="square" lIns="0" tIns="0" rIns="0" bIns="0">
            <a:spAutoFit/>
          </a:bodyPr>
          <a:lstStyle>
            <a:lvl1pPr marL="0" indent="0">
              <a:buNone/>
              <a:defRPr sz="2000" b="0" i="0">
                <a:solidFill>
                  <a:schemeClr val="bg1"/>
                </a:solidFill>
                <a:latin typeface="Bahnschrift SemiLight" panose="020B0502040204020203" pitchFamily="34" charset="0"/>
              </a:defRPr>
            </a:lvl1pPr>
            <a:lvl2pPr>
              <a:defRPr sz="900"/>
            </a:lvl2pPr>
            <a:lvl3pPr>
              <a:defRPr sz="900"/>
            </a:lvl3pPr>
            <a:lvl4pPr>
              <a:defRPr sz="900"/>
            </a:lvl4pPr>
            <a:lvl5pPr>
              <a:defRPr sz="900"/>
            </a:lvl5pPr>
          </a:lstStyle>
          <a:p>
            <a:pPr lvl="0"/>
            <a:r>
              <a:rPr lang="en-US"/>
              <a:t>Market subtext goes here.</a:t>
            </a:r>
          </a:p>
        </p:txBody>
      </p:sp>
      <p:sp>
        <p:nvSpPr>
          <p:cNvPr id="8" name="Picture Placeholder 32">
            <a:extLst>
              <a:ext uri="{FF2B5EF4-FFF2-40B4-BE49-F238E27FC236}">
                <a16:creationId xmlns:a16="http://schemas.microsoft.com/office/drawing/2014/main" id="{CB90FFB3-9593-C3E2-D1BE-F3A276BA1A46}"/>
              </a:ext>
            </a:extLst>
          </p:cNvPr>
          <p:cNvSpPr>
            <a:spLocks noGrp="1"/>
          </p:cNvSpPr>
          <p:nvPr>
            <p:ph type="pic" sz="quarter" idx="13" hasCustomPrompt="1"/>
          </p:nvPr>
        </p:nvSpPr>
        <p:spPr>
          <a:xfrm>
            <a:off x="5029200" y="1678765"/>
            <a:ext cx="6660730" cy="2957030"/>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9" name="Text Placeholder 3">
            <a:extLst>
              <a:ext uri="{FF2B5EF4-FFF2-40B4-BE49-F238E27FC236}">
                <a16:creationId xmlns:a16="http://schemas.microsoft.com/office/drawing/2014/main" id="{B5D5011E-D9D0-1C05-7DEC-025C0F179C82}"/>
              </a:ext>
            </a:extLst>
          </p:cNvPr>
          <p:cNvSpPr>
            <a:spLocks noGrp="1"/>
          </p:cNvSpPr>
          <p:nvPr>
            <p:ph type="body" sz="quarter" idx="11" hasCustomPrompt="1"/>
          </p:nvPr>
        </p:nvSpPr>
        <p:spPr>
          <a:xfrm>
            <a:off x="537652" y="2022413"/>
            <a:ext cx="4087511"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Tree>
    <p:extLst>
      <p:ext uri="{BB962C8B-B14F-4D97-AF65-F5344CB8AC3E}">
        <p14:creationId xmlns:p14="http://schemas.microsoft.com/office/powerpoint/2010/main" val="3428401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8899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103F-4372-A6F9-0CE4-7E52158A22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00753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DCCD-FBE5-E832-F8D2-2183B85D2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F0CD9-1A7B-8659-67B5-5FBA8AB65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263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with Headline &amp;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0C9ACB-C425-32D5-3D11-EAC3DE3FAC23}"/>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
        <p:nvSpPr>
          <p:cNvPr id="2" name="Picture Placeholder 10">
            <a:extLst>
              <a:ext uri="{FF2B5EF4-FFF2-40B4-BE49-F238E27FC236}">
                <a16:creationId xmlns:a16="http://schemas.microsoft.com/office/drawing/2014/main" id="{BD883263-45DF-20D4-1027-B82F51F23051}"/>
              </a:ext>
            </a:extLst>
          </p:cNvPr>
          <p:cNvSpPr>
            <a:spLocks noGrp="1"/>
          </p:cNvSpPr>
          <p:nvPr>
            <p:ph type="pic" sz="quarter" idx="10" hasCustomPrompt="1"/>
          </p:nvPr>
        </p:nvSpPr>
        <p:spPr>
          <a:xfrm>
            <a:off x="495300" y="1026967"/>
            <a:ext cx="6404264" cy="4804065"/>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4" name="Text Placeholder 3">
            <a:extLst>
              <a:ext uri="{FF2B5EF4-FFF2-40B4-BE49-F238E27FC236}">
                <a16:creationId xmlns:a16="http://schemas.microsoft.com/office/drawing/2014/main" id="{8DED3713-4964-D9B6-0F40-4EDF2AEAB5AE}"/>
              </a:ext>
            </a:extLst>
          </p:cNvPr>
          <p:cNvSpPr>
            <a:spLocks noGrp="1"/>
          </p:cNvSpPr>
          <p:nvPr>
            <p:ph type="body" sz="quarter" idx="11" hasCustomPrompt="1"/>
          </p:nvPr>
        </p:nvSpPr>
        <p:spPr>
          <a:xfrm>
            <a:off x="7373072" y="2664246"/>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Tree>
    <p:extLst>
      <p:ext uri="{BB962C8B-B14F-4D97-AF65-F5344CB8AC3E}">
        <p14:creationId xmlns:p14="http://schemas.microsoft.com/office/powerpoint/2010/main" val="507842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Photo with Header and Bullet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027DCBC4-A43E-D659-B844-44F35F59F662}"/>
              </a:ext>
            </a:extLst>
          </p:cNvPr>
          <p:cNvSpPr>
            <a:spLocks noGrp="1"/>
          </p:cNvSpPr>
          <p:nvPr>
            <p:ph type="pic" sz="quarter" idx="10" hasCustomPrompt="1"/>
          </p:nvPr>
        </p:nvSpPr>
        <p:spPr>
          <a:xfrm>
            <a:off x="0" y="0"/>
            <a:ext cx="6899564" cy="6857999"/>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5" name="Text Placeholder 3">
            <a:extLst>
              <a:ext uri="{FF2B5EF4-FFF2-40B4-BE49-F238E27FC236}">
                <a16:creationId xmlns:a16="http://schemas.microsoft.com/office/drawing/2014/main" id="{B9CAB08F-D805-A067-2567-FC59690763FF}"/>
              </a:ext>
            </a:extLst>
          </p:cNvPr>
          <p:cNvSpPr>
            <a:spLocks noGrp="1"/>
          </p:cNvSpPr>
          <p:nvPr>
            <p:ph type="body" sz="quarter" idx="11" hasCustomPrompt="1"/>
          </p:nvPr>
        </p:nvSpPr>
        <p:spPr>
          <a:xfrm>
            <a:off x="7373072" y="2664246"/>
            <a:ext cx="4323628"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
        <p:nvSpPr>
          <p:cNvPr id="6" name="Title 1">
            <a:extLst>
              <a:ext uri="{FF2B5EF4-FFF2-40B4-BE49-F238E27FC236}">
                <a16:creationId xmlns:a16="http://schemas.microsoft.com/office/drawing/2014/main" id="{0713B1D8-0FC7-4464-5C97-0D4C7FCD8DFD}"/>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Tree>
    <p:extLst>
      <p:ext uri="{BB962C8B-B14F-4D97-AF65-F5344CB8AC3E}">
        <p14:creationId xmlns:p14="http://schemas.microsoft.com/office/powerpoint/2010/main" val="22680546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DAC9-8150-21FC-1276-DA79E5B063BD}"/>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6B587E23-E977-4FB1-F4E5-351A90FF0BFB}"/>
              </a:ext>
            </a:extLst>
          </p:cNvPr>
          <p:cNvSpPr>
            <a:spLocks noGrp="1"/>
          </p:cNvSpPr>
          <p:nvPr>
            <p:ph type="body" sz="quarter" idx="11" hasCustomPrompt="1"/>
          </p:nvPr>
        </p:nvSpPr>
        <p:spPr>
          <a:xfrm>
            <a:off x="508906" y="1926443"/>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
        <p:nvSpPr>
          <p:cNvPr id="4" name="Picture Placeholder 10">
            <a:extLst>
              <a:ext uri="{FF2B5EF4-FFF2-40B4-BE49-F238E27FC236}">
                <a16:creationId xmlns:a16="http://schemas.microsoft.com/office/drawing/2014/main" id="{4D4D28C9-FBFD-A655-9A16-34FB165A6182}"/>
              </a:ext>
            </a:extLst>
          </p:cNvPr>
          <p:cNvSpPr>
            <a:spLocks noGrp="1"/>
          </p:cNvSpPr>
          <p:nvPr>
            <p:ph type="pic" sz="quarter" idx="10" hasCustomPrompt="1"/>
          </p:nvPr>
        </p:nvSpPr>
        <p:spPr>
          <a:xfrm>
            <a:off x="5170714" y="1926443"/>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6" name="Picture Placeholder 10">
            <a:extLst>
              <a:ext uri="{FF2B5EF4-FFF2-40B4-BE49-F238E27FC236}">
                <a16:creationId xmlns:a16="http://schemas.microsoft.com/office/drawing/2014/main" id="{994F71AC-DBCB-E90B-8C76-DE4FDB07C0CF}"/>
              </a:ext>
            </a:extLst>
          </p:cNvPr>
          <p:cNvSpPr>
            <a:spLocks noGrp="1"/>
          </p:cNvSpPr>
          <p:nvPr>
            <p:ph type="pic" sz="quarter" idx="12" hasCustomPrompt="1"/>
          </p:nvPr>
        </p:nvSpPr>
        <p:spPr>
          <a:xfrm>
            <a:off x="8616043" y="1915229"/>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Tree>
    <p:extLst>
      <p:ext uri="{BB962C8B-B14F-4D97-AF65-F5344CB8AC3E}">
        <p14:creationId xmlns:p14="http://schemas.microsoft.com/office/powerpoint/2010/main" val="3574192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rket/Project Experi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BE9C-42F7-32EC-373B-A0E66B7791A6}"/>
              </a:ext>
            </a:extLst>
          </p:cNvPr>
          <p:cNvSpPr>
            <a:spLocks noGrp="1"/>
          </p:cNvSpPr>
          <p:nvPr>
            <p:ph type="title"/>
          </p:nvPr>
        </p:nvSpPr>
        <p:spPr/>
        <p:txBody>
          <a:bodyPr/>
          <a:lstStyle/>
          <a:p>
            <a:r>
              <a:rPr lang="en-US"/>
              <a:t>Click to edit Master title style</a:t>
            </a:r>
          </a:p>
        </p:txBody>
      </p:sp>
      <p:sp>
        <p:nvSpPr>
          <p:cNvPr id="3" name="Picture Placeholder 32">
            <a:extLst>
              <a:ext uri="{FF2B5EF4-FFF2-40B4-BE49-F238E27FC236}">
                <a16:creationId xmlns:a16="http://schemas.microsoft.com/office/drawing/2014/main" id="{CD27DAC2-2FFD-9C35-D7A9-537F475AEFB7}"/>
              </a:ext>
            </a:extLst>
          </p:cNvPr>
          <p:cNvSpPr>
            <a:spLocks noGrp="1"/>
          </p:cNvSpPr>
          <p:nvPr>
            <p:ph type="pic" sz="quarter" idx="14" hasCustomPrompt="1"/>
          </p:nvPr>
        </p:nvSpPr>
        <p:spPr>
          <a:xfrm>
            <a:off x="5029200"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4" name="Picture Placeholder 32">
            <a:extLst>
              <a:ext uri="{FF2B5EF4-FFF2-40B4-BE49-F238E27FC236}">
                <a16:creationId xmlns:a16="http://schemas.microsoft.com/office/drawing/2014/main" id="{CD4B4EE9-8858-EC16-A319-6AE3DEAAF164}"/>
              </a:ext>
            </a:extLst>
          </p:cNvPr>
          <p:cNvSpPr>
            <a:spLocks noGrp="1"/>
          </p:cNvSpPr>
          <p:nvPr>
            <p:ph type="pic" sz="quarter" idx="15" hasCustomPrompt="1"/>
          </p:nvPr>
        </p:nvSpPr>
        <p:spPr>
          <a:xfrm>
            <a:off x="7330721"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5" name="Picture Placeholder 32">
            <a:extLst>
              <a:ext uri="{FF2B5EF4-FFF2-40B4-BE49-F238E27FC236}">
                <a16:creationId xmlns:a16="http://schemas.microsoft.com/office/drawing/2014/main" id="{054E26EC-667E-C4AE-29AD-B7BD56CEB151}"/>
              </a:ext>
            </a:extLst>
          </p:cNvPr>
          <p:cNvSpPr>
            <a:spLocks noGrp="1"/>
          </p:cNvSpPr>
          <p:nvPr>
            <p:ph type="pic" sz="quarter" idx="16" hasCustomPrompt="1"/>
          </p:nvPr>
        </p:nvSpPr>
        <p:spPr>
          <a:xfrm>
            <a:off x="9632246"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6" name="Content Placeholder 41">
            <a:extLst>
              <a:ext uri="{FF2B5EF4-FFF2-40B4-BE49-F238E27FC236}">
                <a16:creationId xmlns:a16="http://schemas.microsoft.com/office/drawing/2014/main" id="{05B64B24-783C-D605-449D-04C18BD15019}"/>
              </a:ext>
            </a:extLst>
          </p:cNvPr>
          <p:cNvSpPr>
            <a:spLocks noGrp="1"/>
          </p:cNvSpPr>
          <p:nvPr>
            <p:ph sz="quarter" idx="17" hasCustomPrompt="1"/>
          </p:nvPr>
        </p:nvSpPr>
        <p:spPr>
          <a:xfrm>
            <a:off x="508906" y="1227241"/>
            <a:ext cx="11187794" cy="276999"/>
          </a:xfrm>
          <a:prstGeom prst="rect">
            <a:avLst/>
          </a:prstGeom>
        </p:spPr>
        <p:txBody>
          <a:bodyPr wrap="square" lIns="0" tIns="0" rIns="0" bIns="0">
            <a:spAutoFit/>
          </a:bodyPr>
          <a:lstStyle>
            <a:lvl1pPr marL="0" indent="0">
              <a:buNone/>
              <a:defRPr sz="2000" b="0" i="0">
                <a:solidFill>
                  <a:schemeClr val="accent3"/>
                </a:solidFill>
                <a:latin typeface="Bahnschrift SemiLight" panose="020B0502040204020203" pitchFamily="34" charset="0"/>
              </a:defRPr>
            </a:lvl1pPr>
            <a:lvl2pPr>
              <a:defRPr sz="900"/>
            </a:lvl2pPr>
            <a:lvl3pPr>
              <a:defRPr sz="900"/>
            </a:lvl3pPr>
            <a:lvl4pPr>
              <a:defRPr sz="900"/>
            </a:lvl4pPr>
            <a:lvl5pPr>
              <a:defRPr sz="900"/>
            </a:lvl5pPr>
          </a:lstStyle>
          <a:p>
            <a:pPr lvl="0"/>
            <a:r>
              <a:rPr lang="en-US"/>
              <a:t>Market subtext goes here.</a:t>
            </a:r>
          </a:p>
        </p:txBody>
      </p:sp>
      <p:sp>
        <p:nvSpPr>
          <p:cNvPr id="7" name="Picture Placeholder 32">
            <a:extLst>
              <a:ext uri="{FF2B5EF4-FFF2-40B4-BE49-F238E27FC236}">
                <a16:creationId xmlns:a16="http://schemas.microsoft.com/office/drawing/2014/main" id="{DBDF6533-0668-44E3-513F-BE9CA143CE86}"/>
              </a:ext>
            </a:extLst>
          </p:cNvPr>
          <p:cNvSpPr>
            <a:spLocks noGrp="1"/>
          </p:cNvSpPr>
          <p:nvPr>
            <p:ph type="pic" sz="quarter" idx="13" hasCustomPrompt="1"/>
          </p:nvPr>
        </p:nvSpPr>
        <p:spPr>
          <a:xfrm>
            <a:off x="5029200" y="1678765"/>
            <a:ext cx="6660730" cy="2957030"/>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8" name="Text Placeholder 3">
            <a:extLst>
              <a:ext uri="{FF2B5EF4-FFF2-40B4-BE49-F238E27FC236}">
                <a16:creationId xmlns:a16="http://schemas.microsoft.com/office/drawing/2014/main" id="{4EBE639C-393D-29D4-16FB-7989F76863AC}"/>
              </a:ext>
            </a:extLst>
          </p:cNvPr>
          <p:cNvSpPr>
            <a:spLocks noGrp="1"/>
          </p:cNvSpPr>
          <p:nvPr>
            <p:ph type="body" sz="quarter" idx="11" hasCustomPrompt="1"/>
          </p:nvPr>
        </p:nvSpPr>
        <p:spPr>
          <a:xfrm>
            <a:off x="537652" y="2022413"/>
            <a:ext cx="4087511"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Tree>
    <p:extLst>
      <p:ext uri="{BB962C8B-B14F-4D97-AF65-F5344CB8AC3E}">
        <p14:creationId xmlns:p14="http://schemas.microsoft.com/office/powerpoint/2010/main" val="1987197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40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F6E9-A61D-EA3B-FA6D-5E583DFC6B6D}"/>
              </a:ext>
            </a:extLst>
          </p:cNvPr>
          <p:cNvSpPr>
            <a:spLocks noGrp="1"/>
          </p:cNvSpPr>
          <p:nvPr>
            <p:ph type="title" hasCustomPrompt="1"/>
          </p:nvPr>
        </p:nvSpPr>
        <p:spPr>
          <a:xfrm>
            <a:off x="508907" y="505070"/>
            <a:ext cx="11187793" cy="60939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66696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216126-563F-EC52-7B42-E70CEB79C13E}"/>
              </a:ext>
            </a:extLst>
          </p:cNvPr>
          <p:cNvSpPr>
            <a:spLocks noGrp="1"/>
          </p:cNvSpPr>
          <p:nvPr>
            <p:ph type="title" hasCustomPrompt="1"/>
          </p:nvPr>
        </p:nvSpPr>
        <p:spPr>
          <a:xfrm>
            <a:off x="508907" y="505070"/>
            <a:ext cx="11187793" cy="609398"/>
          </a:xfrm>
          <a:prstGeom prst="rect">
            <a:avLst/>
          </a:prstGeom>
        </p:spPr>
        <p:txBody>
          <a:bodyPr/>
          <a:lstStyle/>
          <a:p>
            <a:r>
              <a:rPr lang="en-US"/>
              <a:t>Click to Edit Master Title Style</a:t>
            </a:r>
          </a:p>
        </p:txBody>
      </p:sp>
      <p:sp>
        <p:nvSpPr>
          <p:cNvPr id="8" name="Content Placeholder 2">
            <a:extLst>
              <a:ext uri="{FF2B5EF4-FFF2-40B4-BE49-F238E27FC236}">
                <a16:creationId xmlns:a16="http://schemas.microsoft.com/office/drawing/2014/main" id="{0248763D-44D1-C056-A162-3599CF6B3207}"/>
              </a:ext>
            </a:extLst>
          </p:cNvPr>
          <p:cNvSpPr>
            <a:spLocks noGrp="1"/>
          </p:cNvSpPr>
          <p:nvPr>
            <p:ph idx="1"/>
          </p:nvPr>
        </p:nvSpPr>
        <p:spPr>
          <a:xfrm>
            <a:off x="508906" y="1514470"/>
            <a:ext cx="1118779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953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with Headline &amp;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55826B-A270-376B-8F6A-0A24776337F9}"/>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
        <p:nvSpPr>
          <p:cNvPr id="9" name="Picture Placeholder 10">
            <a:extLst>
              <a:ext uri="{FF2B5EF4-FFF2-40B4-BE49-F238E27FC236}">
                <a16:creationId xmlns:a16="http://schemas.microsoft.com/office/drawing/2014/main" id="{BFFFF073-403A-5B71-04C0-7A8EC80BB719}"/>
              </a:ext>
            </a:extLst>
          </p:cNvPr>
          <p:cNvSpPr>
            <a:spLocks noGrp="1"/>
          </p:cNvSpPr>
          <p:nvPr>
            <p:ph type="pic" sz="quarter" idx="10" hasCustomPrompt="1"/>
          </p:nvPr>
        </p:nvSpPr>
        <p:spPr>
          <a:xfrm>
            <a:off x="495300" y="1026967"/>
            <a:ext cx="6404264" cy="4804065"/>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10" name="Text Placeholder 3">
            <a:extLst>
              <a:ext uri="{FF2B5EF4-FFF2-40B4-BE49-F238E27FC236}">
                <a16:creationId xmlns:a16="http://schemas.microsoft.com/office/drawing/2014/main" id="{176F5CF6-5F9E-8E48-3664-30B6DD26D99F}"/>
              </a:ext>
            </a:extLst>
          </p:cNvPr>
          <p:cNvSpPr>
            <a:spLocks noGrp="1"/>
          </p:cNvSpPr>
          <p:nvPr>
            <p:ph type="body" sz="quarter" idx="11" hasCustomPrompt="1"/>
          </p:nvPr>
        </p:nvSpPr>
        <p:spPr>
          <a:xfrm>
            <a:off x="7373072" y="2664246"/>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Tree>
    <p:extLst>
      <p:ext uri="{BB962C8B-B14F-4D97-AF65-F5344CB8AC3E}">
        <p14:creationId xmlns:p14="http://schemas.microsoft.com/office/powerpoint/2010/main" val="13889357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 Photo with Header and Bullet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9EA62BBF-C90A-479D-F287-B6B40A4055B4}"/>
              </a:ext>
            </a:extLst>
          </p:cNvPr>
          <p:cNvSpPr>
            <a:spLocks noGrp="1"/>
          </p:cNvSpPr>
          <p:nvPr>
            <p:ph type="pic" sz="quarter" idx="10" hasCustomPrompt="1"/>
          </p:nvPr>
        </p:nvSpPr>
        <p:spPr>
          <a:xfrm>
            <a:off x="0" y="0"/>
            <a:ext cx="6899564" cy="6857999"/>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6" name="Title 1">
            <a:extLst>
              <a:ext uri="{FF2B5EF4-FFF2-40B4-BE49-F238E27FC236}">
                <a16:creationId xmlns:a16="http://schemas.microsoft.com/office/drawing/2014/main" id="{EF503367-BA44-6355-2599-304334D704C6}"/>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a:t>Click to </a:t>
            </a:r>
            <a:br>
              <a:rPr lang="en-US"/>
            </a:br>
            <a:r>
              <a:rPr lang="en-US"/>
              <a:t>Edit Header</a:t>
            </a:r>
          </a:p>
        </p:txBody>
      </p:sp>
      <p:sp>
        <p:nvSpPr>
          <p:cNvPr id="7" name="Text Placeholder 3">
            <a:extLst>
              <a:ext uri="{FF2B5EF4-FFF2-40B4-BE49-F238E27FC236}">
                <a16:creationId xmlns:a16="http://schemas.microsoft.com/office/drawing/2014/main" id="{A46D921E-3D0E-A788-F0BE-64CC8D49D7D0}"/>
              </a:ext>
            </a:extLst>
          </p:cNvPr>
          <p:cNvSpPr>
            <a:spLocks noGrp="1"/>
          </p:cNvSpPr>
          <p:nvPr>
            <p:ph type="body" sz="quarter" idx="11" hasCustomPrompt="1"/>
          </p:nvPr>
        </p:nvSpPr>
        <p:spPr>
          <a:xfrm>
            <a:off x="7373072" y="2664246"/>
            <a:ext cx="4323628"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Tree>
    <p:extLst>
      <p:ext uri="{BB962C8B-B14F-4D97-AF65-F5344CB8AC3E}">
        <p14:creationId xmlns:p14="http://schemas.microsoft.com/office/powerpoint/2010/main" val="23631567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8BCF-13BC-2020-CAC8-F28BE5583CED}"/>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0FC2A425-47AF-0F52-385D-32FFEFD369A1}"/>
              </a:ext>
            </a:extLst>
          </p:cNvPr>
          <p:cNvSpPr>
            <a:spLocks noGrp="1"/>
          </p:cNvSpPr>
          <p:nvPr>
            <p:ph type="body" sz="quarter" idx="11" hasCustomPrompt="1"/>
          </p:nvPr>
        </p:nvSpPr>
        <p:spPr>
          <a:xfrm>
            <a:off x="508906" y="1926443"/>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 Cu sit </a:t>
            </a:r>
            <a:r>
              <a:rPr lang="en-US" err="1"/>
              <a:t>aeque</a:t>
            </a:r>
            <a:r>
              <a:rPr lang="en-US"/>
              <a:t> </a:t>
            </a:r>
            <a:r>
              <a:rPr lang="en-US" err="1"/>
              <a:t>propriae</a:t>
            </a:r>
            <a:r>
              <a:rPr lang="en-US"/>
              <a:t> </a:t>
            </a:r>
            <a:r>
              <a:rPr lang="en-US" err="1"/>
              <a:t>adipisci</a:t>
            </a:r>
            <a:r>
              <a:rPr lang="en-US"/>
              <a:t>. Quo </a:t>
            </a:r>
            <a:r>
              <a:rPr lang="en-US" err="1"/>
              <a:t>deinque</a:t>
            </a:r>
            <a:r>
              <a:rPr lang="en-US"/>
              <a:t> </a:t>
            </a:r>
            <a:r>
              <a:rPr lang="en-US" err="1"/>
              <a:t>adversarium</a:t>
            </a:r>
            <a:r>
              <a:rPr lang="en-US"/>
              <a:t> </a:t>
            </a:r>
            <a:r>
              <a:rPr lang="en-US" err="1"/>
              <a:t>ullamcorper</a:t>
            </a:r>
            <a:r>
              <a:rPr lang="en-US"/>
              <a:t> an, vel </a:t>
            </a:r>
            <a:r>
              <a:rPr lang="en-US" err="1"/>
              <a:t>ec</a:t>
            </a:r>
            <a:r>
              <a:rPr lang="en-US"/>
              <a:t> </a:t>
            </a:r>
            <a:r>
              <a:rPr lang="en-US" err="1"/>
              <a:t>causau</a:t>
            </a:r>
            <a:r>
              <a:rPr lang="en-US"/>
              <a:t> </a:t>
            </a:r>
            <a:r>
              <a:rPr lang="en-US" err="1"/>
              <a:t>propriae</a:t>
            </a:r>
            <a:r>
              <a:rPr lang="en-US"/>
              <a:t> </a:t>
            </a:r>
            <a:r>
              <a:rPr lang="en-US" err="1"/>
              <a:t>rationibus</a:t>
            </a:r>
            <a:r>
              <a:rPr lang="en-US"/>
              <a:t>, et vel </a:t>
            </a:r>
            <a:r>
              <a:rPr lang="en-US" err="1"/>
              <a:t>constituto</a:t>
            </a:r>
            <a:r>
              <a:rPr lang="en-US"/>
              <a:t> </a:t>
            </a:r>
            <a:r>
              <a:rPr lang="en-US" err="1"/>
              <a:t>reprehendunt</a:t>
            </a:r>
            <a:r>
              <a:rPr lang="en-US"/>
              <a:t>. Ad </a:t>
            </a:r>
            <a:r>
              <a:rPr lang="en-US" err="1"/>
              <a:t>eos</a:t>
            </a:r>
            <a:r>
              <a:rPr lang="en-US"/>
              <a:t> autem </a:t>
            </a:r>
            <a:r>
              <a:rPr lang="en-US" err="1"/>
              <a:t>dicant</a:t>
            </a:r>
            <a:r>
              <a:rPr lang="en-US"/>
              <a:t> </a:t>
            </a:r>
            <a:r>
              <a:rPr lang="en-US" err="1"/>
              <a:t>suscipiaturm</a:t>
            </a:r>
            <a:r>
              <a:rPr lang="en-US"/>
              <a:t>, </a:t>
            </a:r>
            <a:r>
              <a:rPr lang="en-US" err="1"/>
              <a:t>mei</a:t>
            </a:r>
            <a:r>
              <a:rPr lang="en-US"/>
              <a:t> </a:t>
            </a:r>
            <a:r>
              <a:rPr lang="en-US" err="1"/>
              <a:t>ancillae</a:t>
            </a:r>
            <a:r>
              <a:rPr lang="en-US"/>
              <a:t> </a:t>
            </a:r>
            <a:r>
              <a:rPr lang="en-US" err="1"/>
              <a:t>salutand</a:t>
            </a:r>
            <a:r>
              <a:rPr lang="en-US"/>
              <a:t> </a:t>
            </a:r>
            <a:r>
              <a:rPr lang="en-US" err="1"/>
              <a:t>iscribentur</a:t>
            </a:r>
            <a:r>
              <a:rPr lang="en-US"/>
              <a:t> no.</a:t>
            </a:r>
          </a:p>
        </p:txBody>
      </p:sp>
      <p:sp>
        <p:nvSpPr>
          <p:cNvPr id="4" name="Picture Placeholder 10">
            <a:extLst>
              <a:ext uri="{FF2B5EF4-FFF2-40B4-BE49-F238E27FC236}">
                <a16:creationId xmlns:a16="http://schemas.microsoft.com/office/drawing/2014/main" id="{3C376145-59A7-C986-3D7B-8BF506349EA0}"/>
              </a:ext>
            </a:extLst>
          </p:cNvPr>
          <p:cNvSpPr>
            <a:spLocks noGrp="1"/>
          </p:cNvSpPr>
          <p:nvPr>
            <p:ph type="pic" sz="quarter" idx="10" hasCustomPrompt="1"/>
          </p:nvPr>
        </p:nvSpPr>
        <p:spPr>
          <a:xfrm>
            <a:off x="5170714" y="1926443"/>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
        <p:nvSpPr>
          <p:cNvPr id="5" name="Picture Placeholder 10">
            <a:extLst>
              <a:ext uri="{FF2B5EF4-FFF2-40B4-BE49-F238E27FC236}">
                <a16:creationId xmlns:a16="http://schemas.microsoft.com/office/drawing/2014/main" id="{0FA2848D-138B-6EFC-DF10-07CD5A06A80A}"/>
              </a:ext>
            </a:extLst>
          </p:cNvPr>
          <p:cNvSpPr>
            <a:spLocks noGrp="1"/>
          </p:cNvSpPr>
          <p:nvPr>
            <p:ph type="pic" sz="quarter" idx="12" hasCustomPrompt="1"/>
          </p:nvPr>
        </p:nvSpPr>
        <p:spPr>
          <a:xfrm>
            <a:off x="8616043" y="1915229"/>
            <a:ext cx="3080657" cy="3484084"/>
          </a:xfrm>
          <a:prstGeom prst="rect">
            <a:avLst/>
          </a:prstGeom>
        </p:spPr>
        <p:txBody>
          <a:bodyPr anchor="ctr">
            <a:normAutofit/>
          </a:bodyPr>
          <a:lstStyle>
            <a:lvl1pPr marL="0" indent="0">
              <a:buNone/>
              <a:defRPr sz="2400"/>
            </a:lvl1pPr>
          </a:lstStyle>
          <a:p>
            <a:r>
              <a:rPr lang="en-US"/>
              <a:t>CLICK ON BOX TO ADD PHOTO </a:t>
            </a:r>
            <a:br>
              <a:rPr lang="en-US"/>
            </a:br>
            <a:r>
              <a:rPr lang="en-US"/>
              <a:t>EITHER FROM FILE OR FROM CANTO</a:t>
            </a:r>
          </a:p>
        </p:txBody>
      </p:sp>
    </p:spTree>
    <p:extLst>
      <p:ext uri="{BB962C8B-B14F-4D97-AF65-F5344CB8AC3E}">
        <p14:creationId xmlns:p14="http://schemas.microsoft.com/office/powerpoint/2010/main" val="20200431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rket/Project Experi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275F-191F-8D0B-700D-6A383142BEEB}"/>
              </a:ext>
            </a:extLst>
          </p:cNvPr>
          <p:cNvSpPr>
            <a:spLocks noGrp="1"/>
          </p:cNvSpPr>
          <p:nvPr>
            <p:ph type="title"/>
          </p:nvPr>
        </p:nvSpPr>
        <p:spPr/>
        <p:txBody>
          <a:bodyPr/>
          <a:lstStyle/>
          <a:p>
            <a:r>
              <a:rPr lang="en-US"/>
              <a:t>Click to edit Master title style</a:t>
            </a:r>
          </a:p>
        </p:txBody>
      </p:sp>
      <p:sp>
        <p:nvSpPr>
          <p:cNvPr id="3" name="Title 1">
            <a:extLst>
              <a:ext uri="{FF2B5EF4-FFF2-40B4-BE49-F238E27FC236}">
                <a16:creationId xmlns:a16="http://schemas.microsoft.com/office/drawing/2014/main" id="{28521FEA-C1DD-B47F-087D-4406C814C2E8}"/>
              </a:ext>
            </a:extLst>
          </p:cNvPr>
          <p:cNvSpPr txBox="1">
            <a:spLocks/>
          </p:cNvSpPr>
          <p:nvPr userDrawn="1"/>
        </p:nvSpPr>
        <p:spPr>
          <a:xfrm>
            <a:off x="503538" y="509312"/>
            <a:ext cx="11193162" cy="6093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a:lstStyle>
          <a:p>
            <a:r>
              <a:rPr lang="en-US"/>
              <a:t>Click to edit Master title style</a:t>
            </a:r>
          </a:p>
        </p:txBody>
      </p:sp>
      <p:sp>
        <p:nvSpPr>
          <p:cNvPr id="5" name="Picture Placeholder 32">
            <a:extLst>
              <a:ext uri="{FF2B5EF4-FFF2-40B4-BE49-F238E27FC236}">
                <a16:creationId xmlns:a16="http://schemas.microsoft.com/office/drawing/2014/main" id="{4F4743C1-F9D7-971D-312D-A7B54C040EB8}"/>
              </a:ext>
            </a:extLst>
          </p:cNvPr>
          <p:cNvSpPr>
            <a:spLocks noGrp="1"/>
          </p:cNvSpPr>
          <p:nvPr>
            <p:ph type="pic" sz="quarter" idx="14" hasCustomPrompt="1"/>
          </p:nvPr>
        </p:nvSpPr>
        <p:spPr>
          <a:xfrm>
            <a:off x="5029200"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6" name="Picture Placeholder 32">
            <a:extLst>
              <a:ext uri="{FF2B5EF4-FFF2-40B4-BE49-F238E27FC236}">
                <a16:creationId xmlns:a16="http://schemas.microsoft.com/office/drawing/2014/main" id="{FF39B8AD-8BF4-D6D6-3F95-CDCB5F555E72}"/>
              </a:ext>
            </a:extLst>
          </p:cNvPr>
          <p:cNvSpPr>
            <a:spLocks noGrp="1"/>
          </p:cNvSpPr>
          <p:nvPr>
            <p:ph type="pic" sz="quarter" idx="15" hasCustomPrompt="1"/>
          </p:nvPr>
        </p:nvSpPr>
        <p:spPr>
          <a:xfrm>
            <a:off x="7330721"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7" name="Picture Placeholder 32">
            <a:extLst>
              <a:ext uri="{FF2B5EF4-FFF2-40B4-BE49-F238E27FC236}">
                <a16:creationId xmlns:a16="http://schemas.microsoft.com/office/drawing/2014/main" id="{EAB7354B-BA34-F3E1-CD4C-7601B2674FE8}"/>
              </a:ext>
            </a:extLst>
          </p:cNvPr>
          <p:cNvSpPr>
            <a:spLocks noGrp="1"/>
          </p:cNvSpPr>
          <p:nvPr>
            <p:ph type="pic" sz="quarter" idx="16" hasCustomPrompt="1"/>
          </p:nvPr>
        </p:nvSpPr>
        <p:spPr>
          <a:xfrm>
            <a:off x="9632246" y="4884030"/>
            <a:ext cx="2064454" cy="1252728"/>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8" name="Content Placeholder 41">
            <a:extLst>
              <a:ext uri="{FF2B5EF4-FFF2-40B4-BE49-F238E27FC236}">
                <a16:creationId xmlns:a16="http://schemas.microsoft.com/office/drawing/2014/main" id="{9A7F9FC1-3399-7DA5-3719-0B6800912D73}"/>
              </a:ext>
            </a:extLst>
          </p:cNvPr>
          <p:cNvSpPr>
            <a:spLocks noGrp="1"/>
          </p:cNvSpPr>
          <p:nvPr>
            <p:ph sz="quarter" idx="17" hasCustomPrompt="1"/>
          </p:nvPr>
        </p:nvSpPr>
        <p:spPr>
          <a:xfrm>
            <a:off x="508906" y="1227241"/>
            <a:ext cx="11187794" cy="276999"/>
          </a:xfrm>
          <a:prstGeom prst="rect">
            <a:avLst/>
          </a:prstGeom>
        </p:spPr>
        <p:txBody>
          <a:bodyPr wrap="square" lIns="0" tIns="0" rIns="0" bIns="0">
            <a:spAutoFit/>
          </a:bodyPr>
          <a:lstStyle>
            <a:lvl1pPr marL="0" indent="0">
              <a:buNone/>
              <a:defRPr sz="2000" b="0" i="0">
                <a:solidFill>
                  <a:srgbClr val="0077AC"/>
                </a:solidFill>
                <a:latin typeface="Bahnschrift SemiLight" panose="020B0502040204020203" pitchFamily="34" charset="0"/>
              </a:defRPr>
            </a:lvl1pPr>
            <a:lvl2pPr>
              <a:defRPr sz="900"/>
            </a:lvl2pPr>
            <a:lvl3pPr>
              <a:defRPr sz="900"/>
            </a:lvl3pPr>
            <a:lvl4pPr>
              <a:defRPr sz="900"/>
            </a:lvl4pPr>
            <a:lvl5pPr>
              <a:defRPr sz="900"/>
            </a:lvl5pPr>
          </a:lstStyle>
          <a:p>
            <a:pPr lvl="0"/>
            <a:r>
              <a:rPr lang="en-US"/>
              <a:t>Market subtext goes here.</a:t>
            </a:r>
          </a:p>
        </p:txBody>
      </p:sp>
      <p:sp>
        <p:nvSpPr>
          <p:cNvPr id="9" name="Picture Placeholder 32">
            <a:extLst>
              <a:ext uri="{FF2B5EF4-FFF2-40B4-BE49-F238E27FC236}">
                <a16:creationId xmlns:a16="http://schemas.microsoft.com/office/drawing/2014/main" id="{86F5E27F-025F-ACBC-7C65-F943C616874E}"/>
              </a:ext>
            </a:extLst>
          </p:cNvPr>
          <p:cNvSpPr>
            <a:spLocks noGrp="1"/>
          </p:cNvSpPr>
          <p:nvPr>
            <p:ph type="pic" sz="quarter" idx="13" hasCustomPrompt="1"/>
          </p:nvPr>
        </p:nvSpPr>
        <p:spPr>
          <a:xfrm>
            <a:off x="5029200" y="1678765"/>
            <a:ext cx="6660730" cy="2957030"/>
          </a:xfrm>
          <a:prstGeom prst="rect">
            <a:avLst/>
          </a:prstGeom>
        </p:spPr>
        <p:txBody>
          <a:bodyPr anchor="t"/>
          <a:lstStyle>
            <a:lvl1pPr marL="0" indent="0" algn="ctr">
              <a:buNone/>
              <a:defRPr sz="1800">
                <a:latin typeface="Bahnschrift" panose="020B0502040204020203" pitchFamily="34" charset="0"/>
              </a:defRPr>
            </a:lvl1pPr>
          </a:lstStyle>
          <a:p>
            <a:r>
              <a:rPr lang="en-US"/>
              <a:t>Click to add picture</a:t>
            </a:r>
          </a:p>
        </p:txBody>
      </p:sp>
      <p:sp>
        <p:nvSpPr>
          <p:cNvPr id="10" name="Text Placeholder 3">
            <a:extLst>
              <a:ext uri="{FF2B5EF4-FFF2-40B4-BE49-F238E27FC236}">
                <a16:creationId xmlns:a16="http://schemas.microsoft.com/office/drawing/2014/main" id="{2F3BB615-730A-829C-034E-4B3EA22EAF60}"/>
              </a:ext>
            </a:extLst>
          </p:cNvPr>
          <p:cNvSpPr>
            <a:spLocks noGrp="1"/>
          </p:cNvSpPr>
          <p:nvPr>
            <p:ph type="body" sz="quarter" idx="11" hasCustomPrompt="1"/>
          </p:nvPr>
        </p:nvSpPr>
        <p:spPr>
          <a:xfrm>
            <a:off x="537652" y="2022413"/>
            <a:ext cx="4087511"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Topic bullet point one</a:t>
            </a:r>
          </a:p>
          <a:p>
            <a:pPr lvl="0"/>
            <a:r>
              <a:rPr lang="en-US"/>
              <a:t>Topic bullet point two</a:t>
            </a:r>
          </a:p>
          <a:p>
            <a:pPr lvl="0"/>
            <a:r>
              <a:rPr lang="en-US"/>
              <a:t>Topic bullet point three</a:t>
            </a:r>
          </a:p>
          <a:p>
            <a:pPr lvl="0"/>
            <a:r>
              <a:rPr lang="en-US"/>
              <a:t>Topic bullet point four</a:t>
            </a:r>
          </a:p>
          <a:p>
            <a:pPr lvl="0"/>
            <a:r>
              <a:rPr lang="en-US"/>
              <a:t>Topic bullet point five</a:t>
            </a:r>
          </a:p>
        </p:txBody>
      </p:sp>
    </p:spTree>
    <p:extLst>
      <p:ext uri="{BB962C8B-B14F-4D97-AF65-F5344CB8AC3E}">
        <p14:creationId xmlns:p14="http://schemas.microsoft.com/office/powerpoint/2010/main" val="41213401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E3CA-872F-B527-F84A-C90913203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55A117-904B-A8BD-E0F9-8EA0351D86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8A6891-78D4-2DF0-A8F7-BF26AB3F79CE}"/>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1BE2897B-923C-4B23-F727-5B4D07436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936-CF1A-E463-6EE0-DBECC379CEB7}"/>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40221805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E3D9-860E-11BD-12D2-129DFD0E4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CC8C6-26BA-47BD-7700-731BF53F10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A8BBE-6134-5228-F4D2-40B7B90C06C3}"/>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B9D87346-8D94-40B4-74F2-EFD7FC8A4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FF936-3FA8-0129-750A-4212B539B949}"/>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30570522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002B-6986-7737-0DF5-F336AEBB8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3CC203-8FFC-8A5F-4382-BB9145660F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80104-E598-2156-CE47-868013B7792B}"/>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0FF42FBD-6D2F-8789-8AAC-AEF41C4F8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E1D8E-21BA-D9FC-6E67-EC6296E5D56E}"/>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14997070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1484-7C6B-1383-EED0-1C87A4B2B4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B12B7-0BFF-16D9-5CAF-BD14B2CB81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8FACE-EB88-836C-1F5D-0F69A85224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6AC013-133D-9F79-2A90-6D14A47E8675}"/>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6" name="Footer Placeholder 5">
            <a:extLst>
              <a:ext uri="{FF2B5EF4-FFF2-40B4-BE49-F238E27FC236}">
                <a16:creationId xmlns:a16="http://schemas.microsoft.com/office/drawing/2014/main" id="{EE2829BF-B235-D8B7-DCE0-FA3579F0E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6EB65F-FBFB-F70B-BC0B-A24922828606}"/>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615237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31D10-3EA9-D8C1-E108-D3F4E1844D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00B0AD-C99C-D43A-498F-EBBF9B520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AA184-1E47-8D34-030A-A23F4CD62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349835-C6E3-23AD-8874-1EF2C6AF7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D1F9C-8AFF-B9FE-89E3-5FADD3FA5E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09DE7A-B735-FA5F-FD16-6BF83F8F36B8}"/>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8" name="Footer Placeholder 7">
            <a:extLst>
              <a:ext uri="{FF2B5EF4-FFF2-40B4-BE49-F238E27FC236}">
                <a16:creationId xmlns:a16="http://schemas.microsoft.com/office/drawing/2014/main" id="{D3856618-AA85-33BD-7964-29BE7B290E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8B28F7-F0AC-FD14-9411-74167B0A1683}"/>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2666204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8BEF-9D8D-FF64-9E69-BF40D12B4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BBD289-EA31-31C7-85DC-3163B4B6D32B}"/>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4" name="Footer Placeholder 3">
            <a:extLst>
              <a:ext uri="{FF2B5EF4-FFF2-40B4-BE49-F238E27FC236}">
                <a16:creationId xmlns:a16="http://schemas.microsoft.com/office/drawing/2014/main" id="{C6FC5682-E884-9793-5DAE-CC9C35110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EE69C8-B0CF-6963-F0CE-0B9C447A7BEB}"/>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21188948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F426A2-92F8-7A06-44C5-C56E425F6FD5}"/>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3" name="Footer Placeholder 2">
            <a:extLst>
              <a:ext uri="{FF2B5EF4-FFF2-40B4-BE49-F238E27FC236}">
                <a16:creationId xmlns:a16="http://schemas.microsoft.com/office/drawing/2014/main" id="{8C295FFF-E385-DF75-BA43-46CE36B17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DF8B41-381C-1AB5-8079-579BCF891407}"/>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15670121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BB60-BFA1-FBFB-E3FF-4958E2B0A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C95BE2-8012-B199-224F-8E3C67E37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0AACF-CCED-F553-72D8-086CFCB57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F8873-C151-EC28-9BDC-56D993329D87}"/>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6" name="Footer Placeholder 5">
            <a:extLst>
              <a:ext uri="{FF2B5EF4-FFF2-40B4-BE49-F238E27FC236}">
                <a16:creationId xmlns:a16="http://schemas.microsoft.com/office/drawing/2014/main" id="{7570B35A-1ECA-4014-D61F-99F0A4D15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917B2-FF63-2EC0-D34B-1AB74324641D}"/>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27325996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B41E-B055-86DB-30BC-6309A6F10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BAEC52-117F-A96B-6632-596688FCD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2E5B3-924E-390F-C50B-D3926264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3C11-7D52-F1E0-BF74-3E725A653A74}"/>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6" name="Footer Placeholder 5">
            <a:extLst>
              <a:ext uri="{FF2B5EF4-FFF2-40B4-BE49-F238E27FC236}">
                <a16:creationId xmlns:a16="http://schemas.microsoft.com/office/drawing/2014/main" id="{1981CE06-585E-6E9C-110E-318F5AD4A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59578-6749-6A87-F9E6-9C9F50C58E7C}"/>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34412138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5559-D990-F55D-BBDE-E45AAFC476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0A023F-5D95-6DA9-74D7-106B2A0740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C487E-4865-4181-A486-41A6ED39A007}"/>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C085447D-1ACC-B70A-FDDA-7D1945869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23680-65E2-AB3E-DBFA-28B0C444F974}"/>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29046431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90E9C-BB45-8D6C-2C36-FCBA8ADA7A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08E0E-98BC-1494-73DA-527AA2DCB2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93F3AD-2758-CD1F-53D8-178AC3A74712}"/>
              </a:ext>
            </a:extLst>
          </p:cNvPr>
          <p:cNvSpPr>
            <a:spLocks noGrp="1"/>
          </p:cNvSpPr>
          <p:nvPr>
            <p:ph type="dt" sz="half" idx="10"/>
          </p:nvPr>
        </p:nvSpPr>
        <p:spPr/>
        <p:txBody>
          <a:body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270B97FC-BFDE-1CE2-E19D-57FD5E51D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EC3A3-0D1F-7C01-4FC1-010213FC3FA4}"/>
              </a:ext>
            </a:extLst>
          </p:cNvPr>
          <p:cNvSpPr>
            <a:spLocks noGrp="1"/>
          </p:cNvSpPr>
          <p:nvPr>
            <p:ph type="sldNum" sz="quarter" idx="12"/>
          </p:nvPr>
        </p:nvSpPr>
        <p:spPr/>
        <p:txBody>
          <a:bodyPr/>
          <a:lstStyle/>
          <a:p>
            <a:fld id="{7D7A6D0D-AFDD-4DAC-BAA9-EAC420B68F51}" type="slidenum">
              <a:rPr lang="en-US" smtClean="0"/>
              <a:t>‹#›</a:t>
            </a:fld>
            <a:endParaRPr lang="en-US"/>
          </a:p>
        </p:txBody>
      </p:sp>
    </p:spTree>
    <p:extLst>
      <p:ext uri="{BB962C8B-B14F-4D97-AF65-F5344CB8AC3E}">
        <p14:creationId xmlns:p14="http://schemas.microsoft.com/office/powerpoint/2010/main" val="14740213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F710C3-D244-3449-AAFE-4AE20728BD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1"/>
            <a:ext cx="12177595" cy="6858001"/>
          </a:xfrm>
          <a:prstGeom prst="rect">
            <a:avLst/>
          </a:prstGeom>
        </p:spPr>
      </p:pic>
      <p:sp>
        <p:nvSpPr>
          <p:cNvPr id="4" name="object 4">
            <a:extLst>
              <a:ext uri="{FF2B5EF4-FFF2-40B4-BE49-F238E27FC236}">
                <a16:creationId xmlns:a16="http://schemas.microsoft.com/office/drawing/2014/main" id="{0A6EBCD5-D89C-4ADE-96CD-9527331F50A7}"/>
              </a:ext>
            </a:extLst>
          </p:cNvPr>
          <p:cNvSpPr/>
          <p:nvPr userDrawn="1"/>
        </p:nvSpPr>
        <p:spPr>
          <a:xfrm flipV="1">
            <a:off x="0" y="-342122"/>
            <a:ext cx="12192000" cy="7215618"/>
          </a:xfrm>
          <a:custGeom>
            <a:avLst/>
            <a:gdLst/>
            <a:ahLst/>
            <a:cxnLst/>
            <a:rect l="l" t="t" r="r" b="b"/>
            <a:pathLst>
              <a:path w="20104100" h="3375025">
                <a:moveTo>
                  <a:pt x="0" y="0"/>
                </a:moveTo>
                <a:lnTo>
                  <a:pt x="0" y="3374410"/>
                </a:lnTo>
                <a:lnTo>
                  <a:pt x="20104099" y="3374410"/>
                </a:lnTo>
                <a:lnTo>
                  <a:pt x="20104099" y="0"/>
                </a:lnTo>
                <a:lnTo>
                  <a:pt x="0" y="0"/>
                </a:lnTo>
                <a:close/>
              </a:path>
            </a:pathLst>
          </a:custGeom>
          <a:gradFill>
            <a:gsLst>
              <a:gs pos="0">
                <a:schemeClr val="tx1">
                  <a:alpha val="0"/>
                  <a:lumMod val="0"/>
                </a:schemeClr>
              </a:gs>
              <a:gs pos="99000">
                <a:schemeClr val="tx1">
                  <a:alpha val="54214"/>
                </a:schemeClr>
              </a:gs>
            </a:gsLst>
            <a:lin ang="5400000" scaled="1"/>
          </a:gradFill>
        </p:spPr>
        <p:txBody>
          <a:bodyPr wrap="square" lIns="0" tIns="0" rIns="0" bIns="0" rtlCol="0"/>
          <a:lstStyle/>
          <a:p>
            <a:endParaRPr/>
          </a:p>
        </p:txBody>
      </p:sp>
      <p:sp>
        <p:nvSpPr>
          <p:cNvPr id="8" name="Right Triangle 7">
            <a:extLst>
              <a:ext uri="{FF2B5EF4-FFF2-40B4-BE49-F238E27FC236}">
                <a16:creationId xmlns:a16="http://schemas.microsoft.com/office/drawing/2014/main" id="{807E42F7-4F69-9842-94D3-81CB4F4488FB}"/>
              </a:ext>
            </a:extLst>
          </p:cNvPr>
          <p:cNvSpPr/>
          <p:nvPr userDrawn="1"/>
        </p:nvSpPr>
        <p:spPr>
          <a:xfrm>
            <a:off x="1" y="3770124"/>
            <a:ext cx="3091318" cy="3091318"/>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3DF7A38-59F2-D441-9DD9-02412EC5DE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8662" y="5650545"/>
            <a:ext cx="1133619" cy="931693"/>
          </a:xfrm>
          <a:prstGeom prst="rect">
            <a:avLst/>
          </a:prstGeom>
        </p:spPr>
      </p:pic>
      <p:sp>
        <p:nvSpPr>
          <p:cNvPr id="2" name="Title 1">
            <a:extLst>
              <a:ext uri="{FF2B5EF4-FFF2-40B4-BE49-F238E27FC236}">
                <a16:creationId xmlns:a16="http://schemas.microsoft.com/office/drawing/2014/main" id="{8B67AF93-D9D4-AE46-9C3F-CA6B2C12F0B0}"/>
              </a:ext>
            </a:extLst>
          </p:cNvPr>
          <p:cNvSpPr>
            <a:spLocks noGrp="1"/>
          </p:cNvSpPr>
          <p:nvPr>
            <p:ph type="ctrTitle" hasCustomPrompt="1"/>
          </p:nvPr>
        </p:nvSpPr>
        <p:spPr>
          <a:xfrm>
            <a:off x="594360" y="429873"/>
            <a:ext cx="8808720" cy="2196707"/>
          </a:xfrm>
        </p:spPr>
        <p:txBody>
          <a:bodyPr lIns="0" tIns="0" rIns="0" bIns="0" anchor="ctr">
            <a:noAutofit/>
          </a:bodyPr>
          <a:lstStyle>
            <a:lvl1pPr algn="l">
              <a:lnSpc>
                <a:spcPct val="75000"/>
              </a:lnSpc>
              <a:defRPr sz="8800" b="1" i="0">
                <a:solidFill>
                  <a:schemeClr val="bg1"/>
                </a:solidFill>
                <a:latin typeface="Barlow Condense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47F79E84-B689-884D-89A9-77E02A5B6C22}"/>
              </a:ext>
            </a:extLst>
          </p:cNvPr>
          <p:cNvSpPr>
            <a:spLocks noGrp="1"/>
          </p:cNvSpPr>
          <p:nvPr>
            <p:ph type="subTitle" idx="1" hasCustomPrompt="1"/>
          </p:nvPr>
        </p:nvSpPr>
        <p:spPr>
          <a:xfrm>
            <a:off x="594360" y="2476363"/>
            <a:ext cx="8808720" cy="580090"/>
          </a:xfrm>
        </p:spPr>
        <p:txBody>
          <a:bodyPr lIns="0" tIns="0" rIns="0" bIns="0">
            <a:normAutofit/>
          </a:bodyPr>
          <a:lstStyle>
            <a:lvl1pPr marL="0" indent="0" algn="l">
              <a:buNone/>
              <a:defRPr sz="2400" b="1" i="0">
                <a:solidFill>
                  <a:schemeClr val="bg1"/>
                </a:solidFill>
                <a:latin typeface="Barlow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847B5CB4-29FC-92F1-7F9A-206AA745DE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5400000">
            <a:off x="8996830" y="-778348"/>
            <a:ext cx="3775124" cy="3775124"/>
          </a:xfrm>
          <a:prstGeom prst="rect">
            <a:avLst/>
          </a:prstGeom>
        </p:spPr>
      </p:pic>
    </p:spTree>
    <p:extLst>
      <p:ext uri="{BB962C8B-B14F-4D97-AF65-F5344CB8AC3E}">
        <p14:creationId xmlns:p14="http://schemas.microsoft.com/office/powerpoint/2010/main" val="2668139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EFF4-EF2E-A945-9DEA-A23CB370076A}"/>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7" name="Rectangle 6">
            <a:extLst>
              <a:ext uri="{FF2B5EF4-FFF2-40B4-BE49-F238E27FC236}">
                <a16:creationId xmlns:a16="http://schemas.microsoft.com/office/drawing/2014/main" id="{962A5E60-DE96-314C-817B-D8F68B9D5AEE}"/>
              </a:ext>
            </a:extLst>
          </p:cNvPr>
          <p:cNvSpPr/>
          <p:nvPr userDrawn="1"/>
        </p:nvSpPr>
        <p:spPr>
          <a:xfrm>
            <a:off x="0" y="4521203"/>
            <a:ext cx="12192000" cy="23367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EA697AE9-0C08-8F46-9B27-5CA873EBBDFF}"/>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
        <p:nvSpPr>
          <p:cNvPr id="15" name="Text Placeholder 2">
            <a:extLst>
              <a:ext uri="{FF2B5EF4-FFF2-40B4-BE49-F238E27FC236}">
                <a16:creationId xmlns:a16="http://schemas.microsoft.com/office/drawing/2014/main" id="{91578B5C-6827-B443-AE74-CE31EAC22440}"/>
              </a:ext>
            </a:extLst>
          </p:cNvPr>
          <p:cNvSpPr>
            <a:spLocks noGrp="1"/>
          </p:cNvSpPr>
          <p:nvPr>
            <p:ph type="body" idx="10" hasCustomPrompt="1"/>
          </p:nvPr>
        </p:nvSpPr>
        <p:spPr>
          <a:xfrm>
            <a:off x="585702" y="2851122"/>
            <a:ext cx="10515600" cy="981737"/>
          </a:xfrm>
        </p:spPr>
        <p:txBody>
          <a:bodyPr lIns="0" tIns="0" rIns="0" bIns="0">
            <a:normAutofit/>
          </a:bodyPr>
          <a:lstStyle>
            <a:lvl1pPr marL="0" indent="0">
              <a:lnSpc>
                <a:spcPct val="100000"/>
              </a:lnSpc>
              <a:spcBef>
                <a:spcPts val="0"/>
              </a:spcBef>
              <a:spcAft>
                <a:spcPts val="1400"/>
              </a:spcAft>
              <a:buNone/>
              <a:defRPr sz="20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5276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0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EE0AA6-4362-B0A2-D701-C2B327450400}"/>
              </a:ext>
            </a:extLst>
          </p:cNvPr>
          <p:cNvSpPr>
            <a:spLocks noGrp="1"/>
          </p:cNvSpPr>
          <p:nvPr>
            <p:ph type="body" idx="10" hasCustomPrompt="1"/>
          </p:nvPr>
        </p:nvSpPr>
        <p:spPr>
          <a:xfrm>
            <a:off x="585702" y="2253029"/>
            <a:ext cx="10515600" cy="981737"/>
          </a:xfrm>
        </p:spPr>
        <p:txBody>
          <a:bodyPr lIns="0" tIns="0" rIns="0" bIns="0">
            <a:normAutofit/>
          </a:bodyPr>
          <a:lstStyle>
            <a:lvl1pPr marL="0" indent="0">
              <a:lnSpc>
                <a:spcPct val="100000"/>
              </a:lnSpc>
              <a:spcBef>
                <a:spcPts val="0"/>
              </a:spcBef>
              <a:spcAft>
                <a:spcPts val="1400"/>
              </a:spcAft>
              <a:buNone/>
              <a:defRPr sz="20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1AF7B86C-EBE3-2A8F-8D96-E388EBFBDC2A}"/>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7" name="Text Placeholder 2">
            <a:extLst>
              <a:ext uri="{FF2B5EF4-FFF2-40B4-BE49-F238E27FC236}">
                <a16:creationId xmlns:a16="http://schemas.microsoft.com/office/drawing/2014/main" id="{9A81D3BA-3B67-0B33-5085-CBE833CCDE84}"/>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3980356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807BDE-793D-1A45-A23E-9F4FA0596B97}"/>
              </a:ext>
            </a:extLst>
          </p:cNvPr>
          <p:cNvSpPr/>
          <p:nvPr userDrawn="1"/>
        </p:nvSpPr>
        <p:spPr>
          <a:xfrm>
            <a:off x="0" y="2848131"/>
            <a:ext cx="12192000" cy="32678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DF4B1159-5CC1-0CA5-3851-9C70C1939416}"/>
              </a:ext>
            </a:extLst>
          </p:cNvPr>
          <p:cNvSpPr>
            <a:spLocks noGrp="1"/>
          </p:cNvSpPr>
          <p:nvPr>
            <p:ph type="body" idx="10" hasCustomPrompt="1"/>
          </p:nvPr>
        </p:nvSpPr>
        <p:spPr>
          <a:xfrm>
            <a:off x="585702" y="2253029"/>
            <a:ext cx="10515600" cy="981737"/>
          </a:xfrm>
        </p:spPr>
        <p:txBody>
          <a:bodyPr lIns="0" tIns="0" rIns="0" bIns="0">
            <a:normAutofit/>
          </a:bodyPr>
          <a:lstStyle>
            <a:lvl1pPr marL="0" indent="0">
              <a:lnSpc>
                <a:spcPct val="100000"/>
              </a:lnSpc>
              <a:spcBef>
                <a:spcPts val="0"/>
              </a:spcBef>
              <a:spcAft>
                <a:spcPts val="1400"/>
              </a:spcAft>
              <a:buNone/>
              <a:defRPr sz="20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253D1D26-C7DB-5827-FB9F-50173ADD92B1}"/>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9" name="Text Placeholder 2">
            <a:extLst>
              <a:ext uri="{FF2B5EF4-FFF2-40B4-BE49-F238E27FC236}">
                <a16:creationId xmlns:a16="http://schemas.microsoft.com/office/drawing/2014/main" id="{8B1ED0C0-95A4-5FDA-E4FA-2203EFCAC9E8}"/>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265391473"/>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7876F13-2D8E-194B-B8F6-06B330C99881}"/>
              </a:ext>
            </a:extLst>
          </p:cNvPr>
          <p:cNvSpPr>
            <a:spLocks noGrp="1"/>
          </p:cNvSpPr>
          <p:nvPr>
            <p:ph type="body" idx="10" hasCustomPrompt="1"/>
          </p:nvPr>
        </p:nvSpPr>
        <p:spPr>
          <a:xfrm>
            <a:off x="585703" y="2022476"/>
            <a:ext cx="4286017" cy="942743"/>
          </a:xfrm>
        </p:spPr>
        <p:txBody>
          <a:bodyPr lIns="0" tIns="0" rIns="0" bIns="0">
            <a:normAutofit/>
          </a:bodyPr>
          <a:lstStyle>
            <a:lvl1pPr marL="0" indent="0">
              <a:lnSpc>
                <a:spcPct val="100000"/>
              </a:lnSpc>
              <a:spcBef>
                <a:spcPts val="0"/>
              </a:spcBef>
              <a:spcAft>
                <a:spcPts val="1400"/>
              </a:spcAft>
              <a:buNone/>
              <a:defRPr sz="20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ext Placeholder 2">
            <a:extLst>
              <a:ext uri="{FF2B5EF4-FFF2-40B4-BE49-F238E27FC236}">
                <a16:creationId xmlns:a16="http://schemas.microsoft.com/office/drawing/2014/main" id="{63D8009B-918B-D843-BE01-17CA8F587A07}"/>
              </a:ext>
            </a:extLst>
          </p:cNvPr>
          <p:cNvSpPr>
            <a:spLocks noGrp="1"/>
          </p:cNvSpPr>
          <p:nvPr>
            <p:ph type="body" idx="11" hasCustomPrompt="1"/>
          </p:nvPr>
        </p:nvSpPr>
        <p:spPr>
          <a:xfrm>
            <a:off x="585702" y="2965219"/>
            <a:ext cx="4286017" cy="585701"/>
          </a:xfrm>
        </p:spPr>
        <p:txBody>
          <a:bodyPr lIns="0" tIns="0" rIns="0" bIns="0">
            <a:noAutofit/>
          </a:bodyPr>
          <a:lstStyle>
            <a:lvl1pPr marL="0" indent="0">
              <a:lnSpc>
                <a:spcPct val="100000"/>
              </a:lnSpc>
              <a:buNone/>
              <a:defRPr lang="en-US" sz="4800" b="1" kern="1200" dirty="0">
                <a:solidFill>
                  <a:schemeClr val="accent2"/>
                </a:solidFill>
                <a:latin typeface="Barlow Condensed SemiBold"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a:t>
            </a:r>
          </a:p>
        </p:txBody>
      </p:sp>
      <p:sp>
        <p:nvSpPr>
          <p:cNvPr id="15" name="Text Placeholder 2">
            <a:extLst>
              <a:ext uri="{FF2B5EF4-FFF2-40B4-BE49-F238E27FC236}">
                <a16:creationId xmlns:a16="http://schemas.microsoft.com/office/drawing/2014/main" id="{3C7E970A-FA36-524E-853D-7376DE43E8CA}"/>
              </a:ext>
            </a:extLst>
          </p:cNvPr>
          <p:cNvSpPr>
            <a:spLocks noGrp="1"/>
          </p:cNvSpPr>
          <p:nvPr>
            <p:ph type="body" idx="12" hasCustomPrompt="1"/>
          </p:nvPr>
        </p:nvSpPr>
        <p:spPr>
          <a:xfrm>
            <a:off x="585702" y="3713652"/>
            <a:ext cx="4286017" cy="388620"/>
          </a:xfrm>
        </p:spPr>
        <p:txBody>
          <a:bodyPr lIns="0" tIns="0" rIns="0" bIns="0">
            <a:noAutofit/>
          </a:bodyPr>
          <a:lstStyle>
            <a:lvl1pPr marL="0" indent="0">
              <a:lnSpc>
                <a:spcPct val="100000"/>
              </a:lnSpc>
              <a:buNone/>
              <a:defRPr lang="en-US" sz="1800" kern="1200" dirty="0">
                <a:solidFill>
                  <a:schemeClr val="tx1"/>
                </a:solidFill>
                <a:latin typeface="Barlow Condensed Medium"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a:t>
            </a:r>
          </a:p>
        </p:txBody>
      </p:sp>
      <p:sp>
        <p:nvSpPr>
          <p:cNvPr id="4" name="Title 1">
            <a:extLst>
              <a:ext uri="{FF2B5EF4-FFF2-40B4-BE49-F238E27FC236}">
                <a16:creationId xmlns:a16="http://schemas.microsoft.com/office/drawing/2014/main" id="{D9F0BE55-550E-AA60-785D-4DDE6A2E231D}"/>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5" name="Text Placeholder 2">
            <a:extLst>
              <a:ext uri="{FF2B5EF4-FFF2-40B4-BE49-F238E27FC236}">
                <a16:creationId xmlns:a16="http://schemas.microsoft.com/office/drawing/2014/main" id="{111E4BCF-0CB2-547B-8B54-EE4BE0545BEF}"/>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40094638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F7533F84-78CE-BD42-8461-D06E3C7D0D78}"/>
              </a:ext>
            </a:extLst>
          </p:cNvPr>
          <p:cNvSpPr>
            <a:spLocks noGrp="1"/>
          </p:cNvSpPr>
          <p:nvPr>
            <p:ph type="body" idx="10" hasCustomPrompt="1"/>
          </p:nvPr>
        </p:nvSpPr>
        <p:spPr>
          <a:xfrm>
            <a:off x="585702" y="2253029"/>
            <a:ext cx="10515600" cy="981737"/>
          </a:xfrm>
        </p:spPr>
        <p:txBody>
          <a:bodyPr lIns="0" tIns="0" rIns="0" bIns="0">
            <a:normAutofit/>
          </a:bodyPr>
          <a:lstStyle>
            <a:lvl1pPr marL="0" indent="0">
              <a:lnSpc>
                <a:spcPct val="100000"/>
              </a:lnSpc>
              <a:spcBef>
                <a:spcPts val="0"/>
              </a:spcBef>
              <a:spcAft>
                <a:spcPts val="1400"/>
              </a:spcAft>
              <a:buNone/>
              <a:defRPr sz="20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72FB4382-FC1E-E349-A49C-07F1DDB3CF67}"/>
              </a:ext>
            </a:extLst>
          </p:cNvPr>
          <p:cNvSpPr>
            <a:spLocks noGrp="1"/>
          </p:cNvSpPr>
          <p:nvPr>
            <p:ph type="body" idx="11" hasCustomPrompt="1"/>
          </p:nvPr>
        </p:nvSpPr>
        <p:spPr>
          <a:xfrm>
            <a:off x="752073" y="4807536"/>
            <a:ext cx="2220997" cy="1484973"/>
          </a:xfrm>
        </p:spPr>
        <p:txBody>
          <a:bodyPr lIns="0" tIns="0" rIns="0" bIns="0">
            <a:normAutofit/>
          </a:bodyPr>
          <a:lstStyle>
            <a:lvl1pPr marL="0" indent="0" algn="ctr">
              <a:lnSpc>
                <a:spcPct val="100000"/>
              </a:lnSpc>
              <a:buNone/>
              <a:defRPr sz="12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2" name="Text Placeholder 2">
            <a:extLst>
              <a:ext uri="{FF2B5EF4-FFF2-40B4-BE49-F238E27FC236}">
                <a16:creationId xmlns:a16="http://schemas.microsoft.com/office/drawing/2014/main" id="{818635CD-863A-CB47-98F8-47BC0C271E11}"/>
              </a:ext>
            </a:extLst>
          </p:cNvPr>
          <p:cNvSpPr>
            <a:spLocks noGrp="1"/>
          </p:cNvSpPr>
          <p:nvPr>
            <p:ph type="body" idx="12" hasCustomPrompt="1"/>
          </p:nvPr>
        </p:nvSpPr>
        <p:spPr>
          <a:xfrm>
            <a:off x="745723" y="4342723"/>
            <a:ext cx="2220997" cy="305217"/>
          </a:xfrm>
        </p:spPr>
        <p:txBody>
          <a:bodyPr lIns="0" tIns="0" rIns="0" bIns="0">
            <a:noAutofit/>
          </a:bodyPr>
          <a:lstStyle>
            <a:lvl1pPr marL="0" indent="0" algn="ctr">
              <a:lnSpc>
                <a:spcPct val="100000"/>
              </a:lnSpc>
              <a:buNone/>
              <a:defRPr sz="1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33" name="Text Placeholder 2">
            <a:extLst>
              <a:ext uri="{FF2B5EF4-FFF2-40B4-BE49-F238E27FC236}">
                <a16:creationId xmlns:a16="http://schemas.microsoft.com/office/drawing/2014/main" id="{86D35F4A-71A0-1C49-BFCC-44395C11E2BC}"/>
              </a:ext>
            </a:extLst>
          </p:cNvPr>
          <p:cNvSpPr>
            <a:spLocks noGrp="1"/>
          </p:cNvSpPr>
          <p:nvPr>
            <p:ph type="body" idx="13" hasCustomPrompt="1"/>
          </p:nvPr>
        </p:nvSpPr>
        <p:spPr>
          <a:xfrm>
            <a:off x="3571438" y="4807536"/>
            <a:ext cx="2220997" cy="1484973"/>
          </a:xfrm>
        </p:spPr>
        <p:txBody>
          <a:bodyPr lIns="0" tIns="0" rIns="0" bIns="0">
            <a:normAutofit/>
          </a:bodyPr>
          <a:lstStyle>
            <a:lvl1pPr marL="0" indent="0" algn="ctr">
              <a:lnSpc>
                <a:spcPct val="100000"/>
              </a:lnSpc>
              <a:buNone/>
              <a:defRPr sz="12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4" name="Text Placeholder 2">
            <a:extLst>
              <a:ext uri="{FF2B5EF4-FFF2-40B4-BE49-F238E27FC236}">
                <a16:creationId xmlns:a16="http://schemas.microsoft.com/office/drawing/2014/main" id="{26FDFAA9-1EA1-E04E-8B36-41F889D929C7}"/>
              </a:ext>
            </a:extLst>
          </p:cNvPr>
          <p:cNvSpPr>
            <a:spLocks noGrp="1"/>
          </p:cNvSpPr>
          <p:nvPr>
            <p:ph type="body" idx="14" hasCustomPrompt="1"/>
          </p:nvPr>
        </p:nvSpPr>
        <p:spPr>
          <a:xfrm>
            <a:off x="3565088" y="4342723"/>
            <a:ext cx="2220997" cy="305217"/>
          </a:xfrm>
        </p:spPr>
        <p:txBody>
          <a:bodyPr lIns="0" tIns="0" rIns="0" bIns="0">
            <a:noAutofit/>
          </a:bodyPr>
          <a:lstStyle>
            <a:lvl1pPr marL="0" indent="0" algn="ctr">
              <a:lnSpc>
                <a:spcPct val="100000"/>
              </a:lnSpc>
              <a:buNone/>
              <a:defRPr sz="1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35" name="Text Placeholder 2">
            <a:extLst>
              <a:ext uri="{FF2B5EF4-FFF2-40B4-BE49-F238E27FC236}">
                <a16:creationId xmlns:a16="http://schemas.microsoft.com/office/drawing/2014/main" id="{74973AD5-95EF-D548-8BF7-16EB9179A641}"/>
              </a:ext>
            </a:extLst>
          </p:cNvPr>
          <p:cNvSpPr>
            <a:spLocks noGrp="1"/>
          </p:cNvSpPr>
          <p:nvPr>
            <p:ph type="body" idx="15" hasCustomPrompt="1"/>
          </p:nvPr>
        </p:nvSpPr>
        <p:spPr>
          <a:xfrm>
            <a:off x="6343941" y="4807536"/>
            <a:ext cx="2220997" cy="1484973"/>
          </a:xfrm>
        </p:spPr>
        <p:txBody>
          <a:bodyPr lIns="0" tIns="0" rIns="0" bIns="0">
            <a:normAutofit/>
          </a:bodyPr>
          <a:lstStyle>
            <a:lvl1pPr marL="0" indent="0" algn="ctr">
              <a:lnSpc>
                <a:spcPct val="100000"/>
              </a:lnSpc>
              <a:buNone/>
              <a:defRPr sz="12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2">
            <a:extLst>
              <a:ext uri="{FF2B5EF4-FFF2-40B4-BE49-F238E27FC236}">
                <a16:creationId xmlns:a16="http://schemas.microsoft.com/office/drawing/2014/main" id="{79C6E49C-B2C9-8A46-87A8-03AB3C0666A6}"/>
              </a:ext>
            </a:extLst>
          </p:cNvPr>
          <p:cNvSpPr>
            <a:spLocks noGrp="1"/>
          </p:cNvSpPr>
          <p:nvPr>
            <p:ph type="body" idx="16" hasCustomPrompt="1"/>
          </p:nvPr>
        </p:nvSpPr>
        <p:spPr>
          <a:xfrm>
            <a:off x="6337591" y="4342723"/>
            <a:ext cx="2220997" cy="305217"/>
          </a:xfrm>
        </p:spPr>
        <p:txBody>
          <a:bodyPr lIns="0" tIns="0" rIns="0" bIns="0">
            <a:noAutofit/>
          </a:bodyPr>
          <a:lstStyle>
            <a:lvl1pPr marL="0" indent="0" algn="ctr">
              <a:lnSpc>
                <a:spcPct val="100000"/>
              </a:lnSpc>
              <a:buNone/>
              <a:defRPr sz="1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37" name="Text Placeholder 2">
            <a:extLst>
              <a:ext uri="{FF2B5EF4-FFF2-40B4-BE49-F238E27FC236}">
                <a16:creationId xmlns:a16="http://schemas.microsoft.com/office/drawing/2014/main" id="{69502046-82F0-BA48-A531-BFB43232C4F2}"/>
              </a:ext>
            </a:extLst>
          </p:cNvPr>
          <p:cNvSpPr>
            <a:spLocks noGrp="1"/>
          </p:cNvSpPr>
          <p:nvPr>
            <p:ph type="body" idx="17" hasCustomPrompt="1"/>
          </p:nvPr>
        </p:nvSpPr>
        <p:spPr>
          <a:xfrm>
            <a:off x="9163306" y="4807536"/>
            <a:ext cx="2220997" cy="1484973"/>
          </a:xfrm>
        </p:spPr>
        <p:txBody>
          <a:bodyPr lIns="0" tIns="0" rIns="0" bIns="0">
            <a:normAutofit/>
          </a:bodyPr>
          <a:lstStyle>
            <a:lvl1pPr marL="0" indent="0" algn="ctr">
              <a:lnSpc>
                <a:spcPct val="100000"/>
              </a:lnSpc>
              <a:buNone/>
              <a:defRPr sz="1200" b="0"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8" name="Text Placeholder 2">
            <a:extLst>
              <a:ext uri="{FF2B5EF4-FFF2-40B4-BE49-F238E27FC236}">
                <a16:creationId xmlns:a16="http://schemas.microsoft.com/office/drawing/2014/main" id="{9E8BC0A3-E8BD-4A49-A92B-23EE2F073756}"/>
              </a:ext>
            </a:extLst>
          </p:cNvPr>
          <p:cNvSpPr>
            <a:spLocks noGrp="1"/>
          </p:cNvSpPr>
          <p:nvPr>
            <p:ph type="body" idx="18" hasCustomPrompt="1"/>
          </p:nvPr>
        </p:nvSpPr>
        <p:spPr>
          <a:xfrm>
            <a:off x="9156956" y="4342723"/>
            <a:ext cx="2220997" cy="305217"/>
          </a:xfrm>
        </p:spPr>
        <p:txBody>
          <a:bodyPr lIns="0" tIns="0" rIns="0" bIns="0">
            <a:noAutofit/>
          </a:bodyPr>
          <a:lstStyle>
            <a:lvl1pPr marL="0" indent="0" algn="ctr">
              <a:lnSpc>
                <a:spcPct val="100000"/>
              </a:lnSpc>
              <a:buNone/>
              <a:defRPr sz="1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3" name="Title 1">
            <a:extLst>
              <a:ext uri="{FF2B5EF4-FFF2-40B4-BE49-F238E27FC236}">
                <a16:creationId xmlns:a16="http://schemas.microsoft.com/office/drawing/2014/main" id="{07EC44C9-5A1D-3C88-4A69-B2F0165A2A73}"/>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4" name="Text Placeholder 2">
            <a:extLst>
              <a:ext uri="{FF2B5EF4-FFF2-40B4-BE49-F238E27FC236}">
                <a16:creationId xmlns:a16="http://schemas.microsoft.com/office/drawing/2014/main" id="{44B23AEB-E1E1-B5E5-D2E9-9554F81A34D5}"/>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30646170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16609F5-504A-BD49-BEB6-4AF262D07B85}"/>
              </a:ext>
            </a:extLst>
          </p:cNvPr>
          <p:cNvSpPr>
            <a:spLocks noGrp="1"/>
          </p:cNvSpPr>
          <p:nvPr>
            <p:ph type="body" idx="12" hasCustomPrompt="1"/>
          </p:nvPr>
        </p:nvSpPr>
        <p:spPr>
          <a:xfrm>
            <a:off x="585702" y="2264002"/>
            <a:ext cx="2132916" cy="1034038"/>
          </a:xfrm>
        </p:spPr>
        <p:txBody>
          <a:bodyPr lIns="0" tIns="0" rIns="0" bIns="0">
            <a:noAutofit/>
          </a:bodyPr>
          <a:lstStyle>
            <a:lvl1pPr marL="0" indent="0" algn="l">
              <a:lnSpc>
                <a:spcPct val="100000"/>
              </a:lnSpc>
              <a:buNone/>
              <a:defRPr sz="2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19" name="Text Placeholder 2">
            <a:extLst>
              <a:ext uri="{FF2B5EF4-FFF2-40B4-BE49-F238E27FC236}">
                <a16:creationId xmlns:a16="http://schemas.microsoft.com/office/drawing/2014/main" id="{34808312-76F1-644C-8AB1-396105AF092D}"/>
              </a:ext>
            </a:extLst>
          </p:cNvPr>
          <p:cNvSpPr>
            <a:spLocks noGrp="1"/>
          </p:cNvSpPr>
          <p:nvPr>
            <p:ph type="body" idx="13" hasCustomPrompt="1"/>
          </p:nvPr>
        </p:nvSpPr>
        <p:spPr>
          <a:xfrm>
            <a:off x="3079282" y="2264002"/>
            <a:ext cx="2533017" cy="1034038"/>
          </a:xfrm>
        </p:spPr>
        <p:txBody>
          <a:bodyPr lIns="0" tIns="0" rIns="0" bIns="0">
            <a:noAutofit/>
          </a:bodyPr>
          <a:lstStyle>
            <a:lvl1pPr marL="0" indent="0" algn="l">
              <a:lnSpc>
                <a:spcPct val="100000"/>
              </a:lnSpc>
              <a:buNone/>
              <a:defRPr sz="2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20" name="Text Placeholder 2">
            <a:extLst>
              <a:ext uri="{FF2B5EF4-FFF2-40B4-BE49-F238E27FC236}">
                <a16:creationId xmlns:a16="http://schemas.microsoft.com/office/drawing/2014/main" id="{D44EE6FC-2B72-A841-9F0E-C7D5A31B4230}"/>
              </a:ext>
            </a:extLst>
          </p:cNvPr>
          <p:cNvSpPr>
            <a:spLocks noGrp="1"/>
          </p:cNvSpPr>
          <p:nvPr>
            <p:ph type="body" idx="14" hasCustomPrompt="1"/>
          </p:nvPr>
        </p:nvSpPr>
        <p:spPr>
          <a:xfrm>
            <a:off x="6158564" y="2264002"/>
            <a:ext cx="2359039" cy="1034038"/>
          </a:xfrm>
        </p:spPr>
        <p:txBody>
          <a:bodyPr lIns="0" tIns="0" rIns="0" bIns="0">
            <a:noAutofit/>
          </a:bodyPr>
          <a:lstStyle>
            <a:lvl1pPr marL="0" indent="0" algn="l">
              <a:lnSpc>
                <a:spcPct val="100000"/>
              </a:lnSpc>
              <a:buNone/>
              <a:defRPr sz="2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22" name="Picture Placeholder 21">
            <a:extLst>
              <a:ext uri="{FF2B5EF4-FFF2-40B4-BE49-F238E27FC236}">
                <a16:creationId xmlns:a16="http://schemas.microsoft.com/office/drawing/2014/main" id="{7A870407-A616-9840-9D5A-DF3C51DAA85B}"/>
              </a:ext>
            </a:extLst>
          </p:cNvPr>
          <p:cNvSpPr>
            <a:spLocks noGrp="1"/>
          </p:cNvSpPr>
          <p:nvPr>
            <p:ph type="pic" sz="quarter" idx="15"/>
          </p:nvPr>
        </p:nvSpPr>
        <p:spPr>
          <a:xfrm>
            <a:off x="-1" y="3324887"/>
            <a:ext cx="2929240" cy="3546560"/>
          </a:xfrm>
        </p:spPr>
        <p:txBody>
          <a:bodyPr/>
          <a:lstStyle/>
          <a:p>
            <a:endParaRPr lang="en-US"/>
          </a:p>
        </p:txBody>
      </p:sp>
      <p:sp>
        <p:nvSpPr>
          <p:cNvPr id="24" name="Picture Placeholder 23">
            <a:extLst>
              <a:ext uri="{FF2B5EF4-FFF2-40B4-BE49-F238E27FC236}">
                <a16:creationId xmlns:a16="http://schemas.microsoft.com/office/drawing/2014/main" id="{E3550CF2-4D68-E447-832D-79E7D82D02AC}"/>
              </a:ext>
            </a:extLst>
          </p:cNvPr>
          <p:cNvSpPr>
            <a:spLocks noGrp="1"/>
          </p:cNvSpPr>
          <p:nvPr>
            <p:ph type="pic" sz="quarter" idx="16"/>
          </p:nvPr>
        </p:nvSpPr>
        <p:spPr>
          <a:xfrm>
            <a:off x="3079282" y="3324887"/>
            <a:ext cx="2929239" cy="3546560"/>
          </a:xfrm>
        </p:spPr>
        <p:txBody>
          <a:bodyPr/>
          <a:lstStyle/>
          <a:p>
            <a:endParaRPr lang="en-US"/>
          </a:p>
        </p:txBody>
      </p:sp>
      <p:sp>
        <p:nvSpPr>
          <p:cNvPr id="26" name="Picture Placeholder 25">
            <a:extLst>
              <a:ext uri="{FF2B5EF4-FFF2-40B4-BE49-F238E27FC236}">
                <a16:creationId xmlns:a16="http://schemas.microsoft.com/office/drawing/2014/main" id="{CECA403A-2613-764D-ABC0-2363F07A81B9}"/>
              </a:ext>
            </a:extLst>
          </p:cNvPr>
          <p:cNvSpPr>
            <a:spLocks noGrp="1"/>
          </p:cNvSpPr>
          <p:nvPr>
            <p:ph type="pic" sz="quarter" idx="17"/>
          </p:nvPr>
        </p:nvSpPr>
        <p:spPr>
          <a:xfrm>
            <a:off x="6158564" y="3324887"/>
            <a:ext cx="2941697" cy="3546560"/>
          </a:xfrm>
        </p:spPr>
        <p:txBody>
          <a:bodyPr/>
          <a:lstStyle/>
          <a:p>
            <a:endParaRPr lang="en-US"/>
          </a:p>
        </p:txBody>
      </p:sp>
      <p:sp>
        <p:nvSpPr>
          <p:cNvPr id="27" name="Text Placeholder 2">
            <a:extLst>
              <a:ext uri="{FF2B5EF4-FFF2-40B4-BE49-F238E27FC236}">
                <a16:creationId xmlns:a16="http://schemas.microsoft.com/office/drawing/2014/main" id="{99B1F7C5-065E-6C4C-8ED5-B93E126C4D6C}"/>
              </a:ext>
            </a:extLst>
          </p:cNvPr>
          <p:cNvSpPr>
            <a:spLocks noGrp="1"/>
          </p:cNvSpPr>
          <p:nvPr>
            <p:ph type="body" idx="18" hasCustomPrompt="1"/>
          </p:nvPr>
        </p:nvSpPr>
        <p:spPr>
          <a:xfrm>
            <a:off x="9250304" y="2251320"/>
            <a:ext cx="2172604" cy="1034038"/>
          </a:xfrm>
        </p:spPr>
        <p:txBody>
          <a:bodyPr lIns="0" tIns="0" rIns="0" bIns="0">
            <a:noAutofit/>
          </a:bodyPr>
          <a:lstStyle>
            <a:lvl1pPr marL="0" indent="0" algn="l">
              <a:lnSpc>
                <a:spcPct val="100000"/>
              </a:lnSpc>
              <a:buNone/>
              <a:defRPr sz="2400" b="1" i="0" baseline="0">
                <a:solidFill>
                  <a:schemeClr val="tx1"/>
                </a:solidFill>
                <a:latin typeface="Barlow"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28" name="Picture Placeholder 25">
            <a:extLst>
              <a:ext uri="{FF2B5EF4-FFF2-40B4-BE49-F238E27FC236}">
                <a16:creationId xmlns:a16="http://schemas.microsoft.com/office/drawing/2014/main" id="{8597A63A-437E-9348-9758-A9004CC4D07D}"/>
              </a:ext>
            </a:extLst>
          </p:cNvPr>
          <p:cNvSpPr>
            <a:spLocks noGrp="1"/>
          </p:cNvSpPr>
          <p:nvPr>
            <p:ph type="pic" sz="quarter" idx="19"/>
          </p:nvPr>
        </p:nvSpPr>
        <p:spPr>
          <a:xfrm>
            <a:off x="9250303" y="3324887"/>
            <a:ext cx="2941697" cy="3546560"/>
          </a:xfrm>
        </p:spPr>
        <p:txBody>
          <a:bodyPr/>
          <a:lstStyle/>
          <a:p>
            <a:endParaRPr lang="en-US"/>
          </a:p>
        </p:txBody>
      </p:sp>
      <p:sp>
        <p:nvSpPr>
          <p:cNvPr id="3" name="Title 1">
            <a:extLst>
              <a:ext uri="{FF2B5EF4-FFF2-40B4-BE49-F238E27FC236}">
                <a16:creationId xmlns:a16="http://schemas.microsoft.com/office/drawing/2014/main" id="{7D77D4CE-6BF7-42B4-9DB7-5964A34FF62C}"/>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4" name="Text Placeholder 2">
            <a:extLst>
              <a:ext uri="{FF2B5EF4-FFF2-40B4-BE49-F238E27FC236}">
                <a16:creationId xmlns:a16="http://schemas.microsoft.com/office/drawing/2014/main" id="{3CCDE05A-C49B-E18C-F413-9ABFF128E3D8}"/>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36060628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16609F5-504A-BD49-BEB6-4AF262D07B85}"/>
              </a:ext>
            </a:extLst>
          </p:cNvPr>
          <p:cNvSpPr>
            <a:spLocks noGrp="1"/>
          </p:cNvSpPr>
          <p:nvPr>
            <p:ph type="body" idx="12" hasCustomPrompt="1"/>
          </p:nvPr>
        </p:nvSpPr>
        <p:spPr>
          <a:xfrm>
            <a:off x="461511" y="2643880"/>
            <a:ext cx="3056140" cy="1034038"/>
          </a:xfrm>
        </p:spPr>
        <p:txBody>
          <a:bodyPr lIns="0" tIns="0" rIns="0" bIns="0">
            <a:noAutofit/>
          </a:bodyPr>
          <a:lstStyle>
            <a:lvl1pPr marL="0" indent="0" algn="ctr">
              <a:lnSpc>
                <a:spcPct val="100000"/>
              </a:lnSpc>
              <a:buNone/>
              <a:defRPr sz="2800" b="0" i="0" baseline="0">
                <a:solidFill>
                  <a:schemeClr val="tx1"/>
                </a:solidFill>
                <a:latin typeface="Barlow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19" name="Text Placeholder 2">
            <a:extLst>
              <a:ext uri="{FF2B5EF4-FFF2-40B4-BE49-F238E27FC236}">
                <a16:creationId xmlns:a16="http://schemas.microsoft.com/office/drawing/2014/main" id="{34808312-76F1-644C-8AB1-396105AF092D}"/>
              </a:ext>
            </a:extLst>
          </p:cNvPr>
          <p:cNvSpPr>
            <a:spLocks noGrp="1"/>
          </p:cNvSpPr>
          <p:nvPr>
            <p:ph type="body" idx="13" hasCustomPrompt="1"/>
          </p:nvPr>
        </p:nvSpPr>
        <p:spPr>
          <a:xfrm>
            <a:off x="4693735" y="2640518"/>
            <a:ext cx="3056140" cy="1034038"/>
          </a:xfrm>
        </p:spPr>
        <p:txBody>
          <a:bodyPr lIns="0" tIns="0" rIns="0" bIns="0">
            <a:noAutofit/>
          </a:bodyPr>
          <a:lstStyle>
            <a:lvl1pPr marL="0" indent="0" algn="ctr">
              <a:lnSpc>
                <a:spcPct val="100000"/>
              </a:lnSpc>
              <a:buNone/>
              <a:defRPr sz="2800" b="0" i="0" baseline="0">
                <a:solidFill>
                  <a:schemeClr val="tx1"/>
                </a:solidFill>
                <a:latin typeface="Barlow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20" name="Text Placeholder 2">
            <a:extLst>
              <a:ext uri="{FF2B5EF4-FFF2-40B4-BE49-F238E27FC236}">
                <a16:creationId xmlns:a16="http://schemas.microsoft.com/office/drawing/2014/main" id="{D44EE6FC-2B72-A841-9F0E-C7D5A31B4230}"/>
              </a:ext>
            </a:extLst>
          </p:cNvPr>
          <p:cNvSpPr>
            <a:spLocks noGrp="1"/>
          </p:cNvSpPr>
          <p:nvPr>
            <p:ph type="body" idx="14" hasCustomPrompt="1"/>
          </p:nvPr>
        </p:nvSpPr>
        <p:spPr>
          <a:xfrm>
            <a:off x="8552329" y="2640518"/>
            <a:ext cx="3056140" cy="1034038"/>
          </a:xfrm>
        </p:spPr>
        <p:txBody>
          <a:bodyPr lIns="0" tIns="0" rIns="0" bIns="0">
            <a:noAutofit/>
          </a:bodyPr>
          <a:lstStyle>
            <a:lvl1pPr marL="0" indent="0" algn="ctr">
              <a:lnSpc>
                <a:spcPct val="100000"/>
              </a:lnSpc>
              <a:buNone/>
              <a:defRPr sz="2800" b="0" i="0" baseline="0">
                <a:solidFill>
                  <a:schemeClr val="tx1"/>
                </a:solidFill>
                <a:latin typeface="Barlow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a:t>
            </a:r>
          </a:p>
        </p:txBody>
      </p:sp>
      <p:sp>
        <p:nvSpPr>
          <p:cNvPr id="22" name="Picture Placeholder 21">
            <a:extLst>
              <a:ext uri="{FF2B5EF4-FFF2-40B4-BE49-F238E27FC236}">
                <a16:creationId xmlns:a16="http://schemas.microsoft.com/office/drawing/2014/main" id="{7A870407-A616-9840-9D5A-DF3C51DAA85B}"/>
              </a:ext>
            </a:extLst>
          </p:cNvPr>
          <p:cNvSpPr>
            <a:spLocks noGrp="1"/>
          </p:cNvSpPr>
          <p:nvPr>
            <p:ph type="pic" sz="quarter" idx="15"/>
          </p:nvPr>
        </p:nvSpPr>
        <p:spPr>
          <a:xfrm>
            <a:off x="0" y="3675063"/>
            <a:ext cx="3884613" cy="3179762"/>
          </a:xfrm>
        </p:spPr>
        <p:txBody>
          <a:bodyPr/>
          <a:lstStyle/>
          <a:p>
            <a:endParaRPr lang="en-US"/>
          </a:p>
        </p:txBody>
      </p:sp>
      <p:sp>
        <p:nvSpPr>
          <p:cNvPr id="24" name="Picture Placeholder 23">
            <a:extLst>
              <a:ext uri="{FF2B5EF4-FFF2-40B4-BE49-F238E27FC236}">
                <a16:creationId xmlns:a16="http://schemas.microsoft.com/office/drawing/2014/main" id="{E3550CF2-4D68-E447-832D-79E7D82D02AC}"/>
              </a:ext>
            </a:extLst>
          </p:cNvPr>
          <p:cNvSpPr>
            <a:spLocks noGrp="1"/>
          </p:cNvSpPr>
          <p:nvPr>
            <p:ph type="pic" sz="quarter" idx="16"/>
          </p:nvPr>
        </p:nvSpPr>
        <p:spPr>
          <a:xfrm>
            <a:off x="4006850" y="3675063"/>
            <a:ext cx="4310063" cy="3179762"/>
          </a:xfrm>
        </p:spPr>
        <p:txBody>
          <a:bodyPr/>
          <a:lstStyle/>
          <a:p>
            <a:endParaRPr lang="en-US"/>
          </a:p>
        </p:txBody>
      </p:sp>
      <p:sp>
        <p:nvSpPr>
          <p:cNvPr id="26" name="Picture Placeholder 25">
            <a:extLst>
              <a:ext uri="{FF2B5EF4-FFF2-40B4-BE49-F238E27FC236}">
                <a16:creationId xmlns:a16="http://schemas.microsoft.com/office/drawing/2014/main" id="{CECA403A-2613-764D-ABC0-2363F07A81B9}"/>
              </a:ext>
            </a:extLst>
          </p:cNvPr>
          <p:cNvSpPr>
            <a:spLocks noGrp="1"/>
          </p:cNvSpPr>
          <p:nvPr>
            <p:ph type="pic" sz="quarter" idx="17"/>
          </p:nvPr>
        </p:nvSpPr>
        <p:spPr>
          <a:xfrm>
            <a:off x="8429625" y="3675063"/>
            <a:ext cx="3306763" cy="3179762"/>
          </a:xfrm>
        </p:spPr>
        <p:txBody>
          <a:bodyPr/>
          <a:lstStyle/>
          <a:p>
            <a:endParaRPr lang="en-US"/>
          </a:p>
        </p:txBody>
      </p:sp>
      <p:sp>
        <p:nvSpPr>
          <p:cNvPr id="2" name="Title 1">
            <a:extLst>
              <a:ext uri="{FF2B5EF4-FFF2-40B4-BE49-F238E27FC236}">
                <a16:creationId xmlns:a16="http://schemas.microsoft.com/office/drawing/2014/main" id="{68D24EE3-DF93-FE95-38A3-BB2CE97CF9E7}"/>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3" name="Text Placeholder 2">
            <a:extLst>
              <a:ext uri="{FF2B5EF4-FFF2-40B4-BE49-F238E27FC236}">
                <a16:creationId xmlns:a16="http://schemas.microsoft.com/office/drawing/2014/main" id="{58C4926B-6CE5-BF57-7A33-9F942ECAFC60}"/>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18133176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17" name="Picture Placeholder 18">
            <a:extLst>
              <a:ext uri="{FF2B5EF4-FFF2-40B4-BE49-F238E27FC236}">
                <a16:creationId xmlns:a16="http://schemas.microsoft.com/office/drawing/2014/main" id="{50D831B6-BB98-9B49-B588-5CCD684A87A9}"/>
              </a:ext>
            </a:extLst>
          </p:cNvPr>
          <p:cNvSpPr>
            <a:spLocks noGrp="1"/>
          </p:cNvSpPr>
          <p:nvPr>
            <p:ph type="pic" sz="quarter" idx="13"/>
          </p:nvPr>
        </p:nvSpPr>
        <p:spPr>
          <a:xfrm>
            <a:off x="0" y="2967642"/>
            <a:ext cx="2775992" cy="3890358"/>
          </a:xfrm>
        </p:spPr>
        <p:txBody>
          <a:bodyPr/>
          <a:lstStyle/>
          <a:p>
            <a:endParaRPr lang="en-US"/>
          </a:p>
        </p:txBody>
      </p:sp>
      <p:sp>
        <p:nvSpPr>
          <p:cNvPr id="2" name="Title 1">
            <a:extLst>
              <a:ext uri="{FF2B5EF4-FFF2-40B4-BE49-F238E27FC236}">
                <a16:creationId xmlns:a16="http://schemas.microsoft.com/office/drawing/2014/main" id="{5779C9A1-93C9-5B5F-D1A4-D2A48E2B2701}"/>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3" name="Text Placeholder 2">
            <a:extLst>
              <a:ext uri="{FF2B5EF4-FFF2-40B4-BE49-F238E27FC236}">
                <a16:creationId xmlns:a16="http://schemas.microsoft.com/office/drawing/2014/main" id="{FEDCB1AA-C1E5-1EFD-425D-7C2F50EE9B1C}"/>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12635972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791440F-324C-0941-9D6F-77561A42DD89}"/>
              </a:ext>
            </a:extLst>
          </p:cNvPr>
          <p:cNvSpPr>
            <a:spLocks noGrp="1"/>
          </p:cNvSpPr>
          <p:nvPr>
            <p:ph type="pic" sz="quarter" idx="13"/>
          </p:nvPr>
        </p:nvSpPr>
        <p:spPr>
          <a:xfrm>
            <a:off x="3306762" y="2679700"/>
            <a:ext cx="8885238" cy="4178300"/>
          </a:xfrm>
        </p:spPr>
        <p:txBody>
          <a:bodyPr lIns="0" tIns="0" rIns="0" bIns="0"/>
          <a:lstStyle/>
          <a:p>
            <a:endParaRPr lang="en-US"/>
          </a:p>
        </p:txBody>
      </p:sp>
      <p:sp>
        <p:nvSpPr>
          <p:cNvPr id="2" name="Text Placeholder 2">
            <a:extLst>
              <a:ext uri="{FF2B5EF4-FFF2-40B4-BE49-F238E27FC236}">
                <a16:creationId xmlns:a16="http://schemas.microsoft.com/office/drawing/2014/main" id="{E24D505D-5494-4D03-21E8-5F1A86DC6FCA}"/>
              </a:ext>
            </a:extLst>
          </p:cNvPr>
          <p:cNvSpPr>
            <a:spLocks noGrp="1"/>
          </p:cNvSpPr>
          <p:nvPr>
            <p:ph type="body" idx="11" hasCustomPrompt="1"/>
          </p:nvPr>
        </p:nvSpPr>
        <p:spPr>
          <a:xfrm>
            <a:off x="585703" y="2965219"/>
            <a:ext cx="2076816" cy="585701"/>
          </a:xfrm>
        </p:spPr>
        <p:txBody>
          <a:bodyPr lIns="0" tIns="0" rIns="0" bIns="0">
            <a:noAutofit/>
          </a:bodyPr>
          <a:lstStyle>
            <a:lvl1pPr marL="0" indent="0">
              <a:lnSpc>
                <a:spcPct val="100000"/>
              </a:lnSpc>
              <a:buNone/>
              <a:defRPr lang="en-US" sz="4800" b="1" kern="1200" dirty="0">
                <a:solidFill>
                  <a:schemeClr val="accent2"/>
                </a:solidFill>
                <a:latin typeface="Barlow Condensed SemiBold"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a:t>
            </a:r>
          </a:p>
        </p:txBody>
      </p:sp>
      <p:sp>
        <p:nvSpPr>
          <p:cNvPr id="3" name="Text Placeholder 2">
            <a:extLst>
              <a:ext uri="{FF2B5EF4-FFF2-40B4-BE49-F238E27FC236}">
                <a16:creationId xmlns:a16="http://schemas.microsoft.com/office/drawing/2014/main" id="{D99EE92C-2AD1-5945-3635-5D67CE0DE5A9}"/>
              </a:ext>
            </a:extLst>
          </p:cNvPr>
          <p:cNvSpPr>
            <a:spLocks noGrp="1"/>
          </p:cNvSpPr>
          <p:nvPr>
            <p:ph type="body" idx="12" hasCustomPrompt="1"/>
          </p:nvPr>
        </p:nvSpPr>
        <p:spPr>
          <a:xfrm>
            <a:off x="585703" y="3713652"/>
            <a:ext cx="2076816" cy="388620"/>
          </a:xfrm>
        </p:spPr>
        <p:txBody>
          <a:bodyPr lIns="0" tIns="0" rIns="0" bIns="0">
            <a:noAutofit/>
          </a:bodyPr>
          <a:lstStyle>
            <a:lvl1pPr marL="0" indent="0">
              <a:lnSpc>
                <a:spcPct val="100000"/>
              </a:lnSpc>
              <a:buNone/>
              <a:defRPr lang="en-US" sz="1800" kern="1200" dirty="0">
                <a:solidFill>
                  <a:schemeClr val="tx1"/>
                </a:solidFill>
                <a:latin typeface="Barlow Condensed Medium"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a:t>
            </a:r>
          </a:p>
        </p:txBody>
      </p:sp>
      <p:sp>
        <p:nvSpPr>
          <p:cNvPr id="4" name="Title 1">
            <a:extLst>
              <a:ext uri="{FF2B5EF4-FFF2-40B4-BE49-F238E27FC236}">
                <a16:creationId xmlns:a16="http://schemas.microsoft.com/office/drawing/2014/main" id="{288AC1EF-6BCB-7B39-5E02-755AAD8BD1CC}"/>
              </a:ext>
            </a:extLst>
          </p:cNvPr>
          <p:cNvSpPr>
            <a:spLocks noGrp="1"/>
          </p:cNvSpPr>
          <p:nvPr>
            <p:ph type="title" hasCustomPrompt="1"/>
          </p:nvPr>
        </p:nvSpPr>
        <p:spPr>
          <a:xfrm>
            <a:off x="585702" y="464255"/>
            <a:ext cx="10515600" cy="1325563"/>
          </a:xfrm>
        </p:spPr>
        <p:txBody>
          <a:bodyPr lIns="0" tIns="0" rIns="0" bIns="0">
            <a:noAutofit/>
          </a:bodyPr>
          <a:lstStyle>
            <a:lvl1pPr>
              <a:defRPr sz="8800" b="1" i="0">
                <a:solidFill>
                  <a:schemeClr val="tx1"/>
                </a:solidFill>
                <a:latin typeface="Barlow Condensed" pitchFamily="2" charset="77"/>
              </a:defRPr>
            </a:lvl1pPr>
          </a:lstStyle>
          <a:p>
            <a:r>
              <a:rPr lang="en-US"/>
              <a:t>CLICK TO EDIT MASTER</a:t>
            </a:r>
          </a:p>
        </p:txBody>
      </p:sp>
      <p:sp>
        <p:nvSpPr>
          <p:cNvPr id="5" name="Text Placeholder 2">
            <a:extLst>
              <a:ext uri="{FF2B5EF4-FFF2-40B4-BE49-F238E27FC236}">
                <a16:creationId xmlns:a16="http://schemas.microsoft.com/office/drawing/2014/main" id="{F7451801-B67C-FE69-D338-CC7EB72F28A1}"/>
              </a:ext>
            </a:extLst>
          </p:cNvPr>
          <p:cNvSpPr>
            <a:spLocks noGrp="1"/>
          </p:cNvSpPr>
          <p:nvPr>
            <p:ph type="body" idx="1" hasCustomPrompt="1"/>
          </p:nvPr>
        </p:nvSpPr>
        <p:spPr>
          <a:xfrm>
            <a:off x="585702" y="1623997"/>
            <a:ext cx="10515600" cy="336668"/>
          </a:xfrm>
        </p:spPr>
        <p:txBody>
          <a:bodyPr lIns="0" tIns="0" rIns="0" bIns="0">
            <a:normAutofit/>
          </a:bodyPr>
          <a:lstStyle>
            <a:lvl1pPr marL="0" indent="0">
              <a:buNone/>
              <a:defRPr sz="2000" b="1" i="0">
                <a:solidFill>
                  <a:schemeClr val="accent2"/>
                </a:solidFill>
                <a:latin typeface="Barlow Semi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CLICK TO EDIT MASTER TEXT STYLES</a:t>
            </a:r>
          </a:p>
        </p:txBody>
      </p:sp>
    </p:spTree>
    <p:extLst>
      <p:ext uri="{BB962C8B-B14F-4D97-AF65-F5344CB8AC3E}">
        <p14:creationId xmlns:p14="http://schemas.microsoft.com/office/powerpoint/2010/main" val="3424316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7829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372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685800"/>
            <a:ext cx="7981950" cy="5486400"/>
          </a:xfrm>
          <a:custGeom>
            <a:avLst/>
            <a:gdLst>
              <a:gd name="connsiteX0" fmla="*/ 0 w 7981950"/>
              <a:gd name="connsiteY0" fmla="*/ 0 h 5486400"/>
              <a:gd name="connsiteX1" fmla="*/ 7981950 w 7981950"/>
              <a:gd name="connsiteY1" fmla="*/ 0 h 5486400"/>
              <a:gd name="connsiteX2" fmla="*/ 7981950 w 7981950"/>
              <a:gd name="connsiteY2" fmla="*/ 5486400 h 5486400"/>
              <a:gd name="connsiteX3" fmla="*/ 0 w 798195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981950" h="5486400">
                <a:moveTo>
                  <a:pt x="0" y="0"/>
                </a:moveTo>
                <a:lnTo>
                  <a:pt x="7981950" y="0"/>
                </a:lnTo>
                <a:lnTo>
                  <a:pt x="7981950" y="5486400"/>
                </a:lnTo>
                <a:lnTo>
                  <a:pt x="0" y="54864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62087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C72214-BEB6-4E86-2F0D-CFF98795D2D1}"/>
              </a:ext>
            </a:extLst>
          </p:cNvPr>
          <p:cNvSpPr/>
          <p:nvPr userDrawn="1"/>
        </p:nvSpPr>
        <p:spPr>
          <a:xfrm>
            <a:off x="0" y="3563938"/>
            <a:ext cx="10485438" cy="3294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5104199" y="0"/>
            <a:ext cx="7087801" cy="4354629"/>
          </a:xfrm>
          <a:custGeom>
            <a:avLst/>
            <a:gdLst>
              <a:gd name="connsiteX0" fmla="*/ 0 w 7087801"/>
              <a:gd name="connsiteY0" fmla="*/ 0 h 4354629"/>
              <a:gd name="connsiteX1" fmla="*/ 7087801 w 7087801"/>
              <a:gd name="connsiteY1" fmla="*/ 0 h 4354629"/>
              <a:gd name="connsiteX2" fmla="*/ 7087801 w 7087801"/>
              <a:gd name="connsiteY2" fmla="*/ 4354629 h 4354629"/>
              <a:gd name="connsiteX3" fmla="*/ 0 w 7087801"/>
              <a:gd name="connsiteY3" fmla="*/ 4354629 h 4354629"/>
            </a:gdLst>
            <a:ahLst/>
            <a:cxnLst>
              <a:cxn ang="0">
                <a:pos x="connsiteX0" y="connsiteY0"/>
              </a:cxn>
              <a:cxn ang="0">
                <a:pos x="connsiteX1" y="connsiteY1"/>
              </a:cxn>
              <a:cxn ang="0">
                <a:pos x="connsiteX2" y="connsiteY2"/>
              </a:cxn>
              <a:cxn ang="0">
                <a:pos x="connsiteX3" y="connsiteY3"/>
              </a:cxn>
            </a:cxnLst>
            <a:rect l="l" t="t" r="r" b="b"/>
            <a:pathLst>
              <a:path w="7087801" h="4354629">
                <a:moveTo>
                  <a:pt x="0" y="0"/>
                </a:moveTo>
                <a:lnTo>
                  <a:pt x="7087801" y="0"/>
                </a:lnTo>
                <a:lnTo>
                  <a:pt x="7087801" y="4354629"/>
                </a:lnTo>
                <a:lnTo>
                  <a:pt x="0" y="435462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3184795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0" y="679784"/>
            <a:ext cx="6096000" cy="4610100"/>
          </a:xfrm>
          <a:custGeom>
            <a:avLst/>
            <a:gdLst>
              <a:gd name="connsiteX0" fmla="*/ 0 w 6096000"/>
              <a:gd name="connsiteY0" fmla="*/ 0 h 4610100"/>
              <a:gd name="connsiteX1" fmla="*/ 6096000 w 6096000"/>
              <a:gd name="connsiteY1" fmla="*/ 0 h 4610100"/>
              <a:gd name="connsiteX2" fmla="*/ 6096000 w 6096000"/>
              <a:gd name="connsiteY2" fmla="*/ 4610100 h 4610100"/>
              <a:gd name="connsiteX3" fmla="*/ 0 w 6096000"/>
              <a:gd name="connsiteY3" fmla="*/ 4610100 h 4610100"/>
            </a:gdLst>
            <a:ahLst/>
            <a:cxnLst>
              <a:cxn ang="0">
                <a:pos x="connsiteX0" y="connsiteY0"/>
              </a:cxn>
              <a:cxn ang="0">
                <a:pos x="connsiteX1" y="connsiteY1"/>
              </a:cxn>
              <a:cxn ang="0">
                <a:pos x="connsiteX2" y="connsiteY2"/>
              </a:cxn>
              <a:cxn ang="0">
                <a:pos x="connsiteX3" y="connsiteY3"/>
              </a:cxn>
            </a:cxnLst>
            <a:rect l="l" t="t" r="r" b="b"/>
            <a:pathLst>
              <a:path w="6096000" h="4610100">
                <a:moveTo>
                  <a:pt x="0" y="0"/>
                </a:moveTo>
                <a:lnTo>
                  <a:pt x="6096000" y="0"/>
                </a:lnTo>
                <a:lnTo>
                  <a:pt x="6096000" y="4610100"/>
                </a:lnTo>
                <a:lnTo>
                  <a:pt x="0" y="46101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0108791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647700"/>
            <a:ext cx="5718784" cy="4588569"/>
          </a:xfrm>
          <a:custGeom>
            <a:avLst/>
            <a:gdLst>
              <a:gd name="connsiteX0" fmla="*/ 0 w 5718784"/>
              <a:gd name="connsiteY0" fmla="*/ 0 h 4588569"/>
              <a:gd name="connsiteX1" fmla="*/ 5718784 w 5718784"/>
              <a:gd name="connsiteY1" fmla="*/ 0 h 4588569"/>
              <a:gd name="connsiteX2" fmla="*/ 5718784 w 5718784"/>
              <a:gd name="connsiteY2" fmla="*/ 4588569 h 4588569"/>
              <a:gd name="connsiteX3" fmla="*/ 0 w 5718784"/>
              <a:gd name="connsiteY3" fmla="*/ 4588569 h 4588569"/>
            </a:gdLst>
            <a:ahLst/>
            <a:cxnLst>
              <a:cxn ang="0">
                <a:pos x="connsiteX0" y="connsiteY0"/>
              </a:cxn>
              <a:cxn ang="0">
                <a:pos x="connsiteX1" y="connsiteY1"/>
              </a:cxn>
              <a:cxn ang="0">
                <a:pos x="connsiteX2" y="connsiteY2"/>
              </a:cxn>
              <a:cxn ang="0">
                <a:pos x="connsiteX3" y="connsiteY3"/>
              </a:cxn>
            </a:cxnLst>
            <a:rect l="l" t="t" r="r" b="b"/>
            <a:pathLst>
              <a:path w="5718784" h="4588569">
                <a:moveTo>
                  <a:pt x="0" y="0"/>
                </a:moveTo>
                <a:lnTo>
                  <a:pt x="5718784" y="0"/>
                </a:lnTo>
                <a:lnTo>
                  <a:pt x="5718784" y="4588569"/>
                </a:lnTo>
                <a:lnTo>
                  <a:pt x="0" y="458856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7773773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877793" y="685800"/>
            <a:ext cx="5314207" cy="3010829"/>
          </a:xfrm>
          <a:custGeom>
            <a:avLst/>
            <a:gdLst>
              <a:gd name="connsiteX0" fmla="*/ 0 w 5314207"/>
              <a:gd name="connsiteY0" fmla="*/ 0 h 3010829"/>
              <a:gd name="connsiteX1" fmla="*/ 5314207 w 5314207"/>
              <a:gd name="connsiteY1" fmla="*/ 0 h 3010829"/>
              <a:gd name="connsiteX2" fmla="*/ 5314207 w 5314207"/>
              <a:gd name="connsiteY2" fmla="*/ 3010829 h 3010829"/>
              <a:gd name="connsiteX3" fmla="*/ 0 w 5314207"/>
              <a:gd name="connsiteY3" fmla="*/ 3010829 h 3010829"/>
            </a:gdLst>
            <a:ahLst/>
            <a:cxnLst>
              <a:cxn ang="0">
                <a:pos x="connsiteX0" y="connsiteY0"/>
              </a:cxn>
              <a:cxn ang="0">
                <a:pos x="connsiteX1" y="connsiteY1"/>
              </a:cxn>
              <a:cxn ang="0">
                <a:pos x="connsiteX2" y="connsiteY2"/>
              </a:cxn>
              <a:cxn ang="0">
                <a:pos x="connsiteX3" y="connsiteY3"/>
              </a:cxn>
            </a:cxnLst>
            <a:rect l="l" t="t" r="r" b="b"/>
            <a:pathLst>
              <a:path w="5314207" h="3010829">
                <a:moveTo>
                  <a:pt x="0" y="0"/>
                </a:moveTo>
                <a:lnTo>
                  <a:pt x="5314207" y="0"/>
                </a:lnTo>
                <a:lnTo>
                  <a:pt x="5314207" y="3010829"/>
                </a:lnTo>
                <a:lnTo>
                  <a:pt x="0" y="3010829"/>
                </a:lnTo>
                <a:close/>
              </a:path>
            </a:pathLst>
          </a:custGeom>
          <a:pattFill prst="pct5">
            <a:fgClr>
              <a:schemeClr val="accent1"/>
            </a:fgClr>
            <a:bgClr>
              <a:schemeClr val="bg1"/>
            </a:bgClr>
          </a:pattFill>
        </p:spPr>
        <p:txBody>
          <a:bodyPr wrap="square">
            <a:noAutofit/>
          </a:bodyPr>
          <a:lstStyle/>
          <a:p>
            <a:pPr lvl="0"/>
            <a:endParaRPr lang="en-ID" noProof="0"/>
          </a:p>
        </p:txBody>
      </p:sp>
      <p:sp>
        <p:nvSpPr>
          <p:cNvPr id="9" name="Picture Placeholder 8"/>
          <p:cNvSpPr>
            <a:spLocks noGrp="1"/>
          </p:cNvSpPr>
          <p:nvPr>
            <p:ph type="pic" sz="quarter" idx="11"/>
          </p:nvPr>
        </p:nvSpPr>
        <p:spPr>
          <a:xfrm>
            <a:off x="8801671" y="3847171"/>
            <a:ext cx="3390329" cy="3010829"/>
          </a:xfrm>
          <a:custGeom>
            <a:avLst/>
            <a:gdLst>
              <a:gd name="connsiteX0" fmla="*/ 0 w 3390329"/>
              <a:gd name="connsiteY0" fmla="*/ 0 h 3010829"/>
              <a:gd name="connsiteX1" fmla="*/ 3390329 w 3390329"/>
              <a:gd name="connsiteY1" fmla="*/ 0 h 3010829"/>
              <a:gd name="connsiteX2" fmla="*/ 3390329 w 3390329"/>
              <a:gd name="connsiteY2" fmla="*/ 3010829 h 3010829"/>
              <a:gd name="connsiteX3" fmla="*/ 0 w 3390329"/>
              <a:gd name="connsiteY3" fmla="*/ 3010829 h 3010829"/>
            </a:gdLst>
            <a:ahLst/>
            <a:cxnLst>
              <a:cxn ang="0">
                <a:pos x="connsiteX0" y="connsiteY0"/>
              </a:cxn>
              <a:cxn ang="0">
                <a:pos x="connsiteX1" y="connsiteY1"/>
              </a:cxn>
              <a:cxn ang="0">
                <a:pos x="connsiteX2" y="connsiteY2"/>
              </a:cxn>
              <a:cxn ang="0">
                <a:pos x="connsiteX3" y="connsiteY3"/>
              </a:cxn>
            </a:cxnLst>
            <a:rect l="l" t="t" r="r" b="b"/>
            <a:pathLst>
              <a:path w="3390329" h="3010829">
                <a:moveTo>
                  <a:pt x="0" y="0"/>
                </a:moveTo>
                <a:lnTo>
                  <a:pt x="3390329" y="0"/>
                </a:lnTo>
                <a:lnTo>
                  <a:pt x="3390329" y="3010829"/>
                </a:lnTo>
                <a:lnTo>
                  <a:pt x="0" y="301082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1941262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 y="638176"/>
            <a:ext cx="5486400" cy="5581649"/>
          </a:xfrm>
          <a:custGeom>
            <a:avLst/>
            <a:gdLst>
              <a:gd name="connsiteX0" fmla="*/ 0 w 5486400"/>
              <a:gd name="connsiteY0" fmla="*/ 0 h 5581649"/>
              <a:gd name="connsiteX1" fmla="*/ 5486400 w 5486400"/>
              <a:gd name="connsiteY1" fmla="*/ 0 h 5581649"/>
              <a:gd name="connsiteX2" fmla="*/ 5486400 w 5486400"/>
              <a:gd name="connsiteY2" fmla="*/ 5581649 h 5581649"/>
              <a:gd name="connsiteX3" fmla="*/ 0 w 5486400"/>
              <a:gd name="connsiteY3" fmla="*/ 5581649 h 5581649"/>
            </a:gdLst>
            <a:ahLst/>
            <a:cxnLst>
              <a:cxn ang="0">
                <a:pos x="connsiteX0" y="connsiteY0"/>
              </a:cxn>
              <a:cxn ang="0">
                <a:pos x="connsiteX1" y="connsiteY1"/>
              </a:cxn>
              <a:cxn ang="0">
                <a:pos x="connsiteX2" y="connsiteY2"/>
              </a:cxn>
              <a:cxn ang="0">
                <a:pos x="connsiteX3" y="connsiteY3"/>
              </a:cxn>
            </a:cxnLst>
            <a:rect l="l" t="t" r="r" b="b"/>
            <a:pathLst>
              <a:path w="5486400" h="5581649">
                <a:moveTo>
                  <a:pt x="0" y="0"/>
                </a:moveTo>
                <a:lnTo>
                  <a:pt x="5486400" y="0"/>
                </a:lnTo>
                <a:lnTo>
                  <a:pt x="5486400" y="5581649"/>
                </a:lnTo>
                <a:lnTo>
                  <a:pt x="0" y="558164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41534468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B8F57E7-42B2-5871-73F9-0C795572A396}"/>
              </a:ext>
            </a:extLst>
          </p:cNvPr>
          <p:cNvSpPr/>
          <p:nvPr userDrawn="1"/>
        </p:nvSpPr>
        <p:spPr>
          <a:xfrm>
            <a:off x="5749925" y="1600200"/>
            <a:ext cx="2946400" cy="3649663"/>
          </a:xfrm>
          <a:custGeom>
            <a:avLst/>
            <a:gdLst>
              <a:gd name="connsiteX0" fmla="*/ 1186255 w 2947256"/>
              <a:gd name="connsiteY0" fmla="*/ 0 h 3650023"/>
              <a:gd name="connsiteX1" fmla="*/ 2947256 w 2947256"/>
              <a:gd name="connsiteY1" fmla="*/ 0 h 3650023"/>
              <a:gd name="connsiteX2" fmla="*/ 1761001 w 2947256"/>
              <a:gd name="connsiteY2" fmla="*/ 3650023 h 3650023"/>
              <a:gd name="connsiteX3" fmla="*/ 0 w 2947256"/>
              <a:gd name="connsiteY3" fmla="*/ 3650023 h 3650023"/>
            </a:gdLst>
            <a:ahLst/>
            <a:cxnLst>
              <a:cxn ang="0">
                <a:pos x="connsiteX0" y="connsiteY0"/>
              </a:cxn>
              <a:cxn ang="0">
                <a:pos x="connsiteX1" y="connsiteY1"/>
              </a:cxn>
              <a:cxn ang="0">
                <a:pos x="connsiteX2" y="connsiteY2"/>
              </a:cxn>
              <a:cxn ang="0">
                <a:pos x="connsiteX3" y="connsiteY3"/>
              </a:cxn>
            </a:cxnLst>
            <a:rect l="l" t="t" r="r" b="b"/>
            <a:pathLst>
              <a:path w="2947256" h="3650023">
                <a:moveTo>
                  <a:pt x="1186255" y="0"/>
                </a:moveTo>
                <a:lnTo>
                  <a:pt x="2947256" y="0"/>
                </a:lnTo>
                <a:lnTo>
                  <a:pt x="1761001" y="3650023"/>
                </a:lnTo>
                <a:lnTo>
                  <a:pt x="0" y="3650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6230050" y="2533650"/>
            <a:ext cx="5961950" cy="3676649"/>
          </a:xfrm>
          <a:custGeom>
            <a:avLst/>
            <a:gdLst>
              <a:gd name="connsiteX0" fmla="*/ 1194908 w 5961950"/>
              <a:gd name="connsiteY0" fmla="*/ 0 h 3676649"/>
              <a:gd name="connsiteX1" fmla="*/ 5961950 w 5961950"/>
              <a:gd name="connsiteY1" fmla="*/ 0 h 3676649"/>
              <a:gd name="connsiteX2" fmla="*/ 5961950 w 5961950"/>
              <a:gd name="connsiteY2" fmla="*/ 3676649 h 3676649"/>
              <a:gd name="connsiteX3" fmla="*/ 0 w 5961950"/>
              <a:gd name="connsiteY3" fmla="*/ 3676649 h 3676649"/>
            </a:gdLst>
            <a:ahLst/>
            <a:cxnLst>
              <a:cxn ang="0">
                <a:pos x="connsiteX0" y="connsiteY0"/>
              </a:cxn>
              <a:cxn ang="0">
                <a:pos x="connsiteX1" y="connsiteY1"/>
              </a:cxn>
              <a:cxn ang="0">
                <a:pos x="connsiteX2" y="connsiteY2"/>
              </a:cxn>
              <a:cxn ang="0">
                <a:pos x="connsiteX3" y="connsiteY3"/>
              </a:cxn>
            </a:cxnLst>
            <a:rect l="l" t="t" r="r" b="b"/>
            <a:pathLst>
              <a:path w="5961950" h="3676649">
                <a:moveTo>
                  <a:pt x="1194908" y="0"/>
                </a:moveTo>
                <a:lnTo>
                  <a:pt x="5961950" y="0"/>
                </a:lnTo>
                <a:lnTo>
                  <a:pt x="5961950" y="3676649"/>
                </a:lnTo>
                <a:lnTo>
                  <a:pt x="0" y="367664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439626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1335380-9B2B-E19C-E74A-06F323216EF0}"/>
              </a:ext>
            </a:extLst>
          </p:cNvPr>
          <p:cNvSpPr/>
          <p:nvPr userDrawn="1"/>
        </p:nvSpPr>
        <p:spPr>
          <a:xfrm>
            <a:off x="5472113" y="631825"/>
            <a:ext cx="6719887" cy="2724150"/>
          </a:xfrm>
          <a:custGeom>
            <a:avLst/>
            <a:gdLst>
              <a:gd name="connsiteX0" fmla="*/ 885346 w 6719187"/>
              <a:gd name="connsiteY0" fmla="*/ 0 h 2724150"/>
              <a:gd name="connsiteX1" fmla="*/ 3328288 w 6719187"/>
              <a:gd name="connsiteY1" fmla="*/ 0 h 2724150"/>
              <a:gd name="connsiteX2" fmla="*/ 5652388 w 6719187"/>
              <a:gd name="connsiteY2" fmla="*/ 0 h 2724150"/>
              <a:gd name="connsiteX3" fmla="*/ 6719187 w 6719187"/>
              <a:gd name="connsiteY3" fmla="*/ 0 h 2724150"/>
              <a:gd name="connsiteX4" fmla="*/ 6719187 w 6719187"/>
              <a:gd name="connsiteY4" fmla="*/ 2724150 h 2724150"/>
              <a:gd name="connsiteX5" fmla="*/ 5652388 w 6719187"/>
              <a:gd name="connsiteY5" fmla="*/ 2724150 h 2724150"/>
              <a:gd name="connsiteX6" fmla="*/ 3328288 w 6719187"/>
              <a:gd name="connsiteY6" fmla="*/ 2724150 h 2724150"/>
              <a:gd name="connsiteX7" fmla="*/ 0 w 6719187"/>
              <a:gd name="connsiteY7" fmla="*/ 2724150 h 27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9187" h="2724150">
                <a:moveTo>
                  <a:pt x="885346" y="0"/>
                </a:moveTo>
                <a:lnTo>
                  <a:pt x="3328288" y="0"/>
                </a:lnTo>
                <a:lnTo>
                  <a:pt x="5652388" y="0"/>
                </a:lnTo>
                <a:lnTo>
                  <a:pt x="6719187" y="0"/>
                </a:lnTo>
                <a:lnTo>
                  <a:pt x="6719187" y="2724150"/>
                </a:lnTo>
                <a:lnTo>
                  <a:pt x="5652388" y="2724150"/>
                </a:lnTo>
                <a:lnTo>
                  <a:pt x="3328288" y="2724150"/>
                </a:lnTo>
                <a:lnTo>
                  <a:pt x="0" y="27241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1" y="0"/>
            <a:ext cx="6482970" cy="6858000"/>
          </a:xfrm>
          <a:custGeom>
            <a:avLst/>
            <a:gdLst>
              <a:gd name="connsiteX0" fmla="*/ 0 w 6482970"/>
              <a:gd name="connsiteY0" fmla="*/ 0 h 6858000"/>
              <a:gd name="connsiteX1" fmla="*/ 628651 w 6482970"/>
              <a:gd name="connsiteY1" fmla="*/ 0 h 6858000"/>
              <a:gd name="connsiteX2" fmla="*/ 2990850 w 6482970"/>
              <a:gd name="connsiteY2" fmla="*/ 0 h 6858000"/>
              <a:gd name="connsiteX3" fmla="*/ 6482970 w 6482970"/>
              <a:gd name="connsiteY3" fmla="*/ 0 h 6858000"/>
              <a:gd name="connsiteX4" fmla="*/ 4254125 w 6482970"/>
              <a:gd name="connsiteY4" fmla="*/ 6858000 h 6858000"/>
              <a:gd name="connsiteX5" fmla="*/ 2990850 w 6482970"/>
              <a:gd name="connsiteY5" fmla="*/ 6858000 h 6858000"/>
              <a:gd name="connsiteX6" fmla="*/ 628651 w 6482970"/>
              <a:gd name="connsiteY6" fmla="*/ 6858000 h 6858000"/>
              <a:gd name="connsiteX7" fmla="*/ 0 w 648297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2970" h="6858000">
                <a:moveTo>
                  <a:pt x="0" y="0"/>
                </a:moveTo>
                <a:lnTo>
                  <a:pt x="628651" y="0"/>
                </a:lnTo>
                <a:lnTo>
                  <a:pt x="2990850" y="0"/>
                </a:lnTo>
                <a:lnTo>
                  <a:pt x="6482970" y="0"/>
                </a:lnTo>
                <a:lnTo>
                  <a:pt x="4254125" y="6858000"/>
                </a:lnTo>
                <a:lnTo>
                  <a:pt x="2990850" y="6858000"/>
                </a:lnTo>
                <a:lnTo>
                  <a:pt x="628651" y="6858000"/>
                </a:lnTo>
                <a:lnTo>
                  <a:pt x="0" y="68580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1467907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CF5E12-CF20-7C3D-4626-409A3D100591}"/>
              </a:ext>
            </a:extLst>
          </p:cNvPr>
          <p:cNvSpPr/>
          <p:nvPr userDrawn="1"/>
        </p:nvSpPr>
        <p:spPr>
          <a:xfrm>
            <a:off x="6096000" y="0"/>
            <a:ext cx="3902075" cy="520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7024914" y="686707"/>
            <a:ext cx="4557486" cy="2645281"/>
          </a:xfrm>
          <a:custGeom>
            <a:avLst/>
            <a:gdLst>
              <a:gd name="connsiteX0" fmla="*/ 0 w 4557486"/>
              <a:gd name="connsiteY0" fmla="*/ 0 h 2645281"/>
              <a:gd name="connsiteX1" fmla="*/ 4557486 w 4557486"/>
              <a:gd name="connsiteY1" fmla="*/ 0 h 2645281"/>
              <a:gd name="connsiteX2" fmla="*/ 4557486 w 4557486"/>
              <a:gd name="connsiteY2" fmla="*/ 2645281 h 2645281"/>
              <a:gd name="connsiteX3" fmla="*/ 0 w 4557486"/>
              <a:gd name="connsiteY3" fmla="*/ 2645281 h 2645281"/>
            </a:gdLst>
            <a:ahLst/>
            <a:cxnLst>
              <a:cxn ang="0">
                <a:pos x="connsiteX0" y="connsiteY0"/>
              </a:cxn>
              <a:cxn ang="0">
                <a:pos x="connsiteX1" y="connsiteY1"/>
              </a:cxn>
              <a:cxn ang="0">
                <a:pos x="connsiteX2" y="connsiteY2"/>
              </a:cxn>
              <a:cxn ang="0">
                <a:pos x="connsiteX3" y="connsiteY3"/>
              </a:cxn>
            </a:cxnLst>
            <a:rect l="l" t="t" r="r" b="b"/>
            <a:pathLst>
              <a:path w="4557486" h="2645281">
                <a:moveTo>
                  <a:pt x="0" y="0"/>
                </a:moveTo>
                <a:lnTo>
                  <a:pt x="4557486" y="0"/>
                </a:lnTo>
                <a:lnTo>
                  <a:pt x="4557486" y="2645281"/>
                </a:lnTo>
                <a:lnTo>
                  <a:pt x="0" y="2645281"/>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7924799" y="3584069"/>
            <a:ext cx="3657600" cy="2645281"/>
          </a:xfrm>
          <a:custGeom>
            <a:avLst/>
            <a:gdLst>
              <a:gd name="connsiteX0" fmla="*/ 0 w 3657600"/>
              <a:gd name="connsiteY0" fmla="*/ 0 h 2645281"/>
              <a:gd name="connsiteX1" fmla="*/ 3657600 w 3657600"/>
              <a:gd name="connsiteY1" fmla="*/ 0 h 2645281"/>
              <a:gd name="connsiteX2" fmla="*/ 3657600 w 3657600"/>
              <a:gd name="connsiteY2" fmla="*/ 2645281 h 2645281"/>
              <a:gd name="connsiteX3" fmla="*/ 0 w 3657600"/>
              <a:gd name="connsiteY3" fmla="*/ 2645281 h 2645281"/>
            </a:gdLst>
            <a:ahLst/>
            <a:cxnLst>
              <a:cxn ang="0">
                <a:pos x="connsiteX0" y="connsiteY0"/>
              </a:cxn>
              <a:cxn ang="0">
                <a:pos x="connsiteX1" y="connsiteY1"/>
              </a:cxn>
              <a:cxn ang="0">
                <a:pos x="connsiteX2" y="connsiteY2"/>
              </a:cxn>
              <a:cxn ang="0">
                <a:pos x="connsiteX3" y="connsiteY3"/>
              </a:cxn>
            </a:cxnLst>
            <a:rect l="l" t="t" r="r" b="b"/>
            <a:pathLst>
              <a:path w="3657600" h="2645281">
                <a:moveTo>
                  <a:pt x="0" y="0"/>
                </a:moveTo>
                <a:lnTo>
                  <a:pt x="3657600" y="0"/>
                </a:lnTo>
                <a:lnTo>
                  <a:pt x="3657600" y="2645281"/>
                </a:lnTo>
                <a:lnTo>
                  <a:pt x="0" y="2645281"/>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6030161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BAD1E7-1FAF-EB73-A317-092132F6EBE6}"/>
              </a:ext>
            </a:extLst>
          </p:cNvPr>
          <p:cNvSpPr/>
          <p:nvPr userDrawn="1"/>
        </p:nvSpPr>
        <p:spPr>
          <a:xfrm>
            <a:off x="0" y="1638300"/>
            <a:ext cx="4964113" cy="3562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8" name="Picture Placeholder 7"/>
          <p:cNvSpPr>
            <a:spLocks noGrp="1"/>
          </p:cNvSpPr>
          <p:nvPr>
            <p:ph type="pic" sz="quarter" idx="10"/>
          </p:nvPr>
        </p:nvSpPr>
        <p:spPr>
          <a:xfrm>
            <a:off x="4011267" y="0"/>
            <a:ext cx="1666710" cy="4400550"/>
          </a:xfrm>
          <a:custGeom>
            <a:avLst/>
            <a:gdLst>
              <a:gd name="connsiteX0" fmla="*/ 0 w 1666710"/>
              <a:gd name="connsiteY0" fmla="*/ 0 h 4400550"/>
              <a:gd name="connsiteX1" fmla="*/ 1666710 w 1666710"/>
              <a:gd name="connsiteY1" fmla="*/ 0 h 4400550"/>
              <a:gd name="connsiteX2" fmla="*/ 1666710 w 1666710"/>
              <a:gd name="connsiteY2" fmla="*/ 4400550 h 4400550"/>
              <a:gd name="connsiteX3" fmla="*/ 0 w 1666710"/>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1666710" h="4400550">
                <a:moveTo>
                  <a:pt x="0" y="0"/>
                </a:moveTo>
                <a:lnTo>
                  <a:pt x="1666710" y="0"/>
                </a:lnTo>
                <a:lnTo>
                  <a:pt x="1666710" y="4400550"/>
                </a:lnTo>
                <a:lnTo>
                  <a:pt x="0" y="4400550"/>
                </a:lnTo>
                <a:close/>
              </a:path>
            </a:pathLst>
          </a:custGeom>
          <a:pattFill prst="pct5">
            <a:fgClr>
              <a:schemeClr val="accent1"/>
            </a:fgClr>
            <a:bgClr>
              <a:schemeClr val="bg1"/>
            </a:bgClr>
          </a:pattFill>
        </p:spPr>
        <p:txBody>
          <a:bodyPr wrap="square">
            <a:noAutofit/>
          </a:bodyPr>
          <a:lstStyle/>
          <a:p>
            <a:pPr lvl="0"/>
            <a:endParaRPr lang="en-ID" noProof="0"/>
          </a:p>
        </p:txBody>
      </p:sp>
      <p:sp>
        <p:nvSpPr>
          <p:cNvPr id="11" name="Picture Placeholder 10"/>
          <p:cNvSpPr>
            <a:spLocks noGrp="1"/>
          </p:cNvSpPr>
          <p:nvPr>
            <p:ph type="pic" sz="quarter" idx="11"/>
          </p:nvPr>
        </p:nvSpPr>
        <p:spPr>
          <a:xfrm>
            <a:off x="2253850" y="685800"/>
            <a:ext cx="1666710" cy="6172200"/>
          </a:xfrm>
          <a:custGeom>
            <a:avLst/>
            <a:gdLst>
              <a:gd name="connsiteX0" fmla="*/ 0 w 1666710"/>
              <a:gd name="connsiteY0" fmla="*/ 0 h 6172200"/>
              <a:gd name="connsiteX1" fmla="*/ 1666710 w 1666710"/>
              <a:gd name="connsiteY1" fmla="*/ 0 h 6172200"/>
              <a:gd name="connsiteX2" fmla="*/ 1666710 w 1666710"/>
              <a:gd name="connsiteY2" fmla="*/ 6172200 h 6172200"/>
              <a:gd name="connsiteX3" fmla="*/ 0 w 1666710"/>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1666710" h="6172200">
                <a:moveTo>
                  <a:pt x="0" y="0"/>
                </a:moveTo>
                <a:lnTo>
                  <a:pt x="1666710" y="0"/>
                </a:lnTo>
                <a:lnTo>
                  <a:pt x="1666710" y="6172200"/>
                </a:lnTo>
                <a:lnTo>
                  <a:pt x="0" y="6172200"/>
                </a:lnTo>
                <a:close/>
              </a:path>
            </a:pathLst>
          </a:custGeom>
          <a:pattFill prst="pct5">
            <a:fgClr>
              <a:schemeClr val="accent1"/>
            </a:fgClr>
            <a:bgClr>
              <a:schemeClr val="bg1"/>
            </a:bgClr>
          </a:pattFill>
        </p:spPr>
        <p:txBody>
          <a:bodyPr wrap="square">
            <a:noAutofit/>
          </a:bodyPr>
          <a:lstStyle/>
          <a:p>
            <a:pPr lvl="0"/>
            <a:endParaRPr lang="en-ID" noProof="0"/>
          </a:p>
        </p:txBody>
      </p:sp>
      <p:sp>
        <p:nvSpPr>
          <p:cNvPr id="14" name="Picture Placeholder 13"/>
          <p:cNvSpPr>
            <a:spLocks noGrp="1"/>
          </p:cNvSpPr>
          <p:nvPr>
            <p:ph type="pic" sz="quarter" idx="12"/>
          </p:nvPr>
        </p:nvSpPr>
        <p:spPr>
          <a:xfrm>
            <a:off x="496435" y="2552699"/>
            <a:ext cx="1666710" cy="3695700"/>
          </a:xfrm>
          <a:custGeom>
            <a:avLst/>
            <a:gdLst>
              <a:gd name="connsiteX0" fmla="*/ 0 w 1666710"/>
              <a:gd name="connsiteY0" fmla="*/ 0 h 3695700"/>
              <a:gd name="connsiteX1" fmla="*/ 1666710 w 1666710"/>
              <a:gd name="connsiteY1" fmla="*/ 0 h 3695700"/>
              <a:gd name="connsiteX2" fmla="*/ 1666710 w 1666710"/>
              <a:gd name="connsiteY2" fmla="*/ 3695700 h 3695700"/>
              <a:gd name="connsiteX3" fmla="*/ 0 w 1666710"/>
              <a:gd name="connsiteY3" fmla="*/ 3695700 h 3695700"/>
            </a:gdLst>
            <a:ahLst/>
            <a:cxnLst>
              <a:cxn ang="0">
                <a:pos x="connsiteX0" y="connsiteY0"/>
              </a:cxn>
              <a:cxn ang="0">
                <a:pos x="connsiteX1" y="connsiteY1"/>
              </a:cxn>
              <a:cxn ang="0">
                <a:pos x="connsiteX2" y="connsiteY2"/>
              </a:cxn>
              <a:cxn ang="0">
                <a:pos x="connsiteX3" y="connsiteY3"/>
              </a:cxn>
            </a:cxnLst>
            <a:rect l="l" t="t" r="r" b="b"/>
            <a:pathLst>
              <a:path w="1666710" h="3695700">
                <a:moveTo>
                  <a:pt x="0" y="0"/>
                </a:moveTo>
                <a:lnTo>
                  <a:pt x="1666710" y="0"/>
                </a:lnTo>
                <a:lnTo>
                  <a:pt x="1666710" y="3695700"/>
                </a:lnTo>
                <a:lnTo>
                  <a:pt x="0" y="36957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5196327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0" y="1038867"/>
            <a:ext cx="5486400" cy="3896520"/>
          </a:xfrm>
          <a:custGeom>
            <a:avLst/>
            <a:gdLst>
              <a:gd name="connsiteX0" fmla="*/ 0 w 5486400"/>
              <a:gd name="connsiteY0" fmla="*/ 0 h 3896520"/>
              <a:gd name="connsiteX1" fmla="*/ 5486400 w 5486400"/>
              <a:gd name="connsiteY1" fmla="*/ 0 h 3896520"/>
              <a:gd name="connsiteX2" fmla="*/ 5486400 w 5486400"/>
              <a:gd name="connsiteY2" fmla="*/ 3896520 h 3896520"/>
              <a:gd name="connsiteX3" fmla="*/ 0 w 5486400"/>
              <a:gd name="connsiteY3" fmla="*/ 3896520 h 3896520"/>
            </a:gdLst>
            <a:ahLst/>
            <a:cxnLst>
              <a:cxn ang="0">
                <a:pos x="connsiteX0" y="connsiteY0"/>
              </a:cxn>
              <a:cxn ang="0">
                <a:pos x="connsiteX1" y="connsiteY1"/>
              </a:cxn>
              <a:cxn ang="0">
                <a:pos x="connsiteX2" y="connsiteY2"/>
              </a:cxn>
              <a:cxn ang="0">
                <a:pos x="connsiteX3" y="connsiteY3"/>
              </a:cxn>
            </a:cxnLst>
            <a:rect l="l" t="t" r="r" b="b"/>
            <a:pathLst>
              <a:path w="5486400" h="3896520">
                <a:moveTo>
                  <a:pt x="0" y="0"/>
                </a:moveTo>
                <a:lnTo>
                  <a:pt x="5486400" y="0"/>
                </a:lnTo>
                <a:lnTo>
                  <a:pt x="5486400" y="3896520"/>
                </a:lnTo>
                <a:lnTo>
                  <a:pt x="0" y="389652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05368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005A67-E31B-6FC3-4EA3-481D9D83ECE7}"/>
              </a:ext>
            </a:extLst>
          </p:cNvPr>
          <p:cNvSpPr/>
          <p:nvPr userDrawn="1"/>
        </p:nvSpPr>
        <p:spPr>
          <a:xfrm>
            <a:off x="628650" y="0"/>
            <a:ext cx="45529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3786593" y="685800"/>
            <a:ext cx="2659920" cy="2743200"/>
          </a:xfrm>
          <a:custGeom>
            <a:avLst/>
            <a:gdLst>
              <a:gd name="connsiteX0" fmla="*/ 0 w 2659920"/>
              <a:gd name="connsiteY0" fmla="*/ 0 h 2743200"/>
              <a:gd name="connsiteX1" fmla="*/ 2659920 w 2659920"/>
              <a:gd name="connsiteY1" fmla="*/ 0 h 2743200"/>
              <a:gd name="connsiteX2" fmla="*/ 2659920 w 2659920"/>
              <a:gd name="connsiteY2" fmla="*/ 2743200 h 2743200"/>
              <a:gd name="connsiteX3" fmla="*/ 0 w 265992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659920" h="2743200">
                <a:moveTo>
                  <a:pt x="0" y="0"/>
                </a:moveTo>
                <a:lnTo>
                  <a:pt x="2659920" y="0"/>
                </a:lnTo>
                <a:lnTo>
                  <a:pt x="2659920" y="2743200"/>
                </a:lnTo>
                <a:lnTo>
                  <a:pt x="0" y="2743200"/>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3786593" y="3429000"/>
            <a:ext cx="2659920" cy="2743200"/>
          </a:xfrm>
          <a:custGeom>
            <a:avLst/>
            <a:gdLst>
              <a:gd name="connsiteX0" fmla="*/ 0 w 2659920"/>
              <a:gd name="connsiteY0" fmla="*/ 0 h 2743200"/>
              <a:gd name="connsiteX1" fmla="*/ 2659920 w 2659920"/>
              <a:gd name="connsiteY1" fmla="*/ 0 h 2743200"/>
              <a:gd name="connsiteX2" fmla="*/ 2659920 w 2659920"/>
              <a:gd name="connsiteY2" fmla="*/ 2743200 h 2743200"/>
              <a:gd name="connsiteX3" fmla="*/ 0 w 265992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659920" h="2743200">
                <a:moveTo>
                  <a:pt x="0" y="0"/>
                </a:moveTo>
                <a:lnTo>
                  <a:pt x="2659920" y="0"/>
                </a:lnTo>
                <a:lnTo>
                  <a:pt x="2659920" y="2743200"/>
                </a:lnTo>
                <a:lnTo>
                  <a:pt x="0" y="27432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5345744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9D005-FF40-8FB8-8E6C-7B52F505F8F6}"/>
              </a:ext>
            </a:extLst>
          </p:cNvPr>
          <p:cNvSpPr/>
          <p:nvPr userDrawn="1"/>
        </p:nvSpPr>
        <p:spPr>
          <a:xfrm>
            <a:off x="8896350" y="3524250"/>
            <a:ext cx="2705100" cy="2724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6096000" y="704850"/>
            <a:ext cx="5505450" cy="2724150"/>
          </a:xfrm>
          <a:custGeom>
            <a:avLst/>
            <a:gdLst>
              <a:gd name="connsiteX0" fmla="*/ 0 w 5505450"/>
              <a:gd name="connsiteY0" fmla="*/ 0 h 2724150"/>
              <a:gd name="connsiteX1" fmla="*/ 5505450 w 5505450"/>
              <a:gd name="connsiteY1" fmla="*/ 0 h 2724150"/>
              <a:gd name="connsiteX2" fmla="*/ 5505450 w 5505450"/>
              <a:gd name="connsiteY2" fmla="*/ 2724150 h 2724150"/>
              <a:gd name="connsiteX3" fmla="*/ 0 w 5505450"/>
              <a:gd name="connsiteY3" fmla="*/ 2724150 h 2724150"/>
            </a:gdLst>
            <a:ahLst/>
            <a:cxnLst>
              <a:cxn ang="0">
                <a:pos x="connsiteX0" y="connsiteY0"/>
              </a:cxn>
              <a:cxn ang="0">
                <a:pos x="connsiteX1" y="connsiteY1"/>
              </a:cxn>
              <a:cxn ang="0">
                <a:pos x="connsiteX2" y="connsiteY2"/>
              </a:cxn>
              <a:cxn ang="0">
                <a:pos x="connsiteX3" y="connsiteY3"/>
              </a:cxn>
            </a:cxnLst>
            <a:rect l="l" t="t" r="r" b="b"/>
            <a:pathLst>
              <a:path w="5505450" h="2724150">
                <a:moveTo>
                  <a:pt x="0" y="0"/>
                </a:moveTo>
                <a:lnTo>
                  <a:pt x="5505450" y="0"/>
                </a:lnTo>
                <a:lnTo>
                  <a:pt x="5505450" y="2724150"/>
                </a:lnTo>
                <a:lnTo>
                  <a:pt x="0" y="2724150"/>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6096000" y="3524250"/>
            <a:ext cx="2705589" cy="2724150"/>
          </a:xfrm>
          <a:custGeom>
            <a:avLst/>
            <a:gdLst>
              <a:gd name="connsiteX0" fmla="*/ 0 w 2705589"/>
              <a:gd name="connsiteY0" fmla="*/ 0 h 2724150"/>
              <a:gd name="connsiteX1" fmla="*/ 2705589 w 2705589"/>
              <a:gd name="connsiteY1" fmla="*/ 0 h 2724150"/>
              <a:gd name="connsiteX2" fmla="*/ 2705589 w 2705589"/>
              <a:gd name="connsiteY2" fmla="*/ 2724150 h 2724150"/>
              <a:gd name="connsiteX3" fmla="*/ 0 w 2705589"/>
              <a:gd name="connsiteY3" fmla="*/ 2724150 h 2724150"/>
            </a:gdLst>
            <a:ahLst/>
            <a:cxnLst>
              <a:cxn ang="0">
                <a:pos x="connsiteX0" y="connsiteY0"/>
              </a:cxn>
              <a:cxn ang="0">
                <a:pos x="connsiteX1" y="connsiteY1"/>
              </a:cxn>
              <a:cxn ang="0">
                <a:pos x="connsiteX2" y="connsiteY2"/>
              </a:cxn>
              <a:cxn ang="0">
                <a:pos x="connsiteX3" y="connsiteY3"/>
              </a:cxn>
            </a:cxnLst>
            <a:rect l="l" t="t" r="r" b="b"/>
            <a:pathLst>
              <a:path w="2705589" h="2724150">
                <a:moveTo>
                  <a:pt x="0" y="0"/>
                </a:moveTo>
                <a:lnTo>
                  <a:pt x="2705589" y="0"/>
                </a:lnTo>
                <a:lnTo>
                  <a:pt x="2705589" y="2724150"/>
                </a:lnTo>
                <a:lnTo>
                  <a:pt x="0" y="272415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7823646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7F5333-4B03-1C17-2666-D60CE390497C}"/>
              </a:ext>
            </a:extLst>
          </p:cNvPr>
          <p:cNvSpPr/>
          <p:nvPr userDrawn="1"/>
        </p:nvSpPr>
        <p:spPr>
          <a:xfrm>
            <a:off x="2438400" y="704850"/>
            <a:ext cx="9753600" cy="552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1504950" y="0"/>
            <a:ext cx="4591050" cy="3429000"/>
          </a:xfrm>
          <a:custGeom>
            <a:avLst/>
            <a:gdLst>
              <a:gd name="connsiteX0" fmla="*/ 0 w 4591050"/>
              <a:gd name="connsiteY0" fmla="*/ 0 h 3429000"/>
              <a:gd name="connsiteX1" fmla="*/ 4591050 w 4591050"/>
              <a:gd name="connsiteY1" fmla="*/ 0 h 3429000"/>
              <a:gd name="connsiteX2" fmla="*/ 4591050 w 4591050"/>
              <a:gd name="connsiteY2" fmla="*/ 3429000 h 3429000"/>
              <a:gd name="connsiteX3" fmla="*/ 0 w 45910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591050" h="3429000">
                <a:moveTo>
                  <a:pt x="0" y="0"/>
                </a:moveTo>
                <a:lnTo>
                  <a:pt x="4591050" y="0"/>
                </a:lnTo>
                <a:lnTo>
                  <a:pt x="4591050" y="3429000"/>
                </a:lnTo>
                <a:lnTo>
                  <a:pt x="0" y="3429000"/>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0" y="3600450"/>
            <a:ext cx="4267200" cy="3257550"/>
          </a:xfrm>
          <a:custGeom>
            <a:avLst/>
            <a:gdLst>
              <a:gd name="connsiteX0" fmla="*/ 0 w 4267200"/>
              <a:gd name="connsiteY0" fmla="*/ 0 h 3257550"/>
              <a:gd name="connsiteX1" fmla="*/ 4267200 w 4267200"/>
              <a:gd name="connsiteY1" fmla="*/ 0 h 3257550"/>
              <a:gd name="connsiteX2" fmla="*/ 4267200 w 4267200"/>
              <a:gd name="connsiteY2" fmla="*/ 3257550 h 3257550"/>
              <a:gd name="connsiteX3" fmla="*/ 0 w 4267200"/>
              <a:gd name="connsiteY3" fmla="*/ 3257550 h 3257550"/>
            </a:gdLst>
            <a:ahLst/>
            <a:cxnLst>
              <a:cxn ang="0">
                <a:pos x="connsiteX0" y="connsiteY0"/>
              </a:cxn>
              <a:cxn ang="0">
                <a:pos x="connsiteX1" y="connsiteY1"/>
              </a:cxn>
              <a:cxn ang="0">
                <a:pos x="connsiteX2" y="connsiteY2"/>
              </a:cxn>
              <a:cxn ang="0">
                <a:pos x="connsiteX3" y="connsiteY3"/>
              </a:cxn>
            </a:cxnLst>
            <a:rect l="l" t="t" r="r" b="b"/>
            <a:pathLst>
              <a:path w="4267200" h="3257550">
                <a:moveTo>
                  <a:pt x="0" y="0"/>
                </a:moveTo>
                <a:lnTo>
                  <a:pt x="4267200" y="0"/>
                </a:lnTo>
                <a:lnTo>
                  <a:pt x="4267200" y="3257550"/>
                </a:lnTo>
                <a:lnTo>
                  <a:pt x="0" y="325755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8559976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871527" y="2279784"/>
            <a:ext cx="2099010" cy="1952958"/>
          </a:xfrm>
          <a:custGeom>
            <a:avLst/>
            <a:gdLst>
              <a:gd name="connsiteX0" fmla="*/ 0 w 2099010"/>
              <a:gd name="connsiteY0" fmla="*/ 0 h 1952958"/>
              <a:gd name="connsiteX1" fmla="*/ 2099010 w 2099010"/>
              <a:gd name="connsiteY1" fmla="*/ 0 h 1952958"/>
              <a:gd name="connsiteX2" fmla="*/ 2099010 w 2099010"/>
              <a:gd name="connsiteY2" fmla="*/ 1952958 h 1952958"/>
              <a:gd name="connsiteX3" fmla="*/ 0 w 2099010"/>
              <a:gd name="connsiteY3" fmla="*/ 1952958 h 1952958"/>
            </a:gdLst>
            <a:ahLst/>
            <a:cxnLst>
              <a:cxn ang="0">
                <a:pos x="connsiteX0" y="connsiteY0"/>
              </a:cxn>
              <a:cxn ang="0">
                <a:pos x="connsiteX1" y="connsiteY1"/>
              </a:cxn>
              <a:cxn ang="0">
                <a:pos x="connsiteX2" y="connsiteY2"/>
              </a:cxn>
              <a:cxn ang="0">
                <a:pos x="connsiteX3" y="connsiteY3"/>
              </a:cxn>
            </a:cxnLst>
            <a:rect l="l" t="t" r="r" b="b"/>
            <a:pathLst>
              <a:path w="2099010" h="1952958">
                <a:moveTo>
                  <a:pt x="0" y="0"/>
                </a:moveTo>
                <a:lnTo>
                  <a:pt x="2099010" y="0"/>
                </a:lnTo>
                <a:lnTo>
                  <a:pt x="2099010" y="1952958"/>
                </a:lnTo>
                <a:lnTo>
                  <a:pt x="0" y="1952958"/>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4821792" y="2070715"/>
            <a:ext cx="2548416" cy="2371096"/>
          </a:xfrm>
          <a:custGeom>
            <a:avLst/>
            <a:gdLst>
              <a:gd name="connsiteX0" fmla="*/ 0 w 2548416"/>
              <a:gd name="connsiteY0" fmla="*/ 0 h 2371096"/>
              <a:gd name="connsiteX1" fmla="*/ 2548416 w 2548416"/>
              <a:gd name="connsiteY1" fmla="*/ 0 h 2371096"/>
              <a:gd name="connsiteX2" fmla="*/ 2548416 w 2548416"/>
              <a:gd name="connsiteY2" fmla="*/ 2371096 h 2371096"/>
              <a:gd name="connsiteX3" fmla="*/ 0 w 2548416"/>
              <a:gd name="connsiteY3" fmla="*/ 2371096 h 2371096"/>
            </a:gdLst>
            <a:ahLst/>
            <a:cxnLst>
              <a:cxn ang="0">
                <a:pos x="connsiteX0" y="connsiteY0"/>
              </a:cxn>
              <a:cxn ang="0">
                <a:pos x="connsiteX1" y="connsiteY1"/>
              </a:cxn>
              <a:cxn ang="0">
                <a:pos x="connsiteX2" y="connsiteY2"/>
              </a:cxn>
              <a:cxn ang="0">
                <a:pos x="connsiteX3" y="connsiteY3"/>
              </a:cxn>
            </a:cxnLst>
            <a:rect l="l" t="t" r="r" b="b"/>
            <a:pathLst>
              <a:path w="2548416" h="2371096">
                <a:moveTo>
                  <a:pt x="0" y="0"/>
                </a:moveTo>
                <a:lnTo>
                  <a:pt x="2548416" y="0"/>
                </a:lnTo>
                <a:lnTo>
                  <a:pt x="2548416" y="2371096"/>
                </a:lnTo>
                <a:lnTo>
                  <a:pt x="0" y="2371096"/>
                </a:lnTo>
                <a:close/>
              </a:path>
            </a:pathLst>
          </a:custGeom>
          <a:pattFill prst="pct5">
            <a:fgClr>
              <a:schemeClr val="accent1"/>
            </a:fgClr>
            <a:bgClr>
              <a:schemeClr val="bg1"/>
            </a:bgClr>
          </a:pattFill>
        </p:spPr>
        <p:txBody>
          <a:bodyPr wrap="square">
            <a:noAutofit/>
          </a:bodyPr>
          <a:lstStyle/>
          <a:p>
            <a:pPr lvl="0"/>
            <a:endParaRPr lang="en-ID" noProof="0"/>
          </a:p>
        </p:txBody>
      </p:sp>
      <p:sp>
        <p:nvSpPr>
          <p:cNvPr id="13" name="Picture Placeholder 12"/>
          <p:cNvSpPr>
            <a:spLocks noGrp="1"/>
          </p:cNvSpPr>
          <p:nvPr>
            <p:ph type="pic" sz="quarter" idx="12"/>
          </p:nvPr>
        </p:nvSpPr>
        <p:spPr>
          <a:xfrm>
            <a:off x="8221463" y="2279784"/>
            <a:ext cx="2099010" cy="1952958"/>
          </a:xfrm>
          <a:custGeom>
            <a:avLst/>
            <a:gdLst>
              <a:gd name="connsiteX0" fmla="*/ 0 w 2099010"/>
              <a:gd name="connsiteY0" fmla="*/ 0 h 1952958"/>
              <a:gd name="connsiteX1" fmla="*/ 2099010 w 2099010"/>
              <a:gd name="connsiteY1" fmla="*/ 0 h 1952958"/>
              <a:gd name="connsiteX2" fmla="*/ 2099010 w 2099010"/>
              <a:gd name="connsiteY2" fmla="*/ 1952958 h 1952958"/>
              <a:gd name="connsiteX3" fmla="*/ 0 w 2099010"/>
              <a:gd name="connsiteY3" fmla="*/ 1952958 h 1952958"/>
            </a:gdLst>
            <a:ahLst/>
            <a:cxnLst>
              <a:cxn ang="0">
                <a:pos x="connsiteX0" y="connsiteY0"/>
              </a:cxn>
              <a:cxn ang="0">
                <a:pos x="connsiteX1" y="connsiteY1"/>
              </a:cxn>
              <a:cxn ang="0">
                <a:pos x="connsiteX2" y="connsiteY2"/>
              </a:cxn>
              <a:cxn ang="0">
                <a:pos x="connsiteX3" y="connsiteY3"/>
              </a:cxn>
            </a:cxnLst>
            <a:rect l="l" t="t" r="r" b="b"/>
            <a:pathLst>
              <a:path w="2099010" h="1952958">
                <a:moveTo>
                  <a:pt x="0" y="0"/>
                </a:moveTo>
                <a:lnTo>
                  <a:pt x="2099010" y="0"/>
                </a:lnTo>
                <a:lnTo>
                  <a:pt x="2099010" y="1952958"/>
                </a:lnTo>
                <a:lnTo>
                  <a:pt x="0" y="1952958"/>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40891918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04950" y="685801"/>
            <a:ext cx="4591050" cy="6172200"/>
          </a:xfrm>
          <a:custGeom>
            <a:avLst/>
            <a:gdLst>
              <a:gd name="connsiteX0" fmla="*/ 0 w 4591050"/>
              <a:gd name="connsiteY0" fmla="*/ 0 h 6172200"/>
              <a:gd name="connsiteX1" fmla="*/ 4591050 w 4591050"/>
              <a:gd name="connsiteY1" fmla="*/ 0 h 6172200"/>
              <a:gd name="connsiteX2" fmla="*/ 4591050 w 4591050"/>
              <a:gd name="connsiteY2" fmla="*/ 6172200 h 6172200"/>
              <a:gd name="connsiteX3" fmla="*/ 0 w 4591050"/>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4591050" h="6172200">
                <a:moveTo>
                  <a:pt x="0" y="0"/>
                </a:moveTo>
                <a:lnTo>
                  <a:pt x="4591050" y="0"/>
                </a:lnTo>
                <a:lnTo>
                  <a:pt x="4591050" y="6172200"/>
                </a:lnTo>
                <a:lnTo>
                  <a:pt x="0" y="61722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640843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1114539-3B43-2F34-4C35-E5C601A920A5}"/>
              </a:ext>
            </a:extLst>
          </p:cNvPr>
          <p:cNvSpPr/>
          <p:nvPr userDrawn="1"/>
        </p:nvSpPr>
        <p:spPr>
          <a:xfrm>
            <a:off x="6203950" y="0"/>
            <a:ext cx="1679575" cy="3001963"/>
          </a:xfrm>
          <a:custGeom>
            <a:avLst/>
            <a:gdLst>
              <a:gd name="connsiteX0" fmla="*/ 975459 w 1680309"/>
              <a:gd name="connsiteY0" fmla="*/ 0 h 3001417"/>
              <a:gd name="connsiteX1" fmla="*/ 1680309 w 1680309"/>
              <a:gd name="connsiteY1" fmla="*/ 0 h 3001417"/>
              <a:gd name="connsiteX2" fmla="*/ 704851 w 1680309"/>
              <a:gd name="connsiteY2" fmla="*/ 3001417 h 3001417"/>
              <a:gd name="connsiteX3" fmla="*/ 0 w 1680309"/>
              <a:gd name="connsiteY3" fmla="*/ 3001417 h 3001417"/>
            </a:gdLst>
            <a:ahLst/>
            <a:cxnLst>
              <a:cxn ang="0">
                <a:pos x="connsiteX0" y="connsiteY0"/>
              </a:cxn>
              <a:cxn ang="0">
                <a:pos x="connsiteX1" y="connsiteY1"/>
              </a:cxn>
              <a:cxn ang="0">
                <a:pos x="connsiteX2" y="connsiteY2"/>
              </a:cxn>
              <a:cxn ang="0">
                <a:pos x="connsiteX3" y="connsiteY3"/>
              </a:cxn>
            </a:cxnLst>
            <a:rect l="l" t="t" r="r" b="b"/>
            <a:pathLst>
              <a:path w="1680309" h="3001417">
                <a:moveTo>
                  <a:pt x="975459" y="0"/>
                </a:moveTo>
                <a:lnTo>
                  <a:pt x="1680309" y="0"/>
                </a:lnTo>
                <a:lnTo>
                  <a:pt x="704851" y="3001417"/>
                </a:lnTo>
                <a:lnTo>
                  <a:pt x="0" y="30014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6096000" y="0"/>
            <a:ext cx="6096000" cy="6858001"/>
          </a:xfrm>
          <a:custGeom>
            <a:avLst/>
            <a:gdLst>
              <a:gd name="connsiteX0" fmla="*/ 1774636 w 6096000"/>
              <a:gd name="connsiteY0" fmla="*/ 0 h 6858001"/>
              <a:gd name="connsiteX1" fmla="*/ 3695700 w 6096000"/>
              <a:gd name="connsiteY1" fmla="*/ 0 h 6858001"/>
              <a:gd name="connsiteX2" fmla="*/ 5124450 w 6096000"/>
              <a:gd name="connsiteY2" fmla="*/ 0 h 6858001"/>
              <a:gd name="connsiteX3" fmla="*/ 6096000 w 6096000"/>
              <a:gd name="connsiteY3" fmla="*/ 0 h 6858001"/>
              <a:gd name="connsiteX4" fmla="*/ 6096000 w 6096000"/>
              <a:gd name="connsiteY4" fmla="*/ 6858000 h 6858001"/>
              <a:gd name="connsiteX5" fmla="*/ 5124450 w 6096000"/>
              <a:gd name="connsiteY5" fmla="*/ 6858000 h 6858001"/>
              <a:gd name="connsiteX6" fmla="*/ 5124450 w 6096000"/>
              <a:gd name="connsiteY6" fmla="*/ 6858001 h 6858001"/>
              <a:gd name="connsiteX7" fmla="*/ 0 w 6096000"/>
              <a:gd name="connsiteY7" fmla="*/ 6858001 h 6858001"/>
              <a:gd name="connsiteX8" fmla="*/ 0 w 6096000"/>
              <a:gd name="connsiteY8" fmla="*/ 54604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858001">
                <a:moveTo>
                  <a:pt x="1774636" y="0"/>
                </a:moveTo>
                <a:lnTo>
                  <a:pt x="3695700" y="0"/>
                </a:lnTo>
                <a:lnTo>
                  <a:pt x="5124450" y="0"/>
                </a:lnTo>
                <a:lnTo>
                  <a:pt x="6096000" y="0"/>
                </a:lnTo>
                <a:lnTo>
                  <a:pt x="6096000" y="6858000"/>
                </a:lnTo>
                <a:lnTo>
                  <a:pt x="5124450" y="6858000"/>
                </a:lnTo>
                <a:lnTo>
                  <a:pt x="5124450" y="6858001"/>
                </a:lnTo>
                <a:lnTo>
                  <a:pt x="0" y="6858001"/>
                </a:lnTo>
                <a:lnTo>
                  <a:pt x="0" y="5460431"/>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679170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10FEB29-1FC6-7EFD-44C2-2BF5199843CA}"/>
              </a:ext>
            </a:extLst>
          </p:cNvPr>
          <p:cNvSpPr/>
          <p:nvPr userDrawn="1"/>
        </p:nvSpPr>
        <p:spPr>
          <a:xfrm>
            <a:off x="3148013" y="3208338"/>
            <a:ext cx="2947987" cy="3649662"/>
          </a:xfrm>
          <a:custGeom>
            <a:avLst/>
            <a:gdLst>
              <a:gd name="connsiteX0" fmla="*/ 1186255 w 2947256"/>
              <a:gd name="connsiteY0" fmla="*/ 0 h 3650023"/>
              <a:gd name="connsiteX1" fmla="*/ 2947256 w 2947256"/>
              <a:gd name="connsiteY1" fmla="*/ 0 h 3650023"/>
              <a:gd name="connsiteX2" fmla="*/ 1761001 w 2947256"/>
              <a:gd name="connsiteY2" fmla="*/ 3650023 h 3650023"/>
              <a:gd name="connsiteX3" fmla="*/ 0 w 2947256"/>
              <a:gd name="connsiteY3" fmla="*/ 3650023 h 3650023"/>
            </a:gdLst>
            <a:ahLst/>
            <a:cxnLst>
              <a:cxn ang="0">
                <a:pos x="connsiteX0" y="connsiteY0"/>
              </a:cxn>
              <a:cxn ang="0">
                <a:pos x="connsiteX1" y="connsiteY1"/>
              </a:cxn>
              <a:cxn ang="0">
                <a:pos x="connsiteX2" y="connsiteY2"/>
              </a:cxn>
              <a:cxn ang="0">
                <a:pos x="connsiteX3" y="connsiteY3"/>
              </a:cxn>
            </a:cxnLst>
            <a:rect l="l" t="t" r="r" b="b"/>
            <a:pathLst>
              <a:path w="2947256" h="3650023">
                <a:moveTo>
                  <a:pt x="1186255" y="0"/>
                </a:moveTo>
                <a:lnTo>
                  <a:pt x="2947256" y="0"/>
                </a:lnTo>
                <a:lnTo>
                  <a:pt x="1761001" y="3650023"/>
                </a:lnTo>
                <a:lnTo>
                  <a:pt x="0" y="3650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1" y="688325"/>
            <a:ext cx="6096000" cy="5481349"/>
          </a:xfrm>
          <a:custGeom>
            <a:avLst/>
            <a:gdLst>
              <a:gd name="connsiteX0" fmla="*/ 0 w 6096000"/>
              <a:gd name="connsiteY0" fmla="*/ 0 h 5481349"/>
              <a:gd name="connsiteX1" fmla="*/ 914399 w 6096000"/>
              <a:gd name="connsiteY1" fmla="*/ 0 h 5481349"/>
              <a:gd name="connsiteX2" fmla="*/ 1416857 w 6096000"/>
              <a:gd name="connsiteY2" fmla="*/ 0 h 5481349"/>
              <a:gd name="connsiteX3" fmla="*/ 2057400 w 6096000"/>
              <a:gd name="connsiteY3" fmla="*/ 0 h 5481349"/>
              <a:gd name="connsiteX4" fmla="*/ 3304876 w 6096000"/>
              <a:gd name="connsiteY4" fmla="*/ 0 h 5481349"/>
              <a:gd name="connsiteX5" fmla="*/ 6096000 w 6096000"/>
              <a:gd name="connsiteY5" fmla="*/ 0 h 5481349"/>
              <a:gd name="connsiteX6" fmla="*/ 4314566 w 6096000"/>
              <a:gd name="connsiteY6" fmla="*/ 5481349 h 5481349"/>
              <a:gd name="connsiteX7" fmla="*/ 3304876 w 6096000"/>
              <a:gd name="connsiteY7" fmla="*/ 5481349 h 5481349"/>
              <a:gd name="connsiteX8" fmla="*/ 2057400 w 6096000"/>
              <a:gd name="connsiteY8" fmla="*/ 5481349 h 5481349"/>
              <a:gd name="connsiteX9" fmla="*/ 1416857 w 6096000"/>
              <a:gd name="connsiteY9" fmla="*/ 5481349 h 5481349"/>
              <a:gd name="connsiteX10" fmla="*/ 914399 w 6096000"/>
              <a:gd name="connsiteY10" fmla="*/ 5481349 h 5481349"/>
              <a:gd name="connsiteX11" fmla="*/ 0 w 6096000"/>
              <a:gd name="connsiteY11" fmla="*/ 5481349 h 548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5481349">
                <a:moveTo>
                  <a:pt x="0" y="0"/>
                </a:moveTo>
                <a:lnTo>
                  <a:pt x="914399" y="0"/>
                </a:lnTo>
                <a:lnTo>
                  <a:pt x="1416857" y="0"/>
                </a:lnTo>
                <a:lnTo>
                  <a:pt x="2057400" y="0"/>
                </a:lnTo>
                <a:lnTo>
                  <a:pt x="3304876" y="0"/>
                </a:lnTo>
                <a:lnTo>
                  <a:pt x="6096000" y="0"/>
                </a:lnTo>
                <a:lnTo>
                  <a:pt x="4314566" y="5481349"/>
                </a:lnTo>
                <a:lnTo>
                  <a:pt x="3304876" y="5481349"/>
                </a:lnTo>
                <a:lnTo>
                  <a:pt x="2057400" y="5481349"/>
                </a:lnTo>
                <a:lnTo>
                  <a:pt x="1416857" y="5481349"/>
                </a:lnTo>
                <a:lnTo>
                  <a:pt x="914399" y="5481349"/>
                </a:lnTo>
                <a:lnTo>
                  <a:pt x="0" y="5481349"/>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40376209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305132" y="0"/>
            <a:ext cx="7278179" cy="6858000"/>
          </a:xfrm>
          <a:custGeom>
            <a:avLst/>
            <a:gdLst>
              <a:gd name="connsiteX0" fmla="*/ 0 w 7278179"/>
              <a:gd name="connsiteY0" fmla="*/ 0 h 6858000"/>
              <a:gd name="connsiteX1" fmla="*/ 7278179 w 7278179"/>
              <a:gd name="connsiteY1" fmla="*/ 0 h 6858000"/>
              <a:gd name="connsiteX2" fmla="*/ 7278179 w 7278179"/>
              <a:gd name="connsiteY2" fmla="*/ 6858000 h 6858000"/>
              <a:gd name="connsiteX3" fmla="*/ 0 w 727817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78179" h="6858000">
                <a:moveTo>
                  <a:pt x="0" y="0"/>
                </a:moveTo>
                <a:lnTo>
                  <a:pt x="7278179" y="0"/>
                </a:lnTo>
                <a:lnTo>
                  <a:pt x="7278179" y="6858000"/>
                </a:lnTo>
                <a:lnTo>
                  <a:pt x="0" y="68580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2898765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 y="685800"/>
            <a:ext cx="5486400" cy="5486400"/>
          </a:xfrm>
          <a:custGeom>
            <a:avLst/>
            <a:gdLst>
              <a:gd name="connsiteX0" fmla="*/ 0 w 5486400"/>
              <a:gd name="connsiteY0" fmla="*/ 0 h 5486400"/>
              <a:gd name="connsiteX1" fmla="*/ 5486400 w 5486400"/>
              <a:gd name="connsiteY1" fmla="*/ 0 h 5486400"/>
              <a:gd name="connsiteX2" fmla="*/ 5486400 w 5486400"/>
              <a:gd name="connsiteY2" fmla="*/ 5486400 h 5486400"/>
              <a:gd name="connsiteX3" fmla="*/ 0 w 5486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5486400" h="5486400">
                <a:moveTo>
                  <a:pt x="0" y="0"/>
                </a:moveTo>
                <a:lnTo>
                  <a:pt x="5486400" y="0"/>
                </a:lnTo>
                <a:lnTo>
                  <a:pt x="5486400" y="5486400"/>
                </a:lnTo>
                <a:lnTo>
                  <a:pt x="0" y="54864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6691351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1EAEB-2539-2132-5105-2DB4A4E42E80}"/>
              </a:ext>
            </a:extLst>
          </p:cNvPr>
          <p:cNvSpPr/>
          <p:nvPr userDrawn="1"/>
        </p:nvSpPr>
        <p:spPr>
          <a:xfrm>
            <a:off x="7924800" y="0"/>
            <a:ext cx="426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8885382" y="676275"/>
            <a:ext cx="2697018" cy="5505450"/>
          </a:xfrm>
          <a:custGeom>
            <a:avLst/>
            <a:gdLst>
              <a:gd name="connsiteX0" fmla="*/ 0 w 2697018"/>
              <a:gd name="connsiteY0" fmla="*/ 0 h 5505450"/>
              <a:gd name="connsiteX1" fmla="*/ 2697018 w 2697018"/>
              <a:gd name="connsiteY1" fmla="*/ 0 h 5505450"/>
              <a:gd name="connsiteX2" fmla="*/ 2697018 w 2697018"/>
              <a:gd name="connsiteY2" fmla="*/ 5505450 h 5505450"/>
              <a:gd name="connsiteX3" fmla="*/ 0 w 2697018"/>
              <a:gd name="connsiteY3" fmla="*/ 5505450 h 5505450"/>
            </a:gdLst>
            <a:ahLst/>
            <a:cxnLst>
              <a:cxn ang="0">
                <a:pos x="connsiteX0" y="connsiteY0"/>
              </a:cxn>
              <a:cxn ang="0">
                <a:pos x="connsiteX1" y="connsiteY1"/>
              </a:cxn>
              <a:cxn ang="0">
                <a:pos x="connsiteX2" y="connsiteY2"/>
              </a:cxn>
              <a:cxn ang="0">
                <a:pos x="connsiteX3" y="connsiteY3"/>
              </a:cxn>
            </a:cxnLst>
            <a:rect l="l" t="t" r="r" b="b"/>
            <a:pathLst>
              <a:path w="2697018" h="5505450">
                <a:moveTo>
                  <a:pt x="0" y="0"/>
                </a:moveTo>
                <a:lnTo>
                  <a:pt x="2697018" y="0"/>
                </a:lnTo>
                <a:lnTo>
                  <a:pt x="2697018" y="5505450"/>
                </a:lnTo>
                <a:lnTo>
                  <a:pt x="0" y="5505450"/>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6096000" y="2457449"/>
            <a:ext cx="2697018" cy="3724275"/>
          </a:xfrm>
          <a:custGeom>
            <a:avLst/>
            <a:gdLst>
              <a:gd name="connsiteX0" fmla="*/ 0 w 2697018"/>
              <a:gd name="connsiteY0" fmla="*/ 0 h 3724275"/>
              <a:gd name="connsiteX1" fmla="*/ 2697018 w 2697018"/>
              <a:gd name="connsiteY1" fmla="*/ 0 h 3724275"/>
              <a:gd name="connsiteX2" fmla="*/ 2697018 w 2697018"/>
              <a:gd name="connsiteY2" fmla="*/ 3724275 h 3724275"/>
              <a:gd name="connsiteX3" fmla="*/ 0 w 2697018"/>
              <a:gd name="connsiteY3" fmla="*/ 3724275 h 3724275"/>
            </a:gdLst>
            <a:ahLst/>
            <a:cxnLst>
              <a:cxn ang="0">
                <a:pos x="connsiteX0" y="connsiteY0"/>
              </a:cxn>
              <a:cxn ang="0">
                <a:pos x="connsiteX1" y="connsiteY1"/>
              </a:cxn>
              <a:cxn ang="0">
                <a:pos x="connsiteX2" y="connsiteY2"/>
              </a:cxn>
              <a:cxn ang="0">
                <a:pos x="connsiteX3" y="connsiteY3"/>
              </a:cxn>
            </a:cxnLst>
            <a:rect l="l" t="t" r="r" b="b"/>
            <a:pathLst>
              <a:path w="2697018" h="3724275">
                <a:moveTo>
                  <a:pt x="0" y="0"/>
                </a:moveTo>
                <a:lnTo>
                  <a:pt x="2697018" y="0"/>
                </a:lnTo>
                <a:lnTo>
                  <a:pt x="2697018" y="3724275"/>
                </a:lnTo>
                <a:lnTo>
                  <a:pt x="0" y="3724275"/>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899425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4C1BFBF-4A46-89FD-5597-0C16E87AD4A6}"/>
              </a:ext>
            </a:extLst>
          </p:cNvPr>
          <p:cNvSpPr/>
          <p:nvPr userDrawn="1"/>
        </p:nvSpPr>
        <p:spPr>
          <a:xfrm>
            <a:off x="3381375" y="0"/>
            <a:ext cx="3876675" cy="4800600"/>
          </a:xfrm>
          <a:custGeom>
            <a:avLst/>
            <a:gdLst>
              <a:gd name="connsiteX0" fmla="*/ 1186255 w 2947256"/>
              <a:gd name="connsiteY0" fmla="*/ 0 h 3650023"/>
              <a:gd name="connsiteX1" fmla="*/ 2947256 w 2947256"/>
              <a:gd name="connsiteY1" fmla="*/ 0 h 3650023"/>
              <a:gd name="connsiteX2" fmla="*/ 1761001 w 2947256"/>
              <a:gd name="connsiteY2" fmla="*/ 3650023 h 3650023"/>
              <a:gd name="connsiteX3" fmla="*/ 0 w 2947256"/>
              <a:gd name="connsiteY3" fmla="*/ 3650023 h 3650023"/>
            </a:gdLst>
            <a:ahLst/>
            <a:cxnLst>
              <a:cxn ang="0">
                <a:pos x="connsiteX0" y="connsiteY0"/>
              </a:cxn>
              <a:cxn ang="0">
                <a:pos x="connsiteX1" y="connsiteY1"/>
              </a:cxn>
              <a:cxn ang="0">
                <a:pos x="connsiteX2" y="connsiteY2"/>
              </a:cxn>
              <a:cxn ang="0">
                <a:pos x="connsiteX3" y="connsiteY3"/>
              </a:cxn>
            </a:cxnLst>
            <a:rect l="l" t="t" r="r" b="b"/>
            <a:pathLst>
              <a:path w="2947256" h="3650023">
                <a:moveTo>
                  <a:pt x="1186255" y="0"/>
                </a:moveTo>
                <a:lnTo>
                  <a:pt x="2947256" y="0"/>
                </a:lnTo>
                <a:lnTo>
                  <a:pt x="1761001" y="3650023"/>
                </a:lnTo>
                <a:lnTo>
                  <a:pt x="0" y="3650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9" name="Picture Placeholder 8"/>
          <p:cNvSpPr>
            <a:spLocks noGrp="1"/>
          </p:cNvSpPr>
          <p:nvPr>
            <p:ph type="pic" sz="quarter" idx="10"/>
          </p:nvPr>
        </p:nvSpPr>
        <p:spPr>
          <a:xfrm>
            <a:off x="1" y="688325"/>
            <a:ext cx="6096000" cy="6169131"/>
          </a:xfrm>
          <a:custGeom>
            <a:avLst/>
            <a:gdLst>
              <a:gd name="connsiteX0" fmla="*/ 2004964 w 6096000"/>
              <a:gd name="connsiteY0" fmla="*/ 0 h 6169131"/>
              <a:gd name="connsiteX1" fmla="*/ 2954655 w 6096000"/>
              <a:gd name="connsiteY1" fmla="*/ 0 h 6169131"/>
              <a:gd name="connsiteX2" fmla="*/ 6096000 w 6096000"/>
              <a:gd name="connsiteY2" fmla="*/ 0 h 6169131"/>
              <a:gd name="connsiteX3" fmla="*/ 4091037 w 6096000"/>
              <a:gd name="connsiteY3" fmla="*/ 6169131 h 6169131"/>
              <a:gd name="connsiteX4" fmla="*/ 2954655 w 6096000"/>
              <a:gd name="connsiteY4" fmla="*/ 6169131 h 6169131"/>
              <a:gd name="connsiteX5" fmla="*/ 1550649 w 6096000"/>
              <a:gd name="connsiteY5" fmla="*/ 6169131 h 6169131"/>
              <a:gd name="connsiteX6" fmla="*/ 829733 w 6096000"/>
              <a:gd name="connsiteY6" fmla="*/ 6169131 h 6169131"/>
              <a:gd name="connsiteX7" fmla="*/ 264228 w 6096000"/>
              <a:gd name="connsiteY7" fmla="*/ 6169131 h 6169131"/>
              <a:gd name="connsiteX8" fmla="*/ 0 w 6096000"/>
              <a:gd name="connsiteY8" fmla="*/ 6169131 h 616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9131">
                <a:moveTo>
                  <a:pt x="2004964" y="0"/>
                </a:moveTo>
                <a:lnTo>
                  <a:pt x="2954655" y="0"/>
                </a:lnTo>
                <a:lnTo>
                  <a:pt x="6096000" y="0"/>
                </a:lnTo>
                <a:lnTo>
                  <a:pt x="4091037" y="6169131"/>
                </a:lnTo>
                <a:lnTo>
                  <a:pt x="2954655" y="6169131"/>
                </a:lnTo>
                <a:lnTo>
                  <a:pt x="1550649" y="6169131"/>
                </a:lnTo>
                <a:lnTo>
                  <a:pt x="829733" y="6169131"/>
                </a:lnTo>
                <a:lnTo>
                  <a:pt x="264228" y="6169131"/>
                </a:lnTo>
                <a:lnTo>
                  <a:pt x="0" y="6169131"/>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16477896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AEE146-483D-624D-E618-715885683FF2}"/>
              </a:ext>
            </a:extLst>
          </p:cNvPr>
          <p:cNvSpPr/>
          <p:nvPr userDrawn="1"/>
        </p:nvSpPr>
        <p:spPr>
          <a:xfrm>
            <a:off x="6997700" y="0"/>
            <a:ext cx="3683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7" name="Picture Placeholder 6"/>
          <p:cNvSpPr>
            <a:spLocks noGrp="1"/>
          </p:cNvSpPr>
          <p:nvPr>
            <p:ph type="pic" sz="quarter" idx="10"/>
          </p:nvPr>
        </p:nvSpPr>
        <p:spPr>
          <a:xfrm>
            <a:off x="6096000" y="1581150"/>
            <a:ext cx="2678107" cy="4591050"/>
          </a:xfrm>
          <a:custGeom>
            <a:avLst/>
            <a:gdLst>
              <a:gd name="connsiteX0" fmla="*/ 0 w 2678107"/>
              <a:gd name="connsiteY0" fmla="*/ 0 h 4591050"/>
              <a:gd name="connsiteX1" fmla="*/ 2678107 w 2678107"/>
              <a:gd name="connsiteY1" fmla="*/ 0 h 4591050"/>
              <a:gd name="connsiteX2" fmla="*/ 2678107 w 2678107"/>
              <a:gd name="connsiteY2" fmla="*/ 4591050 h 4591050"/>
              <a:gd name="connsiteX3" fmla="*/ 0 w 2678107"/>
              <a:gd name="connsiteY3" fmla="*/ 4591050 h 4591050"/>
            </a:gdLst>
            <a:ahLst/>
            <a:cxnLst>
              <a:cxn ang="0">
                <a:pos x="connsiteX0" y="connsiteY0"/>
              </a:cxn>
              <a:cxn ang="0">
                <a:pos x="connsiteX1" y="connsiteY1"/>
              </a:cxn>
              <a:cxn ang="0">
                <a:pos x="connsiteX2" y="connsiteY2"/>
              </a:cxn>
              <a:cxn ang="0">
                <a:pos x="connsiteX3" y="connsiteY3"/>
              </a:cxn>
            </a:cxnLst>
            <a:rect l="l" t="t" r="r" b="b"/>
            <a:pathLst>
              <a:path w="2678107" h="4591050">
                <a:moveTo>
                  <a:pt x="0" y="0"/>
                </a:moveTo>
                <a:lnTo>
                  <a:pt x="2678107" y="0"/>
                </a:lnTo>
                <a:lnTo>
                  <a:pt x="2678107" y="4591050"/>
                </a:lnTo>
                <a:lnTo>
                  <a:pt x="0" y="4591050"/>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8904293" y="685800"/>
            <a:ext cx="2678107" cy="4591050"/>
          </a:xfrm>
          <a:custGeom>
            <a:avLst/>
            <a:gdLst>
              <a:gd name="connsiteX0" fmla="*/ 0 w 2678107"/>
              <a:gd name="connsiteY0" fmla="*/ 0 h 4591050"/>
              <a:gd name="connsiteX1" fmla="*/ 2678107 w 2678107"/>
              <a:gd name="connsiteY1" fmla="*/ 0 h 4591050"/>
              <a:gd name="connsiteX2" fmla="*/ 2678107 w 2678107"/>
              <a:gd name="connsiteY2" fmla="*/ 4591050 h 4591050"/>
              <a:gd name="connsiteX3" fmla="*/ 0 w 2678107"/>
              <a:gd name="connsiteY3" fmla="*/ 4591050 h 4591050"/>
            </a:gdLst>
            <a:ahLst/>
            <a:cxnLst>
              <a:cxn ang="0">
                <a:pos x="connsiteX0" y="connsiteY0"/>
              </a:cxn>
              <a:cxn ang="0">
                <a:pos x="connsiteX1" y="connsiteY1"/>
              </a:cxn>
              <a:cxn ang="0">
                <a:pos x="connsiteX2" y="connsiteY2"/>
              </a:cxn>
              <a:cxn ang="0">
                <a:pos x="connsiteX3" y="connsiteY3"/>
              </a:cxn>
            </a:cxnLst>
            <a:rect l="l" t="t" r="r" b="b"/>
            <a:pathLst>
              <a:path w="2678107" h="4591050">
                <a:moveTo>
                  <a:pt x="0" y="0"/>
                </a:moveTo>
                <a:lnTo>
                  <a:pt x="2678107" y="0"/>
                </a:lnTo>
                <a:lnTo>
                  <a:pt x="2678107" y="4591050"/>
                </a:lnTo>
                <a:lnTo>
                  <a:pt x="0" y="459105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9038556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90550" y="647700"/>
            <a:ext cx="4255693" cy="1839215"/>
          </a:xfrm>
          <a:custGeom>
            <a:avLst/>
            <a:gdLst>
              <a:gd name="connsiteX0" fmla="*/ 0 w 4255693"/>
              <a:gd name="connsiteY0" fmla="*/ 0 h 1839215"/>
              <a:gd name="connsiteX1" fmla="*/ 2164158 w 4255693"/>
              <a:gd name="connsiteY1" fmla="*/ 0 h 1839215"/>
              <a:gd name="connsiteX2" fmla="*/ 2933700 w 4255693"/>
              <a:gd name="connsiteY2" fmla="*/ 0 h 1839215"/>
              <a:gd name="connsiteX3" fmla="*/ 4255693 w 4255693"/>
              <a:gd name="connsiteY3" fmla="*/ 0 h 1839215"/>
              <a:gd name="connsiteX4" fmla="*/ 4255693 w 4255693"/>
              <a:gd name="connsiteY4" fmla="*/ 1839215 h 1839215"/>
              <a:gd name="connsiteX5" fmla="*/ 2933700 w 4255693"/>
              <a:gd name="connsiteY5" fmla="*/ 1839215 h 1839215"/>
              <a:gd name="connsiteX6" fmla="*/ 2164158 w 4255693"/>
              <a:gd name="connsiteY6" fmla="*/ 1839215 h 1839215"/>
              <a:gd name="connsiteX7" fmla="*/ 0 w 4255693"/>
              <a:gd name="connsiteY7" fmla="*/ 1839215 h 18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5693" h="1839215">
                <a:moveTo>
                  <a:pt x="0" y="0"/>
                </a:moveTo>
                <a:lnTo>
                  <a:pt x="2164158" y="0"/>
                </a:lnTo>
                <a:lnTo>
                  <a:pt x="2933700" y="0"/>
                </a:lnTo>
                <a:lnTo>
                  <a:pt x="4255693" y="0"/>
                </a:lnTo>
                <a:lnTo>
                  <a:pt x="4255693" y="1839215"/>
                </a:lnTo>
                <a:lnTo>
                  <a:pt x="2933700" y="1839215"/>
                </a:lnTo>
                <a:lnTo>
                  <a:pt x="2164158"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14" name="Picture Placeholder 13"/>
          <p:cNvSpPr>
            <a:spLocks noGrp="1"/>
          </p:cNvSpPr>
          <p:nvPr>
            <p:ph type="pic" sz="quarter" idx="11"/>
          </p:nvPr>
        </p:nvSpPr>
        <p:spPr>
          <a:xfrm>
            <a:off x="4918865" y="647700"/>
            <a:ext cx="2091535" cy="1839215"/>
          </a:xfrm>
          <a:custGeom>
            <a:avLst/>
            <a:gdLst>
              <a:gd name="connsiteX0" fmla="*/ 0 w 2091535"/>
              <a:gd name="connsiteY0" fmla="*/ 0 h 1839215"/>
              <a:gd name="connsiteX1" fmla="*/ 2091535 w 2091535"/>
              <a:gd name="connsiteY1" fmla="*/ 0 h 1839215"/>
              <a:gd name="connsiteX2" fmla="*/ 2091535 w 2091535"/>
              <a:gd name="connsiteY2" fmla="*/ 1839215 h 1839215"/>
              <a:gd name="connsiteX3" fmla="*/ 0 w 2091535"/>
              <a:gd name="connsiteY3" fmla="*/ 1839215 h 1839215"/>
            </a:gdLst>
            <a:ahLst/>
            <a:cxnLst>
              <a:cxn ang="0">
                <a:pos x="connsiteX0" y="connsiteY0"/>
              </a:cxn>
              <a:cxn ang="0">
                <a:pos x="connsiteX1" y="connsiteY1"/>
              </a:cxn>
              <a:cxn ang="0">
                <a:pos x="connsiteX2" y="connsiteY2"/>
              </a:cxn>
              <a:cxn ang="0">
                <a:pos x="connsiteX3" y="connsiteY3"/>
              </a:cxn>
            </a:cxnLst>
            <a:rect l="l" t="t" r="r" b="b"/>
            <a:pathLst>
              <a:path w="2091535" h="1839215">
                <a:moveTo>
                  <a:pt x="0" y="0"/>
                </a:moveTo>
                <a:lnTo>
                  <a:pt x="2091535" y="0"/>
                </a:lnTo>
                <a:lnTo>
                  <a:pt x="2091535"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17" name="Picture Placeholder 16"/>
          <p:cNvSpPr>
            <a:spLocks noGrp="1"/>
          </p:cNvSpPr>
          <p:nvPr>
            <p:ph type="pic" sz="quarter" idx="12"/>
          </p:nvPr>
        </p:nvSpPr>
        <p:spPr>
          <a:xfrm>
            <a:off x="590550" y="2551810"/>
            <a:ext cx="2091535" cy="1839215"/>
          </a:xfrm>
          <a:custGeom>
            <a:avLst/>
            <a:gdLst>
              <a:gd name="connsiteX0" fmla="*/ 0 w 2091535"/>
              <a:gd name="connsiteY0" fmla="*/ 0 h 1839215"/>
              <a:gd name="connsiteX1" fmla="*/ 2091535 w 2091535"/>
              <a:gd name="connsiteY1" fmla="*/ 0 h 1839215"/>
              <a:gd name="connsiteX2" fmla="*/ 2091535 w 2091535"/>
              <a:gd name="connsiteY2" fmla="*/ 1839215 h 1839215"/>
              <a:gd name="connsiteX3" fmla="*/ 0 w 2091535"/>
              <a:gd name="connsiteY3" fmla="*/ 1839215 h 1839215"/>
            </a:gdLst>
            <a:ahLst/>
            <a:cxnLst>
              <a:cxn ang="0">
                <a:pos x="connsiteX0" y="connsiteY0"/>
              </a:cxn>
              <a:cxn ang="0">
                <a:pos x="connsiteX1" y="connsiteY1"/>
              </a:cxn>
              <a:cxn ang="0">
                <a:pos x="connsiteX2" y="connsiteY2"/>
              </a:cxn>
              <a:cxn ang="0">
                <a:pos x="connsiteX3" y="connsiteY3"/>
              </a:cxn>
            </a:cxnLst>
            <a:rect l="l" t="t" r="r" b="b"/>
            <a:pathLst>
              <a:path w="2091535" h="1839215">
                <a:moveTo>
                  <a:pt x="0" y="0"/>
                </a:moveTo>
                <a:lnTo>
                  <a:pt x="2091535" y="0"/>
                </a:lnTo>
                <a:lnTo>
                  <a:pt x="2091535"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20" name="Picture Placeholder 19"/>
          <p:cNvSpPr>
            <a:spLocks noGrp="1"/>
          </p:cNvSpPr>
          <p:nvPr>
            <p:ph type="pic" sz="quarter" idx="13"/>
          </p:nvPr>
        </p:nvSpPr>
        <p:spPr>
          <a:xfrm>
            <a:off x="2754708" y="2551810"/>
            <a:ext cx="2091535" cy="1839215"/>
          </a:xfrm>
          <a:custGeom>
            <a:avLst/>
            <a:gdLst>
              <a:gd name="connsiteX0" fmla="*/ 0 w 2091535"/>
              <a:gd name="connsiteY0" fmla="*/ 0 h 1839215"/>
              <a:gd name="connsiteX1" fmla="*/ 2091535 w 2091535"/>
              <a:gd name="connsiteY1" fmla="*/ 0 h 1839215"/>
              <a:gd name="connsiteX2" fmla="*/ 2091535 w 2091535"/>
              <a:gd name="connsiteY2" fmla="*/ 1839215 h 1839215"/>
              <a:gd name="connsiteX3" fmla="*/ 0 w 2091535"/>
              <a:gd name="connsiteY3" fmla="*/ 1839215 h 1839215"/>
            </a:gdLst>
            <a:ahLst/>
            <a:cxnLst>
              <a:cxn ang="0">
                <a:pos x="connsiteX0" y="connsiteY0"/>
              </a:cxn>
              <a:cxn ang="0">
                <a:pos x="connsiteX1" y="connsiteY1"/>
              </a:cxn>
              <a:cxn ang="0">
                <a:pos x="connsiteX2" y="connsiteY2"/>
              </a:cxn>
              <a:cxn ang="0">
                <a:pos x="connsiteX3" y="connsiteY3"/>
              </a:cxn>
            </a:cxnLst>
            <a:rect l="l" t="t" r="r" b="b"/>
            <a:pathLst>
              <a:path w="2091535" h="1839215">
                <a:moveTo>
                  <a:pt x="0" y="0"/>
                </a:moveTo>
                <a:lnTo>
                  <a:pt x="2091535" y="0"/>
                </a:lnTo>
                <a:lnTo>
                  <a:pt x="2091535"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23" name="Picture Placeholder 22"/>
          <p:cNvSpPr>
            <a:spLocks noGrp="1"/>
          </p:cNvSpPr>
          <p:nvPr>
            <p:ph type="pic" sz="quarter" idx="14"/>
          </p:nvPr>
        </p:nvSpPr>
        <p:spPr>
          <a:xfrm>
            <a:off x="4918865" y="2551810"/>
            <a:ext cx="2091535" cy="1839215"/>
          </a:xfrm>
          <a:custGeom>
            <a:avLst/>
            <a:gdLst>
              <a:gd name="connsiteX0" fmla="*/ 0 w 2091535"/>
              <a:gd name="connsiteY0" fmla="*/ 0 h 1839215"/>
              <a:gd name="connsiteX1" fmla="*/ 2091535 w 2091535"/>
              <a:gd name="connsiteY1" fmla="*/ 0 h 1839215"/>
              <a:gd name="connsiteX2" fmla="*/ 2091535 w 2091535"/>
              <a:gd name="connsiteY2" fmla="*/ 1839215 h 1839215"/>
              <a:gd name="connsiteX3" fmla="*/ 0 w 2091535"/>
              <a:gd name="connsiteY3" fmla="*/ 1839215 h 1839215"/>
            </a:gdLst>
            <a:ahLst/>
            <a:cxnLst>
              <a:cxn ang="0">
                <a:pos x="connsiteX0" y="connsiteY0"/>
              </a:cxn>
              <a:cxn ang="0">
                <a:pos x="connsiteX1" y="connsiteY1"/>
              </a:cxn>
              <a:cxn ang="0">
                <a:pos x="connsiteX2" y="connsiteY2"/>
              </a:cxn>
              <a:cxn ang="0">
                <a:pos x="connsiteX3" y="connsiteY3"/>
              </a:cxn>
            </a:cxnLst>
            <a:rect l="l" t="t" r="r" b="b"/>
            <a:pathLst>
              <a:path w="2091535" h="1839215">
                <a:moveTo>
                  <a:pt x="0" y="0"/>
                </a:moveTo>
                <a:lnTo>
                  <a:pt x="2091535" y="0"/>
                </a:lnTo>
                <a:lnTo>
                  <a:pt x="2091535"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26" name="Picture Placeholder 25"/>
          <p:cNvSpPr>
            <a:spLocks noGrp="1"/>
          </p:cNvSpPr>
          <p:nvPr>
            <p:ph type="pic" sz="quarter" idx="15"/>
          </p:nvPr>
        </p:nvSpPr>
        <p:spPr>
          <a:xfrm>
            <a:off x="590550" y="4455920"/>
            <a:ext cx="2091535" cy="1839215"/>
          </a:xfrm>
          <a:custGeom>
            <a:avLst/>
            <a:gdLst>
              <a:gd name="connsiteX0" fmla="*/ 0 w 2091535"/>
              <a:gd name="connsiteY0" fmla="*/ 0 h 1839215"/>
              <a:gd name="connsiteX1" fmla="*/ 2091535 w 2091535"/>
              <a:gd name="connsiteY1" fmla="*/ 0 h 1839215"/>
              <a:gd name="connsiteX2" fmla="*/ 2091535 w 2091535"/>
              <a:gd name="connsiteY2" fmla="*/ 1839215 h 1839215"/>
              <a:gd name="connsiteX3" fmla="*/ 0 w 2091535"/>
              <a:gd name="connsiteY3" fmla="*/ 1839215 h 1839215"/>
            </a:gdLst>
            <a:ahLst/>
            <a:cxnLst>
              <a:cxn ang="0">
                <a:pos x="connsiteX0" y="connsiteY0"/>
              </a:cxn>
              <a:cxn ang="0">
                <a:pos x="connsiteX1" y="connsiteY1"/>
              </a:cxn>
              <a:cxn ang="0">
                <a:pos x="connsiteX2" y="connsiteY2"/>
              </a:cxn>
              <a:cxn ang="0">
                <a:pos x="connsiteX3" y="connsiteY3"/>
              </a:cxn>
            </a:cxnLst>
            <a:rect l="l" t="t" r="r" b="b"/>
            <a:pathLst>
              <a:path w="2091535" h="1839215">
                <a:moveTo>
                  <a:pt x="0" y="0"/>
                </a:moveTo>
                <a:lnTo>
                  <a:pt x="2091535" y="0"/>
                </a:lnTo>
                <a:lnTo>
                  <a:pt x="2091535"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
        <p:nvSpPr>
          <p:cNvPr id="29" name="Picture Placeholder 28"/>
          <p:cNvSpPr>
            <a:spLocks noGrp="1"/>
          </p:cNvSpPr>
          <p:nvPr>
            <p:ph type="pic" sz="quarter" idx="16"/>
          </p:nvPr>
        </p:nvSpPr>
        <p:spPr>
          <a:xfrm>
            <a:off x="2754708" y="4455920"/>
            <a:ext cx="4255692" cy="1839215"/>
          </a:xfrm>
          <a:custGeom>
            <a:avLst/>
            <a:gdLst>
              <a:gd name="connsiteX0" fmla="*/ 0 w 4255692"/>
              <a:gd name="connsiteY0" fmla="*/ 0 h 1839215"/>
              <a:gd name="connsiteX1" fmla="*/ 2164157 w 4255692"/>
              <a:gd name="connsiteY1" fmla="*/ 0 h 1839215"/>
              <a:gd name="connsiteX2" fmla="*/ 2484042 w 4255692"/>
              <a:gd name="connsiteY2" fmla="*/ 0 h 1839215"/>
              <a:gd name="connsiteX3" fmla="*/ 4255692 w 4255692"/>
              <a:gd name="connsiteY3" fmla="*/ 0 h 1839215"/>
              <a:gd name="connsiteX4" fmla="*/ 4255692 w 4255692"/>
              <a:gd name="connsiteY4" fmla="*/ 1839215 h 1839215"/>
              <a:gd name="connsiteX5" fmla="*/ 2484042 w 4255692"/>
              <a:gd name="connsiteY5" fmla="*/ 1839215 h 1839215"/>
              <a:gd name="connsiteX6" fmla="*/ 2164157 w 4255692"/>
              <a:gd name="connsiteY6" fmla="*/ 1839215 h 1839215"/>
              <a:gd name="connsiteX7" fmla="*/ 0 w 4255692"/>
              <a:gd name="connsiteY7" fmla="*/ 1839215 h 183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5692" h="1839215">
                <a:moveTo>
                  <a:pt x="0" y="0"/>
                </a:moveTo>
                <a:lnTo>
                  <a:pt x="2164157" y="0"/>
                </a:lnTo>
                <a:lnTo>
                  <a:pt x="2484042" y="0"/>
                </a:lnTo>
                <a:lnTo>
                  <a:pt x="4255692" y="0"/>
                </a:lnTo>
                <a:lnTo>
                  <a:pt x="4255692" y="1839215"/>
                </a:lnTo>
                <a:lnTo>
                  <a:pt x="2484042" y="1839215"/>
                </a:lnTo>
                <a:lnTo>
                  <a:pt x="2164157" y="1839215"/>
                </a:lnTo>
                <a:lnTo>
                  <a:pt x="0" y="1839215"/>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37479457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746174" y="2438192"/>
            <a:ext cx="3817257" cy="1981616"/>
          </a:xfrm>
          <a:custGeom>
            <a:avLst/>
            <a:gdLst>
              <a:gd name="connsiteX0" fmla="*/ 0 w 3817257"/>
              <a:gd name="connsiteY0" fmla="*/ 0 h 1981616"/>
              <a:gd name="connsiteX1" fmla="*/ 3817257 w 3817257"/>
              <a:gd name="connsiteY1" fmla="*/ 0 h 1981616"/>
              <a:gd name="connsiteX2" fmla="*/ 3817257 w 3817257"/>
              <a:gd name="connsiteY2" fmla="*/ 1981616 h 1981616"/>
              <a:gd name="connsiteX3" fmla="*/ 0 w 3817257"/>
              <a:gd name="connsiteY3" fmla="*/ 1981616 h 1981616"/>
            </a:gdLst>
            <a:ahLst/>
            <a:cxnLst>
              <a:cxn ang="0">
                <a:pos x="connsiteX0" y="connsiteY0"/>
              </a:cxn>
              <a:cxn ang="0">
                <a:pos x="connsiteX1" y="connsiteY1"/>
              </a:cxn>
              <a:cxn ang="0">
                <a:pos x="connsiteX2" y="connsiteY2"/>
              </a:cxn>
              <a:cxn ang="0">
                <a:pos x="connsiteX3" y="connsiteY3"/>
              </a:cxn>
            </a:cxnLst>
            <a:rect l="l" t="t" r="r" b="b"/>
            <a:pathLst>
              <a:path w="3817257" h="1981616">
                <a:moveTo>
                  <a:pt x="0" y="0"/>
                </a:moveTo>
                <a:lnTo>
                  <a:pt x="3817257" y="0"/>
                </a:lnTo>
                <a:lnTo>
                  <a:pt x="3817257" y="1981616"/>
                </a:lnTo>
                <a:lnTo>
                  <a:pt x="0" y="1981616"/>
                </a:lnTo>
                <a:close/>
              </a:path>
            </a:pathLst>
          </a:custGeom>
          <a:pattFill prst="pct5">
            <a:fgClr>
              <a:schemeClr val="accent1"/>
            </a:fgClr>
            <a:bgClr>
              <a:schemeClr val="bg1"/>
            </a:bgClr>
          </a:pattFill>
        </p:spPr>
        <p:txBody>
          <a:bodyPr wrap="square">
            <a:noAutofit/>
          </a:bodyPr>
          <a:lstStyle/>
          <a:p>
            <a:pPr lvl="0"/>
            <a:endParaRPr lang="en-ID" noProof="0"/>
          </a:p>
        </p:txBody>
      </p:sp>
      <p:sp>
        <p:nvSpPr>
          <p:cNvPr id="10" name="Picture Placeholder 9"/>
          <p:cNvSpPr>
            <a:spLocks noGrp="1"/>
          </p:cNvSpPr>
          <p:nvPr>
            <p:ph type="pic" sz="quarter" idx="11"/>
          </p:nvPr>
        </p:nvSpPr>
        <p:spPr>
          <a:xfrm>
            <a:off x="6628569" y="2438192"/>
            <a:ext cx="3817257" cy="1981616"/>
          </a:xfrm>
          <a:custGeom>
            <a:avLst/>
            <a:gdLst>
              <a:gd name="connsiteX0" fmla="*/ 0 w 3817257"/>
              <a:gd name="connsiteY0" fmla="*/ 0 h 1981616"/>
              <a:gd name="connsiteX1" fmla="*/ 3817257 w 3817257"/>
              <a:gd name="connsiteY1" fmla="*/ 0 h 1981616"/>
              <a:gd name="connsiteX2" fmla="*/ 3817257 w 3817257"/>
              <a:gd name="connsiteY2" fmla="*/ 1981616 h 1981616"/>
              <a:gd name="connsiteX3" fmla="*/ 0 w 3817257"/>
              <a:gd name="connsiteY3" fmla="*/ 1981616 h 1981616"/>
            </a:gdLst>
            <a:ahLst/>
            <a:cxnLst>
              <a:cxn ang="0">
                <a:pos x="connsiteX0" y="connsiteY0"/>
              </a:cxn>
              <a:cxn ang="0">
                <a:pos x="connsiteX1" y="connsiteY1"/>
              </a:cxn>
              <a:cxn ang="0">
                <a:pos x="connsiteX2" y="connsiteY2"/>
              </a:cxn>
              <a:cxn ang="0">
                <a:pos x="connsiteX3" y="connsiteY3"/>
              </a:cxn>
            </a:cxnLst>
            <a:rect l="l" t="t" r="r" b="b"/>
            <a:pathLst>
              <a:path w="3817257" h="1981616">
                <a:moveTo>
                  <a:pt x="0" y="0"/>
                </a:moveTo>
                <a:lnTo>
                  <a:pt x="3817257" y="0"/>
                </a:lnTo>
                <a:lnTo>
                  <a:pt x="3817257" y="1981616"/>
                </a:lnTo>
                <a:lnTo>
                  <a:pt x="0" y="1981616"/>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824673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DAFE1-DBFC-5F05-4792-9C9BF3CF107B}"/>
              </a:ext>
            </a:extLst>
          </p:cNvPr>
          <p:cNvSpPr/>
          <p:nvPr userDrawn="1"/>
        </p:nvSpPr>
        <p:spPr>
          <a:xfrm>
            <a:off x="6262688" y="3254375"/>
            <a:ext cx="4543425" cy="2408238"/>
          </a:xfrm>
          <a:prstGeom prst="rect">
            <a:avLst/>
          </a:prstGeom>
          <a:solidFill>
            <a:schemeClr val="bg1"/>
          </a:solidFill>
          <a:ln>
            <a:noFill/>
          </a:ln>
          <a:effectLst>
            <a:outerShdw blurRad="190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3" name="Rectangle 2">
            <a:extLst>
              <a:ext uri="{FF2B5EF4-FFF2-40B4-BE49-F238E27FC236}">
                <a16:creationId xmlns:a16="http://schemas.microsoft.com/office/drawing/2014/main" id="{6FD88CB4-86AA-D93D-6E82-D4BDD0AF3D6E}"/>
              </a:ext>
            </a:extLst>
          </p:cNvPr>
          <p:cNvSpPr/>
          <p:nvPr userDrawn="1"/>
        </p:nvSpPr>
        <p:spPr>
          <a:xfrm>
            <a:off x="1385888" y="3254375"/>
            <a:ext cx="4543425" cy="2408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8" name="Picture Placeholder 7"/>
          <p:cNvSpPr>
            <a:spLocks noGrp="1"/>
          </p:cNvSpPr>
          <p:nvPr>
            <p:ph type="pic" sz="quarter" idx="10"/>
          </p:nvPr>
        </p:nvSpPr>
        <p:spPr>
          <a:xfrm>
            <a:off x="1719944" y="3558718"/>
            <a:ext cx="1069950" cy="1069950"/>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a:pattFill prst="pct5">
            <a:fgClr>
              <a:schemeClr val="accent1"/>
            </a:fgClr>
            <a:bgClr>
              <a:schemeClr val="bg1"/>
            </a:bgClr>
          </a:pattFill>
        </p:spPr>
        <p:txBody>
          <a:bodyPr wrap="square">
            <a:noAutofit/>
          </a:bodyPr>
          <a:lstStyle/>
          <a:p>
            <a:pPr lvl="0"/>
            <a:endParaRPr lang="en-ID" noProof="0"/>
          </a:p>
        </p:txBody>
      </p:sp>
      <p:sp>
        <p:nvSpPr>
          <p:cNvPr id="11" name="Picture Placeholder 10"/>
          <p:cNvSpPr>
            <a:spLocks noGrp="1"/>
          </p:cNvSpPr>
          <p:nvPr>
            <p:ph type="pic" sz="quarter" idx="11"/>
          </p:nvPr>
        </p:nvSpPr>
        <p:spPr>
          <a:xfrm>
            <a:off x="6596744" y="3572366"/>
            <a:ext cx="1069950" cy="1069950"/>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468552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65F5E2A-0CC0-731A-D737-F3826ECC5550}"/>
              </a:ext>
            </a:extLst>
          </p:cNvPr>
          <p:cNvSpPr/>
          <p:nvPr userDrawn="1"/>
        </p:nvSpPr>
        <p:spPr>
          <a:xfrm flipV="1">
            <a:off x="6130925" y="2057400"/>
            <a:ext cx="3876675" cy="4800600"/>
          </a:xfrm>
          <a:custGeom>
            <a:avLst/>
            <a:gdLst>
              <a:gd name="connsiteX0" fmla="*/ 1186255 w 2947256"/>
              <a:gd name="connsiteY0" fmla="*/ 0 h 3650023"/>
              <a:gd name="connsiteX1" fmla="*/ 2947256 w 2947256"/>
              <a:gd name="connsiteY1" fmla="*/ 0 h 3650023"/>
              <a:gd name="connsiteX2" fmla="*/ 1761001 w 2947256"/>
              <a:gd name="connsiteY2" fmla="*/ 3650023 h 3650023"/>
              <a:gd name="connsiteX3" fmla="*/ 0 w 2947256"/>
              <a:gd name="connsiteY3" fmla="*/ 3650023 h 3650023"/>
            </a:gdLst>
            <a:ahLst/>
            <a:cxnLst>
              <a:cxn ang="0">
                <a:pos x="connsiteX0" y="connsiteY0"/>
              </a:cxn>
              <a:cxn ang="0">
                <a:pos x="connsiteX1" y="connsiteY1"/>
              </a:cxn>
              <a:cxn ang="0">
                <a:pos x="connsiteX2" y="connsiteY2"/>
              </a:cxn>
              <a:cxn ang="0">
                <a:pos x="connsiteX3" y="connsiteY3"/>
              </a:cxn>
            </a:cxnLst>
            <a:rect l="l" t="t" r="r" b="b"/>
            <a:pathLst>
              <a:path w="2947256" h="3650023">
                <a:moveTo>
                  <a:pt x="1186255" y="0"/>
                </a:moveTo>
                <a:lnTo>
                  <a:pt x="2947256" y="0"/>
                </a:lnTo>
                <a:lnTo>
                  <a:pt x="1761001" y="3650023"/>
                </a:lnTo>
                <a:lnTo>
                  <a:pt x="0" y="3650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a:p>
        </p:txBody>
      </p:sp>
      <p:sp>
        <p:nvSpPr>
          <p:cNvPr id="6" name="Picture Placeholder 5"/>
          <p:cNvSpPr>
            <a:spLocks noGrp="1"/>
          </p:cNvSpPr>
          <p:nvPr>
            <p:ph type="pic" sz="quarter" idx="10"/>
          </p:nvPr>
        </p:nvSpPr>
        <p:spPr>
          <a:xfrm>
            <a:off x="6096000" y="0"/>
            <a:ext cx="6096000" cy="6169131"/>
          </a:xfrm>
          <a:custGeom>
            <a:avLst/>
            <a:gdLst>
              <a:gd name="connsiteX0" fmla="*/ 0 w 6096000"/>
              <a:gd name="connsiteY0" fmla="*/ 0 h 6169131"/>
              <a:gd name="connsiteX1" fmla="*/ 264228 w 6096000"/>
              <a:gd name="connsiteY1" fmla="*/ 0 h 6169131"/>
              <a:gd name="connsiteX2" fmla="*/ 829733 w 6096000"/>
              <a:gd name="connsiteY2" fmla="*/ 0 h 6169131"/>
              <a:gd name="connsiteX3" fmla="*/ 1550650 w 6096000"/>
              <a:gd name="connsiteY3" fmla="*/ 0 h 6169131"/>
              <a:gd name="connsiteX4" fmla="*/ 2954655 w 6096000"/>
              <a:gd name="connsiteY4" fmla="*/ 0 h 6169131"/>
              <a:gd name="connsiteX5" fmla="*/ 4091037 w 6096000"/>
              <a:gd name="connsiteY5" fmla="*/ 0 h 6169131"/>
              <a:gd name="connsiteX6" fmla="*/ 6096000 w 6096000"/>
              <a:gd name="connsiteY6" fmla="*/ 6169131 h 6169131"/>
              <a:gd name="connsiteX7" fmla="*/ 2954655 w 6096000"/>
              <a:gd name="connsiteY7" fmla="*/ 6169131 h 6169131"/>
              <a:gd name="connsiteX8" fmla="*/ 2004964 w 6096000"/>
              <a:gd name="connsiteY8" fmla="*/ 6169131 h 616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9131">
                <a:moveTo>
                  <a:pt x="0" y="0"/>
                </a:moveTo>
                <a:lnTo>
                  <a:pt x="264228" y="0"/>
                </a:lnTo>
                <a:lnTo>
                  <a:pt x="829733" y="0"/>
                </a:lnTo>
                <a:lnTo>
                  <a:pt x="1550650" y="0"/>
                </a:lnTo>
                <a:lnTo>
                  <a:pt x="2954655" y="0"/>
                </a:lnTo>
                <a:lnTo>
                  <a:pt x="4091037" y="0"/>
                </a:lnTo>
                <a:lnTo>
                  <a:pt x="6096000" y="6169131"/>
                </a:lnTo>
                <a:lnTo>
                  <a:pt x="2954655" y="6169131"/>
                </a:lnTo>
                <a:lnTo>
                  <a:pt x="2004964" y="6169131"/>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6442576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525023" y="0"/>
            <a:ext cx="6397600" cy="6858000"/>
          </a:xfrm>
          <a:custGeom>
            <a:avLst/>
            <a:gdLst>
              <a:gd name="connsiteX0" fmla="*/ 0 w 6397600"/>
              <a:gd name="connsiteY0" fmla="*/ 0 h 6858000"/>
              <a:gd name="connsiteX1" fmla="*/ 6397600 w 6397600"/>
              <a:gd name="connsiteY1" fmla="*/ 0 h 6858000"/>
              <a:gd name="connsiteX2" fmla="*/ 6397600 w 6397600"/>
              <a:gd name="connsiteY2" fmla="*/ 6858000 h 6858000"/>
              <a:gd name="connsiteX3" fmla="*/ 0 w 6397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97600" h="6858000">
                <a:moveTo>
                  <a:pt x="0" y="0"/>
                </a:moveTo>
                <a:lnTo>
                  <a:pt x="6397600" y="0"/>
                </a:lnTo>
                <a:lnTo>
                  <a:pt x="6397600" y="6858000"/>
                </a:lnTo>
                <a:lnTo>
                  <a:pt x="0" y="6858000"/>
                </a:lnTo>
                <a:close/>
              </a:path>
            </a:pathLst>
          </a:custGeom>
          <a:pattFill prst="pct5">
            <a:fgClr>
              <a:schemeClr val="accent1"/>
            </a:fgClr>
            <a:bgClr>
              <a:schemeClr val="bg1"/>
            </a:bgClr>
          </a:pattFill>
        </p:spPr>
        <p:txBody>
          <a:bodyPr wrap="square">
            <a:noAutofit/>
          </a:bodyPr>
          <a:lstStyle/>
          <a:p>
            <a:pPr lvl="0"/>
            <a:endParaRPr lang="en-ID" noProof="0"/>
          </a:p>
        </p:txBody>
      </p:sp>
    </p:spTree>
    <p:extLst>
      <p:ext uri="{BB962C8B-B14F-4D97-AF65-F5344CB8AC3E}">
        <p14:creationId xmlns:p14="http://schemas.microsoft.com/office/powerpoint/2010/main" val="28910767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pPr lvl="0"/>
            <a:endParaRPr lang="en-ID" noProof="0"/>
          </a:p>
        </p:txBody>
      </p:sp>
    </p:spTree>
    <p:extLst>
      <p:ext uri="{BB962C8B-B14F-4D97-AF65-F5344CB8AC3E}">
        <p14:creationId xmlns:p14="http://schemas.microsoft.com/office/powerpoint/2010/main" val="3936771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53999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Key numbers 1" userDrawn="1">
  <p:cSld name="Key numbers 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47"/>
        <p:cNvGrpSpPr/>
        <p:nvPr/>
      </p:nvGrpSpPr>
      <p:grpSpPr>
        <a:xfrm>
          <a:off x="0" y="0"/>
          <a:ext cx="0" cy="0"/>
          <a:chOff x="0" y="0"/>
          <a:chExt cx="0" cy="0"/>
        </a:xfrm>
      </p:grpSpPr>
      <p:sp>
        <p:nvSpPr>
          <p:cNvPr id="448" name="Google Shape;448;p226"/>
          <p:cNvSpPr/>
          <p:nvPr userDrawn="1"/>
        </p:nvSpPr>
        <p:spPr>
          <a:xfrm>
            <a:off x="-1" y="0"/>
            <a:ext cx="12192001" cy="6858000"/>
          </a:xfrm>
          <a:prstGeom prst="rect">
            <a:avLst/>
          </a:prstGeom>
          <a:solidFill>
            <a:srgbClr val="130C0E">
              <a:alpha val="56078"/>
            </a:srgbClr>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Arial"/>
              <a:cs typeface="Arial"/>
              <a:sym typeface="Arial"/>
            </a:endParaRPr>
          </a:p>
        </p:txBody>
      </p:sp>
      <p:sp>
        <p:nvSpPr>
          <p:cNvPr id="449" name="Google Shape;449;p226"/>
          <p:cNvSpPr txBox="1">
            <a:spLocks noGrp="1"/>
          </p:cNvSpPr>
          <p:nvPr>
            <p:ph type="body" idx="1" hasCustomPrompt="1"/>
          </p:nvPr>
        </p:nvSpPr>
        <p:spPr>
          <a:xfrm>
            <a:off x="383117" y="1210354"/>
            <a:ext cx="2675123"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450" name="Google Shape;450;p226"/>
          <p:cNvSpPr txBox="1">
            <a:spLocks noGrp="1"/>
          </p:cNvSpPr>
          <p:nvPr>
            <p:ph type="body" idx="2"/>
          </p:nvPr>
        </p:nvSpPr>
        <p:spPr>
          <a:xfrm>
            <a:off x="384921"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8" name="Google Shape;458;p226"/>
          <p:cNvSpPr txBox="1">
            <a:spLocks noGrp="1"/>
          </p:cNvSpPr>
          <p:nvPr>
            <p:ph type="title"/>
          </p:nvPr>
        </p:nvSpPr>
        <p:spPr>
          <a:xfrm>
            <a:off x="383118" y="404284"/>
            <a:ext cx="7611319" cy="3962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400"/>
              <a:buFont typeface="Roboto"/>
              <a:buNone/>
              <a:defRPr sz="20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225;p201">
            <a:extLst>
              <a:ext uri="{FF2B5EF4-FFF2-40B4-BE49-F238E27FC236}">
                <a16:creationId xmlns:a16="http://schemas.microsoft.com/office/drawing/2014/main" id="{34A816B7-4955-45BE-F95B-C3B1ED80912F}"/>
              </a:ext>
            </a:extLst>
          </p:cNvPr>
          <p:cNvSpPr txBox="1">
            <a:spLocks noGrp="1"/>
          </p:cNvSpPr>
          <p:nvPr>
            <p:ph type="body" idx="13"/>
          </p:nvPr>
        </p:nvSpPr>
        <p:spPr>
          <a:xfrm>
            <a:off x="383117" y="6252899"/>
            <a:ext cx="11472883" cy="198589"/>
          </a:xfrm>
          <a:prstGeom prst="rect">
            <a:avLst/>
          </a:prstGeom>
          <a:noFill/>
          <a:ln>
            <a:noFill/>
          </a:ln>
        </p:spPr>
        <p:txBody>
          <a:bodyPr spcFirstLastPara="1" wrap="square" lIns="91425" tIns="45700" rIns="91425" bIns="45700" anchor="ctr" anchorCtr="0">
            <a:normAutofit/>
          </a:bodyPr>
          <a:lstStyle>
            <a:lvl1pPr marL="0" marR="0" lvl="0" indent="-304792" algn="l" rtl="0">
              <a:lnSpc>
                <a:spcPct val="100000"/>
              </a:lnSpc>
              <a:spcBef>
                <a:spcPts val="0"/>
              </a:spcBef>
              <a:spcAft>
                <a:spcPts val="0"/>
              </a:spcAft>
              <a:buClr>
                <a:schemeClr val="accent3"/>
              </a:buClr>
              <a:buSzPts val="800"/>
              <a:buFont typeface="Arial"/>
              <a:buNone/>
              <a:defRPr sz="800" b="0" i="0" u="none" strike="noStrike" cap="none">
                <a:solidFill>
                  <a:srgbClr val="FFFFFF"/>
                </a:solidFill>
                <a:latin typeface="Arial" panose="020B0604020202020204" pitchFamily="34" charset="0"/>
                <a:ea typeface="Arial" panose="020B0604020202020204" pitchFamily="34" charset="0"/>
                <a:cs typeface="Arial"/>
                <a:sym typeface="Arial"/>
              </a:defRPr>
            </a:lvl1pPr>
            <a:lvl2pPr marL="1219170" marR="0" lvl="1"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2pPr>
            <a:lvl3pPr marL="1828754" marR="0" lvl="2"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3pPr>
            <a:lvl4pPr marL="2438339" marR="0" lvl="3"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4pPr>
            <a:lvl5pPr marL="3047924" marR="0" lvl="4" indent="-457189" algn="l" rtl="0">
              <a:lnSpc>
                <a:spcPct val="100000"/>
              </a:lnSpc>
              <a:spcBef>
                <a:spcPts val="500"/>
              </a:spcBef>
              <a:spcAft>
                <a:spcPts val="0"/>
              </a:spcAft>
              <a:buClr>
                <a:schemeClr val="accent3"/>
              </a:buClr>
              <a:buSzPts val="1800"/>
              <a:buFont typeface="Arial"/>
              <a:buChar char="•"/>
              <a:defRPr sz="1400" b="0" i="0" u="none" strike="noStrike" cap="none">
                <a:solidFill>
                  <a:srgbClr val="000000"/>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 name="Google Shape;449;p226">
            <a:extLst>
              <a:ext uri="{FF2B5EF4-FFF2-40B4-BE49-F238E27FC236}">
                <a16:creationId xmlns:a16="http://schemas.microsoft.com/office/drawing/2014/main" id="{59CFE0D0-07F8-2BD1-FC36-92AEF91A6114}"/>
              </a:ext>
            </a:extLst>
          </p:cNvPr>
          <p:cNvSpPr txBox="1">
            <a:spLocks noGrp="1"/>
          </p:cNvSpPr>
          <p:nvPr>
            <p:ph type="body" idx="15" hasCustomPrompt="1"/>
          </p:nvPr>
        </p:nvSpPr>
        <p:spPr>
          <a:xfrm>
            <a:off x="3268612"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15" name="Google Shape;450;p226">
            <a:extLst>
              <a:ext uri="{FF2B5EF4-FFF2-40B4-BE49-F238E27FC236}">
                <a16:creationId xmlns:a16="http://schemas.microsoft.com/office/drawing/2014/main" id="{D0BC3816-0A6A-A49E-8AAB-533E88C682A5}"/>
              </a:ext>
            </a:extLst>
          </p:cNvPr>
          <p:cNvSpPr txBox="1">
            <a:spLocks noGrp="1"/>
          </p:cNvSpPr>
          <p:nvPr>
            <p:ph type="body" idx="16"/>
          </p:nvPr>
        </p:nvSpPr>
        <p:spPr>
          <a:xfrm>
            <a:off x="3268612"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6" name="Google Shape;449;p226">
            <a:extLst>
              <a:ext uri="{FF2B5EF4-FFF2-40B4-BE49-F238E27FC236}">
                <a16:creationId xmlns:a16="http://schemas.microsoft.com/office/drawing/2014/main" id="{4BD6EB1A-6A68-7725-951C-9885A0C8BB76}"/>
              </a:ext>
            </a:extLst>
          </p:cNvPr>
          <p:cNvSpPr txBox="1">
            <a:spLocks noGrp="1"/>
          </p:cNvSpPr>
          <p:nvPr>
            <p:ph type="body" idx="17" hasCustomPrompt="1"/>
          </p:nvPr>
        </p:nvSpPr>
        <p:spPr>
          <a:xfrm>
            <a:off x="6142242"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17" name="Google Shape;450;p226">
            <a:extLst>
              <a:ext uri="{FF2B5EF4-FFF2-40B4-BE49-F238E27FC236}">
                <a16:creationId xmlns:a16="http://schemas.microsoft.com/office/drawing/2014/main" id="{DC9311C5-A708-FBC8-BEF6-FE650F3930BF}"/>
              </a:ext>
            </a:extLst>
          </p:cNvPr>
          <p:cNvSpPr txBox="1">
            <a:spLocks noGrp="1"/>
          </p:cNvSpPr>
          <p:nvPr>
            <p:ph type="body" idx="18"/>
          </p:nvPr>
        </p:nvSpPr>
        <p:spPr>
          <a:xfrm>
            <a:off x="6142242"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9" name="Google Shape;449;p226">
            <a:extLst>
              <a:ext uri="{FF2B5EF4-FFF2-40B4-BE49-F238E27FC236}">
                <a16:creationId xmlns:a16="http://schemas.microsoft.com/office/drawing/2014/main" id="{D0C5B282-98A2-3365-07EA-000A3CA2FB72}"/>
              </a:ext>
            </a:extLst>
          </p:cNvPr>
          <p:cNvSpPr txBox="1">
            <a:spLocks noGrp="1"/>
          </p:cNvSpPr>
          <p:nvPr>
            <p:ph type="body" idx="19" hasCustomPrompt="1"/>
          </p:nvPr>
        </p:nvSpPr>
        <p:spPr>
          <a:xfrm>
            <a:off x="9025933" y="1210354"/>
            <a:ext cx="2646377" cy="1408879"/>
          </a:xfrm>
          <a:prstGeom prst="rect">
            <a:avLst/>
          </a:prstGeom>
          <a:noFill/>
          <a:ln>
            <a:noFill/>
          </a:ln>
        </p:spPr>
        <p:txBody>
          <a:bodyPr spcFirstLastPara="1" wrap="square" lIns="91425" tIns="45700" rIns="91425" bIns="45700" anchor="b" anchorCtr="0">
            <a:spAutoFit/>
          </a:bodyPr>
          <a:lstStyle>
            <a:lvl1pPr marL="0" marR="0" lvl="0" indent="-304792" algn="l" rtl="0">
              <a:lnSpc>
                <a:spcPct val="100000"/>
              </a:lnSpc>
              <a:spcBef>
                <a:spcPts val="1000"/>
              </a:spcBef>
              <a:spcAft>
                <a:spcPts val="0"/>
              </a:spcAft>
              <a:buClr>
                <a:schemeClr val="lt1"/>
              </a:buClr>
              <a:buSzPts val="8800"/>
              <a:buFont typeface="Arial"/>
              <a:buNone/>
              <a:defRPr sz="7466"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l" rtl="0">
              <a:lnSpc>
                <a:spcPct val="100000"/>
              </a:lnSpc>
              <a:spcBef>
                <a:spcPts val="500"/>
              </a:spcBef>
              <a:spcAft>
                <a:spcPts val="0"/>
              </a:spcAft>
              <a:buClr>
                <a:schemeClr val="dk2"/>
              </a:buClr>
              <a:buSzPts val="1600"/>
              <a:buFont typeface="Arial"/>
              <a:buChar char="•"/>
              <a:defRPr sz="1400" b="0" i="0" u="none" strike="noStrike" cap="none">
                <a:solidFill>
                  <a:schemeClr val="dk2"/>
                </a:solidFill>
                <a:latin typeface="Arial"/>
                <a:ea typeface="Arial"/>
                <a:cs typeface="Arial"/>
                <a:sym typeface="Arial"/>
              </a:defRPr>
            </a:lvl2pPr>
            <a:lvl3pPr marL="1828754" marR="0" lvl="2" indent="-423323" algn="l" rtl="0">
              <a:lnSpc>
                <a:spcPct val="100000"/>
              </a:lnSpc>
              <a:spcBef>
                <a:spcPts val="5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2438339" marR="0" lvl="3" indent="-406390" algn="l" rtl="0">
              <a:lnSpc>
                <a:spcPct val="100000"/>
              </a:lnSpc>
              <a:spcBef>
                <a:spcPts val="500"/>
              </a:spcBef>
              <a:spcAft>
                <a:spcPts val="0"/>
              </a:spcAft>
              <a:buClr>
                <a:schemeClr val="dk2"/>
              </a:buClr>
              <a:buSzPts val="1200"/>
              <a:buFont typeface="Arial"/>
              <a:buChar char="•"/>
              <a:defRPr sz="1400" b="0" i="0" u="none" strike="noStrike" cap="none">
                <a:solidFill>
                  <a:schemeClr val="dk2"/>
                </a:solidFill>
                <a:latin typeface="Arial"/>
                <a:ea typeface="Arial"/>
                <a:cs typeface="Arial"/>
                <a:sym typeface="Arial"/>
              </a:defRPr>
            </a:lvl4pPr>
            <a:lvl5pPr marL="3047924" marR="0" lvl="4" indent="-397923" algn="l" rtl="0">
              <a:lnSpc>
                <a:spcPct val="100000"/>
              </a:lnSpc>
              <a:spcBef>
                <a:spcPts val="50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r>
              <a:rPr lang="pt-BR"/>
              <a:t>00</a:t>
            </a:r>
            <a:endParaRPr/>
          </a:p>
        </p:txBody>
      </p:sp>
      <p:sp>
        <p:nvSpPr>
          <p:cNvPr id="20" name="Google Shape;450;p226">
            <a:extLst>
              <a:ext uri="{FF2B5EF4-FFF2-40B4-BE49-F238E27FC236}">
                <a16:creationId xmlns:a16="http://schemas.microsoft.com/office/drawing/2014/main" id="{E89A3445-6BFC-E84C-FF3F-372488A84B16}"/>
              </a:ext>
            </a:extLst>
          </p:cNvPr>
          <p:cNvSpPr txBox="1">
            <a:spLocks noGrp="1"/>
          </p:cNvSpPr>
          <p:nvPr>
            <p:ph type="body" idx="20"/>
          </p:nvPr>
        </p:nvSpPr>
        <p:spPr>
          <a:xfrm>
            <a:off x="9025933" y="3059722"/>
            <a:ext cx="2326705" cy="338514"/>
          </a:xfrm>
          <a:prstGeom prst="rect">
            <a:avLst/>
          </a:prstGeom>
          <a:noFill/>
          <a:ln>
            <a:noFill/>
          </a:ln>
        </p:spPr>
        <p:txBody>
          <a:bodyPr spcFirstLastPara="1" wrap="square" lIns="91425" tIns="45700" rIns="91425" bIns="45700" anchor="t" anchorCtr="0">
            <a:spAutoFit/>
          </a:bodyPr>
          <a:lstStyle>
            <a:lvl1pPr marL="0" marR="0" lvl="0" indent="-304792"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1219170" marR="0" lvl="1" indent="-440256" algn="just" rtl="0">
              <a:lnSpc>
                <a:spcPct val="100000"/>
              </a:lnSpc>
              <a:spcBef>
                <a:spcPts val="500"/>
              </a:spcBef>
              <a:spcAft>
                <a:spcPts val="0"/>
              </a:spcAft>
              <a:buClr>
                <a:schemeClr val="accent3"/>
              </a:buClr>
              <a:buSzPts val="1600"/>
              <a:buFont typeface="Arial"/>
              <a:buChar char="•"/>
              <a:defRPr sz="1400" b="0" i="0" u="none" strike="noStrike" cap="none">
                <a:solidFill>
                  <a:schemeClr val="accent3"/>
                </a:solidFill>
                <a:latin typeface="Arial"/>
                <a:ea typeface="Arial"/>
                <a:cs typeface="Arial"/>
                <a:sym typeface="Arial"/>
              </a:defRPr>
            </a:lvl2pPr>
            <a:lvl3pPr marL="1828754" marR="0" lvl="2" indent="-423323" algn="just" rtl="0">
              <a:lnSpc>
                <a:spcPct val="100000"/>
              </a:lnSpc>
              <a:spcBef>
                <a:spcPts val="500"/>
              </a:spcBef>
              <a:spcAft>
                <a:spcPts val="0"/>
              </a:spcAft>
              <a:buClr>
                <a:schemeClr val="accent3"/>
              </a:buClr>
              <a:buSzPts val="1400"/>
              <a:buFont typeface="Arial"/>
              <a:buChar char="•"/>
              <a:defRPr sz="1400" b="0" i="0" u="none" strike="noStrike" cap="none">
                <a:solidFill>
                  <a:schemeClr val="accent3"/>
                </a:solidFill>
                <a:latin typeface="Arial"/>
                <a:ea typeface="Arial"/>
                <a:cs typeface="Arial"/>
                <a:sym typeface="Arial"/>
              </a:defRPr>
            </a:lvl3pPr>
            <a:lvl4pPr marL="2438339" marR="0" lvl="3" indent="-406390" algn="just" rtl="0">
              <a:lnSpc>
                <a:spcPct val="100000"/>
              </a:lnSpc>
              <a:spcBef>
                <a:spcPts val="500"/>
              </a:spcBef>
              <a:spcAft>
                <a:spcPts val="0"/>
              </a:spcAft>
              <a:buClr>
                <a:schemeClr val="accent3"/>
              </a:buClr>
              <a:buSzPts val="1200"/>
              <a:buFont typeface="Arial"/>
              <a:buChar char="•"/>
              <a:defRPr sz="1400" b="0" i="0" u="none" strike="noStrike" cap="none">
                <a:solidFill>
                  <a:schemeClr val="accent3"/>
                </a:solidFill>
                <a:latin typeface="Arial"/>
                <a:ea typeface="Arial"/>
                <a:cs typeface="Arial"/>
                <a:sym typeface="Arial"/>
              </a:defRPr>
            </a:lvl4pPr>
            <a:lvl5pPr marL="3047924" marR="0" lvl="4" indent="-397923" algn="just" rtl="0">
              <a:lnSpc>
                <a:spcPct val="100000"/>
              </a:lnSpc>
              <a:spcBef>
                <a:spcPts val="500"/>
              </a:spcBef>
              <a:spcAft>
                <a:spcPts val="0"/>
              </a:spcAft>
              <a:buClr>
                <a:schemeClr val="accent3"/>
              </a:buClr>
              <a:buSzPts val="1100"/>
              <a:buFont typeface="Arial"/>
              <a:buChar char="•"/>
              <a:defRPr sz="1400" b="0" i="0" u="none" strike="noStrike" cap="none">
                <a:solidFill>
                  <a:schemeClr val="accent3"/>
                </a:solidFill>
                <a:latin typeface="Arial"/>
                <a:ea typeface="Arial"/>
                <a:cs typeface="Arial"/>
                <a:sym typeface="Arial"/>
              </a:defRPr>
            </a:lvl5pPr>
            <a:lvl6pPr marL="3657509" marR="0" lvl="5"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4267093" marR="0" lvl="6"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4876678" marR="0" lvl="7"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5486263" marR="0" lvl="8" indent="-457189"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 name="Google Shape;14;p178">
            <a:extLst>
              <a:ext uri="{FF2B5EF4-FFF2-40B4-BE49-F238E27FC236}">
                <a16:creationId xmlns:a16="http://schemas.microsoft.com/office/drawing/2014/main" id="{E522E3AB-F14E-E5BC-527E-12F48798E6A4}"/>
              </a:ext>
            </a:extLst>
          </p:cNvPr>
          <p:cNvSpPr txBox="1">
            <a:spLocks noGrp="1"/>
          </p:cNvSpPr>
          <p:nvPr>
            <p:ph type="dt" idx="10"/>
          </p:nvPr>
        </p:nvSpPr>
        <p:spPr>
          <a:xfrm>
            <a:off x="4551586" y="6470220"/>
            <a:ext cx="802015" cy="295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3" name="Google Shape;15;p178">
            <a:extLst>
              <a:ext uri="{FF2B5EF4-FFF2-40B4-BE49-F238E27FC236}">
                <a16:creationId xmlns:a16="http://schemas.microsoft.com/office/drawing/2014/main" id="{C864261E-A62C-6BC6-EEC9-4AEF93B0DBD8}"/>
              </a:ext>
            </a:extLst>
          </p:cNvPr>
          <p:cNvSpPr txBox="1">
            <a:spLocks noGrp="1"/>
          </p:cNvSpPr>
          <p:nvPr>
            <p:ph type="ftr" idx="11"/>
          </p:nvPr>
        </p:nvSpPr>
        <p:spPr>
          <a:xfrm>
            <a:off x="383117" y="6470159"/>
            <a:ext cx="4114800" cy="29519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chemeClr val="lt1"/>
                </a:solidFill>
                <a:latin typeface="Arial" panose="020B0604020202020204" pitchFamily="34" charset="0"/>
                <a:ea typeface="Arial" panose="020B0604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BR"/>
          </a:p>
        </p:txBody>
      </p:sp>
      <p:sp>
        <p:nvSpPr>
          <p:cNvPr id="8" name="Google Shape;16;p178">
            <a:extLst>
              <a:ext uri="{FF2B5EF4-FFF2-40B4-BE49-F238E27FC236}">
                <a16:creationId xmlns:a16="http://schemas.microsoft.com/office/drawing/2014/main" id="{1DACE8D7-9B8B-B211-BD89-5EA7022DBFD4}"/>
              </a:ext>
            </a:extLst>
          </p:cNvPr>
          <p:cNvSpPr txBox="1">
            <a:spLocks noGrp="1"/>
          </p:cNvSpPr>
          <p:nvPr>
            <p:ph type="sldNum" idx="12"/>
          </p:nvPr>
        </p:nvSpPr>
        <p:spPr>
          <a:xfrm>
            <a:off x="11181716" y="6470220"/>
            <a:ext cx="627168" cy="29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panose="020B0604020202020204" pitchFamily="34" charset="0"/>
                <a:ea typeface="Arial" panose="020B060402020202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32592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8E0E9-C10C-3B33-0659-203A05F77A0B}"/>
              </a:ext>
            </a:extLst>
          </p:cNvPr>
          <p:cNvSpPr>
            <a:spLocks noGrp="1"/>
          </p:cNvSpPr>
          <p:nvPr>
            <p:ph type="title" hasCustomPrompt="1"/>
          </p:nvPr>
        </p:nvSpPr>
        <p:spPr bwMode="invGray">
          <a:xfrm>
            <a:off x="442913" y="369888"/>
            <a:ext cx="11306174" cy="492443"/>
          </a:xfrm>
        </p:spPr>
        <p:txBody>
          <a:bodyPr/>
          <a:lstStyle/>
          <a:p>
            <a:r>
              <a:rPr lang="en-US" noProof="0"/>
              <a:t>Click to edit slide title (maximum two lines)</a:t>
            </a:r>
          </a:p>
        </p:txBody>
      </p:sp>
      <p:sp>
        <p:nvSpPr>
          <p:cNvPr id="4" name="Foliennummernplatzhalter 3">
            <a:extLst>
              <a:ext uri="{FF2B5EF4-FFF2-40B4-BE49-F238E27FC236}">
                <a16:creationId xmlns:a16="http://schemas.microsoft.com/office/drawing/2014/main" id="{3F318F76-C7BC-960A-6CF1-C47B253D079D}"/>
              </a:ext>
            </a:extLst>
          </p:cNvPr>
          <p:cNvSpPr>
            <a:spLocks noGrp="1"/>
          </p:cNvSpPr>
          <p:nvPr>
            <p:ph type="sldNum" sz="quarter" idx="11"/>
          </p:nvPr>
        </p:nvSpPr>
        <p:spPr bwMode="invGray">
          <a:xfrm>
            <a:off x="11459372" y="6415911"/>
            <a:ext cx="288000" cy="122400"/>
          </a:xfrm>
        </p:spPr>
        <p:txBody>
          <a:bodyPr/>
          <a:lstStyle>
            <a:lvl1pPr>
              <a:defRPr>
                <a:latin typeface="+mn-lt"/>
              </a:defRPr>
            </a:lvl1pPr>
          </a:lstStyle>
          <a:p>
            <a:fld id="{1AEA29C4-6B6F-467E-A9F8-BBA6DECAB99C}" type="slidenum">
              <a:rPr lang="en-US" noProof="0" smtClean="0"/>
              <a:pPr/>
              <a:t>‹#›</a:t>
            </a:fld>
            <a:endParaRPr lang="en-US" noProof="0"/>
          </a:p>
        </p:txBody>
      </p:sp>
      <p:sp>
        <p:nvSpPr>
          <p:cNvPr id="6" name="Textplatzhalter 5">
            <a:extLst>
              <a:ext uri="{FF2B5EF4-FFF2-40B4-BE49-F238E27FC236}">
                <a16:creationId xmlns:a16="http://schemas.microsoft.com/office/drawing/2014/main" id="{16A6C94A-01CF-61B6-6147-E278655A415D}"/>
              </a:ext>
            </a:extLst>
          </p:cNvPr>
          <p:cNvSpPr>
            <a:spLocks noGrp="1"/>
          </p:cNvSpPr>
          <p:nvPr>
            <p:ph type="body" sz="quarter" idx="12" hasCustomPrompt="1"/>
          </p:nvPr>
        </p:nvSpPr>
        <p:spPr bwMode="invGray">
          <a:xfrm>
            <a:off x="442914" y="1882775"/>
            <a:ext cx="11306174" cy="4318000"/>
          </a:xfrm>
        </p:spPr>
        <p:txBody>
          <a:bodyPr/>
          <a:lstStyle>
            <a:lvl9pPr>
              <a:defRPr sz="1500"/>
            </a:lvl9p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1" name="Textplatzhalter 10">
            <a:extLst>
              <a:ext uri="{FF2B5EF4-FFF2-40B4-BE49-F238E27FC236}">
                <a16:creationId xmlns:a16="http://schemas.microsoft.com/office/drawing/2014/main" id="{8079E1B9-3E22-8340-D23C-5800AAE08707}"/>
              </a:ext>
            </a:extLst>
          </p:cNvPr>
          <p:cNvSpPr>
            <a:spLocks noGrp="1"/>
          </p:cNvSpPr>
          <p:nvPr>
            <p:ph type="body" sz="quarter" idx="13" hasCustomPrompt="1"/>
          </p:nvPr>
        </p:nvSpPr>
        <p:spPr bwMode="invGray">
          <a:xfrm>
            <a:off x="4048126" y="6415200"/>
            <a:ext cx="7176602" cy="123111"/>
          </a:xfrm>
        </p:spPr>
        <p:txBody>
          <a:bodyPr wrap="square">
            <a:spAutoFit/>
          </a:bodyPr>
          <a:lstStyle>
            <a:lvl1pPr marL="0" indent="0">
              <a:spcBef>
                <a:spcPts val="0"/>
              </a:spcBef>
              <a:buFontTx/>
              <a:buNone/>
              <a:defRPr sz="800" cap="none" spc="0" baseline="0">
                <a:solidFill>
                  <a:schemeClr val="tx2"/>
                </a:solidFill>
                <a:latin typeface="+mn-lt"/>
              </a:defRPr>
            </a:lvl1pPr>
            <a:lvl2pPr marL="0" indent="0">
              <a:spcBef>
                <a:spcPts val="0"/>
              </a:spcBef>
              <a:buFontTx/>
              <a:buNone/>
              <a:defRPr sz="900" cap="none">
                <a:solidFill>
                  <a:schemeClr val="tx2"/>
                </a:solidFill>
                <a:latin typeface="+mn-lt"/>
              </a:defRPr>
            </a:lvl2pPr>
            <a:lvl3pPr marL="0" indent="0">
              <a:spcBef>
                <a:spcPts val="0"/>
              </a:spcBef>
              <a:buFontTx/>
              <a:buNone/>
              <a:defRPr sz="900" cap="none">
                <a:solidFill>
                  <a:schemeClr val="tx2"/>
                </a:solidFill>
                <a:latin typeface="+mn-lt"/>
              </a:defRPr>
            </a:lvl3pPr>
            <a:lvl4pPr marL="0" indent="0">
              <a:spcBef>
                <a:spcPts val="0"/>
              </a:spcBef>
              <a:buFontTx/>
              <a:buNone/>
              <a:defRPr sz="900" cap="none">
                <a:solidFill>
                  <a:schemeClr val="tx2"/>
                </a:solidFill>
                <a:latin typeface="+mn-lt"/>
              </a:defRPr>
            </a:lvl4pPr>
            <a:lvl5pPr marL="0" indent="0">
              <a:spcBef>
                <a:spcPts val="0"/>
              </a:spcBef>
              <a:buFontTx/>
              <a:buNone/>
              <a:defRPr sz="900" cap="none">
                <a:solidFill>
                  <a:schemeClr val="tx2"/>
                </a:solidFill>
                <a:latin typeface="+mn-lt"/>
              </a:defRPr>
            </a:lvl5pPr>
          </a:lstStyle>
          <a:p>
            <a:pPr lvl="0"/>
            <a:r>
              <a:rPr lang="en-US" noProof="0"/>
              <a:t>Click to edit footnote/source</a:t>
            </a:r>
          </a:p>
        </p:txBody>
      </p:sp>
      <p:sp>
        <p:nvSpPr>
          <p:cNvPr id="5" name="Fußzeilenplatzhalter 4">
            <a:extLst>
              <a:ext uri="{FF2B5EF4-FFF2-40B4-BE49-F238E27FC236}">
                <a16:creationId xmlns:a16="http://schemas.microsoft.com/office/drawing/2014/main" id="{56083EA4-8E4E-200E-308A-6DBD4534AA96}"/>
              </a:ext>
            </a:extLst>
          </p:cNvPr>
          <p:cNvSpPr>
            <a:spLocks noGrp="1"/>
          </p:cNvSpPr>
          <p:nvPr>
            <p:ph type="ftr" sz="quarter" idx="14"/>
          </p:nvPr>
        </p:nvSpPr>
        <p:spPr>
          <a:xfrm>
            <a:off x="756000" y="6415200"/>
            <a:ext cx="2880000" cy="123111"/>
          </a:xfrm>
        </p:spPr>
        <p:txBody>
          <a:bodyPr/>
          <a:lstStyle>
            <a:lvl1pPr>
              <a:defRPr>
                <a:latin typeface="+mn-lt"/>
              </a:defRPr>
            </a:lvl1pPr>
          </a:lstStyle>
          <a:p>
            <a:r>
              <a:rPr lang="en-US" noProof="0"/>
              <a:t>Presentation title | Month 20XX</a:t>
            </a:r>
          </a:p>
        </p:txBody>
      </p:sp>
    </p:spTree>
    <p:extLst>
      <p:ext uri="{BB962C8B-B14F-4D97-AF65-F5344CB8AC3E}">
        <p14:creationId xmlns:p14="http://schemas.microsoft.com/office/powerpoint/2010/main" val="679330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87004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91700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87004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917006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94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75067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206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2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7/10/2026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750677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20648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023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554750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2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2772FAE-0A13-4832-A558-5AFC969A4A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0000"/>
          <a:stretch/>
        </p:blipFill>
        <p:spPr>
          <a:xfrm>
            <a:off x="1886379" y="5733393"/>
            <a:ext cx="8393841" cy="480172"/>
          </a:xfrm>
          <a:prstGeom prst="rect">
            <a:avLst/>
          </a:prstGeom>
        </p:spPr>
      </p:pic>
      <p:pic>
        <p:nvPicPr>
          <p:cNvPr id="12" name="Picture 11" descr="Logo&#10;&#10;Description automatically generated">
            <a:extLst>
              <a:ext uri="{FF2B5EF4-FFF2-40B4-BE49-F238E27FC236}">
                <a16:creationId xmlns:a16="http://schemas.microsoft.com/office/drawing/2014/main" id="{F716CE10-3B77-423D-860B-8A69F1050A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3907" y="555458"/>
            <a:ext cx="4503585" cy="1200142"/>
          </a:xfrm>
          <a:prstGeom prst="rect">
            <a:avLst/>
          </a:prstGeom>
        </p:spPr>
      </p:pic>
      <p:sp>
        <p:nvSpPr>
          <p:cNvPr id="8" name="Title Placeholder 1">
            <a:extLst>
              <a:ext uri="{FF2B5EF4-FFF2-40B4-BE49-F238E27FC236}">
                <a16:creationId xmlns:a16="http://schemas.microsoft.com/office/drawing/2014/main" id="{95A3BAA0-B200-1844-A31F-E2315D27A0AA}"/>
              </a:ext>
            </a:extLst>
          </p:cNvPr>
          <p:cNvSpPr>
            <a:spLocks noGrp="1"/>
          </p:cNvSpPr>
          <p:nvPr>
            <p:ph type="title" hasCustomPrompt="1"/>
          </p:nvPr>
        </p:nvSpPr>
        <p:spPr>
          <a:xfrm>
            <a:off x="825500" y="2382380"/>
            <a:ext cx="5257800" cy="2964319"/>
          </a:xfrm>
          <a:prstGeom prst="rect">
            <a:avLst/>
          </a:prstGeom>
        </p:spPr>
        <p:txBody>
          <a:bodyPr vert="horz" lIns="91440" tIns="45720" rIns="91440" bIns="45720" rtlCol="0" anchor="ctr">
            <a:normAutofit/>
          </a:bodyPr>
          <a:lstStyle>
            <a:lvl1pPr algn="ctr">
              <a:defRPr sz="5400" b="1">
                <a:solidFill>
                  <a:schemeClr val="tx1"/>
                </a:solidFill>
                <a:latin typeface="Arial" panose="020B0604020202020204" pitchFamily="34" charset="0"/>
                <a:cs typeface="Arial" panose="020B0604020202020204" pitchFamily="34" charset="0"/>
              </a:defRPr>
            </a:lvl1pPr>
          </a:lstStyle>
          <a:p>
            <a:r>
              <a:rPr lang="en-US"/>
              <a:t>INSERT PROJECT NAME</a:t>
            </a:r>
          </a:p>
        </p:txBody>
      </p:sp>
      <p:sp>
        <p:nvSpPr>
          <p:cNvPr id="10" name="Picture Placeholder 9">
            <a:extLst>
              <a:ext uri="{FF2B5EF4-FFF2-40B4-BE49-F238E27FC236}">
                <a16:creationId xmlns:a16="http://schemas.microsoft.com/office/drawing/2014/main" id="{7F4AE782-A40D-4A3E-B8F8-692B91A3C8CB}"/>
              </a:ext>
            </a:extLst>
          </p:cNvPr>
          <p:cNvSpPr>
            <a:spLocks noGrp="1"/>
          </p:cNvSpPr>
          <p:nvPr>
            <p:ph type="pic" sz="quarter" idx="10"/>
          </p:nvPr>
        </p:nvSpPr>
        <p:spPr>
          <a:xfrm>
            <a:off x="6235700" y="2382838"/>
            <a:ext cx="5105396" cy="2963861"/>
          </a:xfrm>
          <a:prstGeom prst="rect">
            <a:avLst/>
          </a:prstGeom>
        </p:spPr>
        <p:txBody>
          <a:bodyPr/>
          <a:lstStyle/>
          <a:p>
            <a:endParaRPr lang="en-US"/>
          </a:p>
        </p:txBody>
      </p:sp>
      <p:cxnSp>
        <p:nvCxnSpPr>
          <p:cNvPr id="19" name="Straight Connector 18">
            <a:extLst>
              <a:ext uri="{FF2B5EF4-FFF2-40B4-BE49-F238E27FC236}">
                <a16:creationId xmlns:a16="http://schemas.microsoft.com/office/drawing/2014/main" id="{6E215E49-0E94-4BD9-AB07-18EAE80845C0}"/>
              </a:ext>
            </a:extLst>
          </p:cNvPr>
          <p:cNvCxnSpPr>
            <a:cxnSpLocks/>
          </p:cNvCxnSpPr>
          <p:nvPr userDrawn="1"/>
        </p:nvCxnSpPr>
        <p:spPr>
          <a:xfrm>
            <a:off x="0" y="2382380"/>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22699A-0DD6-4898-99F2-609983F1F381}"/>
              </a:ext>
            </a:extLst>
          </p:cNvPr>
          <p:cNvCxnSpPr>
            <a:cxnSpLocks/>
          </p:cNvCxnSpPr>
          <p:nvPr userDrawn="1"/>
        </p:nvCxnSpPr>
        <p:spPr>
          <a:xfrm flipV="1">
            <a:off x="0" y="5346699"/>
            <a:ext cx="12192000" cy="748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35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806C-1556-4BC7-B2D8-915785AF0751}"/>
              </a:ext>
            </a:extLst>
          </p:cNvPr>
          <p:cNvSpPr>
            <a:spLocks noGrp="1"/>
          </p:cNvSpPr>
          <p:nvPr>
            <p:ph type="ctrTitle"/>
          </p:nvPr>
        </p:nvSpPr>
        <p:spPr>
          <a:xfrm>
            <a:off x="1524000" y="1122363"/>
            <a:ext cx="9144000" cy="2387600"/>
          </a:xfrm>
        </p:spPr>
        <p:txBody>
          <a:bodyPr anchor="b"/>
          <a:lstStyle>
            <a:lvl1pPr algn="l">
              <a:defRPr sz="6000" b="1"/>
            </a:lvl1pPr>
          </a:lstStyle>
          <a:p>
            <a:r>
              <a:rPr lang="en-US"/>
              <a:t>Click to edit Master title style</a:t>
            </a:r>
          </a:p>
        </p:txBody>
      </p:sp>
      <p:sp>
        <p:nvSpPr>
          <p:cNvPr id="3" name="Subtitle 2">
            <a:extLst>
              <a:ext uri="{FF2B5EF4-FFF2-40B4-BE49-F238E27FC236}">
                <a16:creationId xmlns:a16="http://schemas.microsoft.com/office/drawing/2014/main" id="{7885A0CF-E948-4C34-9A82-C12F87AE6587}"/>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6660B796-40DD-4F41-A676-B11A8F01842F}"/>
              </a:ext>
            </a:extLst>
          </p:cNvPr>
          <p:cNvCxnSpPr/>
          <p:nvPr userDrawn="1"/>
        </p:nvCxnSpPr>
        <p:spPr>
          <a:xfrm>
            <a:off x="1524000" y="231228"/>
            <a:ext cx="0" cy="6295696"/>
          </a:xfrm>
          <a:prstGeom prst="line">
            <a:avLst/>
          </a:prstGeom>
          <a:ln w="3175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60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4" name="Rectangle 3">
            <a:extLst>
              <a:ext uri="{FF2B5EF4-FFF2-40B4-BE49-F238E27FC236}">
                <a16:creationId xmlns:a16="http://schemas.microsoft.com/office/drawing/2014/main" id="{2613BD33-9037-4DF1-95FE-CAE36834791A}"/>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3" descr="Logo, company name&#10;&#10;Description automatically generated">
            <a:extLst>
              <a:ext uri="{FF2B5EF4-FFF2-40B4-BE49-F238E27FC236}">
                <a16:creationId xmlns:a16="http://schemas.microsoft.com/office/drawing/2014/main" id="{86F4796E-D3D7-4D76-B893-8F9603899C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191461" y="125864"/>
            <a:ext cx="772138" cy="848402"/>
          </a:xfrm>
          <a:prstGeom prst="rect">
            <a:avLst/>
          </a:prstGeom>
        </p:spPr>
      </p:pic>
      <p:pic>
        <p:nvPicPr>
          <p:cNvPr id="5" name="Picture 4" descr="Logo, company name&#10;&#10;Description automatically generated">
            <a:extLst>
              <a:ext uri="{FF2B5EF4-FFF2-40B4-BE49-F238E27FC236}">
                <a16:creationId xmlns:a16="http://schemas.microsoft.com/office/drawing/2014/main" id="{75919DDE-8DBA-4DCE-A4B3-7648CA8A6F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7387" y="2088191"/>
            <a:ext cx="857250" cy="857250"/>
          </a:xfrm>
          <a:prstGeom prst="rect">
            <a:avLst/>
          </a:prstGeom>
        </p:spPr>
      </p:pic>
      <p:pic>
        <p:nvPicPr>
          <p:cNvPr id="10" name="Picture 9" descr="Logo, company name&#10;&#10;Description automatically generated">
            <a:extLst>
              <a:ext uri="{FF2B5EF4-FFF2-40B4-BE49-F238E27FC236}">
                <a16:creationId xmlns:a16="http://schemas.microsoft.com/office/drawing/2014/main" id="{3A08D305-5A44-492B-9D3C-EDA050087F6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20564" y="2724906"/>
            <a:ext cx="2143125" cy="2143125"/>
          </a:xfrm>
          <a:prstGeom prst="rect">
            <a:avLst/>
          </a:prstGeom>
        </p:spPr>
      </p:pic>
      <p:pic>
        <p:nvPicPr>
          <p:cNvPr id="14" name="Picture 13" descr="A picture containing tent, outdoor object&#10;&#10;Description automatically generated">
            <a:extLst>
              <a:ext uri="{FF2B5EF4-FFF2-40B4-BE49-F238E27FC236}">
                <a16:creationId xmlns:a16="http://schemas.microsoft.com/office/drawing/2014/main" id="{44C11169-24FF-484F-B54E-4F67232B59E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339352" y="-125864"/>
            <a:ext cx="10287000" cy="6858000"/>
          </a:xfrm>
          <a:prstGeom prst="rect">
            <a:avLst/>
          </a:prstGeom>
        </p:spPr>
      </p:pic>
    </p:spTree>
    <p:extLst>
      <p:ext uri="{BB962C8B-B14F-4D97-AF65-F5344CB8AC3E}">
        <p14:creationId xmlns:p14="http://schemas.microsoft.com/office/powerpoint/2010/main" val="38304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descr="A picture containing tent, outdoor object&#10;&#10;Description automatically generated">
            <a:extLst>
              <a:ext uri="{FF2B5EF4-FFF2-40B4-BE49-F238E27FC236}">
                <a16:creationId xmlns:a16="http://schemas.microsoft.com/office/drawing/2014/main" id="{06096FE7-1914-456B-8541-B9A10C0903AE}"/>
              </a:ext>
            </a:extLst>
          </p:cNvPr>
          <p:cNvPicPr>
            <a:picLocks noChangeAspect="1"/>
          </p:cNvPicPr>
          <p:nvPr userDrawn="1"/>
        </p:nvPicPr>
        <p:blipFill>
          <a:blip r:embed="rId2"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a:xfrm>
            <a:off x="838200" y="1572016"/>
            <a:ext cx="7063409" cy="460494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pic>
        <p:nvPicPr>
          <p:cNvPr id="5" name="Picture 4">
            <a:extLst>
              <a:ext uri="{FF2B5EF4-FFF2-40B4-BE49-F238E27FC236}">
                <a16:creationId xmlns:a16="http://schemas.microsoft.com/office/drawing/2014/main" id="{205CD79C-3CBA-475F-96E9-143336E15F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sp>
        <p:nvSpPr>
          <p:cNvPr id="8" name="Picture Placeholder 3">
            <a:extLst>
              <a:ext uri="{FF2B5EF4-FFF2-40B4-BE49-F238E27FC236}">
                <a16:creationId xmlns:a16="http://schemas.microsoft.com/office/drawing/2014/main" id="{EB6C4002-AFF0-42FD-B932-383FCE88694A}"/>
              </a:ext>
            </a:extLst>
          </p:cNvPr>
          <p:cNvSpPr>
            <a:spLocks noGrp="1"/>
          </p:cNvSpPr>
          <p:nvPr>
            <p:ph type="pic" sz="quarter" idx="10"/>
          </p:nvPr>
        </p:nvSpPr>
        <p:spPr>
          <a:xfrm>
            <a:off x="8001000" y="1572011"/>
            <a:ext cx="4191000" cy="4604947"/>
          </a:xfrm>
        </p:spPr>
        <p:txBody>
          <a:bodyPr/>
          <a:lstStyle/>
          <a:p>
            <a:endParaRPr lang="en-US"/>
          </a:p>
        </p:txBody>
      </p:sp>
      <p:sp>
        <p:nvSpPr>
          <p:cNvPr id="12" name="Rectangle 11">
            <a:extLst>
              <a:ext uri="{FF2B5EF4-FFF2-40B4-BE49-F238E27FC236}">
                <a16:creationId xmlns:a16="http://schemas.microsoft.com/office/drawing/2014/main" id="{17747DDF-029D-4257-B1AB-B19EC52D87D7}"/>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Image result for denver international airport logos png">
            <a:extLst>
              <a:ext uri="{FF2B5EF4-FFF2-40B4-BE49-F238E27FC236}">
                <a16:creationId xmlns:a16="http://schemas.microsoft.com/office/drawing/2014/main" id="{14A86E51-15BD-451E-A15A-88558E9A79C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3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086AE-A6C8-47C5-B443-ABA3950E5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86AD44FF-C395-4075-AD08-1D21585E9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015852CF-4C56-C747-A788-93EDF3DEC797}"/>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EF6D757-6EDF-C84F-9D76-62D1F684CCD1}"/>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11" name="Rectangle 10">
            <a:extLst>
              <a:ext uri="{FF2B5EF4-FFF2-40B4-BE49-F238E27FC236}">
                <a16:creationId xmlns:a16="http://schemas.microsoft.com/office/drawing/2014/main" id="{0381E73F-ACAE-4B7D-B84B-25A2893E09E9}"/>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91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15852CF-4C56-C747-A788-93EDF3DEC797}"/>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EF6D757-6EDF-C84F-9D76-62D1F684CCD1}"/>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3" name="Rectangle 2">
            <a:extLst>
              <a:ext uri="{FF2B5EF4-FFF2-40B4-BE49-F238E27FC236}">
                <a16:creationId xmlns:a16="http://schemas.microsoft.com/office/drawing/2014/main" id="{58A8B084-A48E-44E6-9F39-A11E5B3B1044}"/>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98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0" name="Picture 9" descr="A picture containing tent, outdoor object&#10;&#10;Description automatically generated">
            <a:extLst>
              <a:ext uri="{FF2B5EF4-FFF2-40B4-BE49-F238E27FC236}">
                <a16:creationId xmlns:a16="http://schemas.microsoft.com/office/drawing/2014/main" id="{3832691F-B354-4E87-A91E-3CC4D0CEC3D2}"/>
              </a:ext>
            </a:extLst>
          </p:cNvPr>
          <p:cNvPicPr>
            <a:picLocks noChangeAspect="1"/>
          </p:cNvPicPr>
          <p:nvPr userDrawn="1"/>
        </p:nvPicPr>
        <p:blipFill>
          <a:blip r:embed="rId2"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a:xfrm>
            <a:off x="838200" y="1572016"/>
            <a:ext cx="5948494" cy="460494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5652862" cy="793533"/>
          </a:xfrm>
        </p:spPr>
        <p:txBody>
          <a:bodyPr/>
          <a:lstStyle>
            <a:lvl1pPr>
              <a:defRPr b="1"/>
            </a:lvl1pPr>
          </a:lstStyle>
          <a:p>
            <a:r>
              <a:rPr lang="en-US"/>
              <a:t>Click to edit Master title style</a:t>
            </a:r>
          </a:p>
        </p:txBody>
      </p:sp>
      <p:sp>
        <p:nvSpPr>
          <p:cNvPr id="4" name="Picture Placeholder 3">
            <a:extLst>
              <a:ext uri="{FF2B5EF4-FFF2-40B4-BE49-F238E27FC236}">
                <a16:creationId xmlns:a16="http://schemas.microsoft.com/office/drawing/2014/main" id="{0252A244-675D-4848-91D3-B4A4A78C9AC0}"/>
              </a:ext>
            </a:extLst>
          </p:cNvPr>
          <p:cNvSpPr>
            <a:spLocks noGrp="1"/>
          </p:cNvSpPr>
          <p:nvPr>
            <p:ph type="pic" sz="quarter" idx="10"/>
          </p:nvPr>
        </p:nvSpPr>
        <p:spPr>
          <a:xfrm>
            <a:off x="6972300" y="0"/>
            <a:ext cx="5219700" cy="3340100"/>
          </a:xfrm>
        </p:spPr>
        <p:txBody>
          <a:bodyPr/>
          <a:lstStyle/>
          <a:p>
            <a:endParaRPr lang="en-US"/>
          </a:p>
        </p:txBody>
      </p:sp>
      <p:sp>
        <p:nvSpPr>
          <p:cNvPr id="9" name="Picture Placeholder 3">
            <a:extLst>
              <a:ext uri="{FF2B5EF4-FFF2-40B4-BE49-F238E27FC236}">
                <a16:creationId xmlns:a16="http://schemas.microsoft.com/office/drawing/2014/main" id="{9E3FF8D9-8E28-4F49-8B9D-A7B80FE5268B}"/>
              </a:ext>
            </a:extLst>
          </p:cNvPr>
          <p:cNvSpPr>
            <a:spLocks noGrp="1"/>
          </p:cNvSpPr>
          <p:nvPr>
            <p:ph type="pic" sz="quarter" idx="11"/>
          </p:nvPr>
        </p:nvSpPr>
        <p:spPr>
          <a:xfrm>
            <a:off x="6972300" y="3517900"/>
            <a:ext cx="5219700" cy="3340100"/>
          </a:xfrm>
        </p:spPr>
        <p:txBody>
          <a:bodyPr/>
          <a:lstStyle/>
          <a:p>
            <a:endParaRPr lang="en-US"/>
          </a:p>
        </p:txBody>
      </p:sp>
      <p:pic>
        <p:nvPicPr>
          <p:cNvPr id="5" name="Picture 4">
            <a:extLst>
              <a:ext uri="{FF2B5EF4-FFF2-40B4-BE49-F238E27FC236}">
                <a16:creationId xmlns:a16="http://schemas.microsoft.com/office/drawing/2014/main" id="{DDCF3D81-ADA3-4340-9B79-7DF5921D3C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sp>
        <p:nvSpPr>
          <p:cNvPr id="15" name="Rectangle 14">
            <a:extLst>
              <a:ext uri="{FF2B5EF4-FFF2-40B4-BE49-F238E27FC236}">
                <a16:creationId xmlns:a16="http://schemas.microsoft.com/office/drawing/2014/main" id="{5AB6BA69-C80E-4013-A4D2-7F1432B33587}"/>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for denver international airport logos png">
            <a:extLst>
              <a:ext uri="{FF2B5EF4-FFF2-40B4-BE49-F238E27FC236}">
                <a16:creationId xmlns:a16="http://schemas.microsoft.com/office/drawing/2014/main" id="{2D0252EE-2FD2-4046-8CD9-CF0A668D50A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8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2772FAE-0A13-4832-A558-5AFC969A4A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0000"/>
          <a:stretch/>
        </p:blipFill>
        <p:spPr>
          <a:xfrm>
            <a:off x="1886379" y="5733393"/>
            <a:ext cx="8393841" cy="480172"/>
          </a:xfrm>
          <a:prstGeom prst="rect">
            <a:avLst/>
          </a:prstGeom>
        </p:spPr>
      </p:pic>
      <p:pic>
        <p:nvPicPr>
          <p:cNvPr id="12" name="Picture 11" descr="Logo&#10;&#10;Description automatically generated">
            <a:extLst>
              <a:ext uri="{FF2B5EF4-FFF2-40B4-BE49-F238E27FC236}">
                <a16:creationId xmlns:a16="http://schemas.microsoft.com/office/drawing/2014/main" id="{F716CE10-3B77-423D-860B-8A69F1050A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3907" y="555458"/>
            <a:ext cx="4503585" cy="1200142"/>
          </a:xfrm>
          <a:prstGeom prst="rect">
            <a:avLst/>
          </a:prstGeom>
        </p:spPr>
      </p:pic>
      <p:sp>
        <p:nvSpPr>
          <p:cNvPr id="8" name="Title Placeholder 1">
            <a:extLst>
              <a:ext uri="{FF2B5EF4-FFF2-40B4-BE49-F238E27FC236}">
                <a16:creationId xmlns:a16="http://schemas.microsoft.com/office/drawing/2014/main" id="{95A3BAA0-B200-1844-A31F-E2315D27A0AA}"/>
              </a:ext>
            </a:extLst>
          </p:cNvPr>
          <p:cNvSpPr>
            <a:spLocks noGrp="1"/>
          </p:cNvSpPr>
          <p:nvPr>
            <p:ph type="title" hasCustomPrompt="1"/>
          </p:nvPr>
        </p:nvSpPr>
        <p:spPr>
          <a:xfrm>
            <a:off x="825500" y="2382380"/>
            <a:ext cx="5257800" cy="2964319"/>
          </a:xfrm>
          <a:prstGeom prst="rect">
            <a:avLst/>
          </a:prstGeom>
        </p:spPr>
        <p:txBody>
          <a:bodyPr vert="horz" lIns="91440" tIns="45720" rIns="91440" bIns="45720" rtlCol="0" anchor="ctr">
            <a:normAutofit/>
          </a:bodyPr>
          <a:lstStyle>
            <a:lvl1pPr algn="ctr">
              <a:defRPr sz="5400" b="1">
                <a:solidFill>
                  <a:schemeClr val="tx1"/>
                </a:solidFill>
                <a:latin typeface="Arial" panose="020B0604020202020204" pitchFamily="34" charset="0"/>
                <a:cs typeface="Arial" panose="020B0604020202020204" pitchFamily="34" charset="0"/>
              </a:defRPr>
            </a:lvl1pPr>
          </a:lstStyle>
          <a:p>
            <a:r>
              <a:rPr lang="en-US"/>
              <a:t>INSERT PROJECT NAME</a:t>
            </a:r>
          </a:p>
        </p:txBody>
      </p:sp>
      <p:sp>
        <p:nvSpPr>
          <p:cNvPr id="10" name="Picture Placeholder 9">
            <a:extLst>
              <a:ext uri="{FF2B5EF4-FFF2-40B4-BE49-F238E27FC236}">
                <a16:creationId xmlns:a16="http://schemas.microsoft.com/office/drawing/2014/main" id="{7F4AE782-A40D-4A3E-B8F8-692B91A3C8CB}"/>
              </a:ext>
            </a:extLst>
          </p:cNvPr>
          <p:cNvSpPr>
            <a:spLocks noGrp="1"/>
          </p:cNvSpPr>
          <p:nvPr>
            <p:ph type="pic" sz="quarter" idx="10"/>
          </p:nvPr>
        </p:nvSpPr>
        <p:spPr>
          <a:xfrm>
            <a:off x="6235700" y="2382838"/>
            <a:ext cx="5105396" cy="2963861"/>
          </a:xfrm>
          <a:prstGeom prst="rect">
            <a:avLst/>
          </a:prstGeom>
        </p:spPr>
        <p:txBody>
          <a:bodyPr/>
          <a:lstStyle/>
          <a:p>
            <a:endParaRPr lang="en-US"/>
          </a:p>
        </p:txBody>
      </p:sp>
      <p:cxnSp>
        <p:nvCxnSpPr>
          <p:cNvPr id="19" name="Straight Connector 18">
            <a:extLst>
              <a:ext uri="{FF2B5EF4-FFF2-40B4-BE49-F238E27FC236}">
                <a16:creationId xmlns:a16="http://schemas.microsoft.com/office/drawing/2014/main" id="{6E215E49-0E94-4BD9-AB07-18EAE80845C0}"/>
              </a:ext>
            </a:extLst>
          </p:cNvPr>
          <p:cNvCxnSpPr>
            <a:cxnSpLocks/>
          </p:cNvCxnSpPr>
          <p:nvPr userDrawn="1"/>
        </p:nvCxnSpPr>
        <p:spPr>
          <a:xfrm>
            <a:off x="0" y="2382380"/>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22699A-0DD6-4898-99F2-609983F1F381}"/>
              </a:ext>
            </a:extLst>
          </p:cNvPr>
          <p:cNvCxnSpPr>
            <a:cxnSpLocks/>
          </p:cNvCxnSpPr>
          <p:nvPr userDrawn="1"/>
        </p:nvCxnSpPr>
        <p:spPr>
          <a:xfrm>
            <a:off x="0" y="5354179"/>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61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8520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6787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1155198" y="1220723"/>
            <a:ext cx="3786504" cy="3731895"/>
          </a:xfrm>
          <a:prstGeom prst="rect">
            <a:avLst/>
          </a:prstGeom>
        </p:spPr>
        <p:txBody>
          <a:bodyPr wrap="square" lIns="0" tIns="0" rIns="0" bIns="0">
            <a:spAutoFit/>
          </a:bodyPr>
          <a:lstStyle>
            <a:lvl1pPr>
              <a:defRPr sz="1400" b="1" i="0">
                <a:solidFill>
                  <a:schemeClr val="tx1"/>
                </a:solidFill>
                <a:latin typeface="Calibri"/>
                <a:cs typeface="Calibri"/>
              </a:defRPr>
            </a:lvl1pPr>
          </a:lstStyle>
          <a:p>
            <a:endParaRPr/>
          </a:p>
        </p:txBody>
      </p:sp>
      <p:sp>
        <p:nvSpPr>
          <p:cNvPr id="4" name="Holder 4"/>
          <p:cNvSpPr>
            <a:spLocks noGrp="1"/>
          </p:cNvSpPr>
          <p:nvPr>
            <p:ph sz="half" idx="3"/>
          </p:nvPr>
        </p:nvSpPr>
        <p:spPr>
          <a:xfrm>
            <a:off x="6322200" y="1278635"/>
            <a:ext cx="4432300" cy="343662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926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40241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7" name="bg object 17"/>
          <p:cNvSpPr/>
          <p:nvPr/>
        </p:nvSpPr>
        <p:spPr>
          <a:xfrm>
            <a:off x="10390606" y="6580555"/>
            <a:ext cx="75565" cy="75565"/>
          </a:xfrm>
          <a:custGeom>
            <a:avLst/>
            <a:gdLst/>
            <a:ahLst/>
            <a:cxnLst/>
            <a:rect l="l" t="t" r="r" b="b"/>
            <a:pathLst>
              <a:path w="75565" h="75565">
                <a:moveTo>
                  <a:pt x="30759" y="21069"/>
                </a:moveTo>
                <a:lnTo>
                  <a:pt x="29476" y="10312"/>
                </a:lnTo>
                <a:lnTo>
                  <a:pt x="26936" y="5638"/>
                </a:lnTo>
                <a:lnTo>
                  <a:pt x="25996" y="3911"/>
                </a:lnTo>
                <a:lnTo>
                  <a:pt x="24587" y="3060"/>
                </a:lnTo>
                <a:lnTo>
                  <a:pt x="24587" y="8369"/>
                </a:lnTo>
                <a:lnTo>
                  <a:pt x="24587" y="33832"/>
                </a:lnTo>
                <a:lnTo>
                  <a:pt x="20396" y="36449"/>
                </a:lnTo>
                <a:lnTo>
                  <a:pt x="6172" y="36449"/>
                </a:lnTo>
                <a:lnTo>
                  <a:pt x="6172" y="5638"/>
                </a:lnTo>
                <a:lnTo>
                  <a:pt x="20396" y="5638"/>
                </a:lnTo>
                <a:lnTo>
                  <a:pt x="24587" y="8369"/>
                </a:lnTo>
                <a:lnTo>
                  <a:pt x="24587" y="3060"/>
                </a:lnTo>
                <a:lnTo>
                  <a:pt x="20878" y="812"/>
                </a:lnTo>
                <a:lnTo>
                  <a:pt x="14655" y="12"/>
                </a:lnTo>
                <a:lnTo>
                  <a:pt x="0" y="12"/>
                </a:lnTo>
                <a:lnTo>
                  <a:pt x="0" y="75476"/>
                </a:lnTo>
                <a:lnTo>
                  <a:pt x="6172" y="75476"/>
                </a:lnTo>
                <a:lnTo>
                  <a:pt x="6172" y="42075"/>
                </a:lnTo>
                <a:lnTo>
                  <a:pt x="14655" y="42075"/>
                </a:lnTo>
                <a:lnTo>
                  <a:pt x="20878" y="41287"/>
                </a:lnTo>
                <a:lnTo>
                  <a:pt x="25996" y="38239"/>
                </a:lnTo>
                <a:lnTo>
                  <a:pt x="26974" y="36449"/>
                </a:lnTo>
                <a:lnTo>
                  <a:pt x="29476" y="31851"/>
                </a:lnTo>
                <a:lnTo>
                  <a:pt x="30759" y="21069"/>
                </a:lnTo>
                <a:close/>
              </a:path>
              <a:path w="75565" h="75565">
                <a:moveTo>
                  <a:pt x="75552" y="70180"/>
                </a:moveTo>
                <a:lnTo>
                  <a:pt x="69697" y="70180"/>
                </a:lnTo>
                <a:lnTo>
                  <a:pt x="66865" y="66878"/>
                </a:lnTo>
                <a:lnTo>
                  <a:pt x="66865" y="0"/>
                </a:lnTo>
                <a:lnTo>
                  <a:pt x="61010" y="0"/>
                </a:lnTo>
                <a:lnTo>
                  <a:pt x="61010" y="66459"/>
                </a:lnTo>
                <a:lnTo>
                  <a:pt x="62471" y="69748"/>
                </a:lnTo>
                <a:lnTo>
                  <a:pt x="64973" y="72059"/>
                </a:lnTo>
                <a:lnTo>
                  <a:pt x="67919" y="74841"/>
                </a:lnTo>
                <a:lnTo>
                  <a:pt x="71577" y="75476"/>
                </a:lnTo>
                <a:lnTo>
                  <a:pt x="75552" y="75476"/>
                </a:lnTo>
                <a:lnTo>
                  <a:pt x="75552" y="70180"/>
                </a:lnTo>
                <a:close/>
              </a:path>
            </a:pathLst>
          </a:custGeom>
          <a:solidFill>
            <a:srgbClr val="231F20"/>
          </a:solidFill>
        </p:spPr>
        <p:txBody>
          <a:bodyPr wrap="square" lIns="0" tIns="0" rIns="0" bIns="0" rtlCol="0"/>
          <a:lstStyle/>
          <a:p>
            <a:endParaRPr/>
          </a:p>
        </p:txBody>
      </p:sp>
      <p:sp>
        <p:nvSpPr>
          <p:cNvPr id="18" name="bg object 18"/>
          <p:cNvSpPr/>
          <p:nvPr/>
        </p:nvSpPr>
        <p:spPr>
          <a:xfrm>
            <a:off x="10491051" y="6601206"/>
            <a:ext cx="125095" cy="55880"/>
          </a:xfrm>
          <a:custGeom>
            <a:avLst/>
            <a:gdLst/>
            <a:ahLst/>
            <a:cxnLst/>
            <a:rect l="l" t="t" r="r" b="b"/>
            <a:pathLst>
              <a:path w="125095" h="55879">
                <a:moveTo>
                  <a:pt x="26898" y="28727"/>
                </a:moveTo>
                <a:lnTo>
                  <a:pt x="17881" y="0"/>
                </a:lnTo>
                <a:lnTo>
                  <a:pt x="9817" y="0"/>
                </a:lnTo>
                <a:lnTo>
                  <a:pt x="6692" y="1409"/>
                </a:lnTo>
                <a:lnTo>
                  <a:pt x="1447" y="6692"/>
                </a:lnTo>
                <a:lnTo>
                  <a:pt x="622" y="10706"/>
                </a:lnTo>
                <a:lnTo>
                  <a:pt x="622" y="14744"/>
                </a:lnTo>
                <a:lnTo>
                  <a:pt x="6477" y="14744"/>
                </a:lnTo>
                <a:lnTo>
                  <a:pt x="6477" y="11137"/>
                </a:lnTo>
                <a:lnTo>
                  <a:pt x="7099" y="9347"/>
                </a:lnTo>
                <a:lnTo>
                  <a:pt x="7213" y="9029"/>
                </a:lnTo>
                <a:lnTo>
                  <a:pt x="10045" y="6032"/>
                </a:lnTo>
                <a:lnTo>
                  <a:pt x="11607" y="5194"/>
                </a:lnTo>
                <a:lnTo>
                  <a:pt x="18618" y="5194"/>
                </a:lnTo>
                <a:lnTo>
                  <a:pt x="21031" y="8496"/>
                </a:lnTo>
                <a:lnTo>
                  <a:pt x="21031" y="24104"/>
                </a:lnTo>
                <a:lnTo>
                  <a:pt x="21031" y="28727"/>
                </a:lnTo>
                <a:lnTo>
                  <a:pt x="21031" y="46228"/>
                </a:lnTo>
                <a:lnTo>
                  <a:pt x="17995" y="50355"/>
                </a:lnTo>
                <a:lnTo>
                  <a:pt x="8166" y="50355"/>
                </a:lnTo>
                <a:lnTo>
                  <a:pt x="5854" y="46228"/>
                </a:lnTo>
                <a:lnTo>
                  <a:pt x="5854" y="36182"/>
                </a:lnTo>
                <a:lnTo>
                  <a:pt x="6908" y="32867"/>
                </a:lnTo>
                <a:lnTo>
                  <a:pt x="8674" y="31089"/>
                </a:lnTo>
                <a:lnTo>
                  <a:pt x="10452" y="29387"/>
                </a:lnTo>
                <a:lnTo>
                  <a:pt x="12446" y="28727"/>
                </a:lnTo>
                <a:lnTo>
                  <a:pt x="21031" y="28727"/>
                </a:lnTo>
                <a:lnTo>
                  <a:pt x="21031" y="24104"/>
                </a:lnTo>
                <a:lnTo>
                  <a:pt x="10147" y="24104"/>
                </a:lnTo>
                <a:lnTo>
                  <a:pt x="7124" y="25260"/>
                </a:lnTo>
                <a:lnTo>
                  <a:pt x="1447" y="30441"/>
                </a:lnTo>
                <a:lnTo>
                  <a:pt x="0" y="34772"/>
                </a:lnTo>
                <a:lnTo>
                  <a:pt x="0" y="45694"/>
                </a:lnTo>
                <a:lnTo>
                  <a:pt x="1447" y="49949"/>
                </a:lnTo>
                <a:lnTo>
                  <a:pt x="3441" y="52108"/>
                </a:lnTo>
                <a:lnTo>
                  <a:pt x="5753" y="54521"/>
                </a:lnTo>
                <a:lnTo>
                  <a:pt x="8572" y="55676"/>
                </a:lnTo>
                <a:lnTo>
                  <a:pt x="14871" y="55676"/>
                </a:lnTo>
                <a:lnTo>
                  <a:pt x="16637" y="54825"/>
                </a:lnTo>
                <a:lnTo>
                  <a:pt x="19253" y="52832"/>
                </a:lnTo>
                <a:lnTo>
                  <a:pt x="20510" y="51409"/>
                </a:lnTo>
                <a:lnTo>
                  <a:pt x="21031" y="50355"/>
                </a:lnTo>
                <a:lnTo>
                  <a:pt x="21234" y="49949"/>
                </a:lnTo>
                <a:lnTo>
                  <a:pt x="21234" y="54825"/>
                </a:lnTo>
                <a:lnTo>
                  <a:pt x="26898" y="54825"/>
                </a:lnTo>
                <a:lnTo>
                  <a:pt x="26898" y="49949"/>
                </a:lnTo>
                <a:lnTo>
                  <a:pt x="26898" y="28727"/>
                </a:lnTo>
                <a:close/>
              </a:path>
              <a:path w="125095" h="55879">
                <a:moveTo>
                  <a:pt x="85267" y="8940"/>
                </a:moveTo>
                <a:lnTo>
                  <a:pt x="84124" y="5943"/>
                </a:lnTo>
                <a:lnTo>
                  <a:pt x="79844" y="1422"/>
                </a:lnTo>
                <a:lnTo>
                  <a:pt x="77203" y="12"/>
                </a:lnTo>
                <a:lnTo>
                  <a:pt x="71259" y="12"/>
                </a:lnTo>
                <a:lnTo>
                  <a:pt x="69253" y="736"/>
                </a:lnTo>
                <a:lnTo>
                  <a:pt x="66649" y="2565"/>
                </a:lnTo>
                <a:lnTo>
                  <a:pt x="65176" y="4038"/>
                </a:lnTo>
                <a:lnTo>
                  <a:pt x="64541" y="5207"/>
                </a:lnTo>
                <a:lnTo>
                  <a:pt x="64541" y="825"/>
                </a:lnTo>
                <a:lnTo>
                  <a:pt x="58801" y="825"/>
                </a:lnTo>
                <a:lnTo>
                  <a:pt x="58801" y="54825"/>
                </a:lnTo>
                <a:lnTo>
                  <a:pt x="64630" y="54825"/>
                </a:lnTo>
                <a:lnTo>
                  <a:pt x="64630" y="8293"/>
                </a:lnTo>
                <a:lnTo>
                  <a:pt x="67995" y="5410"/>
                </a:lnTo>
                <a:lnTo>
                  <a:pt x="76161" y="5410"/>
                </a:lnTo>
                <a:lnTo>
                  <a:pt x="79400" y="8293"/>
                </a:lnTo>
                <a:lnTo>
                  <a:pt x="79400" y="54825"/>
                </a:lnTo>
                <a:lnTo>
                  <a:pt x="85267" y="54825"/>
                </a:lnTo>
                <a:lnTo>
                  <a:pt x="85267" y="8940"/>
                </a:lnTo>
                <a:close/>
              </a:path>
              <a:path w="125095" h="55879">
                <a:moveTo>
                  <a:pt x="125031" y="46901"/>
                </a:moveTo>
                <a:lnTo>
                  <a:pt x="117182" y="46901"/>
                </a:lnTo>
                <a:lnTo>
                  <a:pt x="117182" y="54825"/>
                </a:lnTo>
                <a:lnTo>
                  <a:pt x="125031" y="54825"/>
                </a:lnTo>
                <a:lnTo>
                  <a:pt x="125031" y="46901"/>
                </a:lnTo>
                <a:close/>
              </a:path>
            </a:pathLst>
          </a:custGeom>
          <a:solidFill>
            <a:srgbClr val="231F20"/>
          </a:solidFill>
        </p:spPr>
        <p:txBody>
          <a:bodyPr wrap="square" lIns="0" tIns="0" rIns="0" bIns="0" rtlCol="0"/>
          <a:lstStyle/>
          <a:p>
            <a:endParaRPr/>
          </a:p>
        </p:txBody>
      </p:sp>
      <p:sp>
        <p:nvSpPr>
          <p:cNvPr id="19" name="bg object 19"/>
          <p:cNvSpPr/>
          <p:nvPr/>
        </p:nvSpPr>
        <p:spPr>
          <a:xfrm>
            <a:off x="10688790" y="6580555"/>
            <a:ext cx="266065" cy="76835"/>
          </a:xfrm>
          <a:custGeom>
            <a:avLst/>
            <a:gdLst/>
            <a:ahLst/>
            <a:cxnLst/>
            <a:rect l="l" t="t" r="r" b="b"/>
            <a:pathLst>
              <a:path w="266065" h="76834">
                <a:moveTo>
                  <a:pt x="30772" y="48641"/>
                </a:moveTo>
                <a:lnTo>
                  <a:pt x="30264" y="43459"/>
                </a:lnTo>
                <a:lnTo>
                  <a:pt x="30251" y="43332"/>
                </a:lnTo>
                <a:lnTo>
                  <a:pt x="26073" y="39128"/>
                </a:lnTo>
                <a:lnTo>
                  <a:pt x="24688" y="37731"/>
                </a:lnTo>
                <a:lnTo>
                  <a:pt x="24574" y="66548"/>
                </a:lnTo>
                <a:lnTo>
                  <a:pt x="20612" y="69850"/>
                </a:lnTo>
                <a:lnTo>
                  <a:pt x="6172" y="69850"/>
                </a:lnTo>
                <a:lnTo>
                  <a:pt x="6172" y="39128"/>
                </a:lnTo>
                <a:lnTo>
                  <a:pt x="20612" y="39128"/>
                </a:lnTo>
                <a:lnTo>
                  <a:pt x="24460" y="43332"/>
                </a:lnTo>
                <a:lnTo>
                  <a:pt x="24574" y="66548"/>
                </a:lnTo>
                <a:lnTo>
                  <a:pt x="24574" y="37680"/>
                </a:lnTo>
                <a:lnTo>
                  <a:pt x="22910" y="36779"/>
                </a:lnTo>
                <a:lnTo>
                  <a:pt x="20929" y="36258"/>
                </a:lnTo>
                <a:lnTo>
                  <a:pt x="22504" y="35839"/>
                </a:lnTo>
                <a:lnTo>
                  <a:pt x="24168" y="34772"/>
                </a:lnTo>
                <a:lnTo>
                  <a:pt x="25311" y="33616"/>
                </a:lnTo>
                <a:lnTo>
                  <a:pt x="29400" y="29362"/>
                </a:lnTo>
                <a:lnTo>
                  <a:pt x="30124" y="24790"/>
                </a:lnTo>
                <a:lnTo>
                  <a:pt x="30124" y="11455"/>
                </a:lnTo>
                <a:lnTo>
                  <a:pt x="29095" y="7734"/>
                </a:lnTo>
                <a:lnTo>
                  <a:pt x="27178" y="5638"/>
                </a:lnTo>
                <a:lnTo>
                  <a:pt x="25958" y="4305"/>
                </a:lnTo>
                <a:lnTo>
                  <a:pt x="23952" y="2171"/>
                </a:lnTo>
                <a:lnTo>
                  <a:pt x="23952" y="8674"/>
                </a:lnTo>
                <a:lnTo>
                  <a:pt x="23952" y="29679"/>
                </a:lnTo>
                <a:lnTo>
                  <a:pt x="20205" y="33616"/>
                </a:lnTo>
                <a:lnTo>
                  <a:pt x="6172" y="33616"/>
                </a:lnTo>
                <a:lnTo>
                  <a:pt x="6172" y="5638"/>
                </a:lnTo>
                <a:lnTo>
                  <a:pt x="20307" y="5638"/>
                </a:lnTo>
                <a:lnTo>
                  <a:pt x="23952" y="8674"/>
                </a:lnTo>
                <a:lnTo>
                  <a:pt x="23952" y="2171"/>
                </a:lnTo>
                <a:lnTo>
                  <a:pt x="23025" y="1168"/>
                </a:lnTo>
                <a:lnTo>
                  <a:pt x="19456" y="12"/>
                </a:lnTo>
                <a:lnTo>
                  <a:pt x="0" y="12"/>
                </a:lnTo>
                <a:lnTo>
                  <a:pt x="0" y="75476"/>
                </a:lnTo>
                <a:lnTo>
                  <a:pt x="19456" y="75476"/>
                </a:lnTo>
                <a:lnTo>
                  <a:pt x="23228" y="74218"/>
                </a:lnTo>
                <a:lnTo>
                  <a:pt x="27393" y="69850"/>
                </a:lnTo>
                <a:lnTo>
                  <a:pt x="29400" y="67767"/>
                </a:lnTo>
                <a:lnTo>
                  <a:pt x="30772" y="64135"/>
                </a:lnTo>
                <a:lnTo>
                  <a:pt x="30772" y="48641"/>
                </a:lnTo>
                <a:close/>
              </a:path>
              <a:path w="266065" h="76834">
                <a:moveTo>
                  <a:pt x="88214" y="21475"/>
                </a:moveTo>
                <a:lnTo>
                  <a:pt x="82359" y="21475"/>
                </a:lnTo>
                <a:lnTo>
                  <a:pt x="82359" y="68084"/>
                </a:lnTo>
                <a:lnTo>
                  <a:pt x="79006" y="70916"/>
                </a:lnTo>
                <a:lnTo>
                  <a:pt x="70815" y="70916"/>
                </a:lnTo>
                <a:lnTo>
                  <a:pt x="67576" y="68084"/>
                </a:lnTo>
                <a:lnTo>
                  <a:pt x="67576" y="21475"/>
                </a:lnTo>
                <a:lnTo>
                  <a:pt x="61722" y="21475"/>
                </a:lnTo>
                <a:lnTo>
                  <a:pt x="61722" y="67437"/>
                </a:lnTo>
                <a:lnTo>
                  <a:pt x="62865" y="70497"/>
                </a:lnTo>
                <a:lnTo>
                  <a:pt x="67183" y="75069"/>
                </a:lnTo>
                <a:lnTo>
                  <a:pt x="69761" y="76339"/>
                </a:lnTo>
                <a:lnTo>
                  <a:pt x="75755" y="76339"/>
                </a:lnTo>
                <a:lnTo>
                  <a:pt x="77749" y="75590"/>
                </a:lnTo>
                <a:lnTo>
                  <a:pt x="80365" y="73812"/>
                </a:lnTo>
                <a:lnTo>
                  <a:pt x="81800" y="72275"/>
                </a:lnTo>
                <a:lnTo>
                  <a:pt x="82448" y="71132"/>
                </a:lnTo>
                <a:lnTo>
                  <a:pt x="82448" y="75476"/>
                </a:lnTo>
                <a:lnTo>
                  <a:pt x="88214" y="75476"/>
                </a:lnTo>
                <a:lnTo>
                  <a:pt x="88214" y="21475"/>
                </a:lnTo>
                <a:close/>
              </a:path>
              <a:path w="266065" h="76834">
                <a:moveTo>
                  <a:pt x="126352" y="21488"/>
                </a:moveTo>
                <a:lnTo>
                  <a:pt x="120523" y="21488"/>
                </a:lnTo>
                <a:lnTo>
                  <a:pt x="120523" y="75488"/>
                </a:lnTo>
                <a:lnTo>
                  <a:pt x="126352" y="75488"/>
                </a:lnTo>
                <a:lnTo>
                  <a:pt x="126352" y="21488"/>
                </a:lnTo>
                <a:close/>
              </a:path>
              <a:path w="266065" h="76834">
                <a:moveTo>
                  <a:pt x="127215" y="1473"/>
                </a:moveTo>
                <a:lnTo>
                  <a:pt x="119672" y="1473"/>
                </a:lnTo>
                <a:lnTo>
                  <a:pt x="119672" y="9093"/>
                </a:lnTo>
                <a:lnTo>
                  <a:pt x="127215" y="9093"/>
                </a:lnTo>
                <a:lnTo>
                  <a:pt x="127215" y="1473"/>
                </a:lnTo>
                <a:close/>
              </a:path>
              <a:path w="266065" h="76834">
                <a:moveTo>
                  <a:pt x="172834" y="70180"/>
                </a:moveTo>
                <a:lnTo>
                  <a:pt x="166966" y="70180"/>
                </a:lnTo>
                <a:lnTo>
                  <a:pt x="164147" y="66878"/>
                </a:lnTo>
                <a:lnTo>
                  <a:pt x="164147" y="0"/>
                </a:lnTo>
                <a:lnTo>
                  <a:pt x="158292" y="0"/>
                </a:lnTo>
                <a:lnTo>
                  <a:pt x="158292" y="66459"/>
                </a:lnTo>
                <a:lnTo>
                  <a:pt x="159753" y="69748"/>
                </a:lnTo>
                <a:lnTo>
                  <a:pt x="162280" y="72059"/>
                </a:lnTo>
                <a:lnTo>
                  <a:pt x="165188" y="74841"/>
                </a:lnTo>
                <a:lnTo>
                  <a:pt x="168846" y="75476"/>
                </a:lnTo>
                <a:lnTo>
                  <a:pt x="172834" y="75476"/>
                </a:lnTo>
                <a:lnTo>
                  <a:pt x="172834" y="70180"/>
                </a:lnTo>
                <a:close/>
              </a:path>
              <a:path w="266065" h="76834">
                <a:moveTo>
                  <a:pt x="225577" y="12"/>
                </a:moveTo>
                <a:lnTo>
                  <a:pt x="219722" y="12"/>
                </a:lnTo>
                <a:lnTo>
                  <a:pt x="219722" y="25527"/>
                </a:lnTo>
                <a:lnTo>
                  <a:pt x="219722" y="31877"/>
                </a:lnTo>
                <a:lnTo>
                  <a:pt x="219722" y="65087"/>
                </a:lnTo>
                <a:lnTo>
                  <a:pt x="218884" y="67437"/>
                </a:lnTo>
                <a:lnTo>
                  <a:pt x="217297" y="69011"/>
                </a:lnTo>
                <a:lnTo>
                  <a:pt x="215950" y="70294"/>
                </a:lnTo>
                <a:lnTo>
                  <a:pt x="214045" y="71120"/>
                </a:lnTo>
                <a:lnTo>
                  <a:pt x="210273" y="71120"/>
                </a:lnTo>
                <a:lnTo>
                  <a:pt x="208318" y="70065"/>
                </a:lnTo>
                <a:lnTo>
                  <a:pt x="204736" y="65824"/>
                </a:lnTo>
                <a:lnTo>
                  <a:pt x="204508" y="62026"/>
                </a:lnTo>
                <a:lnTo>
                  <a:pt x="204495" y="35077"/>
                </a:lnTo>
                <a:lnTo>
                  <a:pt x="204685" y="31877"/>
                </a:lnTo>
                <a:lnTo>
                  <a:pt x="204736" y="31165"/>
                </a:lnTo>
                <a:lnTo>
                  <a:pt x="207162" y="28422"/>
                </a:lnTo>
                <a:lnTo>
                  <a:pt x="208318" y="27012"/>
                </a:lnTo>
                <a:lnTo>
                  <a:pt x="210096" y="25958"/>
                </a:lnTo>
                <a:lnTo>
                  <a:pt x="214287" y="25958"/>
                </a:lnTo>
                <a:lnTo>
                  <a:pt x="215950" y="26682"/>
                </a:lnTo>
                <a:lnTo>
                  <a:pt x="217297" y="27990"/>
                </a:lnTo>
                <a:lnTo>
                  <a:pt x="218884" y="29591"/>
                </a:lnTo>
                <a:lnTo>
                  <a:pt x="219722" y="31877"/>
                </a:lnTo>
                <a:lnTo>
                  <a:pt x="219722" y="25527"/>
                </a:lnTo>
                <a:lnTo>
                  <a:pt x="213220" y="20662"/>
                </a:lnTo>
                <a:lnTo>
                  <a:pt x="207073" y="20662"/>
                </a:lnTo>
                <a:lnTo>
                  <a:pt x="204431" y="22174"/>
                </a:lnTo>
                <a:lnTo>
                  <a:pt x="199313" y="28422"/>
                </a:lnTo>
                <a:lnTo>
                  <a:pt x="198577" y="35077"/>
                </a:lnTo>
                <a:lnTo>
                  <a:pt x="198577" y="62026"/>
                </a:lnTo>
                <a:lnTo>
                  <a:pt x="199313" y="68808"/>
                </a:lnTo>
                <a:lnTo>
                  <a:pt x="202552" y="72491"/>
                </a:lnTo>
                <a:lnTo>
                  <a:pt x="204736" y="75069"/>
                </a:lnTo>
                <a:lnTo>
                  <a:pt x="207581" y="76327"/>
                </a:lnTo>
                <a:lnTo>
                  <a:pt x="213220" y="76327"/>
                </a:lnTo>
                <a:lnTo>
                  <a:pt x="215112" y="75704"/>
                </a:lnTo>
                <a:lnTo>
                  <a:pt x="216877" y="74434"/>
                </a:lnTo>
                <a:lnTo>
                  <a:pt x="217817" y="73812"/>
                </a:lnTo>
                <a:lnTo>
                  <a:pt x="219303" y="72275"/>
                </a:lnTo>
                <a:lnTo>
                  <a:pt x="219824" y="71120"/>
                </a:lnTo>
                <a:lnTo>
                  <a:pt x="219824" y="75476"/>
                </a:lnTo>
                <a:lnTo>
                  <a:pt x="225577" y="75476"/>
                </a:lnTo>
                <a:lnTo>
                  <a:pt x="225577" y="25958"/>
                </a:lnTo>
                <a:lnTo>
                  <a:pt x="225577" y="25527"/>
                </a:lnTo>
                <a:lnTo>
                  <a:pt x="225577" y="12"/>
                </a:lnTo>
                <a:close/>
              </a:path>
              <a:path w="266065" h="76834">
                <a:moveTo>
                  <a:pt x="265760" y="67551"/>
                </a:moveTo>
                <a:lnTo>
                  <a:pt x="257898" y="67551"/>
                </a:lnTo>
                <a:lnTo>
                  <a:pt x="257898" y="75476"/>
                </a:lnTo>
                <a:lnTo>
                  <a:pt x="265760" y="75476"/>
                </a:lnTo>
                <a:lnTo>
                  <a:pt x="265760" y="67551"/>
                </a:lnTo>
                <a:close/>
              </a:path>
            </a:pathLst>
          </a:custGeom>
          <a:solidFill>
            <a:srgbClr val="231F20"/>
          </a:solidFill>
        </p:spPr>
        <p:txBody>
          <a:bodyPr wrap="square" lIns="0" tIns="0" rIns="0" bIns="0" rtlCol="0"/>
          <a:lstStyle/>
          <a:p>
            <a:endParaRPr/>
          </a:p>
        </p:txBody>
      </p:sp>
      <p:sp>
        <p:nvSpPr>
          <p:cNvPr id="20" name="bg object 20"/>
          <p:cNvSpPr/>
          <p:nvPr/>
        </p:nvSpPr>
        <p:spPr>
          <a:xfrm>
            <a:off x="11027232" y="6580568"/>
            <a:ext cx="368935" cy="97790"/>
          </a:xfrm>
          <a:custGeom>
            <a:avLst/>
            <a:gdLst/>
            <a:ahLst/>
            <a:cxnLst/>
            <a:rect l="l" t="t" r="r" b="b"/>
            <a:pathLst>
              <a:path w="368934" h="97790">
                <a:moveTo>
                  <a:pt x="43878" y="0"/>
                </a:moveTo>
                <a:lnTo>
                  <a:pt x="37706" y="0"/>
                </a:lnTo>
                <a:lnTo>
                  <a:pt x="21907" y="44424"/>
                </a:lnTo>
                <a:lnTo>
                  <a:pt x="6197" y="0"/>
                </a:lnTo>
                <a:lnTo>
                  <a:pt x="0" y="0"/>
                </a:lnTo>
                <a:lnTo>
                  <a:pt x="0" y="75463"/>
                </a:lnTo>
                <a:lnTo>
                  <a:pt x="6197" y="75463"/>
                </a:lnTo>
                <a:lnTo>
                  <a:pt x="6197" y="15989"/>
                </a:lnTo>
                <a:lnTo>
                  <a:pt x="19583" y="54571"/>
                </a:lnTo>
                <a:lnTo>
                  <a:pt x="24079" y="54571"/>
                </a:lnTo>
                <a:lnTo>
                  <a:pt x="37706" y="14693"/>
                </a:lnTo>
                <a:lnTo>
                  <a:pt x="37706" y="75463"/>
                </a:lnTo>
                <a:lnTo>
                  <a:pt x="43878" y="75463"/>
                </a:lnTo>
                <a:lnTo>
                  <a:pt x="43878" y="0"/>
                </a:lnTo>
                <a:close/>
              </a:path>
              <a:path w="368934" h="97790">
                <a:moveTo>
                  <a:pt x="101180" y="49364"/>
                </a:moveTo>
                <a:lnTo>
                  <a:pt x="92189" y="20637"/>
                </a:lnTo>
                <a:lnTo>
                  <a:pt x="84124" y="20637"/>
                </a:lnTo>
                <a:lnTo>
                  <a:pt x="81000" y="22047"/>
                </a:lnTo>
                <a:lnTo>
                  <a:pt x="78790" y="24257"/>
                </a:lnTo>
                <a:lnTo>
                  <a:pt x="75768" y="27330"/>
                </a:lnTo>
                <a:lnTo>
                  <a:pt x="74904" y="31343"/>
                </a:lnTo>
                <a:lnTo>
                  <a:pt x="74904" y="35382"/>
                </a:lnTo>
                <a:lnTo>
                  <a:pt x="80772" y="35382"/>
                </a:lnTo>
                <a:lnTo>
                  <a:pt x="80772" y="31775"/>
                </a:lnTo>
                <a:lnTo>
                  <a:pt x="81419" y="29984"/>
                </a:lnTo>
                <a:lnTo>
                  <a:pt x="81534" y="29667"/>
                </a:lnTo>
                <a:lnTo>
                  <a:pt x="84328" y="26670"/>
                </a:lnTo>
                <a:lnTo>
                  <a:pt x="85902" y="25831"/>
                </a:lnTo>
                <a:lnTo>
                  <a:pt x="92913" y="25831"/>
                </a:lnTo>
                <a:lnTo>
                  <a:pt x="95326" y="29133"/>
                </a:lnTo>
                <a:lnTo>
                  <a:pt x="95326" y="44742"/>
                </a:lnTo>
                <a:lnTo>
                  <a:pt x="95326" y="49364"/>
                </a:lnTo>
                <a:lnTo>
                  <a:pt x="95326" y="66865"/>
                </a:lnTo>
                <a:lnTo>
                  <a:pt x="92278" y="70993"/>
                </a:lnTo>
                <a:lnTo>
                  <a:pt x="82461" y="70993"/>
                </a:lnTo>
                <a:lnTo>
                  <a:pt x="80162" y="66865"/>
                </a:lnTo>
                <a:lnTo>
                  <a:pt x="80162" y="56819"/>
                </a:lnTo>
                <a:lnTo>
                  <a:pt x="81203" y="53505"/>
                </a:lnTo>
                <a:lnTo>
                  <a:pt x="82981" y="51727"/>
                </a:lnTo>
                <a:lnTo>
                  <a:pt x="84759" y="50025"/>
                </a:lnTo>
                <a:lnTo>
                  <a:pt x="86741" y="49364"/>
                </a:lnTo>
                <a:lnTo>
                  <a:pt x="95326" y="49364"/>
                </a:lnTo>
                <a:lnTo>
                  <a:pt x="95326" y="44742"/>
                </a:lnTo>
                <a:lnTo>
                  <a:pt x="84442" y="44742"/>
                </a:lnTo>
                <a:lnTo>
                  <a:pt x="81419" y="45897"/>
                </a:lnTo>
                <a:lnTo>
                  <a:pt x="75768" y="51079"/>
                </a:lnTo>
                <a:lnTo>
                  <a:pt x="74295" y="55410"/>
                </a:lnTo>
                <a:lnTo>
                  <a:pt x="74295" y="66332"/>
                </a:lnTo>
                <a:lnTo>
                  <a:pt x="75768" y="70586"/>
                </a:lnTo>
                <a:lnTo>
                  <a:pt x="77749" y="72745"/>
                </a:lnTo>
                <a:lnTo>
                  <a:pt x="80048" y="75158"/>
                </a:lnTo>
                <a:lnTo>
                  <a:pt x="82867" y="76314"/>
                </a:lnTo>
                <a:lnTo>
                  <a:pt x="89154" y="76314"/>
                </a:lnTo>
                <a:lnTo>
                  <a:pt x="95529" y="70586"/>
                </a:lnTo>
                <a:lnTo>
                  <a:pt x="95529" y="75463"/>
                </a:lnTo>
                <a:lnTo>
                  <a:pt x="101180" y="75463"/>
                </a:lnTo>
                <a:lnTo>
                  <a:pt x="101180" y="70586"/>
                </a:lnTo>
                <a:lnTo>
                  <a:pt x="101180" y="49364"/>
                </a:lnTo>
                <a:close/>
              </a:path>
              <a:path w="368934" h="97790">
                <a:moveTo>
                  <a:pt x="159575" y="29578"/>
                </a:moveTo>
                <a:lnTo>
                  <a:pt x="158432" y="26581"/>
                </a:lnTo>
                <a:lnTo>
                  <a:pt x="154127" y="22059"/>
                </a:lnTo>
                <a:lnTo>
                  <a:pt x="151511" y="20650"/>
                </a:lnTo>
                <a:lnTo>
                  <a:pt x="145542" y="20650"/>
                </a:lnTo>
                <a:lnTo>
                  <a:pt x="143560" y="21374"/>
                </a:lnTo>
                <a:lnTo>
                  <a:pt x="140944" y="23202"/>
                </a:lnTo>
                <a:lnTo>
                  <a:pt x="139496" y="24676"/>
                </a:lnTo>
                <a:lnTo>
                  <a:pt x="138861" y="25844"/>
                </a:lnTo>
                <a:lnTo>
                  <a:pt x="138861" y="21463"/>
                </a:lnTo>
                <a:lnTo>
                  <a:pt x="133096" y="21463"/>
                </a:lnTo>
                <a:lnTo>
                  <a:pt x="133096" y="75463"/>
                </a:lnTo>
                <a:lnTo>
                  <a:pt x="138963" y="75463"/>
                </a:lnTo>
                <a:lnTo>
                  <a:pt x="138963" y="28930"/>
                </a:lnTo>
                <a:lnTo>
                  <a:pt x="142316" y="26047"/>
                </a:lnTo>
                <a:lnTo>
                  <a:pt x="150469" y="26047"/>
                </a:lnTo>
                <a:lnTo>
                  <a:pt x="153695" y="28930"/>
                </a:lnTo>
                <a:lnTo>
                  <a:pt x="153695" y="75463"/>
                </a:lnTo>
                <a:lnTo>
                  <a:pt x="159575" y="75463"/>
                </a:lnTo>
                <a:lnTo>
                  <a:pt x="159575" y="29578"/>
                </a:lnTo>
                <a:close/>
              </a:path>
              <a:path w="368934" h="97790">
                <a:moveTo>
                  <a:pt x="215747" y="49364"/>
                </a:moveTo>
                <a:lnTo>
                  <a:pt x="206756" y="20637"/>
                </a:lnTo>
                <a:lnTo>
                  <a:pt x="198691" y="20637"/>
                </a:lnTo>
                <a:lnTo>
                  <a:pt x="195529" y="22047"/>
                </a:lnTo>
                <a:lnTo>
                  <a:pt x="190334" y="27330"/>
                </a:lnTo>
                <a:lnTo>
                  <a:pt x="189496" y="31343"/>
                </a:lnTo>
                <a:lnTo>
                  <a:pt x="189496" y="35382"/>
                </a:lnTo>
                <a:lnTo>
                  <a:pt x="195313" y="35382"/>
                </a:lnTo>
                <a:lnTo>
                  <a:pt x="195313" y="31775"/>
                </a:lnTo>
                <a:lnTo>
                  <a:pt x="195961" y="29984"/>
                </a:lnTo>
                <a:lnTo>
                  <a:pt x="196075" y="29667"/>
                </a:lnTo>
                <a:lnTo>
                  <a:pt x="198920" y="26670"/>
                </a:lnTo>
                <a:lnTo>
                  <a:pt x="200469" y="25831"/>
                </a:lnTo>
                <a:lnTo>
                  <a:pt x="207479" y="25831"/>
                </a:lnTo>
                <a:lnTo>
                  <a:pt x="209867" y="29133"/>
                </a:lnTo>
                <a:lnTo>
                  <a:pt x="209867" y="44742"/>
                </a:lnTo>
                <a:lnTo>
                  <a:pt x="209867" y="49364"/>
                </a:lnTo>
                <a:lnTo>
                  <a:pt x="209867" y="66865"/>
                </a:lnTo>
                <a:lnTo>
                  <a:pt x="206844" y="70993"/>
                </a:lnTo>
                <a:lnTo>
                  <a:pt x="197027" y="70993"/>
                </a:lnTo>
                <a:lnTo>
                  <a:pt x="194729" y="66865"/>
                </a:lnTo>
                <a:lnTo>
                  <a:pt x="194729" y="56819"/>
                </a:lnTo>
                <a:lnTo>
                  <a:pt x="195783" y="53505"/>
                </a:lnTo>
                <a:lnTo>
                  <a:pt x="197523" y="51727"/>
                </a:lnTo>
                <a:lnTo>
                  <a:pt x="199313" y="50025"/>
                </a:lnTo>
                <a:lnTo>
                  <a:pt x="201307" y="49364"/>
                </a:lnTo>
                <a:lnTo>
                  <a:pt x="209867" y="49364"/>
                </a:lnTo>
                <a:lnTo>
                  <a:pt x="209867" y="44742"/>
                </a:lnTo>
                <a:lnTo>
                  <a:pt x="199009" y="44742"/>
                </a:lnTo>
                <a:lnTo>
                  <a:pt x="195986" y="45897"/>
                </a:lnTo>
                <a:lnTo>
                  <a:pt x="190334" y="51079"/>
                </a:lnTo>
                <a:lnTo>
                  <a:pt x="188849" y="55410"/>
                </a:lnTo>
                <a:lnTo>
                  <a:pt x="188849" y="66332"/>
                </a:lnTo>
                <a:lnTo>
                  <a:pt x="190334" y="70586"/>
                </a:lnTo>
                <a:lnTo>
                  <a:pt x="192316" y="72745"/>
                </a:lnTo>
                <a:lnTo>
                  <a:pt x="194614" y="75158"/>
                </a:lnTo>
                <a:lnTo>
                  <a:pt x="197434" y="76314"/>
                </a:lnTo>
                <a:lnTo>
                  <a:pt x="203720" y="76314"/>
                </a:lnTo>
                <a:lnTo>
                  <a:pt x="210096" y="70586"/>
                </a:lnTo>
                <a:lnTo>
                  <a:pt x="210096" y="75463"/>
                </a:lnTo>
                <a:lnTo>
                  <a:pt x="215747" y="75463"/>
                </a:lnTo>
                <a:lnTo>
                  <a:pt x="215747" y="70586"/>
                </a:lnTo>
                <a:lnTo>
                  <a:pt x="215747" y="49364"/>
                </a:lnTo>
                <a:close/>
              </a:path>
              <a:path w="368934" h="97790">
                <a:moveTo>
                  <a:pt x="272859" y="21463"/>
                </a:moveTo>
                <a:lnTo>
                  <a:pt x="267131" y="21463"/>
                </a:lnTo>
                <a:lnTo>
                  <a:pt x="267131" y="25628"/>
                </a:lnTo>
                <a:lnTo>
                  <a:pt x="267017" y="25425"/>
                </a:lnTo>
                <a:lnTo>
                  <a:pt x="267017" y="31864"/>
                </a:lnTo>
                <a:lnTo>
                  <a:pt x="267017" y="64122"/>
                </a:lnTo>
                <a:lnTo>
                  <a:pt x="266166" y="66217"/>
                </a:lnTo>
                <a:lnTo>
                  <a:pt x="264604" y="68072"/>
                </a:lnTo>
                <a:lnTo>
                  <a:pt x="263372" y="69443"/>
                </a:lnTo>
                <a:lnTo>
                  <a:pt x="261569" y="69964"/>
                </a:lnTo>
                <a:lnTo>
                  <a:pt x="257390" y="69964"/>
                </a:lnTo>
                <a:lnTo>
                  <a:pt x="255612" y="68999"/>
                </a:lnTo>
                <a:lnTo>
                  <a:pt x="254469" y="67640"/>
                </a:lnTo>
                <a:lnTo>
                  <a:pt x="252056" y="64846"/>
                </a:lnTo>
                <a:lnTo>
                  <a:pt x="251853" y="61607"/>
                </a:lnTo>
                <a:lnTo>
                  <a:pt x="251866" y="34251"/>
                </a:lnTo>
                <a:lnTo>
                  <a:pt x="252018" y="31864"/>
                </a:lnTo>
                <a:lnTo>
                  <a:pt x="252056" y="31153"/>
                </a:lnTo>
                <a:lnTo>
                  <a:pt x="254469" y="28409"/>
                </a:lnTo>
                <a:lnTo>
                  <a:pt x="255612" y="27000"/>
                </a:lnTo>
                <a:lnTo>
                  <a:pt x="257390" y="25946"/>
                </a:lnTo>
                <a:lnTo>
                  <a:pt x="261569" y="25946"/>
                </a:lnTo>
                <a:lnTo>
                  <a:pt x="263258" y="26670"/>
                </a:lnTo>
                <a:lnTo>
                  <a:pt x="264604" y="27978"/>
                </a:lnTo>
                <a:lnTo>
                  <a:pt x="266166" y="29578"/>
                </a:lnTo>
                <a:lnTo>
                  <a:pt x="267017" y="31864"/>
                </a:lnTo>
                <a:lnTo>
                  <a:pt x="267017" y="25425"/>
                </a:lnTo>
                <a:lnTo>
                  <a:pt x="266496" y="24460"/>
                </a:lnTo>
                <a:lnTo>
                  <a:pt x="265353" y="23202"/>
                </a:lnTo>
                <a:lnTo>
                  <a:pt x="264299" y="22479"/>
                </a:lnTo>
                <a:lnTo>
                  <a:pt x="262623" y="21272"/>
                </a:lnTo>
                <a:lnTo>
                  <a:pt x="260731" y="20650"/>
                </a:lnTo>
                <a:lnTo>
                  <a:pt x="254850" y="20650"/>
                </a:lnTo>
                <a:lnTo>
                  <a:pt x="252145" y="21958"/>
                </a:lnTo>
                <a:lnTo>
                  <a:pt x="249961" y="24460"/>
                </a:lnTo>
                <a:lnTo>
                  <a:pt x="246608" y="28206"/>
                </a:lnTo>
                <a:lnTo>
                  <a:pt x="245859" y="34251"/>
                </a:lnTo>
                <a:lnTo>
                  <a:pt x="245859" y="61607"/>
                </a:lnTo>
                <a:lnTo>
                  <a:pt x="246735" y="67640"/>
                </a:lnTo>
                <a:lnTo>
                  <a:pt x="252145" y="74002"/>
                </a:lnTo>
                <a:lnTo>
                  <a:pt x="254850" y="75158"/>
                </a:lnTo>
                <a:lnTo>
                  <a:pt x="260731" y="75158"/>
                </a:lnTo>
                <a:lnTo>
                  <a:pt x="262534" y="74510"/>
                </a:lnTo>
                <a:lnTo>
                  <a:pt x="265264" y="72580"/>
                </a:lnTo>
                <a:lnTo>
                  <a:pt x="266395" y="71424"/>
                </a:lnTo>
                <a:lnTo>
                  <a:pt x="267017" y="70281"/>
                </a:lnTo>
                <a:lnTo>
                  <a:pt x="267017" y="83908"/>
                </a:lnTo>
                <a:lnTo>
                  <a:pt x="266547" y="87223"/>
                </a:lnTo>
                <a:lnTo>
                  <a:pt x="266496" y="87541"/>
                </a:lnTo>
                <a:lnTo>
                  <a:pt x="264490" y="89712"/>
                </a:lnTo>
                <a:lnTo>
                  <a:pt x="263372" y="91071"/>
                </a:lnTo>
                <a:lnTo>
                  <a:pt x="261569" y="91998"/>
                </a:lnTo>
                <a:lnTo>
                  <a:pt x="257289" y="91998"/>
                </a:lnTo>
                <a:lnTo>
                  <a:pt x="255397" y="91389"/>
                </a:lnTo>
                <a:lnTo>
                  <a:pt x="254152" y="90017"/>
                </a:lnTo>
                <a:lnTo>
                  <a:pt x="252260" y="88087"/>
                </a:lnTo>
                <a:lnTo>
                  <a:pt x="251955" y="86080"/>
                </a:lnTo>
                <a:lnTo>
                  <a:pt x="251853" y="82245"/>
                </a:lnTo>
                <a:lnTo>
                  <a:pt x="246087" y="82245"/>
                </a:lnTo>
                <a:lnTo>
                  <a:pt x="255612" y="97205"/>
                </a:lnTo>
                <a:lnTo>
                  <a:pt x="263258" y="97205"/>
                </a:lnTo>
                <a:lnTo>
                  <a:pt x="272859" y="86080"/>
                </a:lnTo>
                <a:lnTo>
                  <a:pt x="272859" y="70281"/>
                </a:lnTo>
                <a:lnTo>
                  <a:pt x="272859" y="69964"/>
                </a:lnTo>
                <a:lnTo>
                  <a:pt x="272859" y="25946"/>
                </a:lnTo>
                <a:lnTo>
                  <a:pt x="272859" y="25628"/>
                </a:lnTo>
                <a:lnTo>
                  <a:pt x="272859" y="21463"/>
                </a:lnTo>
                <a:close/>
              </a:path>
              <a:path w="368934" h="97790">
                <a:moveTo>
                  <a:pt x="331063" y="44627"/>
                </a:moveTo>
                <a:lnTo>
                  <a:pt x="331025" y="35293"/>
                </a:lnTo>
                <a:lnTo>
                  <a:pt x="330327" y="28511"/>
                </a:lnTo>
                <a:lnTo>
                  <a:pt x="328002" y="25946"/>
                </a:lnTo>
                <a:lnTo>
                  <a:pt x="325183" y="22834"/>
                </a:lnTo>
                <a:lnTo>
                  <a:pt x="325183" y="44627"/>
                </a:lnTo>
                <a:lnTo>
                  <a:pt x="309283" y="44627"/>
                </a:lnTo>
                <a:lnTo>
                  <a:pt x="309397" y="35293"/>
                </a:lnTo>
                <a:lnTo>
                  <a:pt x="309803" y="30822"/>
                </a:lnTo>
                <a:lnTo>
                  <a:pt x="311810" y="28511"/>
                </a:lnTo>
                <a:lnTo>
                  <a:pt x="313055" y="27000"/>
                </a:lnTo>
                <a:lnTo>
                  <a:pt x="314820" y="25946"/>
                </a:lnTo>
                <a:lnTo>
                  <a:pt x="319646" y="25946"/>
                </a:lnTo>
                <a:lnTo>
                  <a:pt x="321297" y="27000"/>
                </a:lnTo>
                <a:lnTo>
                  <a:pt x="322554" y="28511"/>
                </a:lnTo>
                <a:lnTo>
                  <a:pt x="324561" y="30822"/>
                </a:lnTo>
                <a:lnTo>
                  <a:pt x="325107" y="35293"/>
                </a:lnTo>
                <a:lnTo>
                  <a:pt x="325183" y="44627"/>
                </a:lnTo>
                <a:lnTo>
                  <a:pt x="325183" y="22834"/>
                </a:lnTo>
                <a:lnTo>
                  <a:pt x="324472" y="22047"/>
                </a:lnTo>
                <a:lnTo>
                  <a:pt x="321297" y="20650"/>
                </a:lnTo>
                <a:lnTo>
                  <a:pt x="313182" y="20650"/>
                </a:lnTo>
                <a:lnTo>
                  <a:pt x="310007" y="22047"/>
                </a:lnTo>
                <a:lnTo>
                  <a:pt x="304165" y="28511"/>
                </a:lnTo>
                <a:lnTo>
                  <a:pt x="303453" y="35293"/>
                </a:lnTo>
                <a:lnTo>
                  <a:pt x="303428" y="61391"/>
                </a:lnTo>
                <a:lnTo>
                  <a:pt x="304253" y="68592"/>
                </a:lnTo>
                <a:lnTo>
                  <a:pt x="307708" y="72377"/>
                </a:lnTo>
                <a:lnTo>
                  <a:pt x="310108" y="74942"/>
                </a:lnTo>
                <a:lnTo>
                  <a:pt x="313245" y="76314"/>
                </a:lnTo>
                <a:lnTo>
                  <a:pt x="321221" y="76314"/>
                </a:lnTo>
                <a:lnTo>
                  <a:pt x="324561" y="75158"/>
                </a:lnTo>
                <a:lnTo>
                  <a:pt x="326948" y="72580"/>
                </a:lnTo>
                <a:lnTo>
                  <a:pt x="328472" y="71005"/>
                </a:lnTo>
                <a:lnTo>
                  <a:pt x="329704" y="69735"/>
                </a:lnTo>
                <a:lnTo>
                  <a:pt x="330847" y="66446"/>
                </a:lnTo>
                <a:lnTo>
                  <a:pt x="330847" y="61239"/>
                </a:lnTo>
                <a:lnTo>
                  <a:pt x="325107" y="61239"/>
                </a:lnTo>
                <a:lnTo>
                  <a:pt x="325107" y="64554"/>
                </a:lnTo>
                <a:lnTo>
                  <a:pt x="324358" y="67208"/>
                </a:lnTo>
                <a:lnTo>
                  <a:pt x="321424" y="70370"/>
                </a:lnTo>
                <a:lnTo>
                  <a:pt x="319443" y="71005"/>
                </a:lnTo>
                <a:lnTo>
                  <a:pt x="315074" y="71005"/>
                </a:lnTo>
                <a:lnTo>
                  <a:pt x="313182" y="69964"/>
                </a:lnTo>
                <a:lnTo>
                  <a:pt x="309613" y="65811"/>
                </a:lnTo>
                <a:lnTo>
                  <a:pt x="309333" y="61391"/>
                </a:lnTo>
                <a:lnTo>
                  <a:pt x="309283" y="49364"/>
                </a:lnTo>
                <a:lnTo>
                  <a:pt x="331063" y="49364"/>
                </a:lnTo>
                <a:lnTo>
                  <a:pt x="331063" y="44627"/>
                </a:lnTo>
                <a:close/>
              </a:path>
              <a:path w="368934" h="97790">
                <a:moveTo>
                  <a:pt x="368833" y="67538"/>
                </a:moveTo>
                <a:lnTo>
                  <a:pt x="360972" y="67538"/>
                </a:lnTo>
                <a:lnTo>
                  <a:pt x="360972" y="75463"/>
                </a:lnTo>
                <a:lnTo>
                  <a:pt x="368833" y="75463"/>
                </a:lnTo>
                <a:lnTo>
                  <a:pt x="368833" y="67538"/>
                </a:lnTo>
                <a:close/>
              </a:path>
            </a:pathLst>
          </a:custGeom>
          <a:solidFill>
            <a:srgbClr val="231F20"/>
          </a:solidFill>
        </p:spPr>
        <p:txBody>
          <a:bodyPr wrap="square" lIns="0" tIns="0" rIns="0" bIns="0" rtlCol="0"/>
          <a:lstStyle/>
          <a:p>
            <a:endParaRPr/>
          </a:p>
        </p:txBody>
      </p:sp>
      <p:sp>
        <p:nvSpPr>
          <p:cNvPr id="21" name="bg object 21"/>
          <p:cNvSpPr/>
          <p:nvPr/>
        </p:nvSpPr>
        <p:spPr>
          <a:xfrm>
            <a:off x="9710522" y="6359436"/>
            <a:ext cx="545465" cy="297180"/>
          </a:xfrm>
          <a:custGeom>
            <a:avLst/>
            <a:gdLst/>
            <a:ahLst/>
            <a:cxnLst/>
            <a:rect l="l" t="t" r="r" b="b"/>
            <a:pathLst>
              <a:path w="545465" h="297179">
                <a:moveTo>
                  <a:pt x="458812" y="131127"/>
                </a:moveTo>
                <a:lnTo>
                  <a:pt x="455663" y="115570"/>
                </a:lnTo>
                <a:lnTo>
                  <a:pt x="454787" y="111175"/>
                </a:lnTo>
                <a:lnTo>
                  <a:pt x="443801" y="94856"/>
                </a:lnTo>
                <a:lnTo>
                  <a:pt x="427545" y="83820"/>
                </a:lnTo>
                <a:lnTo>
                  <a:pt x="422440" y="82791"/>
                </a:lnTo>
                <a:lnTo>
                  <a:pt x="422440" y="122364"/>
                </a:lnTo>
                <a:lnTo>
                  <a:pt x="422440" y="139522"/>
                </a:lnTo>
                <a:lnTo>
                  <a:pt x="415569" y="146418"/>
                </a:lnTo>
                <a:lnTo>
                  <a:pt x="269062" y="146418"/>
                </a:lnTo>
                <a:lnTo>
                  <a:pt x="269062" y="145326"/>
                </a:lnTo>
                <a:lnTo>
                  <a:pt x="269062" y="115570"/>
                </a:lnTo>
                <a:lnTo>
                  <a:pt x="415569" y="115570"/>
                </a:lnTo>
                <a:lnTo>
                  <a:pt x="422440" y="122364"/>
                </a:lnTo>
                <a:lnTo>
                  <a:pt x="422440" y="82791"/>
                </a:lnTo>
                <a:lnTo>
                  <a:pt x="407644" y="79768"/>
                </a:lnTo>
                <a:lnTo>
                  <a:pt x="232587" y="79768"/>
                </a:lnTo>
                <a:lnTo>
                  <a:pt x="232587" y="145326"/>
                </a:lnTo>
                <a:lnTo>
                  <a:pt x="122301" y="145326"/>
                </a:lnTo>
                <a:lnTo>
                  <a:pt x="122301" y="79768"/>
                </a:lnTo>
                <a:lnTo>
                  <a:pt x="86360" y="79768"/>
                </a:lnTo>
                <a:lnTo>
                  <a:pt x="86360" y="216306"/>
                </a:lnTo>
                <a:lnTo>
                  <a:pt x="122275" y="216306"/>
                </a:lnTo>
                <a:lnTo>
                  <a:pt x="122275" y="182321"/>
                </a:lnTo>
                <a:lnTo>
                  <a:pt x="233172" y="182321"/>
                </a:lnTo>
                <a:lnTo>
                  <a:pt x="233172" y="216306"/>
                </a:lnTo>
                <a:lnTo>
                  <a:pt x="269062" y="216306"/>
                </a:lnTo>
                <a:lnTo>
                  <a:pt x="269062" y="182321"/>
                </a:lnTo>
                <a:lnTo>
                  <a:pt x="407327" y="182321"/>
                </a:lnTo>
                <a:lnTo>
                  <a:pt x="427545" y="178244"/>
                </a:lnTo>
                <a:lnTo>
                  <a:pt x="443801" y="167297"/>
                </a:lnTo>
                <a:lnTo>
                  <a:pt x="454787" y="151041"/>
                </a:lnTo>
                <a:lnTo>
                  <a:pt x="455714" y="146418"/>
                </a:lnTo>
                <a:lnTo>
                  <a:pt x="458812" y="131127"/>
                </a:lnTo>
                <a:close/>
              </a:path>
              <a:path w="545465" h="297179">
                <a:moveTo>
                  <a:pt x="545185" y="63042"/>
                </a:moveTo>
                <a:lnTo>
                  <a:pt x="540131" y="38531"/>
                </a:lnTo>
                <a:lnTo>
                  <a:pt x="538314" y="35890"/>
                </a:lnTo>
                <a:lnTo>
                  <a:pt x="526364" y="18491"/>
                </a:lnTo>
                <a:lnTo>
                  <a:pt x="509333" y="7200"/>
                </a:lnTo>
                <a:lnTo>
                  <a:pt x="509333" y="63042"/>
                </a:lnTo>
                <a:lnTo>
                  <a:pt x="509333" y="233578"/>
                </a:lnTo>
                <a:lnTo>
                  <a:pt x="507098" y="244144"/>
                </a:lnTo>
                <a:lnTo>
                  <a:pt x="501040" y="252768"/>
                </a:lnTo>
                <a:lnTo>
                  <a:pt x="492036" y="258572"/>
                </a:lnTo>
                <a:lnTo>
                  <a:pt x="481037" y="260692"/>
                </a:lnTo>
                <a:lnTo>
                  <a:pt x="64198" y="260692"/>
                </a:lnTo>
                <a:lnTo>
                  <a:pt x="53162" y="258572"/>
                </a:lnTo>
                <a:lnTo>
                  <a:pt x="44157" y="252768"/>
                </a:lnTo>
                <a:lnTo>
                  <a:pt x="38074" y="244144"/>
                </a:lnTo>
                <a:lnTo>
                  <a:pt x="35852" y="233578"/>
                </a:lnTo>
                <a:lnTo>
                  <a:pt x="35852" y="63042"/>
                </a:lnTo>
                <a:lnTo>
                  <a:pt x="38074" y="52489"/>
                </a:lnTo>
                <a:lnTo>
                  <a:pt x="44157" y="43853"/>
                </a:lnTo>
                <a:lnTo>
                  <a:pt x="53162" y="38023"/>
                </a:lnTo>
                <a:lnTo>
                  <a:pt x="64198" y="35890"/>
                </a:lnTo>
                <a:lnTo>
                  <a:pt x="481037" y="35890"/>
                </a:lnTo>
                <a:lnTo>
                  <a:pt x="492036" y="38023"/>
                </a:lnTo>
                <a:lnTo>
                  <a:pt x="501040" y="43853"/>
                </a:lnTo>
                <a:lnTo>
                  <a:pt x="507098" y="52489"/>
                </a:lnTo>
                <a:lnTo>
                  <a:pt x="509333" y="63042"/>
                </a:lnTo>
                <a:lnTo>
                  <a:pt x="509333" y="7200"/>
                </a:lnTo>
                <a:lnTo>
                  <a:pt x="505968" y="4965"/>
                </a:lnTo>
                <a:lnTo>
                  <a:pt x="481037" y="0"/>
                </a:lnTo>
                <a:lnTo>
                  <a:pt x="64198" y="0"/>
                </a:lnTo>
                <a:lnTo>
                  <a:pt x="39230" y="4965"/>
                </a:lnTo>
                <a:lnTo>
                  <a:pt x="18821" y="18491"/>
                </a:lnTo>
                <a:lnTo>
                  <a:pt x="5054" y="38531"/>
                </a:lnTo>
                <a:lnTo>
                  <a:pt x="0" y="63042"/>
                </a:lnTo>
                <a:lnTo>
                  <a:pt x="0" y="233578"/>
                </a:lnTo>
                <a:lnTo>
                  <a:pt x="5054" y="258076"/>
                </a:lnTo>
                <a:lnTo>
                  <a:pt x="18821" y="278117"/>
                </a:lnTo>
                <a:lnTo>
                  <a:pt x="39230" y="291630"/>
                </a:lnTo>
                <a:lnTo>
                  <a:pt x="64198" y="296595"/>
                </a:lnTo>
                <a:lnTo>
                  <a:pt x="481037" y="296595"/>
                </a:lnTo>
                <a:lnTo>
                  <a:pt x="526364" y="278117"/>
                </a:lnTo>
                <a:lnTo>
                  <a:pt x="545185" y="233578"/>
                </a:lnTo>
                <a:lnTo>
                  <a:pt x="545185" y="63042"/>
                </a:lnTo>
                <a:close/>
              </a:path>
            </a:pathLst>
          </a:custGeom>
          <a:solidFill>
            <a:srgbClr val="231F20"/>
          </a:solidFill>
        </p:spPr>
        <p:txBody>
          <a:bodyPr wrap="square" lIns="0" tIns="0" rIns="0" bIns="0" rtlCol="0"/>
          <a:lstStyle/>
          <a:p>
            <a:endParaRPr/>
          </a:p>
        </p:txBody>
      </p:sp>
      <p:sp>
        <p:nvSpPr>
          <p:cNvPr id="22" name="bg object 22"/>
          <p:cNvSpPr/>
          <p:nvPr/>
        </p:nvSpPr>
        <p:spPr>
          <a:xfrm>
            <a:off x="10390619" y="6394767"/>
            <a:ext cx="220979" cy="137160"/>
          </a:xfrm>
          <a:custGeom>
            <a:avLst/>
            <a:gdLst/>
            <a:ahLst/>
            <a:cxnLst/>
            <a:rect l="l" t="t" r="r" b="b"/>
            <a:pathLst>
              <a:path w="220979" h="137159">
                <a:moveTo>
                  <a:pt x="101549" y="0"/>
                </a:moveTo>
                <a:lnTo>
                  <a:pt x="68376" y="0"/>
                </a:lnTo>
                <a:lnTo>
                  <a:pt x="68376" y="53340"/>
                </a:lnTo>
                <a:lnTo>
                  <a:pt x="33096" y="53340"/>
                </a:lnTo>
                <a:lnTo>
                  <a:pt x="33096" y="0"/>
                </a:lnTo>
                <a:lnTo>
                  <a:pt x="0" y="0"/>
                </a:lnTo>
                <a:lnTo>
                  <a:pt x="0" y="53340"/>
                </a:lnTo>
                <a:lnTo>
                  <a:pt x="0" y="82550"/>
                </a:lnTo>
                <a:lnTo>
                  <a:pt x="0" y="137160"/>
                </a:lnTo>
                <a:lnTo>
                  <a:pt x="33096" y="137160"/>
                </a:lnTo>
                <a:lnTo>
                  <a:pt x="33096" y="82550"/>
                </a:lnTo>
                <a:lnTo>
                  <a:pt x="68376" y="82550"/>
                </a:lnTo>
                <a:lnTo>
                  <a:pt x="68376" y="137160"/>
                </a:lnTo>
                <a:lnTo>
                  <a:pt x="101549" y="137160"/>
                </a:lnTo>
                <a:lnTo>
                  <a:pt x="101549" y="82550"/>
                </a:lnTo>
                <a:lnTo>
                  <a:pt x="101549" y="53340"/>
                </a:lnTo>
                <a:lnTo>
                  <a:pt x="101549" y="0"/>
                </a:lnTo>
                <a:close/>
              </a:path>
              <a:path w="220979" h="137159">
                <a:moveTo>
                  <a:pt x="220421" y="0"/>
                </a:moveTo>
                <a:lnTo>
                  <a:pt x="128765" y="0"/>
                </a:lnTo>
                <a:lnTo>
                  <a:pt x="128765" y="30480"/>
                </a:lnTo>
                <a:lnTo>
                  <a:pt x="128765" y="53340"/>
                </a:lnTo>
                <a:lnTo>
                  <a:pt x="128765" y="83820"/>
                </a:lnTo>
                <a:lnTo>
                  <a:pt x="128765" y="106680"/>
                </a:lnTo>
                <a:lnTo>
                  <a:pt x="128765" y="137160"/>
                </a:lnTo>
                <a:lnTo>
                  <a:pt x="220421" y="137160"/>
                </a:lnTo>
                <a:lnTo>
                  <a:pt x="220421" y="106680"/>
                </a:lnTo>
                <a:lnTo>
                  <a:pt x="161899" y="106680"/>
                </a:lnTo>
                <a:lnTo>
                  <a:pt x="161899" y="83820"/>
                </a:lnTo>
                <a:lnTo>
                  <a:pt x="211874" y="83820"/>
                </a:lnTo>
                <a:lnTo>
                  <a:pt x="211874" y="53340"/>
                </a:lnTo>
                <a:lnTo>
                  <a:pt x="161899" y="53340"/>
                </a:lnTo>
                <a:lnTo>
                  <a:pt x="161899" y="30480"/>
                </a:lnTo>
                <a:lnTo>
                  <a:pt x="220421" y="30480"/>
                </a:lnTo>
                <a:lnTo>
                  <a:pt x="220421" y="0"/>
                </a:lnTo>
                <a:close/>
              </a:path>
            </a:pathLst>
          </a:custGeom>
          <a:solidFill>
            <a:srgbClr val="231F20"/>
          </a:solidFill>
        </p:spPr>
        <p:txBody>
          <a:bodyPr wrap="square" lIns="0" tIns="0" rIns="0" bIns="0" rtlCol="0"/>
          <a:lstStyle/>
          <a:p>
            <a:endParaRPr/>
          </a:p>
        </p:txBody>
      </p:sp>
      <p:pic>
        <p:nvPicPr>
          <p:cNvPr id="23" name="bg object 23"/>
          <p:cNvPicPr/>
          <p:nvPr/>
        </p:nvPicPr>
        <p:blipFill>
          <a:blip r:embed="rId3" cstate="email">
            <a:extLst>
              <a:ext uri="{28A0092B-C50C-407E-A947-70E740481C1C}">
                <a14:useLocalDpi xmlns:a14="http://schemas.microsoft.com/office/drawing/2010/main"/>
              </a:ext>
            </a:extLst>
          </a:blip>
          <a:stretch>
            <a:fillRect/>
          </a:stretch>
        </p:blipFill>
        <p:spPr>
          <a:xfrm>
            <a:off x="10634482" y="6394240"/>
            <a:ext cx="223057" cy="138836"/>
          </a:xfrm>
          <a:prstGeom prst="rect">
            <a:avLst/>
          </a:prstGeom>
        </p:spPr>
      </p:pic>
      <p:sp>
        <p:nvSpPr>
          <p:cNvPr id="24" name="bg object 24"/>
          <p:cNvSpPr/>
          <p:nvPr/>
        </p:nvSpPr>
        <p:spPr>
          <a:xfrm>
            <a:off x="10879290" y="6394767"/>
            <a:ext cx="205104" cy="137160"/>
          </a:xfrm>
          <a:custGeom>
            <a:avLst/>
            <a:gdLst/>
            <a:ahLst/>
            <a:cxnLst/>
            <a:rect l="l" t="t" r="r" b="b"/>
            <a:pathLst>
              <a:path w="205104" h="137159">
                <a:moveTo>
                  <a:pt x="91655" y="0"/>
                </a:moveTo>
                <a:lnTo>
                  <a:pt x="0" y="0"/>
                </a:lnTo>
                <a:lnTo>
                  <a:pt x="0" y="30480"/>
                </a:lnTo>
                <a:lnTo>
                  <a:pt x="0" y="53340"/>
                </a:lnTo>
                <a:lnTo>
                  <a:pt x="0" y="83820"/>
                </a:lnTo>
                <a:lnTo>
                  <a:pt x="0" y="106680"/>
                </a:lnTo>
                <a:lnTo>
                  <a:pt x="0" y="137160"/>
                </a:lnTo>
                <a:lnTo>
                  <a:pt x="91655" y="137160"/>
                </a:lnTo>
                <a:lnTo>
                  <a:pt x="91655" y="106680"/>
                </a:lnTo>
                <a:lnTo>
                  <a:pt x="33159" y="106680"/>
                </a:lnTo>
                <a:lnTo>
                  <a:pt x="33159" y="83820"/>
                </a:lnTo>
                <a:lnTo>
                  <a:pt x="83121" y="83820"/>
                </a:lnTo>
                <a:lnTo>
                  <a:pt x="83121" y="53340"/>
                </a:lnTo>
                <a:lnTo>
                  <a:pt x="33159" y="53340"/>
                </a:lnTo>
                <a:lnTo>
                  <a:pt x="33159" y="30480"/>
                </a:lnTo>
                <a:lnTo>
                  <a:pt x="91655" y="30480"/>
                </a:lnTo>
                <a:lnTo>
                  <a:pt x="91655" y="0"/>
                </a:lnTo>
                <a:close/>
              </a:path>
              <a:path w="205104" h="137159">
                <a:moveTo>
                  <a:pt x="204889" y="106680"/>
                </a:moveTo>
                <a:lnTo>
                  <a:pt x="148285" y="106680"/>
                </a:lnTo>
                <a:lnTo>
                  <a:pt x="148285" y="0"/>
                </a:lnTo>
                <a:lnTo>
                  <a:pt x="115112" y="0"/>
                </a:lnTo>
                <a:lnTo>
                  <a:pt x="115112" y="106680"/>
                </a:lnTo>
                <a:lnTo>
                  <a:pt x="115112" y="137160"/>
                </a:lnTo>
                <a:lnTo>
                  <a:pt x="204889" y="137160"/>
                </a:lnTo>
                <a:lnTo>
                  <a:pt x="204889" y="106680"/>
                </a:lnTo>
                <a:close/>
              </a:path>
            </a:pathLst>
          </a:custGeom>
          <a:solidFill>
            <a:srgbClr val="231F20"/>
          </a:solidFill>
        </p:spPr>
        <p:txBody>
          <a:bodyPr wrap="square" lIns="0" tIns="0" rIns="0" bIns="0" rtlCol="0"/>
          <a:lstStyle/>
          <a:p>
            <a:endParaRPr/>
          </a:p>
        </p:txBody>
      </p:sp>
      <p:pic>
        <p:nvPicPr>
          <p:cNvPr id="25" name="bg object 25"/>
          <p:cNvPicPr/>
          <p:nvPr/>
        </p:nvPicPr>
        <p:blipFill>
          <a:blip r:embed="rId4" cstate="email">
            <a:extLst>
              <a:ext uri="{28A0092B-C50C-407E-A947-70E740481C1C}">
                <a14:useLocalDpi xmlns:a14="http://schemas.microsoft.com/office/drawing/2010/main"/>
              </a:ext>
            </a:extLst>
          </a:blip>
          <a:stretch>
            <a:fillRect/>
          </a:stretch>
        </p:blipFill>
        <p:spPr>
          <a:xfrm>
            <a:off x="11145511" y="6394766"/>
            <a:ext cx="215587" cy="137161"/>
          </a:xfrm>
          <a:prstGeom prst="rect">
            <a:avLst/>
          </a:prstGeom>
        </p:spPr>
      </p:pic>
      <p:sp>
        <p:nvSpPr>
          <p:cNvPr id="26" name="bg object 26"/>
          <p:cNvSpPr/>
          <p:nvPr/>
        </p:nvSpPr>
        <p:spPr>
          <a:xfrm>
            <a:off x="11388319" y="6394767"/>
            <a:ext cx="92075" cy="137160"/>
          </a:xfrm>
          <a:custGeom>
            <a:avLst/>
            <a:gdLst/>
            <a:ahLst/>
            <a:cxnLst/>
            <a:rect l="l" t="t" r="r" b="b"/>
            <a:pathLst>
              <a:path w="92075" h="137159">
                <a:moveTo>
                  <a:pt x="91681" y="0"/>
                </a:moveTo>
                <a:lnTo>
                  <a:pt x="0" y="0"/>
                </a:lnTo>
                <a:lnTo>
                  <a:pt x="0" y="30480"/>
                </a:lnTo>
                <a:lnTo>
                  <a:pt x="0" y="53340"/>
                </a:lnTo>
                <a:lnTo>
                  <a:pt x="0" y="83820"/>
                </a:lnTo>
                <a:lnTo>
                  <a:pt x="0" y="106680"/>
                </a:lnTo>
                <a:lnTo>
                  <a:pt x="0" y="137160"/>
                </a:lnTo>
                <a:lnTo>
                  <a:pt x="91681" y="137160"/>
                </a:lnTo>
                <a:lnTo>
                  <a:pt x="91681" y="106680"/>
                </a:lnTo>
                <a:lnTo>
                  <a:pt x="33147" y="106680"/>
                </a:lnTo>
                <a:lnTo>
                  <a:pt x="33147" y="83820"/>
                </a:lnTo>
                <a:lnTo>
                  <a:pt x="83159" y="83820"/>
                </a:lnTo>
                <a:lnTo>
                  <a:pt x="83159" y="53340"/>
                </a:lnTo>
                <a:lnTo>
                  <a:pt x="33147" y="53340"/>
                </a:lnTo>
                <a:lnTo>
                  <a:pt x="33147" y="30480"/>
                </a:lnTo>
                <a:lnTo>
                  <a:pt x="91681" y="30480"/>
                </a:lnTo>
                <a:lnTo>
                  <a:pt x="91681" y="0"/>
                </a:lnTo>
                <a:close/>
              </a:path>
            </a:pathLst>
          </a:custGeom>
          <a:solidFill>
            <a:srgbClr val="231F20"/>
          </a:solidFill>
        </p:spPr>
        <p:txBody>
          <a:bodyPr wrap="square" lIns="0" tIns="0" rIns="0" bIns="0" rtlCol="0"/>
          <a:lstStyle/>
          <a:p>
            <a:endParaRPr/>
          </a:p>
        </p:txBody>
      </p:sp>
      <p:pic>
        <p:nvPicPr>
          <p:cNvPr id="27" name="bg object 27"/>
          <p:cNvPicPr/>
          <p:nvPr/>
        </p:nvPicPr>
        <p:blipFill>
          <a:blip r:embed="rId5" cstate="email">
            <a:extLst>
              <a:ext uri="{28A0092B-C50C-407E-A947-70E740481C1C}">
                <a14:useLocalDpi xmlns:a14="http://schemas.microsoft.com/office/drawing/2010/main"/>
              </a:ext>
            </a:extLst>
          </a:blip>
          <a:stretch>
            <a:fillRect/>
          </a:stretch>
        </p:blipFill>
        <p:spPr>
          <a:xfrm>
            <a:off x="11503456" y="6394240"/>
            <a:ext cx="307611" cy="138836"/>
          </a:xfrm>
          <a:prstGeom prst="rect">
            <a:avLst/>
          </a:prstGeom>
        </p:spPr>
      </p:pic>
      <p:pic>
        <p:nvPicPr>
          <p:cNvPr id="28" name="bg object 28"/>
          <p:cNvPicPr/>
          <p:nvPr/>
        </p:nvPicPr>
        <p:blipFill>
          <a:blip r:embed="rId6" cstate="email">
            <a:extLst>
              <a:ext uri="{28A0092B-C50C-407E-A947-70E740481C1C}">
                <a14:useLocalDpi xmlns:a14="http://schemas.microsoft.com/office/drawing/2010/main"/>
              </a:ext>
            </a:extLst>
          </a:blip>
          <a:stretch>
            <a:fillRect/>
          </a:stretch>
        </p:blipFill>
        <p:spPr>
          <a:xfrm>
            <a:off x="179412" y="6196012"/>
            <a:ext cx="557923" cy="521664"/>
          </a:xfrm>
          <a:prstGeom prst="rect">
            <a:avLst/>
          </a:prstGeom>
        </p:spPr>
      </p:pic>
      <p:pic>
        <p:nvPicPr>
          <p:cNvPr id="29" name="bg object 29"/>
          <p:cNvPicPr/>
          <p:nvPr/>
        </p:nvPicPr>
        <p:blipFill>
          <a:blip r:embed="rId7" cstate="email">
            <a:extLst>
              <a:ext uri="{28A0092B-C50C-407E-A947-70E740481C1C}">
                <a14:useLocalDpi xmlns:a14="http://schemas.microsoft.com/office/drawing/2010/main"/>
              </a:ext>
            </a:extLst>
          </a:blip>
          <a:stretch>
            <a:fillRect/>
          </a:stretch>
        </p:blipFill>
        <p:spPr>
          <a:xfrm>
            <a:off x="1030" y="1160"/>
            <a:ext cx="12189936" cy="685683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9415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1CF5-6F15-9CCF-E606-85BF215FA2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103C2-9B98-1BE7-15F4-423A5737A7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BD5724-A571-4F44-65A8-286D6AE35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A4936-54DD-CEC4-4B81-6DD14761CEA5}"/>
              </a:ext>
            </a:extLst>
          </p:cNvPr>
          <p:cNvSpPr>
            <a:spLocks noGrp="1"/>
          </p:cNvSpPr>
          <p:nvPr>
            <p:ph type="dt" sz="half" idx="10"/>
          </p:nvPr>
        </p:nvSpPr>
        <p:spPr/>
        <p:txBody>
          <a:bodyPr/>
          <a:lstStyle/>
          <a:p>
            <a:fld id="{27630AEC-B48F-4550-B6F7-E2178C53FCCB}" type="datetimeFigureOut">
              <a:rPr lang="en-US" smtClean="0"/>
              <a:t>7/10/2026</a:t>
            </a:fld>
            <a:endParaRPr lang="en-US"/>
          </a:p>
        </p:txBody>
      </p:sp>
      <p:sp>
        <p:nvSpPr>
          <p:cNvPr id="6" name="Footer Placeholder 5">
            <a:extLst>
              <a:ext uri="{FF2B5EF4-FFF2-40B4-BE49-F238E27FC236}">
                <a16:creationId xmlns:a16="http://schemas.microsoft.com/office/drawing/2014/main" id="{1015B343-5D88-D5C1-A6AD-C88E8E2F9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F00B2-5DC4-E667-BC6D-21CB747DD249}"/>
              </a:ext>
            </a:extLst>
          </p:cNvPr>
          <p:cNvSpPr>
            <a:spLocks noGrp="1"/>
          </p:cNvSpPr>
          <p:nvPr>
            <p:ph type="sldNum" sz="quarter" idx="12"/>
          </p:nvPr>
        </p:nvSpPr>
        <p:spPr/>
        <p:txBody>
          <a:bodyPr/>
          <a:lstStyle/>
          <a:p>
            <a:fld id="{ADBBC9B0-649D-4F6C-9350-FF1B732CA34E}" type="slidenum">
              <a:rPr lang="en-US" smtClean="0"/>
              <a:t>‹#›</a:t>
            </a:fld>
            <a:endParaRPr lang="en-US"/>
          </a:p>
        </p:txBody>
      </p:sp>
    </p:spTree>
    <p:extLst>
      <p:ext uri="{BB962C8B-B14F-4D97-AF65-F5344CB8AC3E}">
        <p14:creationId xmlns:p14="http://schemas.microsoft.com/office/powerpoint/2010/main" val="3890772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55399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49244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77940"/>
            <a:ext cx="2804160" cy="276999"/>
          </a:xfrm>
        </p:spPr>
        <p:txBody>
          <a:bodyPr/>
          <a:lstStyle/>
          <a:p>
            <a:r>
              <a:rPr lang="en-US"/>
              <a:t>06/26/2013</a:t>
            </a:r>
          </a:p>
        </p:txBody>
      </p:sp>
      <p:sp>
        <p:nvSpPr>
          <p:cNvPr id="5" name="Footer Placeholder 4"/>
          <p:cNvSpPr>
            <a:spLocks noGrp="1"/>
          </p:cNvSpPr>
          <p:nvPr>
            <p:ph type="ftr" sz="quarter" idx="11"/>
          </p:nvPr>
        </p:nvSpPr>
        <p:spPr>
          <a:xfrm>
            <a:off x="4145280" y="6377940"/>
            <a:ext cx="3901440" cy="276999"/>
          </a:xfrm>
        </p:spPr>
        <p:txBody>
          <a:bodyPr/>
          <a:lstStyle/>
          <a:p>
            <a:endParaRPr lang="en-US"/>
          </a:p>
        </p:txBody>
      </p:sp>
      <p:sp>
        <p:nvSpPr>
          <p:cNvPr id="6" name="Slide Number Placeholder 5"/>
          <p:cNvSpPr>
            <a:spLocks noGrp="1"/>
          </p:cNvSpPr>
          <p:nvPr>
            <p:ph type="sldNum" sz="quarter" idx="12"/>
          </p:nvPr>
        </p:nvSpPr>
        <p:spPr>
          <a:xfrm>
            <a:off x="8778240" y="6377940"/>
            <a:ext cx="2804160" cy="276999"/>
          </a:xfrm>
        </p:spPr>
        <p:txBody>
          <a:bodyPr/>
          <a:lstStyle/>
          <a:p>
            <a:fld id="{4900DA51-CA83-4EC1-885A-981E08079B02}" type="slidenum">
              <a:rPr lang="en-US" smtClean="0"/>
              <a:pPr/>
              <a:t>‹#›</a:t>
            </a:fld>
            <a:endParaRPr lang="en-US"/>
          </a:p>
        </p:txBody>
      </p:sp>
    </p:spTree>
    <p:extLst>
      <p:ext uri="{BB962C8B-B14F-4D97-AF65-F5344CB8AC3E}">
        <p14:creationId xmlns:p14="http://schemas.microsoft.com/office/powerpoint/2010/main" val="26455833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086AE-A6C8-47C5-B443-ABA3950E5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86AD44FF-C395-4075-AD08-1D21585E9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a:extLst>
              <a:ext uri="{FF2B5EF4-FFF2-40B4-BE49-F238E27FC236}">
                <a16:creationId xmlns:a16="http://schemas.microsoft.com/office/drawing/2014/main" id="{BEF6D757-6EDF-C84F-9D76-62D1F684CCD1}"/>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cxnSp>
        <p:nvCxnSpPr>
          <p:cNvPr id="2" name="Straight Connector 1">
            <a:extLst>
              <a:ext uri="{FF2B5EF4-FFF2-40B4-BE49-F238E27FC236}">
                <a16:creationId xmlns:a16="http://schemas.microsoft.com/office/drawing/2014/main" id="{26C92545-F00A-6D47-3719-331EF5AA9BF0}"/>
              </a:ext>
            </a:extLst>
          </p:cNvPr>
          <p:cNvCxnSpPr>
            <a:cxnSpLocks/>
          </p:cNvCxnSpPr>
          <p:nvPr userDrawn="1"/>
        </p:nvCxnSpPr>
        <p:spPr>
          <a:xfrm>
            <a:off x="0" y="1033398"/>
            <a:ext cx="7901609" cy="0"/>
          </a:xfrm>
          <a:prstGeom prst="line">
            <a:avLst/>
          </a:prstGeom>
          <a:ln w="31750">
            <a:solidFill>
              <a:srgbClr val="00B5B1"/>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834CFA4-727F-2505-5321-312F90A9ABB8}"/>
              </a:ext>
            </a:extLst>
          </p:cNvPr>
          <p:cNvSpPr/>
          <p:nvPr userDrawn="1"/>
        </p:nvSpPr>
        <p:spPr>
          <a:xfrm>
            <a:off x="-16137" y="0"/>
            <a:ext cx="1149969" cy="1148572"/>
          </a:xfrm>
          <a:prstGeom prst="rect">
            <a:avLst/>
          </a:prstGeom>
          <a:solidFill>
            <a:srgbClr val="00B5B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2579D925-743D-FE15-EDAF-4DF47392BB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7618" y="6105300"/>
            <a:ext cx="1855784" cy="428374"/>
          </a:xfrm>
          <a:prstGeom prst="rect">
            <a:avLst/>
          </a:prstGeom>
        </p:spPr>
      </p:pic>
    </p:spTree>
    <p:extLst>
      <p:ext uri="{BB962C8B-B14F-4D97-AF65-F5344CB8AC3E}">
        <p14:creationId xmlns:p14="http://schemas.microsoft.com/office/powerpoint/2010/main" val="316877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ove">
    <p:bg>
      <p:bgPr>
        <a:solidFill>
          <a:schemeClr val="accent1"/>
        </a:solidFill>
        <a:effectLst/>
      </p:bgPr>
    </p:bg>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03DE2BFC-7A43-FD84-94B2-88ED11FE3741}"/>
              </a:ext>
            </a:extLst>
          </p:cNvPr>
          <p:cNvPicPr>
            <a:picLocks noChangeAspect="1"/>
          </p:cNvPicPr>
          <p:nvPr userDrawn="1"/>
        </p:nvPicPr>
        <p:blipFill>
          <a:blip>
            <a:extLst>
              <a:ext uri="{96DAC541-7B7A-43D3-8B79-37D633B846F1}">
                <asvg:svgBlip xmlns:asvg="http://schemas.microsoft.com/office/drawing/2016/SVG/main" r:embed="rId2"/>
              </a:ext>
            </a:extLst>
          </a:blip>
          <a:srcRect r="22301" b="16524"/>
          <a:stretch>
            <a:fillRect/>
          </a:stretch>
        </p:blipFill>
        <p:spPr>
          <a:xfrm>
            <a:off x="10289972" y="4740869"/>
            <a:ext cx="1902028" cy="2117133"/>
          </a:xfrm>
          <a:custGeom>
            <a:avLst/>
            <a:gdLst>
              <a:gd name="connsiteX0" fmla="*/ 0 w 1902028"/>
              <a:gd name="connsiteY0" fmla="*/ 0 h 2117133"/>
              <a:gd name="connsiteX1" fmla="*/ 1902028 w 1902028"/>
              <a:gd name="connsiteY1" fmla="*/ 0 h 2117133"/>
              <a:gd name="connsiteX2" fmla="*/ 1902028 w 1902028"/>
              <a:gd name="connsiteY2" fmla="*/ 2117133 h 2117133"/>
              <a:gd name="connsiteX3" fmla="*/ 0 w 1902028"/>
              <a:gd name="connsiteY3" fmla="*/ 2117133 h 2117133"/>
            </a:gdLst>
            <a:ahLst/>
            <a:cxnLst>
              <a:cxn ang="0">
                <a:pos x="connsiteX0" y="connsiteY0"/>
              </a:cxn>
              <a:cxn ang="0">
                <a:pos x="connsiteX1" y="connsiteY1"/>
              </a:cxn>
              <a:cxn ang="0">
                <a:pos x="connsiteX2" y="connsiteY2"/>
              </a:cxn>
              <a:cxn ang="0">
                <a:pos x="connsiteX3" y="connsiteY3"/>
              </a:cxn>
            </a:cxnLst>
            <a:rect l="l" t="t" r="r" b="b"/>
            <a:pathLst>
              <a:path w="1902028" h="2117133">
                <a:moveTo>
                  <a:pt x="0" y="0"/>
                </a:moveTo>
                <a:lnTo>
                  <a:pt x="1902028" y="0"/>
                </a:lnTo>
                <a:lnTo>
                  <a:pt x="1902028" y="2117133"/>
                </a:lnTo>
                <a:lnTo>
                  <a:pt x="0" y="2117133"/>
                </a:lnTo>
                <a:close/>
              </a:path>
            </a:pathLst>
          </a:custGeom>
        </p:spPr>
      </p:pic>
      <p:sp>
        <p:nvSpPr>
          <p:cNvPr id="2" name="Title 1">
            <a:extLst>
              <a:ext uri="{FF2B5EF4-FFF2-40B4-BE49-F238E27FC236}">
                <a16:creationId xmlns:a16="http://schemas.microsoft.com/office/drawing/2014/main" id="{2C8CA865-5853-82B7-4597-9E1AD963AF2D}"/>
              </a:ext>
            </a:extLst>
          </p:cNvPr>
          <p:cNvSpPr>
            <a:spLocks noGrp="1"/>
          </p:cNvSpPr>
          <p:nvPr userDrawn="1">
            <p:ph type="ctrTitle" hasCustomPrompt="1"/>
          </p:nvPr>
        </p:nvSpPr>
        <p:spPr>
          <a:xfrm>
            <a:off x="609600" y="2098036"/>
            <a:ext cx="8837871" cy="2601529"/>
          </a:xfrm>
        </p:spPr>
        <p:txBody>
          <a:bodyPr tIns="0" bIns="0" anchor="b">
            <a:noAutofit/>
          </a:bodyPr>
          <a:lstStyle>
            <a:lvl1pPr algn="l">
              <a:lnSpc>
                <a:spcPct val="85000"/>
              </a:lnSpc>
              <a:defRPr sz="6400" baseline="0">
                <a:solidFill>
                  <a:schemeClr val="bg1"/>
                </a:solidFill>
              </a:defRPr>
            </a:lvl1pPr>
          </a:lstStyle>
          <a:p>
            <a:r>
              <a:rPr lang="en-US"/>
              <a:t>Click to </a:t>
            </a:r>
            <a:br>
              <a:rPr lang="en-US"/>
            </a:br>
            <a:r>
              <a:rPr lang="en-US"/>
              <a:t>edit Master </a:t>
            </a:r>
            <a:br>
              <a:rPr lang="en-US"/>
            </a:br>
            <a:r>
              <a:rPr lang="en-US"/>
              <a:t>title style</a:t>
            </a:r>
            <a:endParaRPr lang="en-CA"/>
          </a:p>
        </p:txBody>
      </p:sp>
      <p:sp>
        <p:nvSpPr>
          <p:cNvPr id="3" name="Subtitle 2">
            <a:extLst>
              <a:ext uri="{FF2B5EF4-FFF2-40B4-BE49-F238E27FC236}">
                <a16:creationId xmlns:a16="http://schemas.microsoft.com/office/drawing/2014/main" id="{04EC4324-1BEE-EC43-EDCF-05AB09FAA868}"/>
              </a:ext>
            </a:extLst>
          </p:cNvPr>
          <p:cNvSpPr>
            <a:spLocks noGrp="1"/>
          </p:cNvSpPr>
          <p:nvPr userDrawn="1">
            <p:ph type="subTitle" idx="1"/>
          </p:nvPr>
        </p:nvSpPr>
        <p:spPr>
          <a:xfrm>
            <a:off x="609599" y="4845316"/>
            <a:ext cx="8837871" cy="403192"/>
          </a:xfrm>
        </p:spPr>
        <p:txBody>
          <a:bodyPr tIns="0" bIns="0">
            <a:normAutofit/>
          </a:bodyPr>
          <a:lstStyle>
            <a:lvl1pPr marL="0" indent="0" algn="l">
              <a:lnSpc>
                <a:spcPct val="110000"/>
              </a:lnSpc>
              <a:spcBef>
                <a:spcPts val="0"/>
              </a:spcBef>
              <a:spcAft>
                <a:spcPts val="0"/>
              </a:spcAft>
              <a:buNone/>
              <a:defRPr sz="2200" b="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3" name="Rectangle 42">
            <a:extLst>
              <a:ext uri="{FF2B5EF4-FFF2-40B4-BE49-F238E27FC236}">
                <a16:creationId xmlns:a16="http://schemas.microsoft.com/office/drawing/2014/main" id="{345CA509-0742-4B22-B714-E3641A2943EF}"/>
              </a:ext>
            </a:extLst>
          </p:cNvPr>
          <p:cNvSpPr/>
          <p:nvPr userDrawn="1"/>
        </p:nvSpPr>
        <p:spPr>
          <a:xfrm>
            <a:off x="0" y="603140"/>
            <a:ext cx="12192000" cy="7187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Freeform: Shape 43">
            <a:extLst>
              <a:ext uri="{FF2B5EF4-FFF2-40B4-BE49-F238E27FC236}">
                <a16:creationId xmlns:a16="http://schemas.microsoft.com/office/drawing/2014/main" id="{318F77DE-FFBC-536F-A878-F9335633C84D}"/>
              </a:ext>
            </a:extLst>
          </p:cNvPr>
          <p:cNvSpPr/>
          <p:nvPr userDrawn="1"/>
        </p:nvSpPr>
        <p:spPr>
          <a:xfrm>
            <a:off x="0" y="603140"/>
            <a:ext cx="4158690" cy="718752"/>
          </a:xfrm>
          <a:custGeom>
            <a:avLst/>
            <a:gdLst>
              <a:gd name="connsiteX0" fmla="*/ 0 w 3686304"/>
              <a:gd name="connsiteY0" fmla="*/ 0 h 843464"/>
              <a:gd name="connsiteX1" fmla="*/ 3686304 w 3686304"/>
              <a:gd name="connsiteY1" fmla="*/ 0 h 843464"/>
              <a:gd name="connsiteX2" fmla="*/ 3475438 w 3686304"/>
              <a:gd name="connsiteY2" fmla="*/ 843464 h 843464"/>
              <a:gd name="connsiteX3" fmla="*/ 0 w 3686304"/>
              <a:gd name="connsiteY3" fmla="*/ 843464 h 843464"/>
            </a:gdLst>
            <a:ahLst/>
            <a:cxnLst>
              <a:cxn ang="0">
                <a:pos x="connsiteX0" y="connsiteY0"/>
              </a:cxn>
              <a:cxn ang="0">
                <a:pos x="connsiteX1" y="connsiteY1"/>
              </a:cxn>
              <a:cxn ang="0">
                <a:pos x="connsiteX2" y="connsiteY2"/>
              </a:cxn>
              <a:cxn ang="0">
                <a:pos x="connsiteX3" y="connsiteY3"/>
              </a:cxn>
            </a:cxnLst>
            <a:rect l="l" t="t" r="r" b="b"/>
            <a:pathLst>
              <a:path w="3686304" h="843464">
                <a:moveTo>
                  <a:pt x="0" y="0"/>
                </a:moveTo>
                <a:lnTo>
                  <a:pt x="3686304" y="0"/>
                </a:lnTo>
                <a:lnTo>
                  <a:pt x="3475438" y="843464"/>
                </a:lnTo>
                <a:lnTo>
                  <a:pt x="0" y="8434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pic>
        <p:nvPicPr>
          <p:cNvPr id="45" name="Graphic 44">
            <a:extLst>
              <a:ext uri="{FF2B5EF4-FFF2-40B4-BE49-F238E27FC236}">
                <a16:creationId xmlns:a16="http://schemas.microsoft.com/office/drawing/2014/main" id="{6DE7C592-9A59-41B0-8422-FB87AA1978B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0" y="784189"/>
            <a:ext cx="2897944" cy="359942"/>
          </a:xfrm>
          <a:prstGeom prst="rect">
            <a:avLst/>
          </a:prstGeom>
        </p:spPr>
      </p:pic>
      <p:sp>
        <p:nvSpPr>
          <p:cNvPr id="11" name="Text Placeholder 49">
            <a:extLst>
              <a:ext uri="{FF2B5EF4-FFF2-40B4-BE49-F238E27FC236}">
                <a16:creationId xmlns:a16="http://schemas.microsoft.com/office/drawing/2014/main" id="{B1D7BC90-949F-01F0-EE64-D1BD8A7672CD}"/>
              </a:ext>
            </a:extLst>
          </p:cNvPr>
          <p:cNvSpPr>
            <a:spLocks noGrp="1"/>
          </p:cNvSpPr>
          <p:nvPr userDrawn="1">
            <p:ph type="body" sz="quarter" idx="12" hasCustomPrompt="1"/>
          </p:nvPr>
        </p:nvSpPr>
        <p:spPr>
          <a:xfrm>
            <a:off x="609600" y="5919145"/>
            <a:ext cx="4549832" cy="234423"/>
          </a:xfrm>
          <a:noFill/>
        </p:spPr>
        <p:txBody>
          <a:bodyPr lIns="0" tIns="0" rIns="0" bIns="0" anchor="ctr">
            <a:noAutofit/>
          </a:bodyPr>
          <a:lstStyle>
            <a:lvl1pPr marL="0" indent="0">
              <a:buNone/>
              <a:defRPr lang="en-US" sz="1200" b="0" dirty="0" smtClean="0">
                <a:solidFill>
                  <a:schemeClr val="bg1"/>
                </a:solidFill>
                <a:latin typeface="+mn-lt"/>
                <a:ea typeface="+mj-ea"/>
                <a:cs typeface="Calibri" panose="020F0502020204030204" pitchFamily="34" charset="0"/>
              </a:defRPr>
            </a:lvl1pPr>
            <a:lvl2pPr marL="228600" indent="0">
              <a:buNone/>
              <a:defRPr lang="en-US" sz="1800" dirty="0" smtClean="0"/>
            </a:lvl2pPr>
            <a:lvl3pPr marL="685800" indent="0">
              <a:buNone/>
              <a:defRPr lang="en-US" sz="1800" dirty="0" smtClean="0"/>
            </a:lvl3pPr>
            <a:lvl4pPr marL="1143000" indent="0">
              <a:buNone/>
              <a:defRPr lang="en-US" dirty="0" smtClean="0"/>
            </a:lvl4pPr>
            <a:lvl5pPr marL="1600200" indent="0">
              <a:buNone/>
              <a:defRPr lang="en-CA" dirty="0"/>
            </a:lvl5pPr>
          </a:lstStyle>
          <a:p>
            <a:pPr marL="0" lvl="0">
              <a:lnSpc>
                <a:spcPct val="100000"/>
              </a:lnSpc>
              <a:spcBef>
                <a:spcPct val="0"/>
              </a:spcBef>
            </a:pPr>
            <a:r>
              <a:rPr lang="en-US"/>
              <a:t>Enter Date (ex. April 1, 2025)</a:t>
            </a:r>
          </a:p>
        </p:txBody>
      </p:sp>
      <p:sp>
        <p:nvSpPr>
          <p:cNvPr id="12" name="Text Placeholder 49">
            <a:extLst>
              <a:ext uri="{FF2B5EF4-FFF2-40B4-BE49-F238E27FC236}">
                <a16:creationId xmlns:a16="http://schemas.microsoft.com/office/drawing/2014/main" id="{931B91B5-6F0C-B3D0-AFB1-14A4785CE344}"/>
              </a:ext>
            </a:extLst>
          </p:cNvPr>
          <p:cNvSpPr>
            <a:spLocks noGrp="1"/>
          </p:cNvSpPr>
          <p:nvPr userDrawn="1">
            <p:ph type="body" sz="quarter" idx="13" hasCustomPrompt="1"/>
          </p:nvPr>
        </p:nvSpPr>
        <p:spPr>
          <a:xfrm>
            <a:off x="609600" y="5661127"/>
            <a:ext cx="4549832" cy="245912"/>
          </a:xfrm>
          <a:noFill/>
        </p:spPr>
        <p:txBody>
          <a:bodyPr lIns="0" tIns="0" rIns="0" bIns="0" anchor="ctr">
            <a:noAutofit/>
          </a:bodyPr>
          <a:lstStyle>
            <a:lvl1pPr marL="0" indent="0">
              <a:buNone/>
              <a:defRPr lang="en-US" sz="1200" b="1" i="0" dirty="0" smtClean="0">
                <a:solidFill>
                  <a:schemeClr val="bg1"/>
                </a:solidFill>
                <a:latin typeface="+mn-lt"/>
                <a:ea typeface="+mj-ea"/>
                <a:cs typeface="Calibri" panose="020F0502020204030204" pitchFamily="34" charset="0"/>
              </a:defRPr>
            </a:lvl1pPr>
            <a:lvl2pPr marL="228600" indent="0">
              <a:buNone/>
              <a:defRPr lang="en-US" sz="1800" dirty="0" smtClean="0"/>
            </a:lvl2pPr>
            <a:lvl3pPr marL="685800" indent="0">
              <a:buNone/>
              <a:defRPr lang="en-US" sz="1800" dirty="0" smtClean="0"/>
            </a:lvl3pPr>
            <a:lvl4pPr marL="1143000" indent="0">
              <a:buNone/>
              <a:defRPr lang="en-US" dirty="0" smtClean="0"/>
            </a:lvl4pPr>
            <a:lvl5pPr marL="1600200" indent="0">
              <a:buNone/>
              <a:defRPr lang="en-CA" dirty="0"/>
            </a:lvl5pPr>
          </a:lstStyle>
          <a:p>
            <a:pPr marL="0" lvl="0">
              <a:lnSpc>
                <a:spcPct val="100000"/>
              </a:lnSpc>
              <a:spcBef>
                <a:spcPct val="0"/>
              </a:spcBef>
            </a:pPr>
            <a:r>
              <a:rPr lang="en-US"/>
              <a:t>Enter name or additional text</a:t>
            </a:r>
          </a:p>
        </p:txBody>
      </p:sp>
      <p:cxnSp>
        <p:nvCxnSpPr>
          <p:cNvPr id="19" name="Straight Connector 18">
            <a:extLst>
              <a:ext uri="{FF2B5EF4-FFF2-40B4-BE49-F238E27FC236}">
                <a16:creationId xmlns:a16="http://schemas.microsoft.com/office/drawing/2014/main" id="{91CA1E9C-2DEE-BC1F-B151-78C447FBC981}"/>
              </a:ext>
            </a:extLst>
          </p:cNvPr>
          <p:cNvCxnSpPr>
            <a:cxnSpLocks/>
          </p:cNvCxnSpPr>
          <p:nvPr userDrawn="1"/>
        </p:nvCxnSpPr>
        <p:spPr>
          <a:xfrm>
            <a:off x="609600" y="5475709"/>
            <a:ext cx="4549832" cy="0"/>
          </a:xfrm>
          <a:prstGeom prst="line">
            <a:avLst/>
          </a:prstGeom>
          <a:ln w="15875">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DD433CE9-511D-53E5-EC8E-8050C8B1CF3D}"/>
              </a:ext>
            </a:extLst>
          </p:cNvPr>
          <p:cNvGrpSpPr>
            <a:grpSpLocks noChangeAspect="1"/>
          </p:cNvGrpSpPr>
          <p:nvPr userDrawn="1"/>
        </p:nvGrpSpPr>
        <p:grpSpPr>
          <a:xfrm>
            <a:off x="9951416" y="5687884"/>
            <a:ext cx="1467074" cy="548640"/>
            <a:chOff x="3106286" y="4019369"/>
            <a:chExt cx="1320800" cy="493938"/>
          </a:xfrm>
          <a:solidFill>
            <a:srgbClr val="003D74"/>
          </a:solidFill>
          <a:scene3d>
            <a:camera prst="orthographicFront"/>
            <a:lightRig rig="threePt" dir="t">
              <a:rot lat="0" lon="0" rev="2400000"/>
            </a:lightRig>
          </a:scene3d>
        </p:grpSpPr>
        <p:sp>
          <p:nvSpPr>
            <p:cNvPr id="40" name="Arrow: Pentagon 39">
              <a:extLst>
                <a:ext uri="{FF2B5EF4-FFF2-40B4-BE49-F238E27FC236}">
                  <a16:creationId xmlns:a16="http://schemas.microsoft.com/office/drawing/2014/main" id="{CEBBFD25-1F93-09AC-DB41-65EBAB339CB4}"/>
                </a:ext>
              </a:extLst>
            </p:cNvPr>
            <p:cNvSpPr/>
            <p:nvPr/>
          </p:nvSpPr>
          <p:spPr>
            <a:xfrm>
              <a:off x="3106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Arrow: Pentagon 40">
              <a:extLst>
                <a:ext uri="{FF2B5EF4-FFF2-40B4-BE49-F238E27FC236}">
                  <a16:creationId xmlns:a16="http://schemas.microsoft.com/office/drawing/2014/main" id="{6FCC14B9-4D95-91AC-71DC-02C9ADF9A03D}"/>
                </a:ext>
              </a:extLst>
            </p:cNvPr>
            <p:cNvSpPr/>
            <p:nvPr/>
          </p:nvSpPr>
          <p:spPr>
            <a:xfrm>
              <a:off x="3614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Arrow: Pentagon 41">
              <a:extLst>
                <a:ext uri="{FF2B5EF4-FFF2-40B4-BE49-F238E27FC236}">
                  <a16:creationId xmlns:a16="http://schemas.microsoft.com/office/drawing/2014/main" id="{105F5256-B938-1FA3-CE99-91D0A7B56D2C}"/>
                </a:ext>
              </a:extLst>
            </p:cNvPr>
            <p:cNvSpPr/>
            <p:nvPr/>
          </p:nvSpPr>
          <p:spPr>
            <a:xfrm>
              <a:off x="4122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463736928"/>
      </p:ext>
    </p:extLst>
  </p:cSld>
  <p:clrMapOvr>
    <a:masterClrMapping/>
  </p:clrMapOvr>
  <p:transition>
    <p:fade/>
  </p:transition>
  <p:extLst>
    <p:ext uri="{DCECCB84-F9BA-43D5-87BE-67443E8EF086}">
      <p15:sldGuideLst xmlns:p15="http://schemas.microsoft.com/office/powerpoint/2012/main">
        <p15:guide id="29" orient="horz" pos="2160">
          <p15:clr>
            <a:srgbClr val="FBAE40"/>
          </p15:clr>
        </p15:guide>
        <p15:guide id="30" pos="384">
          <p15:clr>
            <a:srgbClr val="FBAE40"/>
          </p15:clr>
        </p15:guide>
        <p15:guide id="31" pos="7296">
          <p15:clr>
            <a:srgbClr val="FBAE40"/>
          </p15:clr>
        </p15:guide>
        <p15:guide id="32" pos="3840">
          <p15:clr>
            <a:srgbClr val="FBAE40"/>
          </p15:clr>
        </p15:guide>
        <p15:guide id="33" pos="4272">
          <p15:clr>
            <a:srgbClr val="FBAE40"/>
          </p15:clr>
        </p15:guide>
        <p15:guide id="34" orient="horz" pos="888">
          <p15:clr>
            <a:srgbClr val="FBAE40"/>
          </p15:clr>
        </p15:guide>
        <p15:guide id="35" orient="horz" pos="432">
          <p15:clr>
            <a:srgbClr val="FBAE40"/>
          </p15:clr>
        </p15:guide>
        <p15:guide id="36" orient="horz" pos="3960">
          <p15:clr>
            <a:srgbClr val="FBAE40"/>
          </p15:clr>
        </p15:guide>
        <p15:guide id="37" orient="horz" pos="3600">
          <p15:clr>
            <a:srgbClr val="FBAE40"/>
          </p15:clr>
        </p15:guide>
        <p15:guide id="38" orient="horz" pos="2736">
          <p15:clr>
            <a:srgbClr val="FBAE40"/>
          </p15:clr>
        </p15:guide>
        <p15:guide id="39" orient="horz" pos="2880">
          <p15:clr>
            <a:srgbClr val="FBAE40"/>
          </p15:clr>
        </p15:guide>
        <p15:guide id="40" orient="horz" pos="3312">
          <p15:clr>
            <a:srgbClr val="FBAE40"/>
          </p15:clr>
        </p15:guide>
        <p15:guide id="41" orient="horz" pos="3456">
          <p15:clr>
            <a:srgbClr val="FBAE40"/>
          </p15:clr>
        </p15:guide>
        <p15:guide id="42" pos="50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solidFill>
          <a:schemeClr val="accent1"/>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8116A2F-A9FD-9B9E-FC00-3418D145AB12}"/>
              </a:ext>
            </a:extLst>
          </p:cNvPr>
          <p:cNvSpPr txBox="1">
            <a:spLocks/>
          </p:cNvSpPr>
          <p:nvPr/>
        </p:nvSpPr>
        <p:spPr>
          <a:xfrm>
            <a:off x="633414" y="638705"/>
            <a:ext cx="5462586" cy="50429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200"/>
              </a:spcBef>
              <a:buClr>
                <a:schemeClr val="accent1"/>
              </a:buClr>
              <a:buFont typeface="Arial" panose="020B0604020202020204" pitchFamily="34" charset="0"/>
              <a:buNone/>
              <a:defRPr lang="en-CA" sz="3600" b="0" kern="1200" dirty="0">
                <a:solidFill>
                  <a:schemeClr val="accent1"/>
                </a:solidFill>
                <a:latin typeface="+mj-lt"/>
                <a:ea typeface="+mn-ea"/>
                <a:cs typeface="+mn-cs"/>
              </a:defRPr>
            </a:lvl1pPr>
          </a:lstStyle>
          <a:p>
            <a:r>
              <a:rPr lang="en-CA" sz="4000" b="1" i="0" baseline="0">
                <a:solidFill>
                  <a:schemeClr val="bg1"/>
                </a:solidFill>
                <a:latin typeface="+mj-lt"/>
              </a:rPr>
              <a:t>Table of Contents</a:t>
            </a:r>
          </a:p>
        </p:txBody>
      </p:sp>
      <p:sp>
        <p:nvSpPr>
          <p:cNvPr id="6" name="Rectangle 5">
            <a:extLst>
              <a:ext uri="{FF2B5EF4-FFF2-40B4-BE49-F238E27FC236}">
                <a16:creationId xmlns:a16="http://schemas.microsoft.com/office/drawing/2014/main" id="{B7C7C81E-BF89-D87F-31CF-7F3BD89006AB}"/>
              </a:ext>
            </a:extLst>
          </p:cNvPr>
          <p:cNvSpPr/>
          <p:nvPr/>
        </p:nvSpPr>
        <p:spPr>
          <a:xfrm>
            <a:off x="332199" y="6172199"/>
            <a:ext cx="6449601" cy="4572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reeform: Shape 6">
            <a:extLst>
              <a:ext uri="{FF2B5EF4-FFF2-40B4-BE49-F238E27FC236}">
                <a16:creationId xmlns:a16="http://schemas.microsoft.com/office/drawing/2014/main" id="{83AF7E37-1BCF-7D70-7898-D2765165DEA6}"/>
              </a:ext>
            </a:extLst>
          </p:cNvPr>
          <p:cNvSpPr/>
          <p:nvPr/>
        </p:nvSpPr>
        <p:spPr>
          <a:xfrm>
            <a:off x="-1" y="6172199"/>
            <a:ext cx="1497691" cy="457200"/>
          </a:xfrm>
          <a:custGeom>
            <a:avLst/>
            <a:gdLst>
              <a:gd name="connsiteX0" fmla="*/ 0 w 3686304"/>
              <a:gd name="connsiteY0" fmla="*/ 0 h 843464"/>
              <a:gd name="connsiteX1" fmla="*/ 3686304 w 3686304"/>
              <a:gd name="connsiteY1" fmla="*/ 0 h 843464"/>
              <a:gd name="connsiteX2" fmla="*/ 3475438 w 3686304"/>
              <a:gd name="connsiteY2" fmla="*/ 843464 h 843464"/>
              <a:gd name="connsiteX3" fmla="*/ 0 w 3686304"/>
              <a:gd name="connsiteY3" fmla="*/ 843464 h 843464"/>
            </a:gdLst>
            <a:ahLst/>
            <a:cxnLst>
              <a:cxn ang="0">
                <a:pos x="connsiteX0" y="connsiteY0"/>
              </a:cxn>
              <a:cxn ang="0">
                <a:pos x="connsiteX1" y="connsiteY1"/>
              </a:cxn>
              <a:cxn ang="0">
                <a:pos x="connsiteX2" y="connsiteY2"/>
              </a:cxn>
              <a:cxn ang="0">
                <a:pos x="connsiteX3" y="connsiteY3"/>
              </a:cxn>
            </a:cxnLst>
            <a:rect l="l" t="t" r="r" b="b"/>
            <a:pathLst>
              <a:path w="3686304" h="843464">
                <a:moveTo>
                  <a:pt x="0" y="0"/>
                </a:moveTo>
                <a:lnTo>
                  <a:pt x="3686304" y="0"/>
                </a:lnTo>
                <a:lnTo>
                  <a:pt x="3475438" y="843464"/>
                </a:lnTo>
                <a:lnTo>
                  <a:pt x="0" y="8434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sp>
        <p:nvSpPr>
          <p:cNvPr id="10" name="Picture Placeholder 17">
            <a:extLst>
              <a:ext uri="{FF2B5EF4-FFF2-40B4-BE49-F238E27FC236}">
                <a16:creationId xmlns:a16="http://schemas.microsoft.com/office/drawing/2014/main" id="{6EA3BBAD-4767-7796-E6D7-585F55C07050}"/>
              </a:ext>
            </a:extLst>
          </p:cNvPr>
          <p:cNvSpPr>
            <a:spLocks noGrp="1"/>
          </p:cNvSpPr>
          <p:nvPr>
            <p:ph type="pic" sz="quarter" idx="14" hasCustomPrompt="1"/>
          </p:nvPr>
        </p:nvSpPr>
        <p:spPr>
          <a:xfrm>
            <a:off x="6781800" y="0"/>
            <a:ext cx="5410200" cy="6858000"/>
          </a:xfrm>
          <a:noFill/>
        </p:spPr>
        <p:txBody>
          <a:bodyPr lIns="182880" tIns="182880">
            <a:normAutofit/>
          </a:bodyPr>
          <a:lstStyle>
            <a:lvl1pPr algn="l">
              <a:defRPr sz="1800" b="0">
                <a:solidFill>
                  <a:schemeClr val="bg1"/>
                </a:solidFill>
              </a:defRPr>
            </a:lvl1pPr>
          </a:lstStyle>
          <a:p>
            <a:r>
              <a:rPr lang="en-CA"/>
              <a:t>Click to insert picture</a:t>
            </a:r>
          </a:p>
        </p:txBody>
      </p:sp>
      <p:sp>
        <p:nvSpPr>
          <p:cNvPr id="11" name="Text Placeholder 25">
            <a:extLst>
              <a:ext uri="{FF2B5EF4-FFF2-40B4-BE49-F238E27FC236}">
                <a16:creationId xmlns:a16="http://schemas.microsoft.com/office/drawing/2014/main" id="{1D416B4E-AE94-FD5F-4DB6-A3E9C8CE92D9}"/>
              </a:ext>
            </a:extLst>
          </p:cNvPr>
          <p:cNvSpPr>
            <a:spLocks noGrp="1"/>
          </p:cNvSpPr>
          <p:nvPr>
            <p:ph type="body" sz="quarter" idx="15"/>
          </p:nvPr>
        </p:nvSpPr>
        <p:spPr>
          <a:xfrm>
            <a:off x="633414" y="1381126"/>
            <a:ext cx="5932486" cy="4562471"/>
          </a:xfrm>
        </p:spPr>
        <p:txBody>
          <a:bodyPr>
            <a:normAutofit/>
          </a:bodyPr>
          <a:lstStyle>
            <a:lvl1pPr marL="365760" indent="-365760" defTabSz="731520">
              <a:lnSpc>
                <a:spcPct val="100000"/>
              </a:lnSpc>
              <a:spcBef>
                <a:spcPts val="400"/>
              </a:spcBef>
              <a:spcAft>
                <a:spcPts val="200"/>
              </a:spcAft>
              <a:buFont typeface="+mj-lt"/>
              <a:buAutoNum type="arabicPeriod"/>
              <a:defRPr sz="1600" b="0">
                <a:solidFill>
                  <a:schemeClr val="bg1"/>
                </a:solidFill>
              </a:defRPr>
            </a:lvl1pPr>
            <a:lvl2pPr marL="548640" indent="-182880">
              <a:spcBef>
                <a:spcPts val="200"/>
              </a:spcBef>
              <a:spcAft>
                <a:spcPts val="200"/>
              </a:spcAft>
              <a:buClr>
                <a:schemeClr val="accent3"/>
              </a:buClr>
              <a:buFont typeface="Arial" panose="020B0604020202020204" pitchFamily="34" charset="0"/>
              <a:buChar char="•"/>
              <a:defRPr sz="1400">
                <a:solidFill>
                  <a:schemeClr val="bg1"/>
                </a:solidFill>
              </a:defRPr>
            </a:lvl2pPr>
            <a:lvl3pPr marL="1371600" indent="-457200">
              <a:buFont typeface="+mj-lt"/>
              <a:buAutoNum type="arabicPeriod"/>
              <a:defRPr sz="2000">
                <a:solidFill>
                  <a:schemeClr val="bg2"/>
                </a:solidFill>
              </a:defRPr>
            </a:lvl3pPr>
            <a:lvl4pPr marL="1714500" indent="-342900">
              <a:buFont typeface="+mj-lt"/>
              <a:buAutoNum type="arabicPeriod"/>
              <a:defRPr sz="2000">
                <a:solidFill>
                  <a:schemeClr val="bg2"/>
                </a:solidFill>
              </a:defRPr>
            </a:lvl4pPr>
            <a:lvl5pPr marL="2171700" indent="-342900">
              <a:buFont typeface="+mj-lt"/>
              <a:buAutoNum type="arabicPeriod"/>
              <a:defRPr sz="2000">
                <a:solidFill>
                  <a:schemeClr val="bg2"/>
                </a:solidFill>
              </a:defRPr>
            </a:lvl5pPr>
          </a:lstStyle>
          <a:p>
            <a:pPr lvl="0"/>
            <a:r>
              <a:rPr lang="en-US"/>
              <a:t>Click to edit Master text styles</a:t>
            </a:r>
          </a:p>
          <a:p>
            <a:pPr lvl="1"/>
            <a:r>
              <a:rPr lang="en-US"/>
              <a:t>Second level</a:t>
            </a:r>
          </a:p>
        </p:txBody>
      </p:sp>
      <p:pic>
        <p:nvPicPr>
          <p:cNvPr id="20" name="Graphic 19">
            <a:extLst>
              <a:ext uri="{FF2B5EF4-FFF2-40B4-BE49-F238E27FC236}">
                <a16:creationId xmlns:a16="http://schemas.microsoft.com/office/drawing/2014/main" id="{9DA71907-82DB-D974-F6AC-F153E9A3CA1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1256" y="6263639"/>
            <a:ext cx="427245" cy="274320"/>
          </a:xfrm>
          <a:prstGeom prst="rect">
            <a:avLst/>
          </a:prstGeom>
        </p:spPr>
      </p:pic>
      <p:cxnSp>
        <p:nvCxnSpPr>
          <p:cNvPr id="21" name="Straight Connector 20">
            <a:extLst>
              <a:ext uri="{FF2B5EF4-FFF2-40B4-BE49-F238E27FC236}">
                <a16:creationId xmlns:a16="http://schemas.microsoft.com/office/drawing/2014/main" id="{32AB4873-589C-D7F5-20CC-5AD4E6E94159}"/>
              </a:ext>
            </a:extLst>
          </p:cNvPr>
          <p:cNvCxnSpPr>
            <a:cxnSpLocks/>
          </p:cNvCxnSpPr>
          <p:nvPr/>
        </p:nvCxnSpPr>
        <p:spPr>
          <a:xfrm>
            <a:off x="633414" y="1152525"/>
            <a:ext cx="3296280" cy="0"/>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8250761"/>
      </p:ext>
    </p:extLst>
  </p:cSld>
  <p:clrMapOvr>
    <a:masterClrMapping/>
  </p:clrMapOvr>
  <p:transition>
    <p:fad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8F50B9-B9B6-7D8F-DADB-C4BCD91455CD}"/>
              </a:ext>
            </a:extLst>
          </p:cNvPr>
          <p:cNvSpPr/>
          <p:nvPr/>
        </p:nvSpPr>
        <p:spPr>
          <a:xfrm>
            <a:off x="8882742" y="6172199"/>
            <a:ext cx="3309257"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17">
            <a:extLst>
              <a:ext uri="{FF2B5EF4-FFF2-40B4-BE49-F238E27FC236}">
                <a16:creationId xmlns:a16="http://schemas.microsoft.com/office/drawing/2014/main" id="{5FCA8869-95AB-4D95-07B9-325EBBDBFB7B}"/>
              </a:ext>
            </a:extLst>
          </p:cNvPr>
          <p:cNvSpPr>
            <a:spLocks noGrp="1"/>
          </p:cNvSpPr>
          <p:nvPr>
            <p:ph type="body" sz="quarter" idx="10" hasCustomPrompt="1"/>
          </p:nvPr>
        </p:nvSpPr>
        <p:spPr>
          <a:xfrm>
            <a:off x="1454117" y="1143000"/>
            <a:ext cx="9283766" cy="4572000"/>
          </a:xfrm>
        </p:spPr>
        <p:txBody>
          <a:bodyPr anchor="ctr">
            <a:noAutofit/>
          </a:bodyPr>
          <a:lstStyle>
            <a:lvl1pPr algn="ctr">
              <a:lnSpc>
                <a:spcPct val="90000"/>
              </a:lnSpc>
              <a:spcBef>
                <a:spcPts val="0"/>
              </a:spcBef>
              <a:defRPr lang="en-US" sz="6000" b="1" dirty="0">
                <a:solidFill>
                  <a:schemeClr val="bg1"/>
                </a:solidFill>
                <a:latin typeface="+mj-lt"/>
              </a:defRPr>
            </a:lvl1pPr>
          </a:lstStyle>
          <a:p>
            <a:pPr lvl="0" algn="ctr">
              <a:lnSpc>
                <a:spcPct val="100000"/>
              </a:lnSpc>
              <a:spcBef>
                <a:spcPts val="1200"/>
              </a:spcBef>
              <a:buClr>
                <a:schemeClr val="accent1"/>
              </a:buClr>
            </a:pPr>
            <a:r>
              <a:rPr lang="en-US"/>
              <a:t>Section Title</a:t>
            </a:r>
          </a:p>
        </p:txBody>
      </p:sp>
      <p:sp>
        <p:nvSpPr>
          <p:cNvPr id="16" name="Freeform: Shape 15">
            <a:extLst>
              <a:ext uri="{FF2B5EF4-FFF2-40B4-BE49-F238E27FC236}">
                <a16:creationId xmlns:a16="http://schemas.microsoft.com/office/drawing/2014/main" id="{4D901AB3-B138-3DB8-863E-DA3BA49FB0D8}"/>
              </a:ext>
            </a:extLst>
          </p:cNvPr>
          <p:cNvSpPr/>
          <p:nvPr userDrawn="1"/>
        </p:nvSpPr>
        <p:spPr>
          <a:xfrm>
            <a:off x="0" y="6172199"/>
            <a:ext cx="9029700" cy="457201"/>
          </a:xfrm>
          <a:custGeom>
            <a:avLst/>
            <a:gdLst>
              <a:gd name="connsiteX0" fmla="*/ 0 w 9029700"/>
              <a:gd name="connsiteY0" fmla="*/ 0 h 457201"/>
              <a:gd name="connsiteX1" fmla="*/ 9029700 w 9029700"/>
              <a:gd name="connsiteY1" fmla="*/ 0 h 457201"/>
              <a:gd name="connsiteX2" fmla="*/ 8915400 w 9029700"/>
              <a:gd name="connsiteY2" fmla="*/ 457201 h 457201"/>
              <a:gd name="connsiteX3" fmla="*/ 0 w 9029700"/>
              <a:gd name="connsiteY3" fmla="*/ 457201 h 457201"/>
            </a:gdLst>
            <a:ahLst/>
            <a:cxnLst>
              <a:cxn ang="0">
                <a:pos x="connsiteX0" y="connsiteY0"/>
              </a:cxn>
              <a:cxn ang="0">
                <a:pos x="connsiteX1" y="connsiteY1"/>
              </a:cxn>
              <a:cxn ang="0">
                <a:pos x="connsiteX2" y="connsiteY2"/>
              </a:cxn>
              <a:cxn ang="0">
                <a:pos x="connsiteX3" y="connsiteY3"/>
              </a:cxn>
            </a:cxnLst>
            <a:rect l="l" t="t" r="r" b="b"/>
            <a:pathLst>
              <a:path w="9029700" h="457201">
                <a:moveTo>
                  <a:pt x="0" y="0"/>
                </a:moveTo>
                <a:lnTo>
                  <a:pt x="9029700" y="0"/>
                </a:lnTo>
                <a:lnTo>
                  <a:pt x="8915400" y="457201"/>
                </a:lnTo>
                <a:lnTo>
                  <a:pt x="0" y="4572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pic>
        <p:nvPicPr>
          <p:cNvPr id="20" name="Graphic 19">
            <a:extLst>
              <a:ext uri="{FF2B5EF4-FFF2-40B4-BE49-F238E27FC236}">
                <a16:creationId xmlns:a16="http://schemas.microsoft.com/office/drawing/2014/main" id="{0F6510EA-1ED9-30EF-AC5E-5F6F0FABC62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779976" y="6288317"/>
            <a:ext cx="1811215" cy="224963"/>
          </a:xfrm>
          <a:prstGeom prst="rect">
            <a:avLst/>
          </a:prstGeom>
        </p:spPr>
      </p:pic>
    </p:spTree>
    <p:extLst>
      <p:ext uri="{BB962C8B-B14F-4D97-AF65-F5344CB8AC3E}">
        <p14:creationId xmlns:p14="http://schemas.microsoft.com/office/powerpoint/2010/main" val="58180102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1A9218E-D08A-A81E-20E8-9668C09B52AD}"/>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8FAD7A26-13DB-2BDE-235A-195066E66B48}"/>
              </a:ext>
            </a:extLst>
          </p:cNvPr>
          <p:cNvSpPr>
            <a:spLocks noGrp="1" noRot="1" noMove="1" noResize="1" noEditPoints="1" noAdjustHandles="1" noChangeArrowheads="1" noChangeShapeType="1"/>
          </p:cNvSpPr>
          <p:nvPr>
            <p:ph type="sldNum" sz="quarter" idx="11"/>
          </p:nvPr>
        </p:nvSpPr>
        <p:spPr/>
        <p:txBody>
          <a:bodyPr/>
          <a:lstStyle>
            <a:lvl1pPr>
              <a:defRPr>
                <a:solidFill>
                  <a:schemeClr val="tx1"/>
                </a:solidFill>
              </a:defRPr>
            </a:lvl1pPr>
          </a:lstStyle>
          <a:p>
            <a:r>
              <a:rPr lang="en-CA"/>
              <a:t>| </a:t>
            </a:r>
            <a:fld id="{EF6EC3E8-5E7D-4E80-9407-92A10BFAD6A9}" type="slidenum">
              <a:rPr lang="en-CA" smtClean="0"/>
              <a:pPr/>
              <a:t>‹#›</a:t>
            </a:fld>
            <a:endParaRPr lang="en-CA"/>
          </a:p>
        </p:txBody>
      </p:sp>
      <p:sp>
        <p:nvSpPr>
          <p:cNvPr id="12" name="Title 11">
            <a:extLst>
              <a:ext uri="{FF2B5EF4-FFF2-40B4-BE49-F238E27FC236}">
                <a16:creationId xmlns:a16="http://schemas.microsoft.com/office/drawing/2014/main" id="{4289DED7-C8DC-7CE4-1233-334BBF7D92D8}"/>
              </a:ext>
            </a:extLst>
          </p:cNvPr>
          <p:cNvSpPr>
            <a:spLocks noGrp="1"/>
          </p:cNvSpPr>
          <p:nvPr>
            <p:ph type="title"/>
          </p:nvPr>
        </p:nvSpPr>
        <p:spPr/>
        <p:txBody>
          <a:bodyPr/>
          <a:lstStyle/>
          <a:p>
            <a:r>
              <a:rPr lang="en-US"/>
              <a:t>Click to edit Master title style</a:t>
            </a:r>
            <a:endParaRPr lang="en-CA"/>
          </a:p>
        </p:txBody>
      </p:sp>
      <p:sp>
        <p:nvSpPr>
          <p:cNvPr id="2" name="Text Placeholder 2">
            <a:extLst>
              <a:ext uri="{FF2B5EF4-FFF2-40B4-BE49-F238E27FC236}">
                <a16:creationId xmlns:a16="http://schemas.microsoft.com/office/drawing/2014/main" id="{9F20489A-DF18-BC23-1FFD-B0EBD6678747}"/>
              </a:ext>
            </a:extLst>
          </p:cNvPr>
          <p:cNvSpPr>
            <a:spLocks noGrp="1"/>
          </p:cNvSpPr>
          <p:nvPr>
            <p:ph idx="1"/>
          </p:nvPr>
        </p:nvSpPr>
        <p:spPr>
          <a:xfrm>
            <a:off x="476250" y="1095375"/>
            <a:ext cx="11239500" cy="50747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512177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ain Blank">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4CDCF82-AE55-A341-55B1-2C232A917212}"/>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2DECD288-5DB8-2FE2-7ED3-0CC3EABA96D6}"/>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a:p>
        </p:txBody>
      </p:sp>
      <p:sp>
        <p:nvSpPr>
          <p:cNvPr id="10" name="Title 9">
            <a:extLst>
              <a:ext uri="{FF2B5EF4-FFF2-40B4-BE49-F238E27FC236}">
                <a16:creationId xmlns:a16="http://schemas.microsoft.com/office/drawing/2014/main" id="{9DF6F4BD-62A1-D42E-4F83-458565762DD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551197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in/Blank/No foo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F6F4BD-62A1-D42E-4F83-458565762DD9}"/>
              </a:ext>
            </a:extLst>
          </p:cNvPr>
          <p:cNvSpPr>
            <a:spLocks noGrp="1"/>
          </p:cNvSpPr>
          <p:nvPr>
            <p:ph type="title"/>
          </p:nvPr>
        </p:nvSpPr>
        <p:spPr/>
        <p:txBody>
          <a:bodyPr/>
          <a:lstStyle/>
          <a:p>
            <a:r>
              <a:rPr lang="en-US"/>
              <a:t>Click to edit Master title style</a:t>
            </a:r>
            <a:endParaRPr lang="en-CA"/>
          </a:p>
        </p:txBody>
      </p:sp>
      <p:pic>
        <p:nvPicPr>
          <p:cNvPr id="2" name="Graphic 1">
            <a:extLst>
              <a:ext uri="{FF2B5EF4-FFF2-40B4-BE49-F238E27FC236}">
                <a16:creationId xmlns:a16="http://schemas.microsoft.com/office/drawing/2014/main" id="{5A2AC233-7E77-0CF2-46D6-8A8D4063F20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16488" y="431591"/>
            <a:ext cx="499262" cy="320040"/>
          </a:xfrm>
          <a:prstGeom prst="rect">
            <a:avLst/>
          </a:prstGeom>
        </p:spPr>
      </p:pic>
      <p:cxnSp>
        <p:nvCxnSpPr>
          <p:cNvPr id="3" name="Straight Connector 2">
            <a:extLst>
              <a:ext uri="{FF2B5EF4-FFF2-40B4-BE49-F238E27FC236}">
                <a16:creationId xmlns:a16="http://schemas.microsoft.com/office/drawing/2014/main" id="{C6579D8D-2141-810F-D2E2-73F48E31E70C}"/>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24FD8742-E1CA-1B20-7227-A2B95EBC74C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216488" y="431591"/>
            <a:ext cx="499262" cy="320040"/>
          </a:xfrm>
          <a:prstGeom prst="rect">
            <a:avLst/>
          </a:prstGeom>
        </p:spPr>
      </p:pic>
      <p:cxnSp>
        <p:nvCxnSpPr>
          <p:cNvPr id="5" name="Straight Connector 4">
            <a:extLst>
              <a:ext uri="{FF2B5EF4-FFF2-40B4-BE49-F238E27FC236}">
                <a16:creationId xmlns:a16="http://schemas.microsoft.com/office/drawing/2014/main" id="{F94F1B59-6F61-E84F-3627-A342D45E62CF}"/>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6" name="Graphic 5">
            <a:extLst>
              <a:ext uri="{FF2B5EF4-FFF2-40B4-BE49-F238E27FC236}">
                <a16:creationId xmlns:a16="http://schemas.microsoft.com/office/drawing/2014/main" id="{4AAC2FEE-8DD7-11DA-7011-B3FD60C3DCE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16488" y="431591"/>
            <a:ext cx="499262" cy="320040"/>
          </a:xfrm>
          <a:prstGeom prst="rect">
            <a:avLst/>
          </a:prstGeom>
        </p:spPr>
      </p:pic>
      <p:cxnSp>
        <p:nvCxnSpPr>
          <p:cNvPr id="7" name="Straight Connector 6">
            <a:extLst>
              <a:ext uri="{FF2B5EF4-FFF2-40B4-BE49-F238E27FC236}">
                <a16:creationId xmlns:a16="http://schemas.microsoft.com/office/drawing/2014/main" id="{7AF339A3-CA9F-F61C-F6FC-972E49D98E0A}"/>
              </a:ext>
            </a:extLst>
          </p:cNvPr>
          <p:cNvCxnSpPr>
            <a:cxnSpLocks/>
          </p:cNvCxnSpPr>
          <p:nvPr userDrawn="1"/>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98033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248E4-E060-E4E8-22AD-D955D536F141}"/>
              </a:ext>
            </a:extLst>
          </p:cNvPr>
          <p:cNvSpPr>
            <a:spLocks noGrp="1"/>
          </p:cNvSpPr>
          <p:nvPr>
            <p:ph sz="half" idx="1"/>
          </p:nvPr>
        </p:nvSpPr>
        <p:spPr>
          <a:xfrm>
            <a:off x="476250" y="1095376"/>
            <a:ext cx="5429935" cy="5076825"/>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B4027B7-CE7F-0F94-7F07-D545E203A2F8}"/>
              </a:ext>
            </a:extLst>
          </p:cNvPr>
          <p:cNvSpPr>
            <a:spLocks noGrp="1"/>
          </p:cNvSpPr>
          <p:nvPr>
            <p:ph sz="half" idx="2"/>
          </p:nvPr>
        </p:nvSpPr>
        <p:spPr>
          <a:xfrm>
            <a:off x="6285808" y="1095375"/>
            <a:ext cx="5429941" cy="5076826"/>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a:p>
        </p:txBody>
      </p:sp>
      <p:cxnSp>
        <p:nvCxnSpPr>
          <p:cNvPr id="10" name="Straight Connector 9">
            <a:extLst>
              <a:ext uri="{FF2B5EF4-FFF2-40B4-BE49-F238E27FC236}">
                <a16:creationId xmlns:a16="http://schemas.microsoft.com/office/drawing/2014/main" id="{A85C26E5-5A83-23B2-D201-25A0642306EE}"/>
              </a:ext>
            </a:extLst>
          </p:cNvPr>
          <p:cNvCxnSpPr>
            <a:cxnSpLocks/>
          </p:cNvCxnSpPr>
          <p:nvPr/>
        </p:nvCxnSpPr>
        <p:spPr>
          <a:xfrm>
            <a:off x="6096000" y="1096328"/>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2" name="Title 21">
            <a:extLst>
              <a:ext uri="{FF2B5EF4-FFF2-40B4-BE49-F238E27FC236}">
                <a16:creationId xmlns:a16="http://schemas.microsoft.com/office/drawing/2014/main" id="{FF9FDABB-5534-D27D-61D6-5351B8C45BA8}"/>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5411776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E4645FA-F4BD-4FDF-3313-5386A2638EB8}"/>
              </a:ext>
            </a:extLst>
          </p:cNvPr>
          <p:cNvSpPr>
            <a:spLocks noGrp="1"/>
          </p:cNvSpPr>
          <p:nvPr>
            <p:ph sz="half" idx="12"/>
          </p:nvPr>
        </p:nvSpPr>
        <p:spPr>
          <a:xfrm>
            <a:off x="4290060" y="1097280"/>
            <a:ext cx="3611880"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F61248E4-E060-E4E8-22AD-D955D536F141}"/>
              </a:ext>
            </a:extLst>
          </p:cNvPr>
          <p:cNvSpPr>
            <a:spLocks noGrp="1"/>
          </p:cNvSpPr>
          <p:nvPr>
            <p:ph sz="half" idx="1"/>
          </p:nvPr>
        </p:nvSpPr>
        <p:spPr>
          <a:xfrm>
            <a:off x="476250" y="1095375"/>
            <a:ext cx="3611880"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B4027B7-CE7F-0F94-7F07-D545E203A2F8}"/>
              </a:ext>
            </a:extLst>
          </p:cNvPr>
          <p:cNvSpPr>
            <a:spLocks noGrp="1"/>
          </p:cNvSpPr>
          <p:nvPr>
            <p:ph sz="half" idx="2"/>
          </p:nvPr>
        </p:nvSpPr>
        <p:spPr>
          <a:xfrm>
            <a:off x="8103870" y="1097280"/>
            <a:ext cx="3611880"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a:p>
        </p:txBody>
      </p:sp>
      <p:cxnSp>
        <p:nvCxnSpPr>
          <p:cNvPr id="10" name="Straight Connector 9">
            <a:extLst>
              <a:ext uri="{FF2B5EF4-FFF2-40B4-BE49-F238E27FC236}">
                <a16:creationId xmlns:a16="http://schemas.microsoft.com/office/drawing/2014/main" id="{A85C26E5-5A83-23B2-D201-25A0642306EE}"/>
              </a:ext>
            </a:extLst>
          </p:cNvPr>
          <p:cNvCxnSpPr>
            <a:cxnSpLocks/>
          </p:cNvCxnSpPr>
          <p:nvPr/>
        </p:nvCxnSpPr>
        <p:spPr>
          <a:xfrm>
            <a:off x="418909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5" name="Title 14">
            <a:extLst>
              <a:ext uri="{FF2B5EF4-FFF2-40B4-BE49-F238E27FC236}">
                <a16:creationId xmlns:a16="http://schemas.microsoft.com/office/drawing/2014/main" id="{9309FFFF-06DB-51A3-CF8F-FCDD290ACAC6}"/>
              </a:ext>
            </a:extLst>
          </p:cNvPr>
          <p:cNvSpPr>
            <a:spLocks noGrp="1"/>
          </p:cNvSpPr>
          <p:nvPr>
            <p:ph type="title"/>
          </p:nvPr>
        </p:nvSpPr>
        <p:spPr/>
        <p:txBody>
          <a:bodyPr/>
          <a:lstStyle/>
          <a:p>
            <a:r>
              <a:rPr lang="en-US"/>
              <a:t>Click to edit Master title style</a:t>
            </a:r>
            <a:endParaRPr lang="en-CA"/>
          </a:p>
        </p:txBody>
      </p:sp>
      <p:cxnSp>
        <p:nvCxnSpPr>
          <p:cNvPr id="20" name="Straight Connector 19">
            <a:extLst>
              <a:ext uri="{FF2B5EF4-FFF2-40B4-BE49-F238E27FC236}">
                <a16:creationId xmlns:a16="http://schemas.microsoft.com/office/drawing/2014/main" id="{40730EE4-4271-E17B-9AE5-380392E484B6}"/>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64124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ird Le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a:p>
        </p:txBody>
      </p:sp>
      <p:sp>
        <p:nvSpPr>
          <p:cNvPr id="13" name="Title 12">
            <a:extLst>
              <a:ext uri="{FF2B5EF4-FFF2-40B4-BE49-F238E27FC236}">
                <a16:creationId xmlns:a16="http://schemas.microsoft.com/office/drawing/2014/main" id="{FA462E4C-A12B-CFB8-D3F1-8CA71C8835F9}"/>
              </a:ext>
            </a:extLst>
          </p:cNvPr>
          <p:cNvSpPr>
            <a:spLocks noGrp="1"/>
          </p:cNvSpPr>
          <p:nvPr>
            <p:ph type="title"/>
          </p:nvPr>
        </p:nvSpPr>
        <p:spPr/>
        <p:txBody>
          <a:bodyPr/>
          <a:lstStyle/>
          <a:p>
            <a:r>
              <a:rPr lang="en-US"/>
              <a:t>Click to edit Master title style</a:t>
            </a:r>
            <a:endParaRPr lang="en-CA"/>
          </a:p>
        </p:txBody>
      </p:sp>
      <p:sp>
        <p:nvSpPr>
          <p:cNvPr id="5" name="Content Placeholder 3">
            <a:extLst>
              <a:ext uri="{FF2B5EF4-FFF2-40B4-BE49-F238E27FC236}">
                <a16:creationId xmlns:a16="http://schemas.microsoft.com/office/drawing/2014/main" id="{54AE8851-E88B-9220-3669-E3526ACAE983}"/>
              </a:ext>
            </a:extLst>
          </p:cNvPr>
          <p:cNvSpPr>
            <a:spLocks noGrp="1"/>
          </p:cNvSpPr>
          <p:nvPr>
            <p:ph sz="half" idx="12"/>
          </p:nvPr>
        </p:nvSpPr>
        <p:spPr>
          <a:xfrm>
            <a:off x="4298312" y="1097280"/>
            <a:ext cx="7417437"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A69FA34B-ADC2-4C4B-2408-1701DE4E7D26}"/>
              </a:ext>
            </a:extLst>
          </p:cNvPr>
          <p:cNvSpPr>
            <a:spLocks noGrp="1"/>
          </p:cNvSpPr>
          <p:nvPr>
            <p:ph sz="half" idx="1"/>
          </p:nvPr>
        </p:nvSpPr>
        <p:spPr>
          <a:xfrm>
            <a:off x="476250" y="1095375"/>
            <a:ext cx="362838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2" name="Straight Connector 1">
            <a:extLst>
              <a:ext uri="{FF2B5EF4-FFF2-40B4-BE49-F238E27FC236}">
                <a16:creationId xmlns:a16="http://schemas.microsoft.com/office/drawing/2014/main" id="{C84731DE-6740-0C20-74D3-9D3D30A2E42C}"/>
              </a:ext>
            </a:extLst>
          </p:cNvPr>
          <p:cNvCxnSpPr>
            <a:cxnSpLocks/>
          </p:cNvCxnSpPr>
          <p:nvPr/>
        </p:nvCxnSpPr>
        <p:spPr>
          <a:xfrm>
            <a:off x="418909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27589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ird R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a:p>
        </p:txBody>
      </p:sp>
      <p:sp>
        <p:nvSpPr>
          <p:cNvPr id="13" name="Title 12">
            <a:extLst>
              <a:ext uri="{FF2B5EF4-FFF2-40B4-BE49-F238E27FC236}">
                <a16:creationId xmlns:a16="http://schemas.microsoft.com/office/drawing/2014/main" id="{FA462E4C-A12B-CFB8-D3F1-8CA71C8835F9}"/>
              </a:ext>
            </a:extLst>
          </p:cNvPr>
          <p:cNvSpPr>
            <a:spLocks noGrp="1"/>
          </p:cNvSpPr>
          <p:nvPr>
            <p:ph type="title"/>
          </p:nvPr>
        </p:nvSpPr>
        <p:spPr/>
        <p:txBody>
          <a:bodyPr/>
          <a:lstStyle/>
          <a:p>
            <a:r>
              <a:rPr lang="en-US"/>
              <a:t>Click to edit Master title style</a:t>
            </a:r>
            <a:endParaRPr lang="en-CA"/>
          </a:p>
        </p:txBody>
      </p:sp>
      <p:sp>
        <p:nvSpPr>
          <p:cNvPr id="10" name="Content Placeholder 3">
            <a:extLst>
              <a:ext uri="{FF2B5EF4-FFF2-40B4-BE49-F238E27FC236}">
                <a16:creationId xmlns:a16="http://schemas.microsoft.com/office/drawing/2014/main" id="{AACB1156-D33F-2FAD-2F11-6F1DAA49E1EF}"/>
              </a:ext>
            </a:extLst>
          </p:cNvPr>
          <p:cNvSpPr>
            <a:spLocks noGrp="1"/>
          </p:cNvSpPr>
          <p:nvPr>
            <p:ph sz="half" idx="12"/>
          </p:nvPr>
        </p:nvSpPr>
        <p:spPr>
          <a:xfrm>
            <a:off x="476250" y="1097280"/>
            <a:ext cx="7417437"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Content Placeholder 2">
            <a:extLst>
              <a:ext uri="{FF2B5EF4-FFF2-40B4-BE49-F238E27FC236}">
                <a16:creationId xmlns:a16="http://schemas.microsoft.com/office/drawing/2014/main" id="{68482114-22F2-E1F5-BE2E-8BE2A7537566}"/>
              </a:ext>
            </a:extLst>
          </p:cNvPr>
          <p:cNvSpPr>
            <a:spLocks noGrp="1"/>
          </p:cNvSpPr>
          <p:nvPr>
            <p:ph sz="half" idx="1"/>
          </p:nvPr>
        </p:nvSpPr>
        <p:spPr>
          <a:xfrm>
            <a:off x="8087364" y="1095375"/>
            <a:ext cx="362838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2" name="Straight Connector 1">
            <a:extLst>
              <a:ext uri="{FF2B5EF4-FFF2-40B4-BE49-F238E27FC236}">
                <a16:creationId xmlns:a16="http://schemas.microsoft.com/office/drawing/2014/main" id="{F481C7E8-C541-4D92-1965-B1E32415AB20}"/>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EDE3DACB-A0ED-6388-FFCF-358D1D61E9EC}"/>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A520D46-7CE5-D01D-149C-CA4AE9E04DC8}"/>
              </a:ext>
            </a:extLst>
          </p:cNvPr>
          <p:cNvCxnSpPr>
            <a:cxnSpLocks/>
          </p:cNvCxnSpPr>
          <p:nvPr userDrawn="1"/>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62498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ontent and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9D64C2-96CE-1E65-F073-AF41D90445C4}"/>
              </a:ext>
            </a:extLst>
          </p:cNvPr>
          <p:cNvSpPr>
            <a:spLocks noGrp="1"/>
          </p:cNvSpPr>
          <p:nvPr>
            <p:ph type="ftr" sz="quarter" idx="10"/>
          </p:nvPr>
        </p:nvSpPr>
        <p:spPr/>
        <p:txBody>
          <a:bodyPr/>
          <a:lstStyle>
            <a:lvl1pPr>
              <a:defRPr>
                <a:solidFill>
                  <a:schemeClr val="tx1"/>
                </a:solidFill>
              </a:defRPr>
            </a:lvl1pPr>
          </a:lstStyle>
          <a:p>
            <a:endParaRPr lang="en-CA"/>
          </a:p>
        </p:txBody>
      </p:sp>
      <p:sp>
        <p:nvSpPr>
          <p:cNvPr id="5" name="Picture Placeholder 17">
            <a:extLst>
              <a:ext uri="{FF2B5EF4-FFF2-40B4-BE49-F238E27FC236}">
                <a16:creationId xmlns:a16="http://schemas.microsoft.com/office/drawing/2014/main" id="{B7542B01-7112-D789-4F62-56DD87B409C5}"/>
              </a:ext>
            </a:extLst>
          </p:cNvPr>
          <p:cNvSpPr>
            <a:spLocks noGrp="1"/>
          </p:cNvSpPr>
          <p:nvPr>
            <p:ph type="pic" sz="quarter" idx="14" hasCustomPrompt="1"/>
          </p:nvPr>
        </p:nvSpPr>
        <p:spPr>
          <a:xfrm>
            <a:off x="8087364" y="0"/>
            <a:ext cx="4098986" cy="6858000"/>
          </a:xfrm>
        </p:spPr>
        <p:txBody>
          <a:bodyPr lIns="182880" tIns="182880">
            <a:normAutofit/>
          </a:bodyPr>
          <a:lstStyle>
            <a:lvl1pPr algn="l">
              <a:defRPr sz="1800" b="0">
                <a:solidFill>
                  <a:schemeClr val="bg1"/>
                </a:solidFill>
              </a:defRPr>
            </a:lvl1pPr>
          </a:lstStyle>
          <a:p>
            <a:r>
              <a:rPr lang="en-CA"/>
              <a:t>Click to insert picture</a:t>
            </a:r>
          </a:p>
        </p:txBody>
      </p:sp>
      <p:sp>
        <p:nvSpPr>
          <p:cNvPr id="9" name="Title Placeholder 1">
            <a:extLst>
              <a:ext uri="{FF2B5EF4-FFF2-40B4-BE49-F238E27FC236}">
                <a16:creationId xmlns:a16="http://schemas.microsoft.com/office/drawing/2014/main" id="{02437FE3-E7F4-2809-E9EA-2D3773CA1CF6}"/>
              </a:ext>
            </a:extLst>
          </p:cNvPr>
          <p:cNvSpPr>
            <a:spLocks noGrp="1"/>
          </p:cNvSpPr>
          <p:nvPr>
            <p:ph type="title"/>
          </p:nvPr>
        </p:nvSpPr>
        <p:spPr>
          <a:xfrm>
            <a:off x="476251" y="364073"/>
            <a:ext cx="7515224" cy="455077"/>
          </a:xfrm>
          <a:prstGeom prst="rect">
            <a:avLst/>
          </a:prstGeom>
        </p:spPr>
        <p:txBody>
          <a:bodyPr vert="horz" lIns="0" tIns="45720" rIns="0" bIns="45720" rtlCol="0" anchor="ctr">
            <a:normAutofit/>
          </a:bodyPr>
          <a:lstStyle/>
          <a:p>
            <a:r>
              <a:rPr lang="en-US"/>
              <a:t>Click to edit Master title style</a:t>
            </a:r>
            <a:endParaRPr lang="en-CA"/>
          </a:p>
        </p:txBody>
      </p:sp>
      <p:cxnSp>
        <p:nvCxnSpPr>
          <p:cNvPr id="10" name="Straight Connector 9">
            <a:extLst>
              <a:ext uri="{FF2B5EF4-FFF2-40B4-BE49-F238E27FC236}">
                <a16:creationId xmlns:a16="http://schemas.microsoft.com/office/drawing/2014/main" id="{92CBC69B-9521-51AB-0900-5442760B13B8}"/>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2DF3D611-255E-2579-DA83-BAF6093AF952}"/>
              </a:ext>
            </a:extLst>
          </p:cNvPr>
          <p:cNvSpPr>
            <a:spLocks noGrp="1"/>
          </p:cNvSpPr>
          <p:nvPr>
            <p:ph sz="half" idx="1"/>
          </p:nvPr>
        </p:nvSpPr>
        <p:spPr>
          <a:xfrm>
            <a:off x="476250" y="1095375"/>
            <a:ext cx="751522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2" name="Straight Connector 1">
            <a:extLst>
              <a:ext uri="{FF2B5EF4-FFF2-40B4-BE49-F238E27FC236}">
                <a16:creationId xmlns:a16="http://schemas.microsoft.com/office/drawing/2014/main" id="{187B7156-2EEF-9749-64EC-32BD543FE486}"/>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C1A8A84-1960-4F77-D472-691657D26F27}"/>
              </a:ext>
            </a:extLst>
          </p:cNvPr>
          <p:cNvCxnSpPr>
            <a:cxnSpLocks/>
          </p:cNvCxnSpPr>
          <p:nvPr userDrawn="1"/>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86228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C030-2BE8-79D6-CA4C-6CFA8FE17484}"/>
              </a:ext>
            </a:extLst>
          </p:cNvPr>
          <p:cNvSpPr>
            <a:spLocks noGrp="1"/>
          </p:cNvSpPr>
          <p:nvPr>
            <p:ph type="title"/>
          </p:nvPr>
        </p:nvSpPr>
        <p:spPr>
          <a:xfrm>
            <a:off x="476250" y="361950"/>
            <a:ext cx="11239500" cy="444316"/>
          </a:xfrm>
        </p:spPr>
        <p:txBody>
          <a:bodyPr/>
          <a:lstStyle>
            <a:lvl1pPr algn="ctr">
              <a:defRPr/>
            </a:lvl1pPr>
          </a:lstStyle>
          <a:p>
            <a:r>
              <a:rPr lang="en-US"/>
              <a:t>Click to edit Master title style</a:t>
            </a:r>
            <a:endParaRPr lang="en-CA"/>
          </a:p>
        </p:txBody>
      </p:sp>
      <p:sp>
        <p:nvSpPr>
          <p:cNvPr id="11" name="Content Placeholder 2">
            <a:extLst>
              <a:ext uri="{FF2B5EF4-FFF2-40B4-BE49-F238E27FC236}">
                <a16:creationId xmlns:a16="http://schemas.microsoft.com/office/drawing/2014/main" id="{1BC3531C-2912-1767-719D-A58307B54516}"/>
              </a:ext>
            </a:extLst>
          </p:cNvPr>
          <p:cNvSpPr>
            <a:spLocks noGrp="1"/>
          </p:cNvSpPr>
          <p:nvPr>
            <p:ph idx="1"/>
          </p:nvPr>
        </p:nvSpPr>
        <p:spPr>
          <a:xfrm>
            <a:off x="476250" y="1095374"/>
            <a:ext cx="11239500" cy="5534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12" name="Straight Connector 11">
            <a:extLst>
              <a:ext uri="{FF2B5EF4-FFF2-40B4-BE49-F238E27FC236}">
                <a16:creationId xmlns:a16="http://schemas.microsoft.com/office/drawing/2014/main" id="{08362DE8-1C8A-FD66-F92C-9382DE3452A0}"/>
              </a:ext>
            </a:extLst>
          </p:cNvPr>
          <p:cNvCxnSpPr>
            <a:cxnSpLocks/>
          </p:cNvCxnSpPr>
          <p:nvPr/>
        </p:nvCxnSpPr>
        <p:spPr>
          <a:xfrm flipV="1">
            <a:off x="449580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181679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B33B4F2-C869-2431-71E2-A995A86BC417}"/>
              </a:ext>
            </a:extLst>
          </p:cNvPr>
          <p:cNvSpPr>
            <a:spLocks noGrp="1"/>
          </p:cNvSpPr>
          <p:nvPr>
            <p:ph type="pic" sz="quarter" idx="12"/>
          </p:nvPr>
        </p:nvSpPr>
        <p:spPr>
          <a:xfrm>
            <a:off x="0" y="0"/>
            <a:ext cx="12192000" cy="6858000"/>
          </a:xfrm>
        </p:spPr>
        <p:txBody>
          <a:bodyPr lIns="182880" tIns="182880">
            <a:normAutofit/>
          </a:bodyPr>
          <a:lstStyle>
            <a:lvl1pPr>
              <a:defRPr sz="1800" b="0">
                <a:solidFill>
                  <a:schemeClr val="tx1"/>
                </a:solidFill>
              </a:defRPr>
            </a:lvl1pPr>
          </a:lstStyle>
          <a:p>
            <a:r>
              <a:rPr lang="en-US"/>
              <a:t>Click icon to add picture</a:t>
            </a:r>
            <a:endParaRPr lang="en-CA"/>
          </a:p>
        </p:txBody>
      </p:sp>
    </p:spTree>
    <p:extLst>
      <p:ext uri="{BB962C8B-B14F-4D97-AF65-F5344CB8AC3E}">
        <p14:creationId xmlns:p14="http://schemas.microsoft.com/office/powerpoint/2010/main" val="401369524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12647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5060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140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56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2841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62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7308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9700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581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7710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9670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31261-2E0E-2851-B194-4A81D883D1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8EB9AC-CF94-7A22-340F-0B3B0C8C1CD1}"/>
              </a:ext>
            </a:extLst>
          </p:cNvPr>
          <p:cNvSpPr>
            <a:spLocks noGrp="1"/>
          </p:cNvSpPr>
          <p:nvPr>
            <p:ph type="ctrTitle"/>
          </p:nvPr>
        </p:nvSpPr>
        <p:spPr>
          <a:xfrm>
            <a:off x="838200" y="2120989"/>
            <a:ext cx="9829800" cy="1512353"/>
          </a:xfrm>
        </p:spPr>
        <p:txBody>
          <a:bodyPr anchor="b"/>
          <a:lstStyle>
            <a:lvl1pPr algn="l">
              <a:defRPr sz="4800" b="0" i="0">
                <a:latin typeface="Montserra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5287167B-6CD5-CF01-2C59-6053DFB05156}"/>
              </a:ext>
            </a:extLst>
          </p:cNvPr>
          <p:cNvSpPr>
            <a:spLocks noGrp="1"/>
          </p:cNvSpPr>
          <p:nvPr>
            <p:ph type="subTitle" idx="1"/>
          </p:nvPr>
        </p:nvSpPr>
        <p:spPr>
          <a:xfrm>
            <a:off x="838200" y="3768288"/>
            <a:ext cx="9829800" cy="731837"/>
          </a:xfrm>
        </p:spPr>
        <p:txBody>
          <a:bodyPr/>
          <a:lstStyle>
            <a:lvl1pPr marL="0" indent="0" algn="l">
              <a:buNone/>
              <a:defRPr sz="2400" b="0" i="0">
                <a:solidFill>
                  <a:schemeClr val="accent3"/>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74A805-1037-C3B7-48AC-58B9C3526735}"/>
              </a:ext>
            </a:extLst>
          </p:cNvPr>
          <p:cNvSpPr>
            <a:spLocks noGrp="1"/>
          </p:cNvSpPr>
          <p:nvPr>
            <p:ph type="dt" sz="half" idx="10"/>
          </p:nvPr>
        </p:nvSpPr>
        <p:spPr/>
        <p:txBody>
          <a:bodyPr/>
          <a:lstStyle>
            <a:lvl1pPr>
              <a:defRPr b="0" i="0">
                <a:solidFill>
                  <a:schemeClr val="bg1"/>
                </a:solidFill>
                <a:latin typeface="Montserrat" pitchFamily="2" charset="77"/>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F27E5D0D-B512-D1B7-7746-92414207694E}"/>
              </a:ext>
            </a:extLst>
          </p:cNvPr>
          <p:cNvSpPr>
            <a:spLocks noGrp="1"/>
          </p:cNvSpPr>
          <p:nvPr>
            <p:ph type="ftr" sz="quarter" idx="11"/>
          </p:nvPr>
        </p:nvSpPr>
        <p:spPr/>
        <p:txBody>
          <a:bodyPr/>
          <a:lstStyle>
            <a:lvl1pPr>
              <a:defRPr b="0" i="0">
                <a:latin typeface="Montserrat" pitchFamily="2" charset="77"/>
              </a:defRPr>
            </a:lvl1pPr>
          </a:lstStyle>
          <a:p>
            <a:endParaRPr lang="en-US"/>
          </a:p>
        </p:txBody>
      </p:sp>
      <p:pic>
        <p:nvPicPr>
          <p:cNvPr id="7" name="Picture 6" descr="A black and blue stripes&#10;&#10;Description automatically generated">
            <a:extLst>
              <a:ext uri="{FF2B5EF4-FFF2-40B4-BE49-F238E27FC236}">
                <a16:creationId xmlns:a16="http://schemas.microsoft.com/office/drawing/2014/main" id="{573A0AFB-1E66-5667-2108-BE951C4D1A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634716"/>
            <a:ext cx="6032500" cy="152400"/>
          </a:xfrm>
          <a:prstGeom prst="rect">
            <a:avLst/>
          </a:prstGeom>
        </p:spPr>
      </p:pic>
      <p:pic>
        <p:nvPicPr>
          <p:cNvPr id="10" name="Picture 9" descr="A blue hexagon with black text&#10;&#10;Description automatically generated">
            <a:extLst>
              <a:ext uri="{FF2B5EF4-FFF2-40B4-BE49-F238E27FC236}">
                <a16:creationId xmlns:a16="http://schemas.microsoft.com/office/drawing/2014/main" id="{CA0B3E44-412C-3D1D-F0E6-9ACA09DB864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799616" y="4333875"/>
            <a:ext cx="2897580" cy="2387600"/>
          </a:xfrm>
          <a:prstGeom prst="rect">
            <a:avLst/>
          </a:prstGeom>
        </p:spPr>
      </p:pic>
    </p:spTree>
    <p:extLst>
      <p:ext uri="{BB962C8B-B14F-4D97-AF65-F5344CB8AC3E}">
        <p14:creationId xmlns:p14="http://schemas.microsoft.com/office/powerpoint/2010/main" val="1467494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31261-2E0E-2851-B194-4A81D883D1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E8EB9AC-CF94-7A22-340F-0B3B0C8C1CD1}"/>
              </a:ext>
            </a:extLst>
          </p:cNvPr>
          <p:cNvSpPr>
            <a:spLocks noGrp="1"/>
          </p:cNvSpPr>
          <p:nvPr>
            <p:ph type="ctrTitle"/>
          </p:nvPr>
        </p:nvSpPr>
        <p:spPr>
          <a:xfrm>
            <a:off x="838200" y="1645976"/>
            <a:ext cx="9829800" cy="1512353"/>
          </a:xfrm>
        </p:spPr>
        <p:txBody>
          <a:bodyPr anchor="b"/>
          <a:lstStyle>
            <a:lvl1pPr algn="l">
              <a:defRPr sz="4800" b="0" i="0">
                <a:solidFill>
                  <a:schemeClr val="tx2"/>
                </a:solidFill>
                <a:latin typeface="Montserra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5287167B-6CD5-CF01-2C59-6053DFB05156}"/>
              </a:ext>
            </a:extLst>
          </p:cNvPr>
          <p:cNvSpPr>
            <a:spLocks noGrp="1"/>
          </p:cNvSpPr>
          <p:nvPr>
            <p:ph type="subTitle" idx="1"/>
          </p:nvPr>
        </p:nvSpPr>
        <p:spPr>
          <a:xfrm>
            <a:off x="838200" y="3293275"/>
            <a:ext cx="9829800" cy="731837"/>
          </a:xfrm>
        </p:spPr>
        <p:txBody>
          <a:bodyPr/>
          <a:lstStyle>
            <a:lvl1pPr marL="0" indent="0" algn="l">
              <a:buNone/>
              <a:defRPr sz="2400" b="0" i="0">
                <a:solidFill>
                  <a:schemeClr val="accent2"/>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74A805-1037-C3B7-48AC-58B9C3526735}"/>
              </a:ext>
            </a:extLst>
          </p:cNvPr>
          <p:cNvSpPr>
            <a:spLocks noGrp="1"/>
          </p:cNvSpPr>
          <p:nvPr>
            <p:ph type="dt" sz="half" idx="10"/>
          </p:nvPr>
        </p:nvSpPr>
        <p:spPr/>
        <p:txBody>
          <a:bodyPr/>
          <a:lstStyle>
            <a:lvl1pPr>
              <a:defRPr b="0" i="0">
                <a:solidFill>
                  <a:schemeClr val="bg1"/>
                </a:solidFill>
                <a:latin typeface="Montserrat" pitchFamily="2" charset="77"/>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F27E5D0D-B512-D1B7-7746-92414207694E}"/>
              </a:ext>
            </a:extLst>
          </p:cNvPr>
          <p:cNvSpPr>
            <a:spLocks noGrp="1"/>
          </p:cNvSpPr>
          <p:nvPr>
            <p:ph type="ftr" sz="quarter" idx="11"/>
          </p:nvPr>
        </p:nvSpPr>
        <p:spPr/>
        <p:txBody>
          <a:bodyPr/>
          <a:lstStyle>
            <a:lvl1pPr>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76CC3A9F-AFE7-989C-5C37-D9DADA09154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965869" y="4500748"/>
            <a:ext cx="2565071" cy="2137558"/>
          </a:xfrm>
          <a:prstGeom prst="rect">
            <a:avLst/>
          </a:prstGeom>
        </p:spPr>
      </p:pic>
    </p:spTree>
    <p:extLst>
      <p:ext uri="{BB962C8B-B14F-4D97-AF65-F5344CB8AC3E}">
        <p14:creationId xmlns:p14="http://schemas.microsoft.com/office/powerpoint/2010/main" val="40092829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age - Blu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C734-3C7C-E2BD-27DD-409AE2ACBC27}"/>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B605F413-FD21-DB22-6D4E-5B8D7CD709F6}"/>
              </a:ext>
            </a:extLst>
          </p:cNvPr>
          <p:cNvSpPr>
            <a:spLocks noGrp="1"/>
          </p:cNvSpPr>
          <p:nvPr>
            <p:ph idx="1"/>
          </p:nvPr>
        </p:nvSpPr>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Tree>
    <p:extLst>
      <p:ext uri="{BB962C8B-B14F-4D97-AF65-F5344CB8AC3E}">
        <p14:creationId xmlns:p14="http://schemas.microsoft.com/office/powerpoint/2010/main" val="3132777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Page - Slate Header wHas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F6C734-3C7C-E2BD-27DD-409AE2ACBC27}"/>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B605F413-FD21-DB22-6D4E-5B8D7CD709F6}"/>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Tree>
    <p:extLst>
      <p:ext uri="{BB962C8B-B14F-4D97-AF65-F5344CB8AC3E}">
        <p14:creationId xmlns:p14="http://schemas.microsoft.com/office/powerpoint/2010/main" val="1169056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age - Blue Header with Bluepri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F6C734-3C7C-E2BD-27DD-409AE2ACBC27}"/>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B605F413-FD21-DB22-6D4E-5B8D7CD709F6}"/>
              </a:ext>
            </a:extLst>
          </p:cNvPr>
          <p:cNvSpPr>
            <a:spLocks noGrp="1"/>
          </p:cNvSpPr>
          <p:nvPr>
            <p:ph idx="1"/>
          </p:nvPr>
        </p:nvSpPr>
        <p:spPr>
          <a:xfrm>
            <a:off x="838200" y="1947672"/>
            <a:ext cx="10515600" cy="42721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9" name="Text Placeholder 8">
            <a:extLst>
              <a:ext uri="{FF2B5EF4-FFF2-40B4-BE49-F238E27FC236}">
                <a16:creationId xmlns:a16="http://schemas.microsoft.com/office/drawing/2014/main" id="{4B0F592B-090B-D7EC-4580-1758F758756A}"/>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spTree>
    <p:extLst>
      <p:ext uri="{BB962C8B-B14F-4D97-AF65-F5344CB8AC3E}">
        <p14:creationId xmlns:p14="http://schemas.microsoft.com/office/powerpoint/2010/main" val="3814162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age - Slate Header with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F6C734-3C7C-E2BD-27DD-409AE2ACBC27}"/>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B605F413-FD21-DB22-6D4E-5B8D7CD709F6}"/>
              </a:ext>
            </a:extLst>
          </p:cNvPr>
          <p:cNvSpPr>
            <a:spLocks noGrp="1"/>
          </p:cNvSpPr>
          <p:nvPr>
            <p:ph idx="1"/>
          </p:nvPr>
        </p:nvSpPr>
        <p:spPr>
          <a:xfrm>
            <a:off x="838200" y="1947672"/>
            <a:ext cx="10515600" cy="427215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9" name="Text Placeholder 8">
            <a:extLst>
              <a:ext uri="{FF2B5EF4-FFF2-40B4-BE49-F238E27FC236}">
                <a16:creationId xmlns:a16="http://schemas.microsoft.com/office/drawing/2014/main" id="{4B0F592B-090B-D7EC-4580-1758F758756A}"/>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spTree>
    <p:extLst>
      <p:ext uri="{BB962C8B-B14F-4D97-AF65-F5344CB8AC3E}">
        <p14:creationId xmlns:p14="http://schemas.microsoft.com/office/powerpoint/2010/main" val="138620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ndustry Section-Zen Dots">
    <p:spTree>
      <p:nvGrpSpPr>
        <p:cNvPr id="1" name=""/>
        <p:cNvGrpSpPr/>
        <p:nvPr/>
      </p:nvGrpSpPr>
      <p:grpSpPr>
        <a:xfrm>
          <a:off x="0" y="0"/>
          <a:ext cx="0" cy="0"/>
          <a:chOff x="0" y="0"/>
          <a:chExt cx="0" cy="0"/>
        </a:xfrm>
      </p:grpSpPr>
      <p:pic>
        <p:nvPicPr>
          <p:cNvPr id="8" name="Picture 7" descr="A blue and black rectangle&#10;&#10;Description automatically generated">
            <a:extLst>
              <a:ext uri="{FF2B5EF4-FFF2-40B4-BE49-F238E27FC236}">
                <a16:creationId xmlns:a16="http://schemas.microsoft.com/office/drawing/2014/main" id="{A5037BBC-0891-211B-C656-F74D847A2D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90442B3-336E-41D3-7FB8-3B630FD7435F}"/>
              </a:ext>
            </a:extLst>
          </p:cNvPr>
          <p:cNvSpPr>
            <a:spLocks noGrp="1"/>
          </p:cNvSpPr>
          <p:nvPr>
            <p:ph type="body" idx="1" hasCustomPrompt="1"/>
          </p:nvPr>
        </p:nvSpPr>
        <p:spPr>
          <a:xfrm>
            <a:off x="831850" y="2262823"/>
            <a:ext cx="4579394" cy="439737"/>
          </a:xfrm>
        </p:spPr>
        <p:txBody>
          <a:bodyPr>
            <a:normAutofit/>
          </a:bodyPr>
          <a:lstStyle>
            <a:lvl1pPr marL="0" indent="0">
              <a:buNone/>
              <a:defRPr sz="12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SELECT BUILDING GROUP PROJECTS</a:t>
            </a:r>
          </a:p>
        </p:txBody>
      </p:sp>
      <p:sp>
        <p:nvSpPr>
          <p:cNvPr id="4" name="Date Placeholder 3">
            <a:extLst>
              <a:ext uri="{FF2B5EF4-FFF2-40B4-BE49-F238E27FC236}">
                <a16:creationId xmlns:a16="http://schemas.microsoft.com/office/drawing/2014/main" id="{71B285F7-450E-1AD6-34B1-6C19A72E1F9F}"/>
              </a:ext>
            </a:extLst>
          </p:cNvPr>
          <p:cNvSpPr>
            <a:spLocks noGrp="1"/>
          </p:cNvSpPr>
          <p:nvPr>
            <p:ph type="dt" sz="half" idx="10"/>
          </p:nvPr>
        </p:nvSpPr>
        <p:spPr/>
        <p:txBody>
          <a:bodyPr/>
          <a:lstStyle>
            <a:lvl1pPr>
              <a:defRPr>
                <a:solidFill>
                  <a:schemeClr val="bg1"/>
                </a:solidFill>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55D6C907-7DD5-2AEB-93CA-F6EB12AD5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D51C-98B0-13A8-09AE-9F73450709E2}"/>
              </a:ext>
            </a:extLst>
          </p:cNvPr>
          <p:cNvSpPr>
            <a:spLocks noGrp="1"/>
          </p:cNvSpPr>
          <p:nvPr>
            <p:ph type="sldNum" sz="quarter" idx="12"/>
          </p:nvPr>
        </p:nvSpPr>
        <p:spPr/>
        <p:txBody>
          <a:bodyPr/>
          <a:lstStyle/>
          <a:p>
            <a:fld id="{04BB00DF-23B7-F645-BB0D-5CAE4AD6ADC7}" type="slidenum">
              <a:rPr lang="en-US" smtClean="0"/>
              <a:t>‹#›</a:t>
            </a:fld>
            <a:endParaRPr lang="en-US"/>
          </a:p>
        </p:txBody>
      </p:sp>
      <p:pic>
        <p:nvPicPr>
          <p:cNvPr id="11" name="Picture 10" descr="A black and blue stripes&#10;&#10;Description automatically generated">
            <a:extLst>
              <a:ext uri="{FF2B5EF4-FFF2-40B4-BE49-F238E27FC236}">
                <a16:creationId xmlns:a16="http://schemas.microsoft.com/office/drawing/2014/main" id="{8723559D-CEA1-6148-5AD3-A178CC3FC1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634716"/>
            <a:ext cx="6032500" cy="152400"/>
          </a:xfrm>
          <a:prstGeom prst="rect">
            <a:avLst/>
          </a:prstGeom>
        </p:spPr>
      </p:pic>
      <p:sp>
        <p:nvSpPr>
          <p:cNvPr id="13" name="Text Placeholder 12">
            <a:extLst>
              <a:ext uri="{FF2B5EF4-FFF2-40B4-BE49-F238E27FC236}">
                <a16:creationId xmlns:a16="http://schemas.microsoft.com/office/drawing/2014/main" id="{442B6E8F-C4DC-8322-4BB1-35548079B2C9}"/>
              </a:ext>
            </a:extLst>
          </p:cNvPr>
          <p:cNvSpPr>
            <a:spLocks noGrp="1"/>
          </p:cNvSpPr>
          <p:nvPr>
            <p:ph type="body" sz="quarter" idx="13" hasCustomPrompt="1"/>
          </p:nvPr>
        </p:nvSpPr>
        <p:spPr>
          <a:xfrm>
            <a:off x="7302500" y="2249662"/>
            <a:ext cx="4051300" cy="3662362"/>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goes here…</a:t>
            </a:r>
          </a:p>
        </p:txBody>
      </p:sp>
      <p:sp>
        <p:nvSpPr>
          <p:cNvPr id="14" name="Text Placeholder 2">
            <a:extLst>
              <a:ext uri="{FF2B5EF4-FFF2-40B4-BE49-F238E27FC236}">
                <a16:creationId xmlns:a16="http://schemas.microsoft.com/office/drawing/2014/main" id="{F5D41527-CB40-D637-51DA-E82910BEF96D}"/>
              </a:ext>
            </a:extLst>
          </p:cNvPr>
          <p:cNvSpPr>
            <a:spLocks noGrp="1"/>
          </p:cNvSpPr>
          <p:nvPr>
            <p:ph type="body" idx="14" hasCustomPrompt="1"/>
          </p:nvPr>
        </p:nvSpPr>
        <p:spPr>
          <a:xfrm>
            <a:off x="831849" y="3039437"/>
            <a:ext cx="5831997" cy="1925946"/>
          </a:xfrm>
        </p:spPr>
        <p:txBody>
          <a:bodyPr>
            <a:normAutofit/>
          </a:bodyPr>
          <a:lstStyle>
            <a:lvl1pPr marL="0" indent="0">
              <a:buNone/>
              <a:defRPr sz="4800" b="1" i="0">
                <a:solidFill>
                  <a:schemeClr val="bg1"/>
                </a:solidFill>
                <a:latin typeface="Zen Dots"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INDUSTRY NAME</a:t>
            </a:r>
          </a:p>
        </p:txBody>
      </p:sp>
    </p:spTree>
    <p:extLst>
      <p:ext uri="{BB962C8B-B14F-4D97-AF65-F5344CB8AC3E}">
        <p14:creationId xmlns:p14="http://schemas.microsoft.com/office/powerpoint/2010/main" val="37891759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ndustry Section-Montserrat">
    <p:spTree>
      <p:nvGrpSpPr>
        <p:cNvPr id="1" name=""/>
        <p:cNvGrpSpPr/>
        <p:nvPr/>
      </p:nvGrpSpPr>
      <p:grpSpPr>
        <a:xfrm>
          <a:off x="0" y="0"/>
          <a:ext cx="0" cy="0"/>
          <a:chOff x="0" y="0"/>
          <a:chExt cx="0" cy="0"/>
        </a:xfrm>
      </p:grpSpPr>
      <p:pic>
        <p:nvPicPr>
          <p:cNvPr id="8" name="Picture 7" descr="A blue and black rectangle&#10;&#10;Description automatically generated">
            <a:extLst>
              <a:ext uri="{FF2B5EF4-FFF2-40B4-BE49-F238E27FC236}">
                <a16:creationId xmlns:a16="http://schemas.microsoft.com/office/drawing/2014/main" id="{A5037BBC-0891-211B-C656-F74D847A2D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90442B3-336E-41D3-7FB8-3B630FD7435F}"/>
              </a:ext>
            </a:extLst>
          </p:cNvPr>
          <p:cNvSpPr>
            <a:spLocks noGrp="1"/>
          </p:cNvSpPr>
          <p:nvPr>
            <p:ph type="body" idx="1" hasCustomPrompt="1"/>
          </p:nvPr>
        </p:nvSpPr>
        <p:spPr>
          <a:xfrm>
            <a:off x="831850" y="2262823"/>
            <a:ext cx="4579394" cy="439737"/>
          </a:xfrm>
        </p:spPr>
        <p:txBody>
          <a:bodyPr>
            <a:normAutofit/>
          </a:bodyPr>
          <a:lstStyle>
            <a:lvl1pPr marL="0" indent="0">
              <a:buNone/>
              <a:defRPr sz="12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SELECT BUILDING GROUP PROJECTS</a:t>
            </a:r>
          </a:p>
        </p:txBody>
      </p:sp>
      <p:sp>
        <p:nvSpPr>
          <p:cNvPr id="4" name="Date Placeholder 3">
            <a:extLst>
              <a:ext uri="{FF2B5EF4-FFF2-40B4-BE49-F238E27FC236}">
                <a16:creationId xmlns:a16="http://schemas.microsoft.com/office/drawing/2014/main" id="{71B285F7-450E-1AD6-34B1-6C19A72E1F9F}"/>
              </a:ext>
            </a:extLst>
          </p:cNvPr>
          <p:cNvSpPr>
            <a:spLocks noGrp="1"/>
          </p:cNvSpPr>
          <p:nvPr>
            <p:ph type="dt" sz="half" idx="10"/>
          </p:nvPr>
        </p:nvSpPr>
        <p:spPr/>
        <p:txBody>
          <a:bodyPr/>
          <a:lstStyle>
            <a:lvl1pPr>
              <a:defRPr>
                <a:solidFill>
                  <a:schemeClr val="bg1"/>
                </a:solidFill>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55D6C907-7DD5-2AEB-93CA-F6EB12AD5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D51C-98B0-13A8-09AE-9F73450709E2}"/>
              </a:ext>
            </a:extLst>
          </p:cNvPr>
          <p:cNvSpPr>
            <a:spLocks noGrp="1"/>
          </p:cNvSpPr>
          <p:nvPr>
            <p:ph type="sldNum" sz="quarter" idx="12"/>
          </p:nvPr>
        </p:nvSpPr>
        <p:spPr/>
        <p:txBody>
          <a:bodyPr/>
          <a:lstStyle/>
          <a:p>
            <a:fld id="{04BB00DF-23B7-F645-BB0D-5CAE4AD6ADC7}" type="slidenum">
              <a:rPr lang="en-US" smtClean="0"/>
              <a:t>‹#›</a:t>
            </a:fld>
            <a:endParaRPr lang="en-US"/>
          </a:p>
        </p:txBody>
      </p:sp>
      <p:pic>
        <p:nvPicPr>
          <p:cNvPr id="11" name="Picture 10" descr="A black and blue stripes&#10;&#10;Description automatically generated">
            <a:extLst>
              <a:ext uri="{FF2B5EF4-FFF2-40B4-BE49-F238E27FC236}">
                <a16:creationId xmlns:a16="http://schemas.microsoft.com/office/drawing/2014/main" id="{8723559D-CEA1-6148-5AD3-A178CC3FC1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634716"/>
            <a:ext cx="6032500" cy="152400"/>
          </a:xfrm>
          <a:prstGeom prst="rect">
            <a:avLst/>
          </a:prstGeom>
        </p:spPr>
      </p:pic>
      <p:sp>
        <p:nvSpPr>
          <p:cNvPr id="13" name="Text Placeholder 12">
            <a:extLst>
              <a:ext uri="{FF2B5EF4-FFF2-40B4-BE49-F238E27FC236}">
                <a16:creationId xmlns:a16="http://schemas.microsoft.com/office/drawing/2014/main" id="{442B6E8F-C4DC-8322-4BB1-35548079B2C9}"/>
              </a:ext>
            </a:extLst>
          </p:cNvPr>
          <p:cNvSpPr>
            <a:spLocks noGrp="1"/>
          </p:cNvSpPr>
          <p:nvPr>
            <p:ph type="body" sz="quarter" idx="13" hasCustomPrompt="1"/>
          </p:nvPr>
        </p:nvSpPr>
        <p:spPr>
          <a:xfrm>
            <a:off x="7302500" y="2249662"/>
            <a:ext cx="4051300" cy="3662362"/>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Text goes here…</a:t>
            </a:r>
          </a:p>
        </p:txBody>
      </p:sp>
      <p:sp>
        <p:nvSpPr>
          <p:cNvPr id="14" name="Text Placeholder 2">
            <a:extLst>
              <a:ext uri="{FF2B5EF4-FFF2-40B4-BE49-F238E27FC236}">
                <a16:creationId xmlns:a16="http://schemas.microsoft.com/office/drawing/2014/main" id="{F5D41527-CB40-D637-51DA-E82910BEF96D}"/>
              </a:ext>
            </a:extLst>
          </p:cNvPr>
          <p:cNvSpPr>
            <a:spLocks noGrp="1"/>
          </p:cNvSpPr>
          <p:nvPr>
            <p:ph type="body" idx="14" hasCustomPrompt="1"/>
          </p:nvPr>
        </p:nvSpPr>
        <p:spPr>
          <a:xfrm>
            <a:off x="831849" y="3039437"/>
            <a:ext cx="5831997" cy="1925946"/>
          </a:xfrm>
        </p:spPr>
        <p:txBody>
          <a:bodyPr>
            <a:normAutofit/>
          </a:bodyPr>
          <a:lstStyle>
            <a:lvl1pPr marL="0" indent="0">
              <a:buNone/>
              <a:defRPr sz="48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INDUSTRY NAME</a:t>
            </a:r>
          </a:p>
        </p:txBody>
      </p:sp>
    </p:spTree>
    <p:extLst>
      <p:ext uri="{BB962C8B-B14F-4D97-AF65-F5344CB8AC3E}">
        <p14:creationId xmlns:p14="http://schemas.microsoft.com/office/powerpoint/2010/main" val="3735074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jects - 3 Blue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7" name="Text Placeholder 8">
            <a:extLst>
              <a:ext uri="{FF2B5EF4-FFF2-40B4-BE49-F238E27FC236}">
                <a16:creationId xmlns:a16="http://schemas.microsoft.com/office/drawing/2014/main" id="{2EDD524E-2ADC-9497-E2EB-EBDEC1AA6E3B}"/>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9" name="Picture 8" descr="A black and white logo&#10;&#10;Description automatically generated">
            <a:extLst>
              <a:ext uri="{FF2B5EF4-FFF2-40B4-BE49-F238E27FC236}">
                <a16:creationId xmlns:a16="http://schemas.microsoft.com/office/drawing/2014/main" id="{46C5FAB2-7F37-1AAE-F948-747DC671EF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3" name="Picture Placeholder 12">
            <a:extLst>
              <a:ext uri="{FF2B5EF4-FFF2-40B4-BE49-F238E27FC236}">
                <a16:creationId xmlns:a16="http://schemas.microsoft.com/office/drawing/2014/main" id="{19B9FC3A-282C-5354-B343-364CF5143FC1}"/>
              </a:ext>
            </a:extLst>
          </p:cNvPr>
          <p:cNvSpPr>
            <a:spLocks noGrp="1"/>
          </p:cNvSpPr>
          <p:nvPr>
            <p:ph type="pic" sz="quarter" idx="14"/>
          </p:nvPr>
        </p:nvSpPr>
        <p:spPr>
          <a:xfrm>
            <a:off x="838200" y="4214813"/>
            <a:ext cx="3294063" cy="1828800"/>
          </a:xfrm>
        </p:spPr>
        <p:txBody>
          <a:bodyPr/>
          <a:lstStyle>
            <a:lvl1pPr marL="0" indent="0">
              <a:buNone/>
              <a:defRPr/>
            </a:lvl1pPr>
          </a:lstStyle>
          <a:p>
            <a:endParaRPr lang="en-US"/>
          </a:p>
        </p:txBody>
      </p:sp>
      <p:sp>
        <p:nvSpPr>
          <p:cNvPr id="14" name="Picture Placeholder 12">
            <a:extLst>
              <a:ext uri="{FF2B5EF4-FFF2-40B4-BE49-F238E27FC236}">
                <a16:creationId xmlns:a16="http://schemas.microsoft.com/office/drawing/2014/main" id="{8C0583A5-996F-7474-5856-21D02AD6FB1C}"/>
              </a:ext>
            </a:extLst>
          </p:cNvPr>
          <p:cNvSpPr>
            <a:spLocks noGrp="1"/>
          </p:cNvSpPr>
          <p:nvPr>
            <p:ph type="pic" sz="quarter" idx="15"/>
          </p:nvPr>
        </p:nvSpPr>
        <p:spPr>
          <a:xfrm>
            <a:off x="4448299" y="4214813"/>
            <a:ext cx="3294063" cy="1828800"/>
          </a:xfrm>
        </p:spPr>
        <p:txBody>
          <a:bodyPr/>
          <a:lstStyle>
            <a:lvl1pPr marL="0" indent="0">
              <a:buNone/>
              <a:defRPr/>
            </a:lvl1pPr>
          </a:lstStyle>
          <a:p>
            <a:endParaRPr lang="en-US"/>
          </a:p>
        </p:txBody>
      </p:sp>
      <p:sp>
        <p:nvSpPr>
          <p:cNvPr id="15" name="Picture Placeholder 12">
            <a:extLst>
              <a:ext uri="{FF2B5EF4-FFF2-40B4-BE49-F238E27FC236}">
                <a16:creationId xmlns:a16="http://schemas.microsoft.com/office/drawing/2014/main" id="{ED787444-6595-5F36-E389-355ABA238779}"/>
              </a:ext>
            </a:extLst>
          </p:cNvPr>
          <p:cNvSpPr>
            <a:spLocks noGrp="1"/>
          </p:cNvSpPr>
          <p:nvPr>
            <p:ph type="pic" sz="quarter" idx="16"/>
          </p:nvPr>
        </p:nvSpPr>
        <p:spPr>
          <a:xfrm>
            <a:off x="8058398" y="4214813"/>
            <a:ext cx="3294063" cy="1828800"/>
          </a:xfrm>
        </p:spPr>
        <p:txBody>
          <a:bodyPr/>
          <a:lstStyle>
            <a:lvl1pPr marL="0" indent="0">
              <a:buNone/>
              <a:defRPr/>
            </a:lvl1pPr>
          </a:lstStyle>
          <a:p>
            <a:endParaRPr lang="en-US"/>
          </a:p>
        </p:txBody>
      </p:sp>
      <p:sp>
        <p:nvSpPr>
          <p:cNvPr id="17" name="Text Placeholder 16">
            <a:extLst>
              <a:ext uri="{FF2B5EF4-FFF2-40B4-BE49-F238E27FC236}">
                <a16:creationId xmlns:a16="http://schemas.microsoft.com/office/drawing/2014/main" id="{0D05F3DA-396D-D64A-9A68-39F2D1AF8689}"/>
              </a:ext>
            </a:extLst>
          </p:cNvPr>
          <p:cNvSpPr>
            <a:spLocks noGrp="1"/>
          </p:cNvSpPr>
          <p:nvPr>
            <p:ph type="body" sz="quarter" idx="17" hasCustomPrompt="1"/>
          </p:nvPr>
        </p:nvSpPr>
        <p:spPr>
          <a:xfrm>
            <a:off x="838200"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8" name="Text Placeholder 16">
            <a:extLst>
              <a:ext uri="{FF2B5EF4-FFF2-40B4-BE49-F238E27FC236}">
                <a16:creationId xmlns:a16="http://schemas.microsoft.com/office/drawing/2014/main" id="{A98CD521-9695-F4B9-39D3-0660F0A8511C}"/>
              </a:ext>
            </a:extLst>
          </p:cNvPr>
          <p:cNvSpPr>
            <a:spLocks noGrp="1"/>
          </p:cNvSpPr>
          <p:nvPr>
            <p:ph type="body" sz="quarter" idx="18" hasCustomPrompt="1"/>
          </p:nvPr>
        </p:nvSpPr>
        <p:spPr>
          <a:xfrm>
            <a:off x="4436423"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9" name="Text Placeholder 16">
            <a:extLst>
              <a:ext uri="{FF2B5EF4-FFF2-40B4-BE49-F238E27FC236}">
                <a16:creationId xmlns:a16="http://schemas.microsoft.com/office/drawing/2014/main" id="{28A04EE9-9378-16EC-C1F6-43A93A276E84}"/>
              </a:ext>
            </a:extLst>
          </p:cNvPr>
          <p:cNvSpPr>
            <a:spLocks noGrp="1"/>
          </p:cNvSpPr>
          <p:nvPr>
            <p:ph type="body" sz="quarter" idx="19" hasCustomPrompt="1"/>
          </p:nvPr>
        </p:nvSpPr>
        <p:spPr>
          <a:xfrm>
            <a:off x="8058397"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21" name="Picture 20" descr="A white letters on a black background&#10;&#10;Description automatically generated">
            <a:extLst>
              <a:ext uri="{FF2B5EF4-FFF2-40B4-BE49-F238E27FC236}">
                <a16:creationId xmlns:a16="http://schemas.microsoft.com/office/drawing/2014/main" id="{B1D0806D-3DF9-12CD-CA9C-A8C5A3B3F9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2318883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ojects - 2 Blue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7" name="Text Placeholder 8">
            <a:extLst>
              <a:ext uri="{FF2B5EF4-FFF2-40B4-BE49-F238E27FC236}">
                <a16:creationId xmlns:a16="http://schemas.microsoft.com/office/drawing/2014/main" id="{2EDD524E-2ADC-9497-E2EB-EBDEC1AA6E3B}"/>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9" name="Picture 8" descr="A black and white logo&#10;&#10;Description automatically generated">
            <a:extLst>
              <a:ext uri="{FF2B5EF4-FFF2-40B4-BE49-F238E27FC236}">
                <a16:creationId xmlns:a16="http://schemas.microsoft.com/office/drawing/2014/main" id="{46C5FAB2-7F37-1AAE-F948-747DC671EF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3" name="Picture Placeholder 12">
            <a:extLst>
              <a:ext uri="{FF2B5EF4-FFF2-40B4-BE49-F238E27FC236}">
                <a16:creationId xmlns:a16="http://schemas.microsoft.com/office/drawing/2014/main" id="{19B9FC3A-282C-5354-B343-364CF5143FC1}"/>
              </a:ext>
            </a:extLst>
          </p:cNvPr>
          <p:cNvSpPr>
            <a:spLocks noGrp="1"/>
          </p:cNvSpPr>
          <p:nvPr>
            <p:ph type="pic" sz="quarter" idx="14"/>
          </p:nvPr>
        </p:nvSpPr>
        <p:spPr>
          <a:xfrm>
            <a:off x="838200" y="4214813"/>
            <a:ext cx="5117915" cy="1828800"/>
          </a:xfrm>
        </p:spPr>
        <p:txBody>
          <a:bodyPr/>
          <a:lstStyle>
            <a:lvl1pPr marL="0" indent="0">
              <a:buNone/>
              <a:defRPr/>
            </a:lvl1pPr>
          </a:lstStyle>
          <a:p>
            <a:endParaRPr lang="en-US"/>
          </a:p>
        </p:txBody>
      </p:sp>
      <p:sp>
        <p:nvSpPr>
          <p:cNvPr id="14" name="Picture Placeholder 12">
            <a:extLst>
              <a:ext uri="{FF2B5EF4-FFF2-40B4-BE49-F238E27FC236}">
                <a16:creationId xmlns:a16="http://schemas.microsoft.com/office/drawing/2014/main" id="{8C0583A5-996F-7474-5856-21D02AD6FB1C}"/>
              </a:ext>
            </a:extLst>
          </p:cNvPr>
          <p:cNvSpPr>
            <a:spLocks noGrp="1"/>
          </p:cNvSpPr>
          <p:nvPr>
            <p:ph type="pic" sz="quarter" idx="15"/>
          </p:nvPr>
        </p:nvSpPr>
        <p:spPr>
          <a:xfrm>
            <a:off x="6234545" y="4214813"/>
            <a:ext cx="5117915" cy="1828800"/>
          </a:xfrm>
        </p:spPr>
        <p:txBody>
          <a:bodyPr/>
          <a:lstStyle>
            <a:lvl1pPr marL="0" indent="0">
              <a:buNone/>
              <a:defRPr/>
            </a:lvl1pPr>
          </a:lstStyle>
          <a:p>
            <a:endParaRPr lang="en-US"/>
          </a:p>
        </p:txBody>
      </p:sp>
      <p:sp>
        <p:nvSpPr>
          <p:cNvPr id="17" name="Text Placeholder 16">
            <a:extLst>
              <a:ext uri="{FF2B5EF4-FFF2-40B4-BE49-F238E27FC236}">
                <a16:creationId xmlns:a16="http://schemas.microsoft.com/office/drawing/2014/main" id="{0D05F3DA-396D-D64A-9A68-39F2D1AF8689}"/>
              </a:ext>
            </a:extLst>
          </p:cNvPr>
          <p:cNvSpPr>
            <a:spLocks noGrp="1"/>
          </p:cNvSpPr>
          <p:nvPr>
            <p:ph type="body" sz="quarter" idx="17" hasCustomPrompt="1"/>
          </p:nvPr>
        </p:nvSpPr>
        <p:spPr>
          <a:xfrm>
            <a:off x="838200" y="1935163"/>
            <a:ext cx="5117915"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8" name="Text Placeholder 16">
            <a:extLst>
              <a:ext uri="{FF2B5EF4-FFF2-40B4-BE49-F238E27FC236}">
                <a16:creationId xmlns:a16="http://schemas.microsoft.com/office/drawing/2014/main" id="{A98CD521-9695-F4B9-39D3-0660F0A8511C}"/>
              </a:ext>
            </a:extLst>
          </p:cNvPr>
          <p:cNvSpPr>
            <a:spLocks noGrp="1"/>
          </p:cNvSpPr>
          <p:nvPr>
            <p:ph type="body" sz="quarter" idx="18" hasCustomPrompt="1"/>
          </p:nvPr>
        </p:nvSpPr>
        <p:spPr>
          <a:xfrm>
            <a:off x="6222669" y="1935163"/>
            <a:ext cx="5117915"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21" name="Picture 20" descr="A white letters on a black background&#10;&#10;Description automatically generated">
            <a:extLst>
              <a:ext uri="{FF2B5EF4-FFF2-40B4-BE49-F238E27FC236}">
                <a16:creationId xmlns:a16="http://schemas.microsoft.com/office/drawing/2014/main" id="{B1D0806D-3DF9-12CD-CA9C-A8C5A3B3F9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26631107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jects - 1 Blue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7" name="Text Placeholder 8">
            <a:extLst>
              <a:ext uri="{FF2B5EF4-FFF2-40B4-BE49-F238E27FC236}">
                <a16:creationId xmlns:a16="http://schemas.microsoft.com/office/drawing/2014/main" id="{2EDD524E-2ADC-9497-E2EB-EBDEC1AA6E3B}"/>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9" name="Picture 8" descr="A black and white logo&#10;&#10;Description automatically generated">
            <a:extLst>
              <a:ext uri="{FF2B5EF4-FFF2-40B4-BE49-F238E27FC236}">
                <a16:creationId xmlns:a16="http://schemas.microsoft.com/office/drawing/2014/main" id="{46C5FAB2-7F37-1AAE-F948-747DC671EF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4" name="Picture Placeholder 12">
            <a:extLst>
              <a:ext uri="{FF2B5EF4-FFF2-40B4-BE49-F238E27FC236}">
                <a16:creationId xmlns:a16="http://schemas.microsoft.com/office/drawing/2014/main" id="{8C0583A5-996F-7474-5856-21D02AD6FB1C}"/>
              </a:ext>
            </a:extLst>
          </p:cNvPr>
          <p:cNvSpPr>
            <a:spLocks noGrp="1"/>
          </p:cNvSpPr>
          <p:nvPr>
            <p:ph type="pic" sz="quarter" idx="15"/>
          </p:nvPr>
        </p:nvSpPr>
        <p:spPr>
          <a:xfrm>
            <a:off x="4448299" y="1935163"/>
            <a:ext cx="6904162" cy="4108450"/>
          </a:xfrm>
        </p:spPr>
        <p:txBody>
          <a:bodyPr/>
          <a:lstStyle>
            <a:lvl1pPr marL="0" indent="0">
              <a:buNone/>
              <a:defRPr/>
            </a:lvl1pPr>
          </a:lstStyle>
          <a:p>
            <a:endParaRPr lang="en-US"/>
          </a:p>
        </p:txBody>
      </p:sp>
      <p:sp>
        <p:nvSpPr>
          <p:cNvPr id="19" name="Text Placeholder 16">
            <a:extLst>
              <a:ext uri="{FF2B5EF4-FFF2-40B4-BE49-F238E27FC236}">
                <a16:creationId xmlns:a16="http://schemas.microsoft.com/office/drawing/2014/main" id="{28A04EE9-9378-16EC-C1F6-43A93A276E84}"/>
              </a:ext>
            </a:extLst>
          </p:cNvPr>
          <p:cNvSpPr>
            <a:spLocks noGrp="1"/>
          </p:cNvSpPr>
          <p:nvPr>
            <p:ph type="body" sz="quarter" idx="19" hasCustomPrompt="1"/>
          </p:nvPr>
        </p:nvSpPr>
        <p:spPr>
          <a:xfrm>
            <a:off x="838200" y="1935162"/>
            <a:ext cx="3294063" cy="4108449"/>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21" name="Picture 20" descr="A white letters on a black background&#10;&#10;Description automatically generated">
            <a:extLst>
              <a:ext uri="{FF2B5EF4-FFF2-40B4-BE49-F238E27FC236}">
                <a16:creationId xmlns:a16="http://schemas.microsoft.com/office/drawing/2014/main" id="{B1D0806D-3DF9-12CD-CA9C-A8C5A3B3F9B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2770449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Projects - Slate Header wHas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8" name="Text Placeholder 8">
            <a:extLst>
              <a:ext uri="{FF2B5EF4-FFF2-40B4-BE49-F238E27FC236}">
                <a16:creationId xmlns:a16="http://schemas.microsoft.com/office/drawing/2014/main" id="{B19F14E8-A1E7-BFA5-28A2-03BD13F653B0}"/>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9" name="Picture 8" descr="A black and white logo&#10;&#10;Description automatically generated">
            <a:extLst>
              <a:ext uri="{FF2B5EF4-FFF2-40B4-BE49-F238E27FC236}">
                <a16:creationId xmlns:a16="http://schemas.microsoft.com/office/drawing/2014/main" id="{39FB3D76-A460-D713-B489-C654BFAEAB7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0" name="Picture Placeholder 12">
            <a:extLst>
              <a:ext uri="{FF2B5EF4-FFF2-40B4-BE49-F238E27FC236}">
                <a16:creationId xmlns:a16="http://schemas.microsoft.com/office/drawing/2014/main" id="{688D19F1-637B-4AD2-D916-43FB6742407E}"/>
              </a:ext>
            </a:extLst>
          </p:cNvPr>
          <p:cNvSpPr>
            <a:spLocks noGrp="1"/>
          </p:cNvSpPr>
          <p:nvPr>
            <p:ph type="pic" sz="quarter" idx="14"/>
          </p:nvPr>
        </p:nvSpPr>
        <p:spPr>
          <a:xfrm>
            <a:off x="838200" y="4214813"/>
            <a:ext cx="3294063" cy="1828800"/>
          </a:xfrm>
        </p:spPr>
        <p:txBody>
          <a:bodyPr/>
          <a:lstStyle>
            <a:lvl1pPr marL="0" indent="0">
              <a:buNone/>
              <a:defRPr/>
            </a:lvl1pPr>
          </a:lstStyle>
          <a:p>
            <a:endParaRPr lang="en-US"/>
          </a:p>
        </p:txBody>
      </p:sp>
      <p:sp>
        <p:nvSpPr>
          <p:cNvPr id="11" name="Picture Placeholder 12">
            <a:extLst>
              <a:ext uri="{FF2B5EF4-FFF2-40B4-BE49-F238E27FC236}">
                <a16:creationId xmlns:a16="http://schemas.microsoft.com/office/drawing/2014/main" id="{B7F0E51B-9FD4-B55D-6BB8-7DFA0F8D5000}"/>
              </a:ext>
            </a:extLst>
          </p:cNvPr>
          <p:cNvSpPr>
            <a:spLocks noGrp="1"/>
          </p:cNvSpPr>
          <p:nvPr>
            <p:ph type="pic" sz="quarter" idx="15"/>
          </p:nvPr>
        </p:nvSpPr>
        <p:spPr>
          <a:xfrm>
            <a:off x="4448299" y="4214813"/>
            <a:ext cx="3294063" cy="1828800"/>
          </a:xfrm>
        </p:spPr>
        <p:txBody>
          <a:bodyPr/>
          <a:lstStyle>
            <a:lvl1pPr marL="0" indent="0">
              <a:buNone/>
              <a:defRPr/>
            </a:lvl1pPr>
          </a:lstStyle>
          <a:p>
            <a:endParaRPr lang="en-US"/>
          </a:p>
        </p:txBody>
      </p:sp>
      <p:sp>
        <p:nvSpPr>
          <p:cNvPr id="12" name="Picture Placeholder 12">
            <a:extLst>
              <a:ext uri="{FF2B5EF4-FFF2-40B4-BE49-F238E27FC236}">
                <a16:creationId xmlns:a16="http://schemas.microsoft.com/office/drawing/2014/main" id="{94968D66-C6F8-8741-091D-9FE1C3E2B218}"/>
              </a:ext>
            </a:extLst>
          </p:cNvPr>
          <p:cNvSpPr>
            <a:spLocks noGrp="1"/>
          </p:cNvSpPr>
          <p:nvPr>
            <p:ph type="pic" sz="quarter" idx="16"/>
          </p:nvPr>
        </p:nvSpPr>
        <p:spPr>
          <a:xfrm>
            <a:off x="8058398" y="4214813"/>
            <a:ext cx="3294063" cy="1828800"/>
          </a:xfrm>
        </p:spPr>
        <p:txBody>
          <a:bodyPr/>
          <a:lstStyle>
            <a:lvl1pPr marL="0" indent="0">
              <a:buNone/>
              <a:defRPr/>
            </a:lvl1pPr>
          </a:lstStyle>
          <a:p>
            <a:endParaRPr lang="en-US"/>
          </a:p>
        </p:txBody>
      </p:sp>
      <p:sp>
        <p:nvSpPr>
          <p:cNvPr id="13" name="Text Placeholder 16">
            <a:extLst>
              <a:ext uri="{FF2B5EF4-FFF2-40B4-BE49-F238E27FC236}">
                <a16:creationId xmlns:a16="http://schemas.microsoft.com/office/drawing/2014/main" id="{ED2992A9-6973-A0E3-2E49-34DE14D03C55}"/>
              </a:ext>
            </a:extLst>
          </p:cNvPr>
          <p:cNvSpPr>
            <a:spLocks noGrp="1"/>
          </p:cNvSpPr>
          <p:nvPr>
            <p:ph type="body" sz="quarter" idx="17" hasCustomPrompt="1"/>
          </p:nvPr>
        </p:nvSpPr>
        <p:spPr>
          <a:xfrm>
            <a:off x="838200"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4" name="Text Placeholder 16">
            <a:extLst>
              <a:ext uri="{FF2B5EF4-FFF2-40B4-BE49-F238E27FC236}">
                <a16:creationId xmlns:a16="http://schemas.microsoft.com/office/drawing/2014/main" id="{3224AA42-6223-9DB2-FF61-C404DFDFEA34}"/>
              </a:ext>
            </a:extLst>
          </p:cNvPr>
          <p:cNvSpPr>
            <a:spLocks noGrp="1"/>
          </p:cNvSpPr>
          <p:nvPr>
            <p:ph type="body" sz="quarter" idx="18" hasCustomPrompt="1"/>
          </p:nvPr>
        </p:nvSpPr>
        <p:spPr>
          <a:xfrm>
            <a:off x="4436423"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5" name="Text Placeholder 16">
            <a:extLst>
              <a:ext uri="{FF2B5EF4-FFF2-40B4-BE49-F238E27FC236}">
                <a16:creationId xmlns:a16="http://schemas.microsoft.com/office/drawing/2014/main" id="{63981491-54E0-3C33-BA4C-453C59929FE6}"/>
              </a:ext>
            </a:extLst>
          </p:cNvPr>
          <p:cNvSpPr>
            <a:spLocks noGrp="1"/>
          </p:cNvSpPr>
          <p:nvPr>
            <p:ph type="body" sz="quarter" idx="19" hasCustomPrompt="1"/>
          </p:nvPr>
        </p:nvSpPr>
        <p:spPr>
          <a:xfrm>
            <a:off x="8058397"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16" name="Picture 15" descr="A white letters on a black background&#10;&#10;Description automatically generated">
            <a:extLst>
              <a:ext uri="{FF2B5EF4-FFF2-40B4-BE49-F238E27FC236}">
                <a16:creationId xmlns:a16="http://schemas.microsoft.com/office/drawing/2014/main" id="{673C8421-EE73-C779-E770-C4EED9A4218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17328849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rojects - Blue Header with Bluepri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9" name="Text Placeholder 8">
            <a:extLst>
              <a:ext uri="{FF2B5EF4-FFF2-40B4-BE49-F238E27FC236}">
                <a16:creationId xmlns:a16="http://schemas.microsoft.com/office/drawing/2014/main" id="{4B0F592B-090B-D7EC-4580-1758F758756A}"/>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10" name="Picture 9" descr="A black and white logo&#10;&#10;Description automatically generated">
            <a:extLst>
              <a:ext uri="{FF2B5EF4-FFF2-40B4-BE49-F238E27FC236}">
                <a16:creationId xmlns:a16="http://schemas.microsoft.com/office/drawing/2014/main" id="{4410CB9E-44C3-1491-AEA1-C940A2C8BB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1" name="Picture Placeholder 12">
            <a:extLst>
              <a:ext uri="{FF2B5EF4-FFF2-40B4-BE49-F238E27FC236}">
                <a16:creationId xmlns:a16="http://schemas.microsoft.com/office/drawing/2014/main" id="{481BFB8A-209B-6EA6-286E-476D4799BD5E}"/>
              </a:ext>
            </a:extLst>
          </p:cNvPr>
          <p:cNvSpPr>
            <a:spLocks noGrp="1"/>
          </p:cNvSpPr>
          <p:nvPr>
            <p:ph type="pic" sz="quarter" idx="15"/>
          </p:nvPr>
        </p:nvSpPr>
        <p:spPr>
          <a:xfrm>
            <a:off x="838200" y="4214813"/>
            <a:ext cx="3294063" cy="1828800"/>
          </a:xfrm>
        </p:spPr>
        <p:txBody>
          <a:bodyPr/>
          <a:lstStyle>
            <a:lvl1pPr marL="0" indent="0">
              <a:buNone/>
              <a:defRPr/>
            </a:lvl1pPr>
          </a:lstStyle>
          <a:p>
            <a:endParaRPr lang="en-US"/>
          </a:p>
        </p:txBody>
      </p:sp>
      <p:sp>
        <p:nvSpPr>
          <p:cNvPr id="12" name="Picture Placeholder 12">
            <a:extLst>
              <a:ext uri="{FF2B5EF4-FFF2-40B4-BE49-F238E27FC236}">
                <a16:creationId xmlns:a16="http://schemas.microsoft.com/office/drawing/2014/main" id="{F5FFE838-1825-5C24-1ED4-C9584F0E6435}"/>
              </a:ext>
            </a:extLst>
          </p:cNvPr>
          <p:cNvSpPr>
            <a:spLocks noGrp="1"/>
          </p:cNvSpPr>
          <p:nvPr>
            <p:ph type="pic" sz="quarter" idx="16"/>
          </p:nvPr>
        </p:nvSpPr>
        <p:spPr>
          <a:xfrm>
            <a:off x="4448299" y="4214813"/>
            <a:ext cx="3294063" cy="1828800"/>
          </a:xfrm>
        </p:spPr>
        <p:txBody>
          <a:bodyPr/>
          <a:lstStyle>
            <a:lvl1pPr marL="0" indent="0">
              <a:buNone/>
              <a:defRPr/>
            </a:lvl1pPr>
          </a:lstStyle>
          <a:p>
            <a:endParaRPr lang="en-US"/>
          </a:p>
        </p:txBody>
      </p:sp>
      <p:sp>
        <p:nvSpPr>
          <p:cNvPr id="13" name="Picture Placeholder 12">
            <a:extLst>
              <a:ext uri="{FF2B5EF4-FFF2-40B4-BE49-F238E27FC236}">
                <a16:creationId xmlns:a16="http://schemas.microsoft.com/office/drawing/2014/main" id="{AA884F3C-D22C-7FDC-2926-0A75744545D6}"/>
              </a:ext>
            </a:extLst>
          </p:cNvPr>
          <p:cNvSpPr>
            <a:spLocks noGrp="1"/>
          </p:cNvSpPr>
          <p:nvPr>
            <p:ph type="pic" sz="quarter" idx="17"/>
          </p:nvPr>
        </p:nvSpPr>
        <p:spPr>
          <a:xfrm>
            <a:off x="8058398" y="4214813"/>
            <a:ext cx="3294063" cy="1828800"/>
          </a:xfrm>
        </p:spPr>
        <p:txBody>
          <a:bodyPr/>
          <a:lstStyle>
            <a:lvl1pPr marL="0" indent="0">
              <a:buNone/>
              <a:defRPr/>
            </a:lvl1pPr>
          </a:lstStyle>
          <a:p>
            <a:endParaRPr lang="en-US"/>
          </a:p>
        </p:txBody>
      </p:sp>
      <p:sp>
        <p:nvSpPr>
          <p:cNvPr id="14" name="Text Placeholder 16">
            <a:extLst>
              <a:ext uri="{FF2B5EF4-FFF2-40B4-BE49-F238E27FC236}">
                <a16:creationId xmlns:a16="http://schemas.microsoft.com/office/drawing/2014/main" id="{490FC359-8541-FE4E-FB80-39BE74A7B55C}"/>
              </a:ext>
            </a:extLst>
          </p:cNvPr>
          <p:cNvSpPr>
            <a:spLocks noGrp="1"/>
          </p:cNvSpPr>
          <p:nvPr>
            <p:ph type="body" sz="quarter" idx="18" hasCustomPrompt="1"/>
          </p:nvPr>
        </p:nvSpPr>
        <p:spPr>
          <a:xfrm>
            <a:off x="838200"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5" name="Text Placeholder 16">
            <a:extLst>
              <a:ext uri="{FF2B5EF4-FFF2-40B4-BE49-F238E27FC236}">
                <a16:creationId xmlns:a16="http://schemas.microsoft.com/office/drawing/2014/main" id="{7FB90365-80FF-A09F-A6F1-7016AFDC386A}"/>
              </a:ext>
            </a:extLst>
          </p:cNvPr>
          <p:cNvSpPr>
            <a:spLocks noGrp="1"/>
          </p:cNvSpPr>
          <p:nvPr>
            <p:ph type="body" sz="quarter" idx="19" hasCustomPrompt="1"/>
          </p:nvPr>
        </p:nvSpPr>
        <p:spPr>
          <a:xfrm>
            <a:off x="4436423"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6" name="Text Placeholder 16">
            <a:extLst>
              <a:ext uri="{FF2B5EF4-FFF2-40B4-BE49-F238E27FC236}">
                <a16:creationId xmlns:a16="http://schemas.microsoft.com/office/drawing/2014/main" id="{087A8A9A-F068-16CD-3350-512DD314E39E}"/>
              </a:ext>
            </a:extLst>
          </p:cNvPr>
          <p:cNvSpPr>
            <a:spLocks noGrp="1"/>
          </p:cNvSpPr>
          <p:nvPr>
            <p:ph type="body" sz="quarter" idx="20" hasCustomPrompt="1"/>
          </p:nvPr>
        </p:nvSpPr>
        <p:spPr>
          <a:xfrm>
            <a:off x="8058397"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17" name="Picture 16" descr="A white letters on a black background&#10;&#10;Description automatically generated">
            <a:extLst>
              <a:ext uri="{FF2B5EF4-FFF2-40B4-BE49-F238E27FC236}">
                <a16:creationId xmlns:a16="http://schemas.microsoft.com/office/drawing/2014/main" id="{687AB724-803A-EB47-25ED-FF457A4EB2B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24572151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rojects - Slate Header with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42DDE4-7786-8BF3-DA7C-C30C3283AF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BC751AA5-FB53-EB2D-9CDC-7F1F2C7C8191}"/>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5" name="Footer Placeholder 4">
            <a:extLst>
              <a:ext uri="{FF2B5EF4-FFF2-40B4-BE49-F238E27FC236}">
                <a16:creationId xmlns:a16="http://schemas.microsoft.com/office/drawing/2014/main" id="{423C4F40-3D82-4D90-A967-58E78507F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FAA35-CD92-74A1-6B1B-8EB1B8B0272A}"/>
              </a:ext>
            </a:extLst>
          </p:cNvPr>
          <p:cNvSpPr>
            <a:spLocks noGrp="1"/>
          </p:cNvSpPr>
          <p:nvPr>
            <p:ph type="sldNum" sz="quarter" idx="12"/>
          </p:nvPr>
        </p:nvSpPr>
        <p:spPr/>
        <p:txBody>
          <a:bodyPr/>
          <a:lstStyle/>
          <a:p>
            <a:fld id="{04BB00DF-23B7-F645-BB0D-5CAE4AD6ADC7}" type="slidenum">
              <a:rPr lang="en-US" smtClean="0"/>
              <a:t>‹#›</a:t>
            </a:fld>
            <a:endParaRPr lang="en-US"/>
          </a:p>
        </p:txBody>
      </p:sp>
      <p:sp>
        <p:nvSpPr>
          <p:cNvPr id="9" name="Text Placeholder 8">
            <a:extLst>
              <a:ext uri="{FF2B5EF4-FFF2-40B4-BE49-F238E27FC236}">
                <a16:creationId xmlns:a16="http://schemas.microsoft.com/office/drawing/2014/main" id="{4B0F592B-090B-D7EC-4580-1758F758756A}"/>
              </a:ext>
            </a:extLst>
          </p:cNvPr>
          <p:cNvSpPr>
            <a:spLocks noGrp="1"/>
          </p:cNvSpPr>
          <p:nvPr>
            <p:ph type="body" sz="quarter" idx="13" hasCustomPrompt="1"/>
          </p:nvPr>
        </p:nvSpPr>
        <p:spPr>
          <a:xfrm>
            <a:off x="838200" y="1252538"/>
            <a:ext cx="10515600" cy="476250"/>
          </a:xfrm>
        </p:spPr>
        <p:txBody>
          <a:bodyPr anchor="ctr">
            <a:no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GOES HERE IF NEEDED…</a:t>
            </a:r>
          </a:p>
        </p:txBody>
      </p:sp>
      <p:pic>
        <p:nvPicPr>
          <p:cNvPr id="10" name="Picture 9" descr="A black and white logo&#10;&#10;Description automatically generated">
            <a:extLst>
              <a:ext uri="{FF2B5EF4-FFF2-40B4-BE49-F238E27FC236}">
                <a16:creationId xmlns:a16="http://schemas.microsoft.com/office/drawing/2014/main" id="{0466261B-34C3-74D1-D94B-7C0E3E65267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83870" y="0"/>
            <a:ext cx="3451860" cy="1163782"/>
          </a:xfrm>
          <a:prstGeom prst="rect">
            <a:avLst/>
          </a:prstGeom>
        </p:spPr>
      </p:pic>
      <p:sp>
        <p:nvSpPr>
          <p:cNvPr id="11" name="Picture Placeholder 12">
            <a:extLst>
              <a:ext uri="{FF2B5EF4-FFF2-40B4-BE49-F238E27FC236}">
                <a16:creationId xmlns:a16="http://schemas.microsoft.com/office/drawing/2014/main" id="{9E2088E9-2255-EAD6-6C88-91238CB30781}"/>
              </a:ext>
            </a:extLst>
          </p:cNvPr>
          <p:cNvSpPr>
            <a:spLocks noGrp="1"/>
          </p:cNvSpPr>
          <p:nvPr>
            <p:ph type="pic" sz="quarter" idx="15"/>
          </p:nvPr>
        </p:nvSpPr>
        <p:spPr>
          <a:xfrm>
            <a:off x="838200" y="4214813"/>
            <a:ext cx="3294063" cy="1828800"/>
          </a:xfrm>
        </p:spPr>
        <p:txBody>
          <a:bodyPr/>
          <a:lstStyle>
            <a:lvl1pPr marL="0" indent="0">
              <a:buNone/>
              <a:defRPr/>
            </a:lvl1pPr>
          </a:lstStyle>
          <a:p>
            <a:endParaRPr lang="en-US"/>
          </a:p>
        </p:txBody>
      </p:sp>
      <p:sp>
        <p:nvSpPr>
          <p:cNvPr id="12" name="Picture Placeholder 12">
            <a:extLst>
              <a:ext uri="{FF2B5EF4-FFF2-40B4-BE49-F238E27FC236}">
                <a16:creationId xmlns:a16="http://schemas.microsoft.com/office/drawing/2014/main" id="{99ECECFC-8950-2642-1D21-9B3C3C79A89A}"/>
              </a:ext>
            </a:extLst>
          </p:cNvPr>
          <p:cNvSpPr>
            <a:spLocks noGrp="1"/>
          </p:cNvSpPr>
          <p:nvPr>
            <p:ph type="pic" sz="quarter" idx="16"/>
          </p:nvPr>
        </p:nvSpPr>
        <p:spPr>
          <a:xfrm>
            <a:off x="4448299" y="4214813"/>
            <a:ext cx="3294063" cy="1828800"/>
          </a:xfrm>
        </p:spPr>
        <p:txBody>
          <a:bodyPr/>
          <a:lstStyle>
            <a:lvl1pPr marL="0" indent="0">
              <a:buNone/>
              <a:defRPr/>
            </a:lvl1pPr>
          </a:lstStyle>
          <a:p>
            <a:endParaRPr lang="en-US"/>
          </a:p>
        </p:txBody>
      </p:sp>
      <p:sp>
        <p:nvSpPr>
          <p:cNvPr id="13" name="Picture Placeholder 12">
            <a:extLst>
              <a:ext uri="{FF2B5EF4-FFF2-40B4-BE49-F238E27FC236}">
                <a16:creationId xmlns:a16="http://schemas.microsoft.com/office/drawing/2014/main" id="{7D854315-DC59-17ED-02CA-420D6AE80825}"/>
              </a:ext>
            </a:extLst>
          </p:cNvPr>
          <p:cNvSpPr>
            <a:spLocks noGrp="1"/>
          </p:cNvSpPr>
          <p:nvPr>
            <p:ph type="pic" sz="quarter" idx="17"/>
          </p:nvPr>
        </p:nvSpPr>
        <p:spPr>
          <a:xfrm>
            <a:off x="8058398" y="4214813"/>
            <a:ext cx="3294063" cy="1828800"/>
          </a:xfrm>
        </p:spPr>
        <p:txBody>
          <a:bodyPr/>
          <a:lstStyle>
            <a:lvl1pPr marL="0" indent="0">
              <a:buNone/>
              <a:defRPr/>
            </a:lvl1pPr>
          </a:lstStyle>
          <a:p>
            <a:endParaRPr lang="en-US"/>
          </a:p>
        </p:txBody>
      </p:sp>
      <p:sp>
        <p:nvSpPr>
          <p:cNvPr id="14" name="Text Placeholder 16">
            <a:extLst>
              <a:ext uri="{FF2B5EF4-FFF2-40B4-BE49-F238E27FC236}">
                <a16:creationId xmlns:a16="http://schemas.microsoft.com/office/drawing/2014/main" id="{C29621AD-94C8-CD79-2D16-B62E88BE0EF7}"/>
              </a:ext>
            </a:extLst>
          </p:cNvPr>
          <p:cNvSpPr>
            <a:spLocks noGrp="1"/>
          </p:cNvSpPr>
          <p:nvPr>
            <p:ph type="body" sz="quarter" idx="18" hasCustomPrompt="1"/>
          </p:nvPr>
        </p:nvSpPr>
        <p:spPr>
          <a:xfrm>
            <a:off x="838200"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5" name="Text Placeholder 16">
            <a:extLst>
              <a:ext uri="{FF2B5EF4-FFF2-40B4-BE49-F238E27FC236}">
                <a16:creationId xmlns:a16="http://schemas.microsoft.com/office/drawing/2014/main" id="{AEC64217-E519-B2F1-8BAA-23EBC981F8F9}"/>
              </a:ext>
            </a:extLst>
          </p:cNvPr>
          <p:cNvSpPr>
            <a:spLocks noGrp="1"/>
          </p:cNvSpPr>
          <p:nvPr>
            <p:ph type="body" sz="quarter" idx="19" hasCustomPrompt="1"/>
          </p:nvPr>
        </p:nvSpPr>
        <p:spPr>
          <a:xfrm>
            <a:off x="4436423"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sp>
        <p:nvSpPr>
          <p:cNvPr id="16" name="Text Placeholder 16">
            <a:extLst>
              <a:ext uri="{FF2B5EF4-FFF2-40B4-BE49-F238E27FC236}">
                <a16:creationId xmlns:a16="http://schemas.microsoft.com/office/drawing/2014/main" id="{05D141D6-58A7-F8FE-23D6-DAC98565002A}"/>
              </a:ext>
            </a:extLst>
          </p:cNvPr>
          <p:cNvSpPr>
            <a:spLocks noGrp="1"/>
          </p:cNvSpPr>
          <p:nvPr>
            <p:ph type="body" sz="quarter" idx="20" hasCustomPrompt="1"/>
          </p:nvPr>
        </p:nvSpPr>
        <p:spPr>
          <a:xfrm>
            <a:off x="8058397" y="1935163"/>
            <a:ext cx="3294063" cy="2101850"/>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Project description goes here…</a:t>
            </a:r>
          </a:p>
        </p:txBody>
      </p:sp>
      <p:pic>
        <p:nvPicPr>
          <p:cNvPr id="17" name="Picture 16" descr="A white letters on a black background&#10;&#10;Description automatically generated">
            <a:extLst>
              <a:ext uri="{FF2B5EF4-FFF2-40B4-BE49-F238E27FC236}">
                <a16:creationId xmlns:a16="http://schemas.microsoft.com/office/drawing/2014/main" id="{3139D50E-0886-84AE-11E8-B6D73028797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58397" y="686595"/>
            <a:ext cx="3035300" cy="177800"/>
          </a:xfrm>
          <a:prstGeom prst="rect">
            <a:avLst/>
          </a:prstGeom>
        </p:spPr>
      </p:pic>
    </p:spTree>
    <p:extLst>
      <p:ext uri="{BB962C8B-B14F-4D97-AF65-F5344CB8AC3E}">
        <p14:creationId xmlns:p14="http://schemas.microsoft.com/office/powerpoint/2010/main" val="259699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rvice Section-Zen Do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037BBC-0891-211B-C656-F74D847A2D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90442B3-336E-41D3-7FB8-3B630FD7435F}"/>
              </a:ext>
            </a:extLst>
          </p:cNvPr>
          <p:cNvSpPr>
            <a:spLocks noGrp="1"/>
          </p:cNvSpPr>
          <p:nvPr>
            <p:ph type="body" idx="1" hasCustomPrompt="1"/>
          </p:nvPr>
        </p:nvSpPr>
        <p:spPr>
          <a:xfrm>
            <a:off x="831850" y="2262823"/>
            <a:ext cx="4579394" cy="439737"/>
          </a:xfrm>
        </p:spPr>
        <p:txBody>
          <a:bodyPr>
            <a:normAutofit/>
          </a:bodyPr>
          <a:lstStyle>
            <a:lvl1pPr marL="0" indent="0">
              <a:buNone/>
              <a:defRPr sz="12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SELECT BUILDING GROUP SERVICES</a:t>
            </a:r>
          </a:p>
        </p:txBody>
      </p:sp>
      <p:sp>
        <p:nvSpPr>
          <p:cNvPr id="4" name="Date Placeholder 3">
            <a:extLst>
              <a:ext uri="{FF2B5EF4-FFF2-40B4-BE49-F238E27FC236}">
                <a16:creationId xmlns:a16="http://schemas.microsoft.com/office/drawing/2014/main" id="{71B285F7-450E-1AD6-34B1-6C19A72E1F9F}"/>
              </a:ext>
            </a:extLst>
          </p:cNvPr>
          <p:cNvSpPr>
            <a:spLocks noGrp="1"/>
          </p:cNvSpPr>
          <p:nvPr>
            <p:ph type="dt" sz="half" idx="10"/>
          </p:nvPr>
        </p:nvSpPr>
        <p:spPr/>
        <p:txBody>
          <a:bodyPr/>
          <a:lstStyle>
            <a:lvl1pPr>
              <a:defRPr>
                <a:solidFill>
                  <a:schemeClr val="tx1">
                    <a:lumMod val="50000"/>
                    <a:lumOff val="50000"/>
                  </a:schemeClr>
                </a:solidFill>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55D6C907-7DD5-2AEB-93CA-F6EB12AD5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D51C-98B0-13A8-09AE-9F73450709E2}"/>
              </a:ext>
            </a:extLst>
          </p:cNvPr>
          <p:cNvSpPr>
            <a:spLocks noGrp="1"/>
          </p:cNvSpPr>
          <p:nvPr>
            <p:ph type="sldNum" sz="quarter" idx="12"/>
          </p:nvPr>
        </p:nvSpPr>
        <p:spPr/>
        <p:txBody>
          <a:bodyPr/>
          <a:lstStyle/>
          <a:p>
            <a:fld id="{04BB00DF-23B7-F645-BB0D-5CAE4AD6ADC7}" type="slidenum">
              <a:rPr lang="en-US" smtClean="0"/>
              <a:t>‹#›</a:t>
            </a:fld>
            <a:endParaRPr lang="en-US"/>
          </a:p>
        </p:txBody>
      </p:sp>
      <p:pic>
        <p:nvPicPr>
          <p:cNvPr id="11" name="Picture 10">
            <a:extLst>
              <a:ext uri="{FF2B5EF4-FFF2-40B4-BE49-F238E27FC236}">
                <a16:creationId xmlns:a16="http://schemas.microsoft.com/office/drawing/2014/main" id="{8723559D-CEA1-6148-5AD3-A178CC3FC19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634716"/>
            <a:ext cx="6032500" cy="152400"/>
          </a:xfrm>
          <a:prstGeom prst="rect">
            <a:avLst/>
          </a:prstGeom>
        </p:spPr>
      </p:pic>
      <p:sp>
        <p:nvSpPr>
          <p:cNvPr id="13" name="Text Placeholder 12">
            <a:extLst>
              <a:ext uri="{FF2B5EF4-FFF2-40B4-BE49-F238E27FC236}">
                <a16:creationId xmlns:a16="http://schemas.microsoft.com/office/drawing/2014/main" id="{442B6E8F-C4DC-8322-4BB1-35548079B2C9}"/>
              </a:ext>
            </a:extLst>
          </p:cNvPr>
          <p:cNvSpPr>
            <a:spLocks noGrp="1"/>
          </p:cNvSpPr>
          <p:nvPr>
            <p:ph type="body" sz="quarter" idx="13" hasCustomPrompt="1"/>
          </p:nvPr>
        </p:nvSpPr>
        <p:spPr>
          <a:xfrm>
            <a:off x="838200" y="4707731"/>
            <a:ext cx="10515600" cy="1417496"/>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Text goes here…</a:t>
            </a:r>
          </a:p>
        </p:txBody>
      </p:sp>
      <p:sp>
        <p:nvSpPr>
          <p:cNvPr id="14" name="Text Placeholder 2">
            <a:extLst>
              <a:ext uri="{FF2B5EF4-FFF2-40B4-BE49-F238E27FC236}">
                <a16:creationId xmlns:a16="http://schemas.microsoft.com/office/drawing/2014/main" id="{F5D41527-CB40-D637-51DA-E82910BEF96D}"/>
              </a:ext>
            </a:extLst>
          </p:cNvPr>
          <p:cNvSpPr>
            <a:spLocks noGrp="1"/>
          </p:cNvSpPr>
          <p:nvPr>
            <p:ph type="body" idx="14" hasCustomPrompt="1"/>
          </p:nvPr>
        </p:nvSpPr>
        <p:spPr>
          <a:xfrm>
            <a:off x="831849" y="3039437"/>
            <a:ext cx="9063713" cy="1417496"/>
          </a:xfrm>
        </p:spPr>
        <p:txBody>
          <a:bodyPr>
            <a:normAutofit/>
          </a:bodyPr>
          <a:lstStyle>
            <a:lvl1pPr marL="0" indent="0">
              <a:buNone/>
              <a:defRPr sz="4800" b="1" i="0">
                <a:solidFill>
                  <a:schemeClr val="bg1"/>
                </a:solidFill>
                <a:latin typeface="Zen Dots"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SERVICE NAME</a:t>
            </a:r>
          </a:p>
        </p:txBody>
      </p:sp>
    </p:spTree>
    <p:extLst>
      <p:ext uri="{BB962C8B-B14F-4D97-AF65-F5344CB8AC3E}">
        <p14:creationId xmlns:p14="http://schemas.microsoft.com/office/powerpoint/2010/main" val="758835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rvice Section-Montserra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037BBC-0891-211B-C656-F74D847A2D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90442B3-336E-41D3-7FB8-3B630FD7435F}"/>
              </a:ext>
            </a:extLst>
          </p:cNvPr>
          <p:cNvSpPr>
            <a:spLocks noGrp="1"/>
          </p:cNvSpPr>
          <p:nvPr>
            <p:ph type="body" idx="1" hasCustomPrompt="1"/>
          </p:nvPr>
        </p:nvSpPr>
        <p:spPr>
          <a:xfrm>
            <a:off x="831850" y="2262823"/>
            <a:ext cx="4579394" cy="439737"/>
          </a:xfrm>
        </p:spPr>
        <p:txBody>
          <a:bodyPr>
            <a:normAutofit/>
          </a:bodyPr>
          <a:lstStyle>
            <a:lvl1pPr marL="0" indent="0">
              <a:buNone/>
              <a:defRPr sz="12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SELECT BUILDING GROUP SERVICES</a:t>
            </a:r>
          </a:p>
        </p:txBody>
      </p:sp>
      <p:sp>
        <p:nvSpPr>
          <p:cNvPr id="4" name="Date Placeholder 3">
            <a:extLst>
              <a:ext uri="{FF2B5EF4-FFF2-40B4-BE49-F238E27FC236}">
                <a16:creationId xmlns:a16="http://schemas.microsoft.com/office/drawing/2014/main" id="{71B285F7-450E-1AD6-34B1-6C19A72E1F9F}"/>
              </a:ext>
            </a:extLst>
          </p:cNvPr>
          <p:cNvSpPr>
            <a:spLocks noGrp="1"/>
          </p:cNvSpPr>
          <p:nvPr>
            <p:ph type="dt" sz="half" idx="10"/>
          </p:nvPr>
        </p:nvSpPr>
        <p:spPr/>
        <p:txBody>
          <a:bodyPr/>
          <a:lstStyle>
            <a:lvl1pPr>
              <a:defRPr>
                <a:solidFill>
                  <a:schemeClr val="tx1">
                    <a:lumMod val="50000"/>
                    <a:lumOff val="50000"/>
                  </a:schemeClr>
                </a:solidFill>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55D6C907-7DD5-2AEB-93CA-F6EB12AD5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5D51C-98B0-13A8-09AE-9F73450709E2}"/>
              </a:ext>
            </a:extLst>
          </p:cNvPr>
          <p:cNvSpPr>
            <a:spLocks noGrp="1"/>
          </p:cNvSpPr>
          <p:nvPr>
            <p:ph type="sldNum" sz="quarter" idx="12"/>
          </p:nvPr>
        </p:nvSpPr>
        <p:spPr/>
        <p:txBody>
          <a:bodyPr/>
          <a:lstStyle/>
          <a:p>
            <a:fld id="{04BB00DF-23B7-F645-BB0D-5CAE4AD6ADC7}" type="slidenum">
              <a:rPr lang="en-US" smtClean="0"/>
              <a:t>‹#›</a:t>
            </a:fld>
            <a:endParaRPr lang="en-US"/>
          </a:p>
        </p:txBody>
      </p:sp>
      <p:pic>
        <p:nvPicPr>
          <p:cNvPr id="11" name="Picture 10">
            <a:extLst>
              <a:ext uri="{FF2B5EF4-FFF2-40B4-BE49-F238E27FC236}">
                <a16:creationId xmlns:a16="http://schemas.microsoft.com/office/drawing/2014/main" id="{8723559D-CEA1-6148-5AD3-A178CC3FC19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634716"/>
            <a:ext cx="6032500" cy="152400"/>
          </a:xfrm>
          <a:prstGeom prst="rect">
            <a:avLst/>
          </a:prstGeom>
        </p:spPr>
      </p:pic>
      <p:sp>
        <p:nvSpPr>
          <p:cNvPr id="13" name="Text Placeholder 12">
            <a:extLst>
              <a:ext uri="{FF2B5EF4-FFF2-40B4-BE49-F238E27FC236}">
                <a16:creationId xmlns:a16="http://schemas.microsoft.com/office/drawing/2014/main" id="{442B6E8F-C4DC-8322-4BB1-35548079B2C9}"/>
              </a:ext>
            </a:extLst>
          </p:cNvPr>
          <p:cNvSpPr>
            <a:spLocks noGrp="1"/>
          </p:cNvSpPr>
          <p:nvPr>
            <p:ph type="body" sz="quarter" idx="13" hasCustomPrompt="1"/>
          </p:nvPr>
        </p:nvSpPr>
        <p:spPr>
          <a:xfrm>
            <a:off x="838200" y="4707731"/>
            <a:ext cx="10515600" cy="1417496"/>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Text goes here…</a:t>
            </a:r>
          </a:p>
        </p:txBody>
      </p:sp>
      <p:sp>
        <p:nvSpPr>
          <p:cNvPr id="14" name="Text Placeholder 2">
            <a:extLst>
              <a:ext uri="{FF2B5EF4-FFF2-40B4-BE49-F238E27FC236}">
                <a16:creationId xmlns:a16="http://schemas.microsoft.com/office/drawing/2014/main" id="{F5D41527-CB40-D637-51DA-E82910BEF96D}"/>
              </a:ext>
            </a:extLst>
          </p:cNvPr>
          <p:cNvSpPr>
            <a:spLocks noGrp="1"/>
          </p:cNvSpPr>
          <p:nvPr>
            <p:ph type="body" idx="14" hasCustomPrompt="1"/>
          </p:nvPr>
        </p:nvSpPr>
        <p:spPr>
          <a:xfrm>
            <a:off x="831849" y="3039437"/>
            <a:ext cx="9063713" cy="1417496"/>
          </a:xfrm>
        </p:spPr>
        <p:txBody>
          <a:bodyPr>
            <a:normAutofit/>
          </a:bodyPr>
          <a:lstStyle>
            <a:lvl1pPr marL="0" indent="0">
              <a:buNone/>
              <a:defRPr sz="4800" b="1" i="0">
                <a:solidFill>
                  <a:schemeClr val="bg1"/>
                </a:solidFill>
                <a:latin typeface="Montserrat"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SERVICE NAME</a:t>
            </a:r>
          </a:p>
        </p:txBody>
      </p:sp>
    </p:spTree>
    <p:extLst>
      <p:ext uri="{BB962C8B-B14F-4D97-AF65-F5344CB8AC3E}">
        <p14:creationId xmlns:p14="http://schemas.microsoft.com/office/powerpoint/2010/main" val="1336491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A77F-9A9E-EF2E-3CF2-B5E3FDF50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4DFD7-56A0-8434-96D0-E2CB44C31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1039D5-40D7-44B1-B498-28708DF3D2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902C9D-324C-99FF-4881-F90B392D4040}"/>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6" name="Footer Placeholder 5">
            <a:extLst>
              <a:ext uri="{FF2B5EF4-FFF2-40B4-BE49-F238E27FC236}">
                <a16:creationId xmlns:a16="http://schemas.microsoft.com/office/drawing/2014/main" id="{D37FF828-3A6B-703A-5ECE-1868CB3E5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6ED8E-9876-8BF2-5F05-8A77695EED0C}"/>
              </a:ext>
            </a:extLst>
          </p:cNvPr>
          <p:cNvSpPr>
            <a:spLocks noGrp="1"/>
          </p:cNvSpPr>
          <p:nvPr>
            <p:ph type="sldNum" sz="quarter" idx="12"/>
          </p:nvPr>
        </p:nvSpPr>
        <p:spPr/>
        <p:txBody>
          <a:bodyPr/>
          <a:lstStyle/>
          <a:p>
            <a:fld id="{04BB00DF-23B7-F645-BB0D-5CAE4AD6ADC7}" type="slidenum">
              <a:rPr lang="en-US" smtClean="0"/>
              <a:t>‹#›</a:t>
            </a:fld>
            <a:endParaRPr lang="en-US"/>
          </a:p>
        </p:txBody>
      </p:sp>
    </p:spTree>
    <p:extLst>
      <p:ext uri="{BB962C8B-B14F-4D97-AF65-F5344CB8AC3E}">
        <p14:creationId xmlns:p14="http://schemas.microsoft.com/office/powerpoint/2010/main" val="3297019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6944-828D-1329-DD5D-0E447862EF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A23C4-93E2-0E78-AF6F-F67B069F148A}"/>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4" name="Footer Placeholder 3">
            <a:extLst>
              <a:ext uri="{FF2B5EF4-FFF2-40B4-BE49-F238E27FC236}">
                <a16:creationId xmlns:a16="http://schemas.microsoft.com/office/drawing/2014/main" id="{4D71D0B3-41EB-C8EE-1894-1237978978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5AE771-BF8E-F3F7-8C51-BC77FBF45229}"/>
              </a:ext>
            </a:extLst>
          </p:cNvPr>
          <p:cNvSpPr>
            <a:spLocks noGrp="1"/>
          </p:cNvSpPr>
          <p:nvPr>
            <p:ph type="sldNum" sz="quarter" idx="12"/>
          </p:nvPr>
        </p:nvSpPr>
        <p:spPr/>
        <p:txBody>
          <a:bodyPr/>
          <a:lstStyle/>
          <a:p>
            <a:fld id="{04BB00DF-23B7-F645-BB0D-5CAE4AD6ADC7}" type="slidenum">
              <a:rPr lang="en-US" smtClean="0"/>
              <a:t>‹#›</a:t>
            </a:fld>
            <a:endParaRPr lang="en-US"/>
          </a:p>
        </p:txBody>
      </p:sp>
    </p:spTree>
    <p:extLst>
      <p:ext uri="{BB962C8B-B14F-4D97-AF65-F5344CB8AC3E}">
        <p14:creationId xmlns:p14="http://schemas.microsoft.com/office/powerpoint/2010/main" val="1620360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Nothi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39EC3B-E358-9730-848B-513D5D9A0C92}"/>
              </a:ext>
            </a:extLst>
          </p:cNvPr>
          <p:cNvSpPr>
            <a:spLocks noGrp="1"/>
          </p:cNvSpPr>
          <p:nvPr>
            <p:ph type="dt" sz="half" idx="10"/>
          </p:nvPr>
        </p:nvSpPr>
        <p:spPr/>
        <p:txBody>
          <a:bodyPr/>
          <a:lstStyle/>
          <a:p>
            <a:fld id="{596DC503-8115-D143-A0EE-E75097DF278B}" type="datetimeFigureOut">
              <a:rPr lang="en-US" smtClean="0"/>
              <a:t>7/10/2026</a:t>
            </a:fld>
            <a:endParaRPr lang="en-US"/>
          </a:p>
        </p:txBody>
      </p:sp>
      <p:sp>
        <p:nvSpPr>
          <p:cNvPr id="3" name="Footer Placeholder 2">
            <a:extLst>
              <a:ext uri="{FF2B5EF4-FFF2-40B4-BE49-F238E27FC236}">
                <a16:creationId xmlns:a16="http://schemas.microsoft.com/office/drawing/2014/main" id="{A38E24A7-9156-E553-982C-CF25581627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6BCBD-9D33-0952-A10C-F30D68B44C71}"/>
              </a:ext>
            </a:extLst>
          </p:cNvPr>
          <p:cNvSpPr>
            <a:spLocks noGrp="1"/>
          </p:cNvSpPr>
          <p:nvPr>
            <p:ph type="sldNum" sz="quarter" idx="12"/>
          </p:nvPr>
        </p:nvSpPr>
        <p:spPr/>
        <p:txBody>
          <a:bodyPr/>
          <a:lstStyle/>
          <a:p>
            <a:fld id="{04BB00DF-23B7-F645-BB0D-5CAE4AD6ADC7}" type="slidenum">
              <a:rPr lang="en-US" smtClean="0"/>
              <a:t>‹#›</a:t>
            </a:fld>
            <a:endParaRPr lang="en-US"/>
          </a:p>
        </p:txBody>
      </p:sp>
    </p:spTree>
    <p:extLst>
      <p:ext uri="{BB962C8B-B14F-4D97-AF65-F5344CB8AC3E}">
        <p14:creationId xmlns:p14="http://schemas.microsoft.com/office/powerpoint/2010/main" val="17973356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stimonial">
    <p:spTree>
      <p:nvGrpSpPr>
        <p:cNvPr id="1" name=""/>
        <p:cNvGrpSpPr/>
        <p:nvPr/>
      </p:nvGrpSpPr>
      <p:grpSpPr>
        <a:xfrm>
          <a:off x="0" y="0"/>
          <a:ext cx="0" cy="0"/>
          <a:chOff x="0" y="0"/>
          <a:chExt cx="0" cy="0"/>
        </a:xfrm>
      </p:grpSpPr>
      <p:pic>
        <p:nvPicPr>
          <p:cNvPr id="6" name="Picture 5" descr="A blue background with white squares&#10;&#10;Description automatically generated">
            <a:extLst>
              <a:ext uri="{FF2B5EF4-FFF2-40B4-BE49-F238E27FC236}">
                <a16:creationId xmlns:a16="http://schemas.microsoft.com/office/drawing/2014/main" id="{6F30ACF2-BD4A-A7B9-D46E-C99F964083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757C401-2A01-28D0-9653-56DA973E00F2}"/>
              </a:ext>
            </a:extLst>
          </p:cNvPr>
          <p:cNvSpPr txBox="1"/>
          <p:nvPr userDrawn="1"/>
        </p:nvSpPr>
        <p:spPr>
          <a:xfrm>
            <a:off x="838200" y="1389413"/>
            <a:ext cx="4979719" cy="369332"/>
          </a:xfrm>
          <a:prstGeom prst="rect">
            <a:avLst/>
          </a:prstGeom>
          <a:noFill/>
        </p:spPr>
        <p:txBody>
          <a:bodyPr wrap="square" rtlCol="0">
            <a:spAutoFit/>
          </a:bodyPr>
          <a:lstStyle/>
          <a:p>
            <a:pPr algn="l"/>
            <a:r>
              <a:rPr lang="en-US" b="1">
                <a:solidFill>
                  <a:schemeClr val="bg1"/>
                </a:solidFill>
                <a:latin typeface="Montserrat" pitchFamily="2" charset="77"/>
              </a:rPr>
              <a:t>What Others Say About Select</a:t>
            </a:r>
          </a:p>
        </p:txBody>
      </p:sp>
      <p:sp>
        <p:nvSpPr>
          <p:cNvPr id="9" name="Text Placeholder 8">
            <a:extLst>
              <a:ext uri="{FF2B5EF4-FFF2-40B4-BE49-F238E27FC236}">
                <a16:creationId xmlns:a16="http://schemas.microsoft.com/office/drawing/2014/main" id="{2153E6BC-F9ED-51B2-750B-ABE3A078D3A4}"/>
              </a:ext>
            </a:extLst>
          </p:cNvPr>
          <p:cNvSpPr>
            <a:spLocks noGrp="1"/>
          </p:cNvSpPr>
          <p:nvPr>
            <p:ph type="body" sz="quarter" idx="13" hasCustomPrompt="1"/>
          </p:nvPr>
        </p:nvSpPr>
        <p:spPr>
          <a:xfrm>
            <a:off x="838200" y="1982788"/>
            <a:ext cx="10515600" cy="4038600"/>
          </a:xfrm>
        </p:spPr>
        <p:txBody>
          <a:bodyPr/>
          <a:lstStyle>
            <a:lvl1pPr marL="0" indent="0">
              <a:buNone/>
              <a:defRPr b="0" i="1">
                <a:solidFill>
                  <a:schemeClr val="bg1"/>
                </a:solidFill>
                <a:latin typeface="Montserrat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goes here…</a:t>
            </a:r>
          </a:p>
        </p:txBody>
      </p:sp>
    </p:spTree>
    <p:extLst>
      <p:ext uri="{BB962C8B-B14F-4D97-AF65-F5344CB8AC3E}">
        <p14:creationId xmlns:p14="http://schemas.microsoft.com/office/powerpoint/2010/main" val="3514842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2"/>
        </a:solidFill>
        <a:effectLst/>
      </p:bgPr>
    </p:bg>
    <p:spTree>
      <p:nvGrpSpPr>
        <p:cNvPr id="1" name=""/>
        <p:cNvGrpSpPr/>
        <p:nvPr/>
      </p:nvGrpSpPr>
      <p:grpSpPr>
        <a:xfrm>
          <a:off x="0" y="0"/>
          <a:ext cx="0" cy="0"/>
          <a:chOff x="0" y="0"/>
          <a:chExt cx="0" cy="0"/>
        </a:xfrm>
      </p:grpSpPr>
      <p:pic>
        <p:nvPicPr>
          <p:cNvPr id="3" name="Picture 2" descr="A white logo with black background&#10;&#10;Description automatically generated">
            <a:extLst>
              <a:ext uri="{FF2B5EF4-FFF2-40B4-BE49-F238E27FC236}">
                <a16:creationId xmlns:a16="http://schemas.microsoft.com/office/drawing/2014/main" id="{AF471317-F253-452F-A647-8EDE76BF7B27}"/>
              </a:ext>
            </a:extLst>
          </p:cNvPr>
          <p:cNvPicPr>
            <a:picLocks noChangeAspect="1"/>
          </p:cNvPicPr>
          <p:nvPr userDrawn="1"/>
        </p:nvPicPr>
        <p:blipFill>
          <a:blip r:embed="rId2" cstate="email">
            <a:alphaModFix amt="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black and white logo&#10;&#10;Description automatically generated">
            <a:extLst>
              <a:ext uri="{FF2B5EF4-FFF2-40B4-BE49-F238E27FC236}">
                <a16:creationId xmlns:a16="http://schemas.microsoft.com/office/drawing/2014/main" id="{3D3F25D2-AAF2-F389-48BE-746703FEAC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0" y="1600200"/>
            <a:ext cx="4572000" cy="3657600"/>
          </a:xfrm>
          <a:prstGeom prst="rect">
            <a:avLst/>
          </a:prstGeom>
        </p:spPr>
      </p:pic>
      <p:sp>
        <p:nvSpPr>
          <p:cNvPr id="8" name="Text Placeholder 7">
            <a:extLst>
              <a:ext uri="{FF2B5EF4-FFF2-40B4-BE49-F238E27FC236}">
                <a16:creationId xmlns:a16="http://schemas.microsoft.com/office/drawing/2014/main" id="{8F659E26-0352-7200-F9DA-07EC0B5F544D}"/>
              </a:ext>
            </a:extLst>
          </p:cNvPr>
          <p:cNvSpPr>
            <a:spLocks noGrp="1"/>
          </p:cNvSpPr>
          <p:nvPr>
            <p:ph type="body" sz="quarter" idx="10" hasCustomPrompt="1"/>
          </p:nvPr>
        </p:nvSpPr>
        <p:spPr>
          <a:xfrm>
            <a:off x="2455863" y="5386388"/>
            <a:ext cx="3494087" cy="1001712"/>
          </a:xfrm>
        </p:spPr>
        <p:txBody>
          <a:bodyPr/>
          <a:lstStyle>
            <a:lvl1pPr marL="0" indent="0" algn="r">
              <a:buNone/>
              <a:defRPr sz="1000">
                <a:solidFill>
                  <a:schemeClr val="bg1"/>
                </a:solidFill>
              </a:defRPr>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a:t>Presenter Name</a:t>
            </a:r>
            <a:br>
              <a:rPr lang="en-US"/>
            </a:br>
            <a:r>
              <a:rPr lang="en-US"/>
              <a:t>Title</a:t>
            </a:r>
            <a:br>
              <a:rPr lang="en-US"/>
            </a:br>
            <a:r>
              <a:rPr lang="en-US"/>
              <a:t>email</a:t>
            </a:r>
            <a:br>
              <a:rPr lang="en-US"/>
            </a:br>
            <a:r>
              <a:rPr lang="en-US"/>
              <a:t>phone</a:t>
            </a:r>
            <a:br>
              <a:rPr lang="en-US"/>
            </a:br>
            <a:endParaRPr lang="en-US"/>
          </a:p>
        </p:txBody>
      </p:sp>
      <p:cxnSp>
        <p:nvCxnSpPr>
          <p:cNvPr id="10" name="Straight Connector 9">
            <a:extLst>
              <a:ext uri="{FF2B5EF4-FFF2-40B4-BE49-F238E27FC236}">
                <a16:creationId xmlns:a16="http://schemas.microsoft.com/office/drawing/2014/main" id="{5C99686B-A841-4412-D581-F4FD8010DDA2}"/>
              </a:ext>
            </a:extLst>
          </p:cNvPr>
          <p:cNvCxnSpPr/>
          <p:nvPr userDrawn="1"/>
        </p:nvCxnSpPr>
        <p:spPr>
          <a:xfrm>
            <a:off x="6096000" y="5386388"/>
            <a:ext cx="0" cy="10017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 Placeholder 7">
            <a:extLst>
              <a:ext uri="{FF2B5EF4-FFF2-40B4-BE49-F238E27FC236}">
                <a16:creationId xmlns:a16="http://schemas.microsoft.com/office/drawing/2014/main" id="{19AEE992-EFBB-DD36-2B07-52D6DA8816A7}"/>
              </a:ext>
            </a:extLst>
          </p:cNvPr>
          <p:cNvSpPr>
            <a:spLocks noGrp="1"/>
          </p:cNvSpPr>
          <p:nvPr>
            <p:ph type="body" sz="quarter" idx="11" hasCustomPrompt="1"/>
          </p:nvPr>
        </p:nvSpPr>
        <p:spPr>
          <a:xfrm>
            <a:off x="6238723" y="5386388"/>
            <a:ext cx="3494087" cy="1001712"/>
          </a:xfrm>
        </p:spPr>
        <p:txBody>
          <a:bodyPr/>
          <a:lstStyle>
            <a:lvl1pPr marL="0" indent="0" algn="l">
              <a:buNone/>
              <a:defRPr sz="1000">
                <a:solidFill>
                  <a:schemeClr val="bg1"/>
                </a:solidFill>
              </a:defRPr>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a:t>Select Building Group Commercial</a:t>
            </a:r>
            <a:br>
              <a:rPr lang="en-US"/>
            </a:br>
            <a:r>
              <a:rPr lang="en-US"/>
              <a:t>5454 Havana Street, Unit B</a:t>
            </a:r>
            <a:br>
              <a:rPr lang="en-US"/>
            </a:br>
            <a:r>
              <a:rPr lang="en-US"/>
              <a:t>Denver, CO 80239</a:t>
            </a:r>
            <a:br>
              <a:rPr lang="en-US"/>
            </a:br>
            <a:r>
              <a:rPr lang="en-US" err="1"/>
              <a:t>sbg-commercial.com</a:t>
            </a:r>
            <a:br>
              <a:rPr lang="en-US"/>
            </a:br>
            <a:endParaRPr lang="en-US"/>
          </a:p>
        </p:txBody>
      </p:sp>
    </p:spTree>
    <p:extLst>
      <p:ext uri="{BB962C8B-B14F-4D97-AF65-F5344CB8AC3E}">
        <p14:creationId xmlns:p14="http://schemas.microsoft.com/office/powerpoint/2010/main" val="1746897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4D980044-4F9C-7B2D-1F8F-4EA9632F3C64}"/>
              </a:ext>
            </a:extLst>
          </p:cNvPr>
          <p:cNvSpPr>
            <a:spLocks noGrp="1"/>
          </p:cNvSpPr>
          <p:nvPr>
            <p:ph type="pic" sz="quarter" idx="10" hasCustomPrompt="1"/>
          </p:nvPr>
        </p:nvSpPr>
        <p:spPr>
          <a:xfrm>
            <a:off x="0" y="0"/>
            <a:ext cx="12192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Tree>
    <p:extLst>
      <p:ext uri="{BB962C8B-B14F-4D97-AF65-F5344CB8AC3E}">
        <p14:creationId xmlns:p14="http://schemas.microsoft.com/office/powerpoint/2010/main" val="19455771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7D2D838-545F-F51F-32D0-B74AED8496E9}"/>
              </a:ext>
            </a:extLst>
          </p:cNvPr>
          <p:cNvSpPr>
            <a:spLocks noGrp="1"/>
          </p:cNvSpPr>
          <p:nvPr>
            <p:ph type="pic" sz="quarter" idx="10" hasCustomPrompt="1"/>
          </p:nvPr>
        </p:nvSpPr>
        <p:spPr>
          <a:xfrm>
            <a:off x="0" y="0"/>
            <a:ext cx="12192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2" name="Title 1">
            <a:extLst>
              <a:ext uri="{FF2B5EF4-FFF2-40B4-BE49-F238E27FC236}">
                <a16:creationId xmlns:a16="http://schemas.microsoft.com/office/drawing/2014/main" id="{3F5D75A4-6176-479F-C7AB-D092F8DB4BED}"/>
              </a:ext>
            </a:extLst>
          </p:cNvPr>
          <p:cNvSpPr>
            <a:spLocks noGrp="1"/>
          </p:cNvSpPr>
          <p:nvPr>
            <p:ph type="title" hasCustomPrompt="1"/>
          </p:nvPr>
        </p:nvSpPr>
        <p:spPr>
          <a:xfrm>
            <a:off x="506875" y="516038"/>
            <a:ext cx="11189824" cy="609398"/>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116451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 Photo with Project Description">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A00C7A40-01D8-A08D-2425-87B4A1C64AFB}"/>
              </a:ext>
            </a:extLst>
          </p:cNvPr>
          <p:cNvSpPr>
            <a:spLocks noGrp="1"/>
          </p:cNvSpPr>
          <p:nvPr>
            <p:ph type="pic" sz="quarter" idx="10" hasCustomPrompt="1"/>
          </p:nvPr>
        </p:nvSpPr>
        <p:spPr>
          <a:xfrm>
            <a:off x="0" y="0"/>
            <a:ext cx="12192000" cy="6858000"/>
          </a:xfrm>
          <a:prstGeom prst="rect">
            <a:avLst/>
          </a:prstGeom>
          <a:solidFill>
            <a:schemeClr val="bg2"/>
          </a:solidFill>
        </p:spPr>
        <p:txBody>
          <a:bodyPr anchor="ctr"/>
          <a:lstStyle>
            <a:lvl1pPr marL="0" indent="0" algn="l">
              <a:buNone/>
              <a:defRPr b="0" i="1">
                <a:latin typeface="Bahnschrift Light" panose="020B0502040204020203" pitchFamily="34" charset="0"/>
              </a:defRPr>
            </a:lvl1pPr>
          </a:lstStyle>
          <a:p>
            <a:r>
              <a:rPr lang="en-US"/>
              <a:t>CLICK ON GRAY BACKGROUND </a:t>
            </a:r>
            <a:br>
              <a:rPr lang="en-US"/>
            </a:br>
            <a:r>
              <a:rPr lang="en-US"/>
              <a:t>BOX TO ADD PHOTO EITHER </a:t>
            </a:r>
            <a:br>
              <a:rPr lang="en-US"/>
            </a:br>
            <a:r>
              <a:rPr lang="en-US"/>
              <a:t>FROM FILE OR FROM CANTO</a:t>
            </a:r>
          </a:p>
        </p:txBody>
      </p:sp>
      <p:sp>
        <p:nvSpPr>
          <p:cNvPr id="6" name="Text Placeholder 13">
            <a:extLst>
              <a:ext uri="{FF2B5EF4-FFF2-40B4-BE49-F238E27FC236}">
                <a16:creationId xmlns:a16="http://schemas.microsoft.com/office/drawing/2014/main" id="{E4160DCB-4044-F550-9D35-98F9C4AF919B}"/>
              </a:ext>
            </a:extLst>
          </p:cNvPr>
          <p:cNvSpPr>
            <a:spLocks noGrp="1"/>
          </p:cNvSpPr>
          <p:nvPr>
            <p:ph type="body" sz="quarter" idx="11" hasCustomPrompt="1"/>
          </p:nvPr>
        </p:nvSpPr>
        <p:spPr>
          <a:xfrm>
            <a:off x="0" y="5683169"/>
            <a:ext cx="12192000" cy="685800"/>
          </a:xfrm>
          <a:prstGeom prst="rect">
            <a:avLst/>
          </a:prstGeom>
          <a:solidFill>
            <a:srgbClr val="FFFFFF">
              <a:alpha val="89804"/>
            </a:srgbClr>
          </a:solidFill>
        </p:spPr>
        <p:txBody>
          <a:bodyPr lIns="457200" tIns="0" rIns="457200" bIns="0" anchor="ctr" anchorCtr="0">
            <a:normAutofit/>
          </a:bodyPr>
          <a:lstStyle>
            <a:lvl1pPr marL="0" indent="0" algn="l">
              <a:buNone/>
              <a:defRPr sz="2400" b="0" i="0">
                <a:solidFill>
                  <a:srgbClr val="003561"/>
                </a:solidFill>
                <a:latin typeface="Bahnschrift"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Project Name  |  Location</a:t>
            </a:r>
          </a:p>
        </p:txBody>
      </p:sp>
    </p:spTree>
    <p:extLst>
      <p:ext uri="{BB962C8B-B14F-4D97-AF65-F5344CB8AC3E}">
        <p14:creationId xmlns:p14="http://schemas.microsoft.com/office/powerpoint/2010/main" val="164661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9" Type="http://schemas.openxmlformats.org/officeDocument/2006/relationships/image" Target="../media/image54.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9" Type="http://schemas.openxmlformats.org/officeDocument/2006/relationships/image" Target="../media/image54.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image" Target="../media/image5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theme" Target="../theme/theme1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6.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4.emf"/><Relationship Id="rId5" Type="http://schemas.openxmlformats.org/officeDocument/2006/relationships/slideLayout" Target="../slideLayouts/slideLayout39.xml"/><Relationship Id="rId10" Type="http://schemas.openxmlformats.org/officeDocument/2006/relationships/image" Target="../media/image13.jpe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4.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23.png"/><Relationship Id="rId5" Type="http://schemas.openxmlformats.org/officeDocument/2006/relationships/slideLayout" Target="../slideLayouts/slideLayout47.xm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slideLayout" Target="../slideLayouts/slideLayout46.xml"/><Relationship Id="rId9" Type="http://schemas.openxmlformats.org/officeDocument/2006/relationships/theme" Target="../theme/theme6.xml"/><Relationship Id="rId14" Type="http://schemas.openxmlformats.org/officeDocument/2006/relationships/image" Target="../media/image2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31.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37.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0BE64789-F42F-1BFA-3B59-DF7205B9BEA7}"/>
              </a:ext>
            </a:extLst>
          </p:cNvPr>
          <p:cNvSpPr>
            <a:spLocks noGrp="1"/>
          </p:cNvSpPr>
          <p:nvPr>
            <p:ph type="title"/>
          </p:nvPr>
        </p:nvSpPr>
        <p:spPr>
          <a:xfrm>
            <a:off x="508906" y="505070"/>
            <a:ext cx="11149694" cy="609398"/>
          </a:xfrm>
          <a:prstGeom prst="rect">
            <a:avLst/>
          </a:prstGeom>
        </p:spPr>
        <p:txBody>
          <a:bodyPr vert="horz" wrap="square" lIns="0" tIns="0" rIns="0" bIns="0" rtlCol="0" anchor="t">
            <a:spAutoFit/>
          </a:bodyPr>
          <a:lstStyle/>
          <a:p>
            <a:r>
              <a:rPr lang="en-US"/>
              <a:t>Click To Edit Master Title Style</a:t>
            </a:r>
          </a:p>
        </p:txBody>
      </p:sp>
      <p:sp>
        <p:nvSpPr>
          <p:cNvPr id="15" name="Text Placeholder 2">
            <a:extLst>
              <a:ext uri="{FF2B5EF4-FFF2-40B4-BE49-F238E27FC236}">
                <a16:creationId xmlns:a16="http://schemas.microsoft.com/office/drawing/2014/main" id="{DC732FB5-FE8E-8557-637C-6D92B1CE0918}"/>
              </a:ext>
            </a:extLst>
          </p:cNvPr>
          <p:cNvSpPr>
            <a:spLocks noGrp="1"/>
          </p:cNvSpPr>
          <p:nvPr>
            <p:ph type="body" idx="1"/>
          </p:nvPr>
        </p:nvSpPr>
        <p:spPr>
          <a:xfrm>
            <a:off x="508906" y="1514470"/>
            <a:ext cx="1114969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88132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Lst>
  <p:txStyles>
    <p:titleStyle>
      <a:lvl1pPr algn="l" defTabSz="914400" rtl="0" eaLnBrk="1" latinLnBrk="0" hangingPunct="1">
        <a:lnSpc>
          <a:spcPct val="90000"/>
        </a:lnSpc>
        <a:spcBef>
          <a:spcPct val="0"/>
        </a:spcBef>
        <a:buNone/>
        <a:defRPr sz="4400" b="1" i="0" kern="1200">
          <a:solidFill>
            <a:schemeClr val="bg1"/>
          </a:solidFill>
          <a:latin typeface="Bahnschrift SemiBold"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orient="horz" pos="4008">
          <p15:clr>
            <a:srgbClr val="A4A3A4"/>
          </p15:clr>
        </p15:guide>
        <p15:guide id="4" orient="horz" pos="312">
          <p15:clr>
            <a:srgbClr val="A4A3A4"/>
          </p15:clr>
        </p15:guide>
        <p15:guide id="5" pos="7368">
          <p15:clr>
            <a:srgbClr val="A4A3A4"/>
          </p15:clr>
        </p15:guide>
        <p15:guide id="6" pos="312">
          <p15:clr>
            <a:srgbClr val="A4A3A4"/>
          </p15:clr>
        </p15:guide>
        <p15:guide id="7" orient="horz" pos="72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356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80D95-0C1D-6E25-8C66-5E2D6BE0C61B}"/>
              </a:ext>
            </a:extLst>
          </p:cNvPr>
          <p:cNvSpPr>
            <a:spLocks noGrp="1"/>
          </p:cNvSpPr>
          <p:nvPr>
            <p:ph type="title"/>
          </p:nvPr>
        </p:nvSpPr>
        <p:spPr>
          <a:xfrm>
            <a:off x="503538" y="509312"/>
            <a:ext cx="11193162" cy="609398"/>
          </a:xfrm>
          <a:prstGeom prst="rect">
            <a:avLst/>
          </a:prstGeom>
        </p:spPr>
        <p:txBody>
          <a:bodyPr vert="horz" wrap="square" lIns="0" tIns="0" rIns="0" bIns="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6878B131-D028-23A2-4FBD-E006FC989BBC}"/>
              </a:ext>
            </a:extLst>
          </p:cNvPr>
          <p:cNvSpPr>
            <a:spLocks noGrp="1"/>
          </p:cNvSpPr>
          <p:nvPr>
            <p:ph type="body" idx="1"/>
          </p:nvPr>
        </p:nvSpPr>
        <p:spPr>
          <a:xfrm>
            <a:off x="503538" y="1597402"/>
            <a:ext cx="10911434" cy="47512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89A6FAA3-68A4-C112-C30F-BA0C8763D6E5}"/>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226062" y="6362700"/>
            <a:ext cx="1484244" cy="208722"/>
          </a:xfrm>
          <a:prstGeom prst="rect">
            <a:avLst/>
          </a:prstGeom>
        </p:spPr>
      </p:pic>
    </p:spTree>
    <p:extLst>
      <p:ext uri="{BB962C8B-B14F-4D97-AF65-F5344CB8AC3E}">
        <p14:creationId xmlns:p14="http://schemas.microsoft.com/office/powerpoint/2010/main" val="256829088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Lst>
  <p:txStyles>
    <p:title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orient="horz" pos="4008">
          <p15:clr>
            <a:srgbClr val="A4A3A4"/>
          </p15:clr>
        </p15:guide>
        <p15:guide id="4" pos="7368">
          <p15:clr>
            <a:srgbClr val="A4A3A4"/>
          </p15:clr>
        </p15:guide>
        <p15:guide id="5" orient="horz" pos="312">
          <p15:clr>
            <a:srgbClr val="A4A3A4"/>
          </p15:clr>
        </p15:guide>
        <p15:guide id="6" pos="312">
          <p15:clr>
            <a:srgbClr val="A4A3A4"/>
          </p15:clr>
        </p15:guide>
        <p15:guide id="7" orient="horz" pos="72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80D95-0C1D-6E25-8C66-5E2D6BE0C61B}"/>
              </a:ext>
            </a:extLst>
          </p:cNvPr>
          <p:cNvSpPr>
            <a:spLocks noGrp="1"/>
          </p:cNvSpPr>
          <p:nvPr>
            <p:ph type="title"/>
          </p:nvPr>
        </p:nvSpPr>
        <p:spPr>
          <a:xfrm>
            <a:off x="508906" y="505070"/>
            <a:ext cx="11187794" cy="609398"/>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878B131-D028-23A2-4FBD-E006FC989BBC}"/>
              </a:ext>
            </a:extLst>
          </p:cNvPr>
          <p:cNvSpPr>
            <a:spLocks noGrp="1"/>
          </p:cNvSpPr>
          <p:nvPr>
            <p:ph type="body" idx="1"/>
          </p:nvPr>
        </p:nvSpPr>
        <p:spPr>
          <a:xfrm>
            <a:off x="508906" y="1514470"/>
            <a:ext cx="1118779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223E629-2785-241E-5D80-7511C6FC795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226062" y="6362700"/>
            <a:ext cx="1484244" cy="208722"/>
          </a:xfrm>
          <a:prstGeom prst="rect">
            <a:avLst/>
          </a:prstGeom>
        </p:spPr>
      </p:pic>
    </p:spTree>
    <p:extLst>
      <p:ext uri="{BB962C8B-B14F-4D97-AF65-F5344CB8AC3E}">
        <p14:creationId xmlns:p14="http://schemas.microsoft.com/office/powerpoint/2010/main" val="205874080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Lst>
  <p:txStyles>
    <p:title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7368">
          <p15:clr>
            <a:srgbClr val="A4A3A4"/>
          </p15:clr>
        </p15:guide>
        <p15:guide id="4" pos="312">
          <p15:clr>
            <a:srgbClr val="A4A3A4"/>
          </p15:clr>
        </p15:guide>
        <p15:guide id="5" orient="horz" pos="312">
          <p15:clr>
            <a:srgbClr val="A4A3A4"/>
          </p15:clr>
        </p15:guide>
        <p15:guide id="6" orient="horz" pos="4008">
          <p15:clr>
            <a:srgbClr val="A4A3A4"/>
          </p15:clr>
        </p15:guide>
        <p15:guide id="7" orient="horz" pos="72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BA974A-C13D-23C1-8981-FF841C17F81D}"/>
              </a:ext>
            </a:extLst>
          </p:cNvPr>
          <p:cNvPicPr>
            <a:picLocks noChangeAspect="1"/>
          </p:cNvPicPr>
          <p:nvPr userDrawn="1"/>
        </p:nvPicPr>
        <p:blipFill rotWithShape="1">
          <a:blip r:embed="rId9" cstate="email">
            <a:alphaModFix amt="20000"/>
            <a:extLst>
              <a:ext uri="{28A0092B-C50C-407E-A947-70E740481C1C}">
                <a14:useLocalDpi xmlns:a14="http://schemas.microsoft.com/office/drawing/2010/main"/>
              </a:ext>
            </a:extLst>
          </a:blip>
          <a:srcRect/>
          <a:stretch/>
        </p:blipFill>
        <p:spPr>
          <a:xfrm>
            <a:off x="-1" y="261507"/>
            <a:ext cx="10417627" cy="6596493"/>
          </a:xfrm>
          <a:prstGeom prst="rect">
            <a:avLst/>
          </a:prstGeom>
        </p:spPr>
      </p:pic>
      <p:sp>
        <p:nvSpPr>
          <p:cNvPr id="7" name="Title Placeholder 1">
            <a:extLst>
              <a:ext uri="{FF2B5EF4-FFF2-40B4-BE49-F238E27FC236}">
                <a16:creationId xmlns:a16="http://schemas.microsoft.com/office/drawing/2014/main" id="{E1B94248-8C60-3757-54CA-2F84181ED553}"/>
              </a:ext>
            </a:extLst>
          </p:cNvPr>
          <p:cNvSpPr>
            <a:spLocks noGrp="1"/>
          </p:cNvSpPr>
          <p:nvPr>
            <p:ph type="title"/>
          </p:nvPr>
        </p:nvSpPr>
        <p:spPr>
          <a:xfrm>
            <a:off x="508906" y="505070"/>
            <a:ext cx="11201400" cy="609398"/>
          </a:xfrm>
          <a:prstGeom prst="rect">
            <a:avLst/>
          </a:prstGeom>
        </p:spPr>
        <p:txBody>
          <a:bodyPr vert="horz" wrap="square" lIns="0" tIns="0" rIns="0" bIns="0" rtlCol="0" anchor="t">
            <a:spAutoFit/>
          </a:bodyPr>
          <a:lstStyle/>
          <a:p>
            <a:r>
              <a:rPr lang="en-US"/>
              <a:t>Click to Edit Master Title Style</a:t>
            </a:r>
          </a:p>
        </p:txBody>
      </p:sp>
      <p:sp>
        <p:nvSpPr>
          <p:cNvPr id="8" name="Text Placeholder 2">
            <a:extLst>
              <a:ext uri="{FF2B5EF4-FFF2-40B4-BE49-F238E27FC236}">
                <a16:creationId xmlns:a16="http://schemas.microsoft.com/office/drawing/2014/main" id="{607D33D2-C3C8-C5F2-74B8-19B06189A73A}"/>
              </a:ext>
            </a:extLst>
          </p:cNvPr>
          <p:cNvSpPr>
            <a:spLocks noGrp="1"/>
          </p:cNvSpPr>
          <p:nvPr>
            <p:ph type="body" idx="1"/>
          </p:nvPr>
        </p:nvSpPr>
        <p:spPr>
          <a:xfrm>
            <a:off x="508906" y="1514470"/>
            <a:ext cx="11201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96607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p:txStyles>
    <p:title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Semi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Semi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Semi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Semi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Semi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orient="horz" pos="4008">
          <p15:clr>
            <a:srgbClr val="A4A3A4"/>
          </p15:clr>
        </p15:guide>
        <p15:guide id="4" orient="horz" pos="312">
          <p15:clr>
            <a:srgbClr val="A4A3A4"/>
          </p15:clr>
        </p15:guide>
        <p15:guide id="5" pos="7368">
          <p15:clr>
            <a:srgbClr val="A4A3A4"/>
          </p15:clr>
        </p15:guide>
        <p15:guide id="6" pos="312">
          <p15:clr>
            <a:srgbClr val="A4A3A4"/>
          </p15:clr>
        </p15:guide>
        <p15:guide id="7" orient="horz" pos="72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3592E-298D-4448-DBD6-157802180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C6812F-4D13-DF67-0AC2-12BBEF683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7CC88-06A5-19C0-9629-F303040A6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B4ACC0-7B99-4845-B4B2-C794BFCE6A2E}" type="datetimeFigureOut">
              <a:rPr lang="en-US" smtClean="0"/>
              <a:t>7/10/2026</a:t>
            </a:fld>
            <a:endParaRPr lang="en-US"/>
          </a:p>
        </p:txBody>
      </p:sp>
      <p:sp>
        <p:nvSpPr>
          <p:cNvPr id="5" name="Footer Placeholder 4">
            <a:extLst>
              <a:ext uri="{FF2B5EF4-FFF2-40B4-BE49-F238E27FC236}">
                <a16:creationId xmlns:a16="http://schemas.microsoft.com/office/drawing/2014/main" id="{A185CE98-DFAA-6EBD-C70E-2B6964C3D9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E6E305-3FFF-6E02-9970-FF069EDD8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7A6D0D-AFDD-4DAC-BAA9-EAC420B68F51}" type="slidenum">
              <a:rPr lang="en-US" smtClean="0"/>
              <a:t>‹#›</a:t>
            </a:fld>
            <a:endParaRPr lang="en-US"/>
          </a:p>
        </p:txBody>
      </p:sp>
    </p:spTree>
    <p:extLst>
      <p:ext uri="{BB962C8B-B14F-4D97-AF65-F5344CB8AC3E}">
        <p14:creationId xmlns:p14="http://schemas.microsoft.com/office/powerpoint/2010/main" val="320157200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D644E-C1C0-394E-B7C8-78555E7BC377}"/>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5DC57E-9B6A-814B-B443-1A134B342F0A}"/>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ECC94-E97F-334C-95E0-DAB072547DF4}"/>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b="0" i="0">
                <a:solidFill>
                  <a:schemeClr val="tx1">
                    <a:tint val="75000"/>
                  </a:schemeClr>
                </a:solidFill>
                <a:latin typeface="Barlow" pitchFamily="2" charset="77"/>
              </a:defRPr>
            </a:lvl1pPr>
          </a:lstStyle>
          <a:p>
            <a:fld id="{A417E114-AA89-A541-9604-3C97070F5776}" type="datetimeFigureOut">
              <a:rPr lang="en-US" smtClean="0"/>
              <a:pPr/>
              <a:t>7/10/2026</a:t>
            </a:fld>
            <a:endParaRPr lang="en-US"/>
          </a:p>
        </p:txBody>
      </p:sp>
      <p:sp>
        <p:nvSpPr>
          <p:cNvPr id="5" name="Footer Placeholder 4">
            <a:extLst>
              <a:ext uri="{FF2B5EF4-FFF2-40B4-BE49-F238E27FC236}">
                <a16:creationId xmlns:a16="http://schemas.microsoft.com/office/drawing/2014/main" id="{1C6FD4D7-7A8F-A145-BED5-4EB910CD0152}"/>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b="0" i="0">
                <a:solidFill>
                  <a:schemeClr val="tx1">
                    <a:tint val="75000"/>
                  </a:schemeClr>
                </a:solidFill>
                <a:latin typeface="Barlow" pitchFamily="2" charset="77"/>
              </a:defRPr>
            </a:lvl1pPr>
          </a:lstStyle>
          <a:p>
            <a:endParaRPr lang="en-US"/>
          </a:p>
        </p:txBody>
      </p:sp>
      <p:sp>
        <p:nvSpPr>
          <p:cNvPr id="6" name="Slide Number Placeholder 5">
            <a:extLst>
              <a:ext uri="{FF2B5EF4-FFF2-40B4-BE49-F238E27FC236}">
                <a16:creationId xmlns:a16="http://schemas.microsoft.com/office/drawing/2014/main" id="{733F4BB0-9F12-C249-86A7-2FD9692AEC67}"/>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b="0" i="0">
                <a:solidFill>
                  <a:schemeClr val="tx1">
                    <a:tint val="75000"/>
                  </a:schemeClr>
                </a:solidFill>
                <a:latin typeface="Barlow" pitchFamily="2" charset="77"/>
              </a:defRPr>
            </a:lvl1pPr>
          </a:lstStyle>
          <a:p>
            <a:fld id="{8AFB8821-0B12-A248-8602-DBA6FAE35F42}" type="slidenum">
              <a:rPr lang="en-US" smtClean="0"/>
              <a:pPr/>
              <a:t>‹#›</a:t>
            </a:fld>
            <a:endParaRPr lang="en-US"/>
          </a:p>
        </p:txBody>
      </p:sp>
    </p:spTree>
    <p:extLst>
      <p:ext uri="{BB962C8B-B14F-4D97-AF65-F5344CB8AC3E}">
        <p14:creationId xmlns:p14="http://schemas.microsoft.com/office/powerpoint/2010/main" val="55538183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914400" rtl="0" eaLnBrk="1" latinLnBrk="0" hangingPunct="1">
        <a:lnSpc>
          <a:spcPct val="90000"/>
        </a:lnSpc>
        <a:spcBef>
          <a:spcPct val="0"/>
        </a:spcBef>
        <a:buNone/>
        <a:defRPr sz="4400" b="1" i="0" kern="1200">
          <a:solidFill>
            <a:schemeClr val="tx1"/>
          </a:solidFill>
          <a:latin typeface="Barlow Condense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41503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aleway SemiBold" panose="020F0502020204030204" pitchFamily="2" charset="0"/>
        </a:defRPr>
      </a:lvl2pPr>
      <a:lvl3pPr algn="l" rtl="0" eaLnBrk="0" fontAlgn="base" hangingPunct="0">
        <a:lnSpc>
          <a:spcPct val="90000"/>
        </a:lnSpc>
        <a:spcBef>
          <a:spcPct val="0"/>
        </a:spcBef>
        <a:spcAft>
          <a:spcPct val="0"/>
        </a:spcAft>
        <a:defRPr sz="4400">
          <a:solidFill>
            <a:schemeClr val="tx1"/>
          </a:solidFill>
          <a:latin typeface="Raleway SemiBold" panose="020F0502020204030204" pitchFamily="2" charset="0"/>
        </a:defRPr>
      </a:lvl3pPr>
      <a:lvl4pPr algn="l" rtl="0" eaLnBrk="0" fontAlgn="base" hangingPunct="0">
        <a:lnSpc>
          <a:spcPct val="90000"/>
        </a:lnSpc>
        <a:spcBef>
          <a:spcPct val="0"/>
        </a:spcBef>
        <a:spcAft>
          <a:spcPct val="0"/>
        </a:spcAft>
        <a:defRPr sz="4400">
          <a:solidFill>
            <a:schemeClr val="tx1"/>
          </a:solidFill>
          <a:latin typeface="Raleway SemiBold" panose="020F0502020204030204" pitchFamily="2" charset="0"/>
        </a:defRPr>
      </a:lvl4pPr>
      <a:lvl5pPr algn="l" rtl="0" eaLnBrk="0" fontAlgn="base" hangingPunct="0">
        <a:lnSpc>
          <a:spcPct val="90000"/>
        </a:lnSpc>
        <a:spcBef>
          <a:spcPct val="0"/>
        </a:spcBef>
        <a:spcAft>
          <a:spcPct val="0"/>
        </a:spcAft>
        <a:defRPr sz="4400">
          <a:solidFill>
            <a:schemeClr val="tx1"/>
          </a:solidFill>
          <a:latin typeface="Raleway SemiBold" panose="020F0502020204030204" pitchFamily="2" charset="0"/>
        </a:defRPr>
      </a:lvl5pPr>
      <a:lvl6pPr marL="457200" algn="l" rtl="0" fontAlgn="base">
        <a:lnSpc>
          <a:spcPct val="90000"/>
        </a:lnSpc>
        <a:spcBef>
          <a:spcPct val="0"/>
        </a:spcBef>
        <a:spcAft>
          <a:spcPct val="0"/>
        </a:spcAft>
        <a:defRPr sz="4400">
          <a:solidFill>
            <a:schemeClr val="tx1"/>
          </a:solidFill>
          <a:latin typeface="Raleway SemiBold" panose="020F0502020204030204" pitchFamily="2" charset="0"/>
        </a:defRPr>
      </a:lvl6pPr>
      <a:lvl7pPr marL="914400" algn="l" rtl="0" fontAlgn="base">
        <a:lnSpc>
          <a:spcPct val="90000"/>
        </a:lnSpc>
        <a:spcBef>
          <a:spcPct val="0"/>
        </a:spcBef>
        <a:spcAft>
          <a:spcPct val="0"/>
        </a:spcAft>
        <a:defRPr sz="4400">
          <a:solidFill>
            <a:schemeClr val="tx1"/>
          </a:solidFill>
          <a:latin typeface="Raleway SemiBold" panose="020F0502020204030204" pitchFamily="2" charset="0"/>
        </a:defRPr>
      </a:lvl7pPr>
      <a:lvl8pPr marL="1371600" algn="l" rtl="0" fontAlgn="base">
        <a:lnSpc>
          <a:spcPct val="90000"/>
        </a:lnSpc>
        <a:spcBef>
          <a:spcPct val="0"/>
        </a:spcBef>
        <a:spcAft>
          <a:spcPct val="0"/>
        </a:spcAft>
        <a:defRPr sz="4400">
          <a:solidFill>
            <a:schemeClr val="tx1"/>
          </a:solidFill>
          <a:latin typeface="Raleway SemiBold" panose="020F0502020204030204" pitchFamily="2" charset="0"/>
        </a:defRPr>
      </a:lvl8pPr>
      <a:lvl9pPr marL="1828800" algn="l" rtl="0" fontAlgn="base">
        <a:lnSpc>
          <a:spcPct val="90000"/>
        </a:lnSpc>
        <a:spcBef>
          <a:spcPct val="0"/>
        </a:spcBef>
        <a:spcAft>
          <a:spcPct val="0"/>
        </a:spcAft>
        <a:defRPr sz="4400">
          <a:solidFill>
            <a:schemeClr val="tx1"/>
          </a:solidFill>
          <a:latin typeface="Raleway SemiBold" panose="020F0502020204030204"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21"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7" r:id="rId3"/>
    <p:sldLayoutId id="2147483773" r:id="rId4"/>
    <p:sldLayoutId id="2147483820" r:id="rId5"/>
    <p:sldLayoutId id="2147483822" r:id="rId6"/>
    <p:sldLayoutId id="2147483824" r:id="rId7"/>
    <p:sldLayoutId id="2147483834" r:id="rId8"/>
    <p:sldLayoutId id="2147483835" r:id="rId9"/>
    <p:sldLayoutId id="2147484013" r:id="rId10"/>
    <p:sldLayoutId id="2147484009" r:id="rId11"/>
    <p:sldLayoutId id="2147483836" r:id="rId12"/>
    <p:sldLayoutId id="2147483837" r:id="rId13"/>
    <p:sldLayoutId id="2147483838" r:id="rId14"/>
    <p:sldLayoutId id="2147483839" r:id="rId15"/>
    <p:sldLayoutId id="2147484010" r:id="rId16"/>
    <p:sldLayoutId id="2147484011" r:id="rId17"/>
    <p:sldLayoutId id="2147484012" r:id="rId18"/>
    <p:sldLayoutId id="214748384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22149"/>
      </p:ext>
    </p:extLst>
  </p:cSld>
  <p:clrMap bg1="lt1" tx1="dk1" bg2="lt2" tx2="dk2" accent1="accent1" accent2="accent2" accent3="accent3" accent4="accent4" accent5="accent5" accent6="accent6" hlink="hlink" folHlink="folHlink"/>
  <p:sldLayoutIdLst>
    <p:sldLayoutId id="2147483853"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5" name="Picture 4" descr="A picture containing tent, outdoor object&#10;&#10;Description automatically generated">
            <a:extLst>
              <a:ext uri="{FF2B5EF4-FFF2-40B4-BE49-F238E27FC236}">
                <a16:creationId xmlns:a16="http://schemas.microsoft.com/office/drawing/2014/main" id="{EA85638D-0A41-4792-8589-3573EA3FF699}"/>
              </a:ext>
            </a:extLst>
          </p:cNvPr>
          <p:cNvPicPr>
            <a:picLocks noChangeAspect="1"/>
          </p:cNvPicPr>
          <p:nvPr userDrawn="1"/>
        </p:nvPicPr>
        <p:blipFill>
          <a:blip r:embed="rId10"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Placeholder 1">
            <a:extLst>
              <a:ext uri="{FF2B5EF4-FFF2-40B4-BE49-F238E27FC236}">
                <a16:creationId xmlns:a16="http://schemas.microsoft.com/office/drawing/2014/main" id="{DC6A2D24-C836-4A66-8158-63BE1DB69DC4}"/>
              </a:ext>
            </a:extLst>
          </p:cNvPr>
          <p:cNvSpPr>
            <a:spLocks noGrp="1"/>
          </p:cNvSpPr>
          <p:nvPr>
            <p:ph type="title"/>
          </p:nvPr>
        </p:nvSpPr>
        <p:spPr>
          <a:xfrm>
            <a:off x="838200" y="239865"/>
            <a:ext cx="10515600" cy="7935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48027-9637-4614-A8AE-3C1095D797D1}"/>
              </a:ext>
            </a:extLst>
          </p:cNvPr>
          <p:cNvSpPr>
            <a:spLocks noGrp="1"/>
          </p:cNvSpPr>
          <p:nvPr>
            <p:ph type="body" idx="1"/>
          </p:nvPr>
        </p:nvSpPr>
        <p:spPr>
          <a:xfrm>
            <a:off x="838200" y="1572016"/>
            <a:ext cx="10515600" cy="46049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BA14C2EB-04F3-3A43-BCA9-1536B35C799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pic>
        <p:nvPicPr>
          <p:cNvPr id="6" name="Picture 2" descr="Image result for denver international airport logos png">
            <a:extLst>
              <a:ext uri="{FF2B5EF4-FFF2-40B4-BE49-F238E27FC236}">
                <a16:creationId xmlns:a16="http://schemas.microsoft.com/office/drawing/2014/main" id="{40771798-0397-4877-A66D-B75E9342D956}"/>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4074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email">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7" name="bg object 17"/>
          <p:cNvSpPr/>
          <p:nvPr/>
        </p:nvSpPr>
        <p:spPr>
          <a:xfrm>
            <a:off x="10390606" y="6580555"/>
            <a:ext cx="75565" cy="75565"/>
          </a:xfrm>
          <a:custGeom>
            <a:avLst/>
            <a:gdLst/>
            <a:ahLst/>
            <a:cxnLst/>
            <a:rect l="l" t="t" r="r" b="b"/>
            <a:pathLst>
              <a:path w="75565" h="75565">
                <a:moveTo>
                  <a:pt x="30759" y="21069"/>
                </a:moveTo>
                <a:lnTo>
                  <a:pt x="29476" y="10312"/>
                </a:lnTo>
                <a:lnTo>
                  <a:pt x="26936" y="5638"/>
                </a:lnTo>
                <a:lnTo>
                  <a:pt x="25996" y="3911"/>
                </a:lnTo>
                <a:lnTo>
                  <a:pt x="24587" y="3060"/>
                </a:lnTo>
                <a:lnTo>
                  <a:pt x="24587" y="8369"/>
                </a:lnTo>
                <a:lnTo>
                  <a:pt x="24587" y="33832"/>
                </a:lnTo>
                <a:lnTo>
                  <a:pt x="20396" y="36449"/>
                </a:lnTo>
                <a:lnTo>
                  <a:pt x="6172" y="36449"/>
                </a:lnTo>
                <a:lnTo>
                  <a:pt x="6172" y="5638"/>
                </a:lnTo>
                <a:lnTo>
                  <a:pt x="20396" y="5638"/>
                </a:lnTo>
                <a:lnTo>
                  <a:pt x="24587" y="8369"/>
                </a:lnTo>
                <a:lnTo>
                  <a:pt x="24587" y="3060"/>
                </a:lnTo>
                <a:lnTo>
                  <a:pt x="20878" y="812"/>
                </a:lnTo>
                <a:lnTo>
                  <a:pt x="14655" y="12"/>
                </a:lnTo>
                <a:lnTo>
                  <a:pt x="0" y="12"/>
                </a:lnTo>
                <a:lnTo>
                  <a:pt x="0" y="75476"/>
                </a:lnTo>
                <a:lnTo>
                  <a:pt x="6172" y="75476"/>
                </a:lnTo>
                <a:lnTo>
                  <a:pt x="6172" y="42075"/>
                </a:lnTo>
                <a:lnTo>
                  <a:pt x="14655" y="42075"/>
                </a:lnTo>
                <a:lnTo>
                  <a:pt x="20878" y="41287"/>
                </a:lnTo>
                <a:lnTo>
                  <a:pt x="25996" y="38239"/>
                </a:lnTo>
                <a:lnTo>
                  <a:pt x="26974" y="36449"/>
                </a:lnTo>
                <a:lnTo>
                  <a:pt x="29476" y="31851"/>
                </a:lnTo>
                <a:lnTo>
                  <a:pt x="30759" y="21069"/>
                </a:lnTo>
                <a:close/>
              </a:path>
              <a:path w="75565" h="75565">
                <a:moveTo>
                  <a:pt x="75552" y="70180"/>
                </a:moveTo>
                <a:lnTo>
                  <a:pt x="69697" y="70180"/>
                </a:lnTo>
                <a:lnTo>
                  <a:pt x="66865" y="66878"/>
                </a:lnTo>
                <a:lnTo>
                  <a:pt x="66865" y="0"/>
                </a:lnTo>
                <a:lnTo>
                  <a:pt x="61010" y="0"/>
                </a:lnTo>
                <a:lnTo>
                  <a:pt x="61010" y="66459"/>
                </a:lnTo>
                <a:lnTo>
                  <a:pt x="62471" y="69748"/>
                </a:lnTo>
                <a:lnTo>
                  <a:pt x="64973" y="72059"/>
                </a:lnTo>
                <a:lnTo>
                  <a:pt x="67919" y="74841"/>
                </a:lnTo>
                <a:lnTo>
                  <a:pt x="71577" y="75476"/>
                </a:lnTo>
                <a:lnTo>
                  <a:pt x="75552" y="75476"/>
                </a:lnTo>
                <a:lnTo>
                  <a:pt x="75552" y="70180"/>
                </a:lnTo>
                <a:close/>
              </a:path>
            </a:pathLst>
          </a:custGeom>
          <a:solidFill>
            <a:srgbClr val="231F20"/>
          </a:solidFill>
        </p:spPr>
        <p:txBody>
          <a:bodyPr wrap="square" lIns="0" tIns="0" rIns="0" bIns="0" rtlCol="0"/>
          <a:lstStyle/>
          <a:p>
            <a:endParaRPr/>
          </a:p>
        </p:txBody>
      </p:sp>
      <p:sp>
        <p:nvSpPr>
          <p:cNvPr id="18" name="bg object 18"/>
          <p:cNvSpPr/>
          <p:nvPr/>
        </p:nvSpPr>
        <p:spPr>
          <a:xfrm>
            <a:off x="10491051" y="6601206"/>
            <a:ext cx="125095" cy="55880"/>
          </a:xfrm>
          <a:custGeom>
            <a:avLst/>
            <a:gdLst/>
            <a:ahLst/>
            <a:cxnLst/>
            <a:rect l="l" t="t" r="r" b="b"/>
            <a:pathLst>
              <a:path w="125095" h="55879">
                <a:moveTo>
                  <a:pt x="26898" y="28727"/>
                </a:moveTo>
                <a:lnTo>
                  <a:pt x="17881" y="0"/>
                </a:lnTo>
                <a:lnTo>
                  <a:pt x="9817" y="0"/>
                </a:lnTo>
                <a:lnTo>
                  <a:pt x="6692" y="1409"/>
                </a:lnTo>
                <a:lnTo>
                  <a:pt x="1447" y="6692"/>
                </a:lnTo>
                <a:lnTo>
                  <a:pt x="622" y="10706"/>
                </a:lnTo>
                <a:lnTo>
                  <a:pt x="622" y="14744"/>
                </a:lnTo>
                <a:lnTo>
                  <a:pt x="6477" y="14744"/>
                </a:lnTo>
                <a:lnTo>
                  <a:pt x="6477" y="11137"/>
                </a:lnTo>
                <a:lnTo>
                  <a:pt x="7099" y="9347"/>
                </a:lnTo>
                <a:lnTo>
                  <a:pt x="7213" y="9029"/>
                </a:lnTo>
                <a:lnTo>
                  <a:pt x="10045" y="6032"/>
                </a:lnTo>
                <a:lnTo>
                  <a:pt x="11607" y="5194"/>
                </a:lnTo>
                <a:lnTo>
                  <a:pt x="18618" y="5194"/>
                </a:lnTo>
                <a:lnTo>
                  <a:pt x="21031" y="8496"/>
                </a:lnTo>
                <a:lnTo>
                  <a:pt x="21031" y="24104"/>
                </a:lnTo>
                <a:lnTo>
                  <a:pt x="21031" y="28727"/>
                </a:lnTo>
                <a:lnTo>
                  <a:pt x="21031" y="46228"/>
                </a:lnTo>
                <a:lnTo>
                  <a:pt x="17995" y="50355"/>
                </a:lnTo>
                <a:lnTo>
                  <a:pt x="8166" y="50355"/>
                </a:lnTo>
                <a:lnTo>
                  <a:pt x="5854" y="46228"/>
                </a:lnTo>
                <a:lnTo>
                  <a:pt x="5854" y="36182"/>
                </a:lnTo>
                <a:lnTo>
                  <a:pt x="6908" y="32867"/>
                </a:lnTo>
                <a:lnTo>
                  <a:pt x="8674" y="31089"/>
                </a:lnTo>
                <a:lnTo>
                  <a:pt x="10452" y="29387"/>
                </a:lnTo>
                <a:lnTo>
                  <a:pt x="12446" y="28727"/>
                </a:lnTo>
                <a:lnTo>
                  <a:pt x="21031" y="28727"/>
                </a:lnTo>
                <a:lnTo>
                  <a:pt x="21031" y="24104"/>
                </a:lnTo>
                <a:lnTo>
                  <a:pt x="10147" y="24104"/>
                </a:lnTo>
                <a:lnTo>
                  <a:pt x="7124" y="25260"/>
                </a:lnTo>
                <a:lnTo>
                  <a:pt x="1447" y="30441"/>
                </a:lnTo>
                <a:lnTo>
                  <a:pt x="0" y="34772"/>
                </a:lnTo>
                <a:lnTo>
                  <a:pt x="0" y="45694"/>
                </a:lnTo>
                <a:lnTo>
                  <a:pt x="1447" y="49949"/>
                </a:lnTo>
                <a:lnTo>
                  <a:pt x="3441" y="52108"/>
                </a:lnTo>
                <a:lnTo>
                  <a:pt x="5753" y="54521"/>
                </a:lnTo>
                <a:lnTo>
                  <a:pt x="8572" y="55676"/>
                </a:lnTo>
                <a:lnTo>
                  <a:pt x="14871" y="55676"/>
                </a:lnTo>
                <a:lnTo>
                  <a:pt x="16637" y="54825"/>
                </a:lnTo>
                <a:lnTo>
                  <a:pt x="19253" y="52832"/>
                </a:lnTo>
                <a:lnTo>
                  <a:pt x="20510" y="51409"/>
                </a:lnTo>
                <a:lnTo>
                  <a:pt x="21031" y="50355"/>
                </a:lnTo>
                <a:lnTo>
                  <a:pt x="21234" y="49949"/>
                </a:lnTo>
                <a:lnTo>
                  <a:pt x="21234" y="54825"/>
                </a:lnTo>
                <a:lnTo>
                  <a:pt x="26898" y="54825"/>
                </a:lnTo>
                <a:lnTo>
                  <a:pt x="26898" y="49949"/>
                </a:lnTo>
                <a:lnTo>
                  <a:pt x="26898" y="28727"/>
                </a:lnTo>
                <a:close/>
              </a:path>
              <a:path w="125095" h="55879">
                <a:moveTo>
                  <a:pt x="85267" y="8940"/>
                </a:moveTo>
                <a:lnTo>
                  <a:pt x="84124" y="5943"/>
                </a:lnTo>
                <a:lnTo>
                  <a:pt x="79844" y="1422"/>
                </a:lnTo>
                <a:lnTo>
                  <a:pt x="77203" y="12"/>
                </a:lnTo>
                <a:lnTo>
                  <a:pt x="71259" y="12"/>
                </a:lnTo>
                <a:lnTo>
                  <a:pt x="69253" y="736"/>
                </a:lnTo>
                <a:lnTo>
                  <a:pt x="66649" y="2565"/>
                </a:lnTo>
                <a:lnTo>
                  <a:pt x="65176" y="4038"/>
                </a:lnTo>
                <a:lnTo>
                  <a:pt x="64541" y="5207"/>
                </a:lnTo>
                <a:lnTo>
                  <a:pt x="64541" y="825"/>
                </a:lnTo>
                <a:lnTo>
                  <a:pt x="58801" y="825"/>
                </a:lnTo>
                <a:lnTo>
                  <a:pt x="58801" y="54825"/>
                </a:lnTo>
                <a:lnTo>
                  <a:pt x="64630" y="54825"/>
                </a:lnTo>
                <a:lnTo>
                  <a:pt x="64630" y="8293"/>
                </a:lnTo>
                <a:lnTo>
                  <a:pt x="67995" y="5410"/>
                </a:lnTo>
                <a:lnTo>
                  <a:pt x="76161" y="5410"/>
                </a:lnTo>
                <a:lnTo>
                  <a:pt x="79400" y="8293"/>
                </a:lnTo>
                <a:lnTo>
                  <a:pt x="79400" y="54825"/>
                </a:lnTo>
                <a:lnTo>
                  <a:pt x="85267" y="54825"/>
                </a:lnTo>
                <a:lnTo>
                  <a:pt x="85267" y="8940"/>
                </a:lnTo>
                <a:close/>
              </a:path>
              <a:path w="125095" h="55879">
                <a:moveTo>
                  <a:pt x="125031" y="46901"/>
                </a:moveTo>
                <a:lnTo>
                  <a:pt x="117182" y="46901"/>
                </a:lnTo>
                <a:lnTo>
                  <a:pt x="117182" y="54825"/>
                </a:lnTo>
                <a:lnTo>
                  <a:pt x="125031" y="54825"/>
                </a:lnTo>
                <a:lnTo>
                  <a:pt x="125031" y="46901"/>
                </a:lnTo>
                <a:close/>
              </a:path>
            </a:pathLst>
          </a:custGeom>
          <a:solidFill>
            <a:srgbClr val="231F20"/>
          </a:solidFill>
        </p:spPr>
        <p:txBody>
          <a:bodyPr wrap="square" lIns="0" tIns="0" rIns="0" bIns="0" rtlCol="0"/>
          <a:lstStyle/>
          <a:p>
            <a:endParaRPr/>
          </a:p>
        </p:txBody>
      </p:sp>
      <p:sp>
        <p:nvSpPr>
          <p:cNvPr id="19" name="bg object 19"/>
          <p:cNvSpPr/>
          <p:nvPr/>
        </p:nvSpPr>
        <p:spPr>
          <a:xfrm>
            <a:off x="10688790" y="6580555"/>
            <a:ext cx="266065" cy="76835"/>
          </a:xfrm>
          <a:custGeom>
            <a:avLst/>
            <a:gdLst/>
            <a:ahLst/>
            <a:cxnLst/>
            <a:rect l="l" t="t" r="r" b="b"/>
            <a:pathLst>
              <a:path w="266065" h="76834">
                <a:moveTo>
                  <a:pt x="30772" y="48641"/>
                </a:moveTo>
                <a:lnTo>
                  <a:pt x="30264" y="43459"/>
                </a:lnTo>
                <a:lnTo>
                  <a:pt x="30251" y="43332"/>
                </a:lnTo>
                <a:lnTo>
                  <a:pt x="26073" y="39128"/>
                </a:lnTo>
                <a:lnTo>
                  <a:pt x="24688" y="37731"/>
                </a:lnTo>
                <a:lnTo>
                  <a:pt x="24574" y="66548"/>
                </a:lnTo>
                <a:lnTo>
                  <a:pt x="20612" y="69850"/>
                </a:lnTo>
                <a:lnTo>
                  <a:pt x="6172" y="69850"/>
                </a:lnTo>
                <a:lnTo>
                  <a:pt x="6172" y="39128"/>
                </a:lnTo>
                <a:lnTo>
                  <a:pt x="20612" y="39128"/>
                </a:lnTo>
                <a:lnTo>
                  <a:pt x="24460" y="43332"/>
                </a:lnTo>
                <a:lnTo>
                  <a:pt x="24574" y="66548"/>
                </a:lnTo>
                <a:lnTo>
                  <a:pt x="24574" y="37680"/>
                </a:lnTo>
                <a:lnTo>
                  <a:pt x="22910" y="36779"/>
                </a:lnTo>
                <a:lnTo>
                  <a:pt x="20929" y="36258"/>
                </a:lnTo>
                <a:lnTo>
                  <a:pt x="22504" y="35839"/>
                </a:lnTo>
                <a:lnTo>
                  <a:pt x="24168" y="34772"/>
                </a:lnTo>
                <a:lnTo>
                  <a:pt x="25311" y="33616"/>
                </a:lnTo>
                <a:lnTo>
                  <a:pt x="29400" y="29362"/>
                </a:lnTo>
                <a:lnTo>
                  <a:pt x="30124" y="24790"/>
                </a:lnTo>
                <a:lnTo>
                  <a:pt x="30124" y="11455"/>
                </a:lnTo>
                <a:lnTo>
                  <a:pt x="29095" y="7734"/>
                </a:lnTo>
                <a:lnTo>
                  <a:pt x="27178" y="5638"/>
                </a:lnTo>
                <a:lnTo>
                  <a:pt x="25958" y="4305"/>
                </a:lnTo>
                <a:lnTo>
                  <a:pt x="23952" y="2171"/>
                </a:lnTo>
                <a:lnTo>
                  <a:pt x="23952" y="8674"/>
                </a:lnTo>
                <a:lnTo>
                  <a:pt x="23952" y="29679"/>
                </a:lnTo>
                <a:lnTo>
                  <a:pt x="20205" y="33616"/>
                </a:lnTo>
                <a:lnTo>
                  <a:pt x="6172" y="33616"/>
                </a:lnTo>
                <a:lnTo>
                  <a:pt x="6172" y="5638"/>
                </a:lnTo>
                <a:lnTo>
                  <a:pt x="20307" y="5638"/>
                </a:lnTo>
                <a:lnTo>
                  <a:pt x="23952" y="8674"/>
                </a:lnTo>
                <a:lnTo>
                  <a:pt x="23952" y="2171"/>
                </a:lnTo>
                <a:lnTo>
                  <a:pt x="23025" y="1168"/>
                </a:lnTo>
                <a:lnTo>
                  <a:pt x="19456" y="12"/>
                </a:lnTo>
                <a:lnTo>
                  <a:pt x="0" y="12"/>
                </a:lnTo>
                <a:lnTo>
                  <a:pt x="0" y="75476"/>
                </a:lnTo>
                <a:lnTo>
                  <a:pt x="19456" y="75476"/>
                </a:lnTo>
                <a:lnTo>
                  <a:pt x="23228" y="74218"/>
                </a:lnTo>
                <a:lnTo>
                  <a:pt x="27393" y="69850"/>
                </a:lnTo>
                <a:lnTo>
                  <a:pt x="29400" y="67767"/>
                </a:lnTo>
                <a:lnTo>
                  <a:pt x="30772" y="64135"/>
                </a:lnTo>
                <a:lnTo>
                  <a:pt x="30772" y="48641"/>
                </a:lnTo>
                <a:close/>
              </a:path>
              <a:path w="266065" h="76834">
                <a:moveTo>
                  <a:pt x="88214" y="21475"/>
                </a:moveTo>
                <a:lnTo>
                  <a:pt x="82359" y="21475"/>
                </a:lnTo>
                <a:lnTo>
                  <a:pt x="82359" y="68084"/>
                </a:lnTo>
                <a:lnTo>
                  <a:pt x="79006" y="70916"/>
                </a:lnTo>
                <a:lnTo>
                  <a:pt x="70815" y="70916"/>
                </a:lnTo>
                <a:lnTo>
                  <a:pt x="67576" y="68084"/>
                </a:lnTo>
                <a:lnTo>
                  <a:pt x="67576" y="21475"/>
                </a:lnTo>
                <a:lnTo>
                  <a:pt x="61722" y="21475"/>
                </a:lnTo>
                <a:lnTo>
                  <a:pt x="61722" y="67437"/>
                </a:lnTo>
                <a:lnTo>
                  <a:pt x="62865" y="70497"/>
                </a:lnTo>
                <a:lnTo>
                  <a:pt x="67183" y="75069"/>
                </a:lnTo>
                <a:lnTo>
                  <a:pt x="69761" y="76339"/>
                </a:lnTo>
                <a:lnTo>
                  <a:pt x="75755" y="76339"/>
                </a:lnTo>
                <a:lnTo>
                  <a:pt x="77749" y="75590"/>
                </a:lnTo>
                <a:lnTo>
                  <a:pt x="80365" y="73812"/>
                </a:lnTo>
                <a:lnTo>
                  <a:pt x="81800" y="72275"/>
                </a:lnTo>
                <a:lnTo>
                  <a:pt x="82448" y="71132"/>
                </a:lnTo>
                <a:lnTo>
                  <a:pt x="82448" y="75476"/>
                </a:lnTo>
                <a:lnTo>
                  <a:pt x="88214" y="75476"/>
                </a:lnTo>
                <a:lnTo>
                  <a:pt x="88214" y="21475"/>
                </a:lnTo>
                <a:close/>
              </a:path>
              <a:path w="266065" h="76834">
                <a:moveTo>
                  <a:pt x="126352" y="21488"/>
                </a:moveTo>
                <a:lnTo>
                  <a:pt x="120523" y="21488"/>
                </a:lnTo>
                <a:lnTo>
                  <a:pt x="120523" y="75488"/>
                </a:lnTo>
                <a:lnTo>
                  <a:pt x="126352" y="75488"/>
                </a:lnTo>
                <a:lnTo>
                  <a:pt x="126352" y="21488"/>
                </a:lnTo>
                <a:close/>
              </a:path>
              <a:path w="266065" h="76834">
                <a:moveTo>
                  <a:pt x="127215" y="1473"/>
                </a:moveTo>
                <a:lnTo>
                  <a:pt x="119672" y="1473"/>
                </a:lnTo>
                <a:lnTo>
                  <a:pt x="119672" y="9093"/>
                </a:lnTo>
                <a:lnTo>
                  <a:pt x="127215" y="9093"/>
                </a:lnTo>
                <a:lnTo>
                  <a:pt x="127215" y="1473"/>
                </a:lnTo>
                <a:close/>
              </a:path>
              <a:path w="266065" h="76834">
                <a:moveTo>
                  <a:pt x="172834" y="70180"/>
                </a:moveTo>
                <a:lnTo>
                  <a:pt x="166966" y="70180"/>
                </a:lnTo>
                <a:lnTo>
                  <a:pt x="164147" y="66878"/>
                </a:lnTo>
                <a:lnTo>
                  <a:pt x="164147" y="0"/>
                </a:lnTo>
                <a:lnTo>
                  <a:pt x="158292" y="0"/>
                </a:lnTo>
                <a:lnTo>
                  <a:pt x="158292" y="66459"/>
                </a:lnTo>
                <a:lnTo>
                  <a:pt x="159753" y="69748"/>
                </a:lnTo>
                <a:lnTo>
                  <a:pt x="162280" y="72059"/>
                </a:lnTo>
                <a:lnTo>
                  <a:pt x="165188" y="74841"/>
                </a:lnTo>
                <a:lnTo>
                  <a:pt x="168846" y="75476"/>
                </a:lnTo>
                <a:lnTo>
                  <a:pt x="172834" y="75476"/>
                </a:lnTo>
                <a:lnTo>
                  <a:pt x="172834" y="70180"/>
                </a:lnTo>
                <a:close/>
              </a:path>
              <a:path w="266065" h="76834">
                <a:moveTo>
                  <a:pt x="225577" y="12"/>
                </a:moveTo>
                <a:lnTo>
                  <a:pt x="219722" y="12"/>
                </a:lnTo>
                <a:lnTo>
                  <a:pt x="219722" y="25527"/>
                </a:lnTo>
                <a:lnTo>
                  <a:pt x="219722" y="31877"/>
                </a:lnTo>
                <a:lnTo>
                  <a:pt x="219722" y="65087"/>
                </a:lnTo>
                <a:lnTo>
                  <a:pt x="218884" y="67437"/>
                </a:lnTo>
                <a:lnTo>
                  <a:pt x="217297" y="69011"/>
                </a:lnTo>
                <a:lnTo>
                  <a:pt x="215950" y="70294"/>
                </a:lnTo>
                <a:lnTo>
                  <a:pt x="214045" y="71120"/>
                </a:lnTo>
                <a:lnTo>
                  <a:pt x="210273" y="71120"/>
                </a:lnTo>
                <a:lnTo>
                  <a:pt x="208318" y="70065"/>
                </a:lnTo>
                <a:lnTo>
                  <a:pt x="204736" y="65824"/>
                </a:lnTo>
                <a:lnTo>
                  <a:pt x="204508" y="62026"/>
                </a:lnTo>
                <a:lnTo>
                  <a:pt x="204495" y="35077"/>
                </a:lnTo>
                <a:lnTo>
                  <a:pt x="204685" y="31877"/>
                </a:lnTo>
                <a:lnTo>
                  <a:pt x="204736" y="31165"/>
                </a:lnTo>
                <a:lnTo>
                  <a:pt x="207162" y="28422"/>
                </a:lnTo>
                <a:lnTo>
                  <a:pt x="208318" y="27012"/>
                </a:lnTo>
                <a:lnTo>
                  <a:pt x="210096" y="25958"/>
                </a:lnTo>
                <a:lnTo>
                  <a:pt x="214287" y="25958"/>
                </a:lnTo>
                <a:lnTo>
                  <a:pt x="215950" y="26682"/>
                </a:lnTo>
                <a:lnTo>
                  <a:pt x="217297" y="27990"/>
                </a:lnTo>
                <a:lnTo>
                  <a:pt x="218884" y="29591"/>
                </a:lnTo>
                <a:lnTo>
                  <a:pt x="219722" y="31877"/>
                </a:lnTo>
                <a:lnTo>
                  <a:pt x="219722" y="25527"/>
                </a:lnTo>
                <a:lnTo>
                  <a:pt x="213220" y="20662"/>
                </a:lnTo>
                <a:lnTo>
                  <a:pt x="207073" y="20662"/>
                </a:lnTo>
                <a:lnTo>
                  <a:pt x="204431" y="22174"/>
                </a:lnTo>
                <a:lnTo>
                  <a:pt x="199313" y="28422"/>
                </a:lnTo>
                <a:lnTo>
                  <a:pt x="198577" y="35077"/>
                </a:lnTo>
                <a:lnTo>
                  <a:pt x="198577" y="62026"/>
                </a:lnTo>
                <a:lnTo>
                  <a:pt x="199313" y="68808"/>
                </a:lnTo>
                <a:lnTo>
                  <a:pt x="202552" y="72491"/>
                </a:lnTo>
                <a:lnTo>
                  <a:pt x="204736" y="75069"/>
                </a:lnTo>
                <a:lnTo>
                  <a:pt x="207581" y="76327"/>
                </a:lnTo>
                <a:lnTo>
                  <a:pt x="213220" y="76327"/>
                </a:lnTo>
                <a:lnTo>
                  <a:pt x="215112" y="75704"/>
                </a:lnTo>
                <a:lnTo>
                  <a:pt x="216877" y="74434"/>
                </a:lnTo>
                <a:lnTo>
                  <a:pt x="217817" y="73812"/>
                </a:lnTo>
                <a:lnTo>
                  <a:pt x="219303" y="72275"/>
                </a:lnTo>
                <a:lnTo>
                  <a:pt x="219824" y="71120"/>
                </a:lnTo>
                <a:lnTo>
                  <a:pt x="219824" y="75476"/>
                </a:lnTo>
                <a:lnTo>
                  <a:pt x="225577" y="75476"/>
                </a:lnTo>
                <a:lnTo>
                  <a:pt x="225577" y="25958"/>
                </a:lnTo>
                <a:lnTo>
                  <a:pt x="225577" y="25527"/>
                </a:lnTo>
                <a:lnTo>
                  <a:pt x="225577" y="12"/>
                </a:lnTo>
                <a:close/>
              </a:path>
              <a:path w="266065" h="76834">
                <a:moveTo>
                  <a:pt x="265760" y="67551"/>
                </a:moveTo>
                <a:lnTo>
                  <a:pt x="257898" y="67551"/>
                </a:lnTo>
                <a:lnTo>
                  <a:pt x="257898" y="75476"/>
                </a:lnTo>
                <a:lnTo>
                  <a:pt x="265760" y="75476"/>
                </a:lnTo>
                <a:lnTo>
                  <a:pt x="265760" y="67551"/>
                </a:lnTo>
                <a:close/>
              </a:path>
            </a:pathLst>
          </a:custGeom>
          <a:solidFill>
            <a:srgbClr val="231F20"/>
          </a:solidFill>
        </p:spPr>
        <p:txBody>
          <a:bodyPr wrap="square" lIns="0" tIns="0" rIns="0" bIns="0" rtlCol="0"/>
          <a:lstStyle/>
          <a:p>
            <a:endParaRPr/>
          </a:p>
        </p:txBody>
      </p:sp>
      <p:sp>
        <p:nvSpPr>
          <p:cNvPr id="20" name="bg object 20"/>
          <p:cNvSpPr/>
          <p:nvPr/>
        </p:nvSpPr>
        <p:spPr>
          <a:xfrm>
            <a:off x="11027232" y="6580568"/>
            <a:ext cx="368935" cy="97790"/>
          </a:xfrm>
          <a:custGeom>
            <a:avLst/>
            <a:gdLst/>
            <a:ahLst/>
            <a:cxnLst/>
            <a:rect l="l" t="t" r="r" b="b"/>
            <a:pathLst>
              <a:path w="368934" h="97790">
                <a:moveTo>
                  <a:pt x="43878" y="0"/>
                </a:moveTo>
                <a:lnTo>
                  <a:pt x="37706" y="0"/>
                </a:lnTo>
                <a:lnTo>
                  <a:pt x="21907" y="44424"/>
                </a:lnTo>
                <a:lnTo>
                  <a:pt x="6197" y="0"/>
                </a:lnTo>
                <a:lnTo>
                  <a:pt x="0" y="0"/>
                </a:lnTo>
                <a:lnTo>
                  <a:pt x="0" y="75463"/>
                </a:lnTo>
                <a:lnTo>
                  <a:pt x="6197" y="75463"/>
                </a:lnTo>
                <a:lnTo>
                  <a:pt x="6197" y="15989"/>
                </a:lnTo>
                <a:lnTo>
                  <a:pt x="19583" y="54571"/>
                </a:lnTo>
                <a:lnTo>
                  <a:pt x="24079" y="54571"/>
                </a:lnTo>
                <a:lnTo>
                  <a:pt x="37706" y="14693"/>
                </a:lnTo>
                <a:lnTo>
                  <a:pt x="37706" y="75463"/>
                </a:lnTo>
                <a:lnTo>
                  <a:pt x="43878" y="75463"/>
                </a:lnTo>
                <a:lnTo>
                  <a:pt x="43878" y="0"/>
                </a:lnTo>
                <a:close/>
              </a:path>
              <a:path w="368934" h="97790">
                <a:moveTo>
                  <a:pt x="101180" y="49364"/>
                </a:moveTo>
                <a:lnTo>
                  <a:pt x="92189" y="20637"/>
                </a:lnTo>
                <a:lnTo>
                  <a:pt x="84124" y="20637"/>
                </a:lnTo>
                <a:lnTo>
                  <a:pt x="81000" y="22047"/>
                </a:lnTo>
                <a:lnTo>
                  <a:pt x="78790" y="24257"/>
                </a:lnTo>
                <a:lnTo>
                  <a:pt x="75768" y="27330"/>
                </a:lnTo>
                <a:lnTo>
                  <a:pt x="74904" y="31343"/>
                </a:lnTo>
                <a:lnTo>
                  <a:pt x="74904" y="35382"/>
                </a:lnTo>
                <a:lnTo>
                  <a:pt x="80772" y="35382"/>
                </a:lnTo>
                <a:lnTo>
                  <a:pt x="80772" y="31775"/>
                </a:lnTo>
                <a:lnTo>
                  <a:pt x="81419" y="29984"/>
                </a:lnTo>
                <a:lnTo>
                  <a:pt x="81534" y="29667"/>
                </a:lnTo>
                <a:lnTo>
                  <a:pt x="84328" y="26670"/>
                </a:lnTo>
                <a:lnTo>
                  <a:pt x="85902" y="25831"/>
                </a:lnTo>
                <a:lnTo>
                  <a:pt x="92913" y="25831"/>
                </a:lnTo>
                <a:lnTo>
                  <a:pt x="95326" y="29133"/>
                </a:lnTo>
                <a:lnTo>
                  <a:pt x="95326" y="44742"/>
                </a:lnTo>
                <a:lnTo>
                  <a:pt x="95326" y="49364"/>
                </a:lnTo>
                <a:lnTo>
                  <a:pt x="95326" y="66865"/>
                </a:lnTo>
                <a:lnTo>
                  <a:pt x="92278" y="70993"/>
                </a:lnTo>
                <a:lnTo>
                  <a:pt x="82461" y="70993"/>
                </a:lnTo>
                <a:lnTo>
                  <a:pt x="80162" y="66865"/>
                </a:lnTo>
                <a:lnTo>
                  <a:pt x="80162" y="56819"/>
                </a:lnTo>
                <a:lnTo>
                  <a:pt x="81203" y="53505"/>
                </a:lnTo>
                <a:lnTo>
                  <a:pt x="82981" y="51727"/>
                </a:lnTo>
                <a:lnTo>
                  <a:pt x="84759" y="50025"/>
                </a:lnTo>
                <a:lnTo>
                  <a:pt x="86741" y="49364"/>
                </a:lnTo>
                <a:lnTo>
                  <a:pt x="95326" y="49364"/>
                </a:lnTo>
                <a:lnTo>
                  <a:pt x="95326" y="44742"/>
                </a:lnTo>
                <a:lnTo>
                  <a:pt x="84442" y="44742"/>
                </a:lnTo>
                <a:lnTo>
                  <a:pt x="81419" y="45897"/>
                </a:lnTo>
                <a:lnTo>
                  <a:pt x="75768" y="51079"/>
                </a:lnTo>
                <a:lnTo>
                  <a:pt x="74295" y="55410"/>
                </a:lnTo>
                <a:lnTo>
                  <a:pt x="74295" y="66332"/>
                </a:lnTo>
                <a:lnTo>
                  <a:pt x="75768" y="70586"/>
                </a:lnTo>
                <a:lnTo>
                  <a:pt x="77749" y="72745"/>
                </a:lnTo>
                <a:lnTo>
                  <a:pt x="80048" y="75158"/>
                </a:lnTo>
                <a:lnTo>
                  <a:pt x="82867" y="76314"/>
                </a:lnTo>
                <a:lnTo>
                  <a:pt x="89154" y="76314"/>
                </a:lnTo>
                <a:lnTo>
                  <a:pt x="95529" y="70586"/>
                </a:lnTo>
                <a:lnTo>
                  <a:pt x="95529" y="75463"/>
                </a:lnTo>
                <a:lnTo>
                  <a:pt x="101180" y="75463"/>
                </a:lnTo>
                <a:lnTo>
                  <a:pt x="101180" y="70586"/>
                </a:lnTo>
                <a:lnTo>
                  <a:pt x="101180" y="49364"/>
                </a:lnTo>
                <a:close/>
              </a:path>
              <a:path w="368934" h="97790">
                <a:moveTo>
                  <a:pt x="159575" y="29578"/>
                </a:moveTo>
                <a:lnTo>
                  <a:pt x="158432" y="26581"/>
                </a:lnTo>
                <a:lnTo>
                  <a:pt x="154127" y="22059"/>
                </a:lnTo>
                <a:lnTo>
                  <a:pt x="151511" y="20650"/>
                </a:lnTo>
                <a:lnTo>
                  <a:pt x="145542" y="20650"/>
                </a:lnTo>
                <a:lnTo>
                  <a:pt x="143560" y="21374"/>
                </a:lnTo>
                <a:lnTo>
                  <a:pt x="140944" y="23202"/>
                </a:lnTo>
                <a:lnTo>
                  <a:pt x="139496" y="24676"/>
                </a:lnTo>
                <a:lnTo>
                  <a:pt x="138861" y="25844"/>
                </a:lnTo>
                <a:lnTo>
                  <a:pt x="138861" y="21463"/>
                </a:lnTo>
                <a:lnTo>
                  <a:pt x="133096" y="21463"/>
                </a:lnTo>
                <a:lnTo>
                  <a:pt x="133096" y="75463"/>
                </a:lnTo>
                <a:lnTo>
                  <a:pt x="138963" y="75463"/>
                </a:lnTo>
                <a:lnTo>
                  <a:pt x="138963" y="28930"/>
                </a:lnTo>
                <a:lnTo>
                  <a:pt x="142316" y="26047"/>
                </a:lnTo>
                <a:lnTo>
                  <a:pt x="150469" y="26047"/>
                </a:lnTo>
                <a:lnTo>
                  <a:pt x="153695" y="28930"/>
                </a:lnTo>
                <a:lnTo>
                  <a:pt x="153695" y="75463"/>
                </a:lnTo>
                <a:lnTo>
                  <a:pt x="159575" y="75463"/>
                </a:lnTo>
                <a:lnTo>
                  <a:pt x="159575" y="29578"/>
                </a:lnTo>
                <a:close/>
              </a:path>
              <a:path w="368934" h="97790">
                <a:moveTo>
                  <a:pt x="215747" y="49364"/>
                </a:moveTo>
                <a:lnTo>
                  <a:pt x="206756" y="20637"/>
                </a:lnTo>
                <a:lnTo>
                  <a:pt x="198691" y="20637"/>
                </a:lnTo>
                <a:lnTo>
                  <a:pt x="195529" y="22047"/>
                </a:lnTo>
                <a:lnTo>
                  <a:pt x="190334" y="27330"/>
                </a:lnTo>
                <a:lnTo>
                  <a:pt x="189496" y="31343"/>
                </a:lnTo>
                <a:lnTo>
                  <a:pt x="189496" y="35382"/>
                </a:lnTo>
                <a:lnTo>
                  <a:pt x="195313" y="35382"/>
                </a:lnTo>
                <a:lnTo>
                  <a:pt x="195313" y="31775"/>
                </a:lnTo>
                <a:lnTo>
                  <a:pt x="195961" y="29984"/>
                </a:lnTo>
                <a:lnTo>
                  <a:pt x="196075" y="29667"/>
                </a:lnTo>
                <a:lnTo>
                  <a:pt x="198920" y="26670"/>
                </a:lnTo>
                <a:lnTo>
                  <a:pt x="200469" y="25831"/>
                </a:lnTo>
                <a:lnTo>
                  <a:pt x="207479" y="25831"/>
                </a:lnTo>
                <a:lnTo>
                  <a:pt x="209867" y="29133"/>
                </a:lnTo>
                <a:lnTo>
                  <a:pt x="209867" y="44742"/>
                </a:lnTo>
                <a:lnTo>
                  <a:pt x="209867" y="49364"/>
                </a:lnTo>
                <a:lnTo>
                  <a:pt x="209867" y="66865"/>
                </a:lnTo>
                <a:lnTo>
                  <a:pt x="206844" y="70993"/>
                </a:lnTo>
                <a:lnTo>
                  <a:pt x="197027" y="70993"/>
                </a:lnTo>
                <a:lnTo>
                  <a:pt x="194729" y="66865"/>
                </a:lnTo>
                <a:lnTo>
                  <a:pt x="194729" y="56819"/>
                </a:lnTo>
                <a:lnTo>
                  <a:pt x="195783" y="53505"/>
                </a:lnTo>
                <a:lnTo>
                  <a:pt x="197523" y="51727"/>
                </a:lnTo>
                <a:lnTo>
                  <a:pt x="199313" y="50025"/>
                </a:lnTo>
                <a:lnTo>
                  <a:pt x="201307" y="49364"/>
                </a:lnTo>
                <a:lnTo>
                  <a:pt x="209867" y="49364"/>
                </a:lnTo>
                <a:lnTo>
                  <a:pt x="209867" y="44742"/>
                </a:lnTo>
                <a:lnTo>
                  <a:pt x="199009" y="44742"/>
                </a:lnTo>
                <a:lnTo>
                  <a:pt x="195986" y="45897"/>
                </a:lnTo>
                <a:lnTo>
                  <a:pt x="190334" y="51079"/>
                </a:lnTo>
                <a:lnTo>
                  <a:pt x="188849" y="55410"/>
                </a:lnTo>
                <a:lnTo>
                  <a:pt x="188849" y="66332"/>
                </a:lnTo>
                <a:lnTo>
                  <a:pt x="190334" y="70586"/>
                </a:lnTo>
                <a:lnTo>
                  <a:pt x="192316" y="72745"/>
                </a:lnTo>
                <a:lnTo>
                  <a:pt x="194614" y="75158"/>
                </a:lnTo>
                <a:lnTo>
                  <a:pt x="197434" y="76314"/>
                </a:lnTo>
                <a:lnTo>
                  <a:pt x="203720" y="76314"/>
                </a:lnTo>
                <a:lnTo>
                  <a:pt x="210096" y="70586"/>
                </a:lnTo>
                <a:lnTo>
                  <a:pt x="210096" y="75463"/>
                </a:lnTo>
                <a:lnTo>
                  <a:pt x="215747" y="75463"/>
                </a:lnTo>
                <a:lnTo>
                  <a:pt x="215747" y="70586"/>
                </a:lnTo>
                <a:lnTo>
                  <a:pt x="215747" y="49364"/>
                </a:lnTo>
                <a:close/>
              </a:path>
              <a:path w="368934" h="97790">
                <a:moveTo>
                  <a:pt x="272859" y="21463"/>
                </a:moveTo>
                <a:lnTo>
                  <a:pt x="267131" y="21463"/>
                </a:lnTo>
                <a:lnTo>
                  <a:pt x="267131" y="25628"/>
                </a:lnTo>
                <a:lnTo>
                  <a:pt x="267017" y="25425"/>
                </a:lnTo>
                <a:lnTo>
                  <a:pt x="267017" y="31864"/>
                </a:lnTo>
                <a:lnTo>
                  <a:pt x="267017" y="64122"/>
                </a:lnTo>
                <a:lnTo>
                  <a:pt x="266166" y="66217"/>
                </a:lnTo>
                <a:lnTo>
                  <a:pt x="264604" y="68072"/>
                </a:lnTo>
                <a:lnTo>
                  <a:pt x="263372" y="69443"/>
                </a:lnTo>
                <a:lnTo>
                  <a:pt x="261569" y="69964"/>
                </a:lnTo>
                <a:lnTo>
                  <a:pt x="257390" y="69964"/>
                </a:lnTo>
                <a:lnTo>
                  <a:pt x="255612" y="68999"/>
                </a:lnTo>
                <a:lnTo>
                  <a:pt x="254469" y="67640"/>
                </a:lnTo>
                <a:lnTo>
                  <a:pt x="252056" y="64846"/>
                </a:lnTo>
                <a:lnTo>
                  <a:pt x="251853" y="61607"/>
                </a:lnTo>
                <a:lnTo>
                  <a:pt x="251866" y="34251"/>
                </a:lnTo>
                <a:lnTo>
                  <a:pt x="252018" y="31864"/>
                </a:lnTo>
                <a:lnTo>
                  <a:pt x="252056" y="31153"/>
                </a:lnTo>
                <a:lnTo>
                  <a:pt x="254469" y="28409"/>
                </a:lnTo>
                <a:lnTo>
                  <a:pt x="255612" y="27000"/>
                </a:lnTo>
                <a:lnTo>
                  <a:pt x="257390" y="25946"/>
                </a:lnTo>
                <a:lnTo>
                  <a:pt x="261569" y="25946"/>
                </a:lnTo>
                <a:lnTo>
                  <a:pt x="263258" y="26670"/>
                </a:lnTo>
                <a:lnTo>
                  <a:pt x="264604" y="27978"/>
                </a:lnTo>
                <a:lnTo>
                  <a:pt x="266166" y="29578"/>
                </a:lnTo>
                <a:lnTo>
                  <a:pt x="267017" y="31864"/>
                </a:lnTo>
                <a:lnTo>
                  <a:pt x="267017" y="25425"/>
                </a:lnTo>
                <a:lnTo>
                  <a:pt x="266496" y="24460"/>
                </a:lnTo>
                <a:lnTo>
                  <a:pt x="265353" y="23202"/>
                </a:lnTo>
                <a:lnTo>
                  <a:pt x="264299" y="22479"/>
                </a:lnTo>
                <a:lnTo>
                  <a:pt x="262623" y="21272"/>
                </a:lnTo>
                <a:lnTo>
                  <a:pt x="260731" y="20650"/>
                </a:lnTo>
                <a:lnTo>
                  <a:pt x="254850" y="20650"/>
                </a:lnTo>
                <a:lnTo>
                  <a:pt x="252145" y="21958"/>
                </a:lnTo>
                <a:lnTo>
                  <a:pt x="249961" y="24460"/>
                </a:lnTo>
                <a:lnTo>
                  <a:pt x="246608" y="28206"/>
                </a:lnTo>
                <a:lnTo>
                  <a:pt x="245859" y="34251"/>
                </a:lnTo>
                <a:lnTo>
                  <a:pt x="245859" y="61607"/>
                </a:lnTo>
                <a:lnTo>
                  <a:pt x="246735" y="67640"/>
                </a:lnTo>
                <a:lnTo>
                  <a:pt x="252145" y="74002"/>
                </a:lnTo>
                <a:lnTo>
                  <a:pt x="254850" y="75158"/>
                </a:lnTo>
                <a:lnTo>
                  <a:pt x="260731" y="75158"/>
                </a:lnTo>
                <a:lnTo>
                  <a:pt x="262534" y="74510"/>
                </a:lnTo>
                <a:lnTo>
                  <a:pt x="265264" y="72580"/>
                </a:lnTo>
                <a:lnTo>
                  <a:pt x="266395" y="71424"/>
                </a:lnTo>
                <a:lnTo>
                  <a:pt x="267017" y="70281"/>
                </a:lnTo>
                <a:lnTo>
                  <a:pt x="267017" y="83908"/>
                </a:lnTo>
                <a:lnTo>
                  <a:pt x="266547" y="87223"/>
                </a:lnTo>
                <a:lnTo>
                  <a:pt x="266496" y="87541"/>
                </a:lnTo>
                <a:lnTo>
                  <a:pt x="264490" y="89712"/>
                </a:lnTo>
                <a:lnTo>
                  <a:pt x="263372" y="91071"/>
                </a:lnTo>
                <a:lnTo>
                  <a:pt x="261569" y="91998"/>
                </a:lnTo>
                <a:lnTo>
                  <a:pt x="257289" y="91998"/>
                </a:lnTo>
                <a:lnTo>
                  <a:pt x="255397" y="91389"/>
                </a:lnTo>
                <a:lnTo>
                  <a:pt x="254152" y="90017"/>
                </a:lnTo>
                <a:lnTo>
                  <a:pt x="252260" y="88087"/>
                </a:lnTo>
                <a:lnTo>
                  <a:pt x="251955" y="86080"/>
                </a:lnTo>
                <a:lnTo>
                  <a:pt x="251853" y="82245"/>
                </a:lnTo>
                <a:lnTo>
                  <a:pt x="246087" y="82245"/>
                </a:lnTo>
                <a:lnTo>
                  <a:pt x="255612" y="97205"/>
                </a:lnTo>
                <a:lnTo>
                  <a:pt x="263258" y="97205"/>
                </a:lnTo>
                <a:lnTo>
                  <a:pt x="272859" y="86080"/>
                </a:lnTo>
                <a:lnTo>
                  <a:pt x="272859" y="70281"/>
                </a:lnTo>
                <a:lnTo>
                  <a:pt x="272859" y="69964"/>
                </a:lnTo>
                <a:lnTo>
                  <a:pt x="272859" y="25946"/>
                </a:lnTo>
                <a:lnTo>
                  <a:pt x="272859" y="25628"/>
                </a:lnTo>
                <a:lnTo>
                  <a:pt x="272859" y="21463"/>
                </a:lnTo>
                <a:close/>
              </a:path>
              <a:path w="368934" h="97790">
                <a:moveTo>
                  <a:pt x="331063" y="44627"/>
                </a:moveTo>
                <a:lnTo>
                  <a:pt x="331025" y="35293"/>
                </a:lnTo>
                <a:lnTo>
                  <a:pt x="330327" y="28511"/>
                </a:lnTo>
                <a:lnTo>
                  <a:pt x="328002" y="25946"/>
                </a:lnTo>
                <a:lnTo>
                  <a:pt x="325183" y="22834"/>
                </a:lnTo>
                <a:lnTo>
                  <a:pt x="325183" y="44627"/>
                </a:lnTo>
                <a:lnTo>
                  <a:pt x="309283" y="44627"/>
                </a:lnTo>
                <a:lnTo>
                  <a:pt x="309397" y="35293"/>
                </a:lnTo>
                <a:lnTo>
                  <a:pt x="309803" y="30822"/>
                </a:lnTo>
                <a:lnTo>
                  <a:pt x="311810" y="28511"/>
                </a:lnTo>
                <a:lnTo>
                  <a:pt x="313055" y="27000"/>
                </a:lnTo>
                <a:lnTo>
                  <a:pt x="314820" y="25946"/>
                </a:lnTo>
                <a:lnTo>
                  <a:pt x="319646" y="25946"/>
                </a:lnTo>
                <a:lnTo>
                  <a:pt x="321297" y="27000"/>
                </a:lnTo>
                <a:lnTo>
                  <a:pt x="322554" y="28511"/>
                </a:lnTo>
                <a:lnTo>
                  <a:pt x="324561" y="30822"/>
                </a:lnTo>
                <a:lnTo>
                  <a:pt x="325107" y="35293"/>
                </a:lnTo>
                <a:lnTo>
                  <a:pt x="325183" y="44627"/>
                </a:lnTo>
                <a:lnTo>
                  <a:pt x="325183" y="22834"/>
                </a:lnTo>
                <a:lnTo>
                  <a:pt x="324472" y="22047"/>
                </a:lnTo>
                <a:lnTo>
                  <a:pt x="321297" y="20650"/>
                </a:lnTo>
                <a:lnTo>
                  <a:pt x="313182" y="20650"/>
                </a:lnTo>
                <a:lnTo>
                  <a:pt x="310007" y="22047"/>
                </a:lnTo>
                <a:lnTo>
                  <a:pt x="304165" y="28511"/>
                </a:lnTo>
                <a:lnTo>
                  <a:pt x="303453" y="35293"/>
                </a:lnTo>
                <a:lnTo>
                  <a:pt x="303428" y="61391"/>
                </a:lnTo>
                <a:lnTo>
                  <a:pt x="304253" y="68592"/>
                </a:lnTo>
                <a:lnTo>
                  <a:pt x="307708" y="72377"/>
                </a:lnTo>
                <a:lnTo>
                  <a:pt x="310108" y="74942"/>
                </a:lnTo>
                <a:lnTo>
                  <a:pt x="313245" y="76314"/>
                </a:lnTo>
                <a:lnTo>
                  <a:pt x="321221" y="76314"/>
                </a:lnTo>
                <a:lnTo>
                  <a:pt x="324561" y="75158"/>
                </a:lnTo>
                <a:lnTo>
                  <a:pt x="326948" y="72580"/>
                </a:lnTo>
                <a:lnTo>
                  <a:pt x="328472" y="71005"/>
                </a:lnTo>
                <a:lnTo>
                  <a:pt x="329704" y="69735"/>
                </a:lnTo>
                <a:lnTo>
                  <a:pt x="330847" y="66446"/>
                </a:lnTo>
                <a:lnTo>
                  <a:pt x="330847" y="61239"/>
                </a:lnTo>
                <a:lnTo>
                  <a:pt x="325107" y="61239"/>
                </a:lnTo>
                <a:lnTo>
                  <a:pt x="325107" y="64554"/>
                </a:lnTo>
                <a:lnTo>
                  <a:pt x="324358" y="67208"/>
                </a:lnTo>
                <a:lnTo>
                  <a:pt x="321424" y="70370"/>
                </a:lnTo>
                <a:lnTo>
                  <a:pt x="319443" y="71005"/>
                </a:lnTo>
                <a:lnTo>
                  <a:pt x="315074" y="71005"/>
                </a:lnTo>
                <a:lnTo>
                  <a:pt x="313182" y="69964"/>
                </a:lnTo>
                <a:lnTo>
                  <a:pt x="309613" y="65811"/>
                </a:lnTo>
                <a:lnTo>
                  <a:pt x="309333" y="61391"/>
                </a:lnTo>
                <a:lnTo>
                  <a:pt x="309283" y="49364"/>
                </a:lnTo>
                <a:lnTo>
                  <a:pt x="331063" y="49364"/>
                </a:lnTo>
                <a:lnTo>
                  <a:pt x="331063" y="44627"/>
                </a:lnTo>
                <a:close/>
              </a:path>
              <a:path w="368934" h="97790">
                <a:moveTo>
                  <a:pt x="368833" y="67538"/>
                </a:moveTo>
                <a:lnTo>
                  <a:pt x="360972" y="67538"/>
                </a:lnTo>
                <a:lnTo>
                  <a:pt x="360972" y="75463"/>
                </a:lnTo>
                <a:lnTo>
                  <a:pt x="368833" y="75463"/>
                </a:lnTo>
                <a:lnTo>
                  <a:pt x="368833" y="67538"/>
                </a:lnTo>
                <a:close/>
              </a:path>
            </a:pathLst>
          </a:custGeom>
          <a:solidFill>
            <a:srgbClr val="231F20"/>
          </a:solidFill>
        </p:spPr>
        <p:txBody>
          <a:bodyPr wrap="square" lIns="0" tIns="0" rIns="0" bIns="0" rtlCol="0"/>
          <a:lstStyle/>
          <a:p>
            <a:endParaRPr/>
          </a:p>
        </p:txBody>
      </p:sp>
      <p:sp>
        <p:nvSpPr>
          <p:cNvPr id="21" name="bg object 21"/>
          <p:cNvSpPr/>
          <p:nvPr/>
        </p:nvSpPr>
        <p:spPr>
          <a:xfrm>
            <a:off x="9710522" y="6359436"/>
            <a:ext cx="545465" cy="297180"/>
          </a:xfrm>
          <a:custGeom>
            <a:avLst/>
            <a:gdLst/>
            <a:ahLst/>
            <a:cxnLst/>
            <a:rect l="l" t="t" r="r" b="b"/>
            <a:pathLst>
              <a:path w="545465" h="297179">
                <a:moveTo>
                  <a:pt x="458812" y="131127"/>
                </a:moveTo>
                <a:lnTo>
                  <a:pt x="455663" y="115570"/>
                </a:lnTo>
                <a:lnTo>
                  <a:pt x="454787" y="111175"/>
                </a:lnTo>
                <a:lnTo>
                  <a:pt x="443801" y="94856"/>
                </a:lnTo>
                <a:lnTo>
                  <a:pt x="427545" y="83820"/>
                </a:lnTo>
                <a:lnTo>
                  <a:pt x="422440" y="82791"/>
                </a:lnTo>
                <a:lnTo>
                  <a:pt x="422440" y="122364"/>
                </a:lnTo>
                <a:lnTo>
                  <a:pt x="422440" y="139522"/>
                </a:lnTo>
                <a:lnTo>
                  <a:pt x="415569" y="146418"/>
                </a:lnTo>
                <a:lnTo>
                  <a:pt x="269062" y="146418"/>
                </a:lnTo>
                <a:lnTo>
                  <a:pt x="269062" y="145326"/>
                </a:lnTo>
                <a:lnTo>
                  <a:pt x="269062" y="115570"/>
                </a:lnTo>
                <a:lnTo>
                  <a:pt x="415569" y="115570"/>
                </a:lnTo>
                <a:lnTo>
                  <a:pt x="422440" y="122364"/>
                </a:lnTo>
                <a:lnTo>
                  <a:pt x="422440" y="82791"/>
                </a:lnTo>
                <a:lnTo>
                  <a:pt x="407644" y="79768"/>
                </a:lnTo>
                <a:lnTo>
                  <a:pt x="232587" y="79768"/>
                </a:lnTo>
                <a:lnTo>
                  <a:pt x="232587" y="145326"/>
                </a:lnTo>
                <a:lnTo>
                  <a:pt x="122301" y="145326"/>
                </a:lnTo>
                <a:lnTo>
                  <a:pt x="122301" y="79768"/>
                </a:lnTo>
                <a:lnTo>
                  <a:pt x="86360" y="79768"/>
                </a:lnTo>
                <a:lnTo>
                  <a:pt x="86360" y="216306"/>
                </a:lnTo>
                <a:lnTo>
                  <a:pt x="122275" y="216306"/>
                </a:lnTo>
                <a:lnTo>
                  <a:pt x="122275" y="182321"/>
                </a:lnTo>
                <a:lnTo>
                  <a:pt x="233172" y="182321"/>
                </a:lnTo>
                <a:lnTo>
                  <a:pt x="233172" y="216306"/>
                </a:lnTo>
                <a:lnTo>
                  <a:pt x="269062" y="216306"/>
                </a:lnTo>
                <a:lnTo>
                  <a:pt x="269062" y="182321"/>
                </a:lnTo>
                <a:lnTo>
                  <a:pt x="407327" y="182321"/>
                </a:lnTo>
                <a:lnTo>
                  <a:pt x="427545" y="178244"/>
                </a:lnTo>
                <a:lnTo>
                  <a:pt x="443801" y="167297"/>
                </a:lnTo>
                <a:lnTo>
                  <a:pt x="454787" y="151041"/>
                </a:lnTo>
                <a:lnTo>
                  <a:pt x="455714" y="146418"/>
                </a:lnTo>
                <a:lnTo>
                  <a:pt x="458812" y="131127"/>
                </a:lnTo>
                <a:close/>
              </a:path>
              <a:path w="545465" h="297179">
                <a:moveTo>
                  <a:pt x="545185" y="63042"/>
                </a:moveTo>
                <a:lnTo>
                  <a:pt x="540131" y="38531"/>
                </a:lnTo>
                <a:lnTo>
                  <a:pt x="538314" y="35890"/>
                </a:lnTo>
                <a:lnTo>
                  <a:pt x="526364" y="18491"/>
                </a:lnTo>
                <a:lnTo>
                  <a:pt x="509333" y="7200"/>
                </a:lnTo>
                <a:lnTo>
                  <a:pt x="509333" y="63042"/>
                </a:lnTo>
                <a:lnTo>
                  <a:pt x="509333" y="233578"/>
                </a:lnTo>
                <a:lnTo>
                  <a:pt x="507098" y="244144"/>
                </a:lnTo>
                <a:lnTo>
                  <a:pt x="501040" y="252768"/>
                </a:lnTo>
                <a:lnTo>
                  <a:pt x="492036" y="258572"/>
                </a:lnTo>
                <a:lnTo>
                  <a:pt x="481037" y="260692"/>
                </a:lnTo>
                <a:lnTo>
                  <a:pt x="64198" y="260692"/>
                </a:lnTo>
                <a:lnTo>
                  <a:pt x="53162" y="258572"/>
                </a:lnTo>
                <a:lnTo>
                  <a:pt x="44157" y="252768"/>
                </a:lnTo>
                <a:lnTo>
                  <a:pt x="38074" y="244144"/>
                </a:lnTo>
                <a:lnTo>
                  <a:pt x="35852" y="233578"/>
                </a:lnTo>
                <a:lnTo>
                  <a:pt x="35852" y="63042"/>
                </a:lnTo>
                <a:lnTo>
                  <a:pt x="38074" y="52489"/>
                </a:lnTo>
                <a:lnTo>
                  <a:pt x="44157" y="43853"/>
                </a:lnTo>
                <a:lnTo>
                  <a:pt x="53162" y="38023"/>
                </a:lnTo>
                <a:lnTo>
                  <a:pt x="64198" y="35890"/>
                </a:lnTo>
                <a:lnTo>
                  <a:pt x="481037" y="35890"/>
                </a:lnTo>
                <a:lnTo>
                  <a:pt x="492036" y="38023"/>
                </a:lnTo>
                <a:lnTo>
                  <a:pt x="501040" y="43853"/>
                </a:lnTo>
                <a:lnTo>
                  <a:pt x="507098" y="52489"/>
                </a:lnTo>
                <a:lnTo>
                  <a:pt x="509333" y="63042"/>
                </a:lnTo>
                <a:lnTo>
                  <a:pt x="509333" y="7200"/>
                </a:lnTo>
                <a:lnTo>
                  <a:pt x="505968" y="4965"/>
                </a:lnTo>
                <a:lnTo>
                  <a:pt x="481037" y="0"/>
                </a:lnTo>
                <a:lnTo>
                  <a:pt x="64198" y="0"/>
                </a:lnTo>
                <a:lnTo>
                  <a:pt x="39230" y="4965"/>
                </a:lnTo>
                <a:lnTo>
                  <a:pt x="18821" y="18491"/>
                </a:lnTo>
                <a:lnTo>
                  <a:pt x="5054" y="38531"/>
                </a:lnTo>
                <a:lnTo>
                  <a:pt x="0" y="63042"/>
                </a:lnTo>
                <a:lnTo>
                  <a:pt x="0" y="233578"/>
                </a:lnTo>
                <a:lnTo>
                  <a:pt x="5054" y="258076"/>
                </a:lnTo>
                <a:lnTo>
                  <a:pt x="18821" y="278117"/>
                </a:lnTo>
                <a:lnTo>
                  <a:pt x="39230" y="291630"/>
                </a:lnTo>
                <a:lnTo>
                  <a:pt x="64198" y="296595"/>
                </a:lnTo>
                <a:lnTo>
                  <a:pt x="481037" y="296595"/>
                </a:lnTo>
                <a:lnTo>
                  <a:pt x="526364" y="278117"/>
                </a:lnTo>
                <a:lnTo>
                  <a:pt x="545185" y="233578"/>
                </a:lnTo>
                <a:lnTo>
                  <a:pt x="545185" y="63042"/>
                </a:lnTo>
                <a:close/>
              </a:path>
            </a:pathLst>
          </a:custGeom>
          <a:solidFill>
            <a:srgbClr val="231F20"/>
          </a:solidFill>
        </p:spPr>
        <p:txBody>
          <a:bodyPr wrap="square" lIns="0" tIns="0" rIns="0" bIns="0" rtlCol="0"/>
          <a:lstStyle/>
          <a:p>
            <a:endParaRPr/>
          </a:p>
        </p:txBody>
      </p:sp>
      <p:sp>
        <p:nvSpPr>
          <p:cNvPr id="22" name="bg object 22"/>
          <p:cNvSpPr/>
          <p:nvPr/>
        </p:nvSpPr>
        <p:spPr>
          <a:xfrm>
            <a:off x="10390619" y="6394767"/>
            <a:ext cx="220979" cy="137160"/>
          </a:xfrm>
          <a:custGeom>
            <a:avLst/>
            <a:gdLst/>
            <a:ahLst/>
            <a:cxnLst/>
            <a:rect l="l" t="t" r="r" b="b"/>
            <a:pathLst>
              <a:path w="220979" h="137159">
                <a:moveTo>
                  <a:pt x="101549" y="0"/>
                </a:moveTo>
                <a:lnTo>
                  <a:pt x="68376" y="0"/>
                </a:lnTo>
                <a:lnTo>
                  <a:pt x="68376" y="53340"/>
                </a:lnTo>
                <a:lnTo>
                  <a:pt x="33096" y="53340"/>
                </a:lnTo>
                <a:lnTo>
                  <a:pt x="33096" y="0"/>
                </a:lnTo>
                <a:lnTo>
                  <a:pt x="0" y="0"/>
                </a:lnTo>
                <a:lnTo>
                  <a:pt x="0" y="53340"/>
                </a:lnTo>
                <a:lnTo>
                  <a:pt x="0" y="82550"/>
                </a:lnTo>
                <a:lnTo>
                  <a:pt x="0" y="137160"/>
                </a:lnTo>
                <a:lnTo>
                  <a:pt x="33096" y="137160"/>
                </a:lnTo>
                <a:lnTo>
                  <a:pt x="33096" y="82550"/>
                </a:lnTo>
                <a:lnTo>
                  <a:pt x="68376" y="82550"/>
                </a:lnTo>
                <a:lnTo>
                  <a:pt x="68376" y="137160"/>
                </a:lnTo>
                <a:lnTo>
                  <a:pt x="101549" y="137160"/>
                </a:lnTo>
                <a:lnTo>
                  <a:pt x="101549" y="82550"/>
                </a:lnTo>
                <a:lnTo>
                  <a:pt x="101549" y="53340"/>
                </a:lnTo>
                <a:lnTo>
                  <a:pt x="101549" y="0"/>
                </a:lnTo>
                <a:close/>
              </a:path>
              <a:path w="220979" h="137159">
                <a:moveTo>
                  <a:pt x="220421" y="0"/>
                </a:moveTo>
                <a:lnTo>
                  <a:pt x="128765" y="0"/>
                </a:lnTo>
                <a:lnTo>
                  <a:pt x="128765" y="30480"/>
                </a:lnTo>
                <a:lnTo>
                  <a:pt x="128765" y="53340"/>
                </a:lnTo>
                <a:lnTo>
                  <a:pt x="128765" y="83820"/>
                </a:lnTo>
                <a:lnTo>
                  <a:pt x="128765" y="106680"/>
                </a:lnTo>
                <a:lnTo>
                  <a:pt x="128765" y="137160"/>
                </a:lnTo>
                <a:lnTo>
                  <a:pt x="220421" y="137160"/>
                </a:lnTo>
                <a:lnTo>
                  <a:pt x="220421" y="106680"/>
                </a:lnTo>
                <a:lnTo>
                  <a:pt x="161899" y="106680"/>
                </a:lnTo>
                <a:lnTo>
                  <a:pt x="161899" y="83820"/>
                </a:lnTo>
                <a:lnTo>
                  <a:pt x="211874" y="83820"/>
                </a:lnTo>
                <a:lnTo>
                  <a:pt x="211874" y="53340"/>
                </a:lnTo>
                <a:lnTo>
                  <a:pt x="161899" y="53340"/>
                </a:lnTo>
                <a:lnTo>
                  <a:pt x="161899" y="30480"/>
                </a:lnTo>
                <a:lnTo>
                  <a:pt x="220421" y="30480"/>
                </a:lnTo>
                <a:lnTo>
                  <a:pt x="220421" y="0"/>
                </a:lnTo>
                <a:close/>
              </a:path>
            </a:pathLst>
          </a:custGeom>
          <a:solidFill>
            <a:srgbClr val="231F20"/>
          </a:solidFill>
        </p:spPr>
        <p:txBody>
          <a:bodyPr wrap="square" lIns="0" tIns="0" rIns="0" bIns="0" rtlCol="0"/>
          <a:lstStyle/>
          <a:p>
            <a:endParaRPr/>
          </a:p>
        </p:txBody>
      </p:sp>
      <p:pic>
        <p:nvPicPr>
          <p:cNvPr id="23" name="bg object 23"/>
          <p:cNvPicPr/>
          <p:nvPr/>
        </p:nvPicPr>
        <p:blipFill>
          <a:blip r:embed="rId11" cstate="email">
            <a:extLst>
              <a:ext uri="{28A0092B-C50C-407E-A947-70E740481C1C}">
                <a14:useLocalDpi xmlns:a14="http://schemas.microsoft.com/office/drawing/2010/main"/>
              </a:ext>
            </a:extLst>
          </a:blip>
          <a:stretch>
            <a:fillRect/>
          </a:stretch>
        </p:blipFill>
        <p:spPr>
          <a:xfrm>
            <a:off x="10634482" y="6394240"/>
            <a:ext cx="223057" cy="138836"/>
          </a:xfrm>
          <a:prstGeom prst="rect">
            <a:avLst/>
          </a:prstGeom>
        </p:spPr>
      </p:pic>
      <p:sp>
        <p:nvSpPr>
          <p:cNvPr id="24" name="bg object 24"/>
          <p:cNvSpPr/>
          <p:nvPr/>
        </p:nvSpPr>
        <p:spPr>
          <a:xfrm>
            <a:off x="10879290" y="6394767"/>
            <a:ext cx="205104" cy="137160"/>
          </a:xfrm>
          <a:custGeom>
            <a:avLst/>
            <a:gdLst/>
            <a:ahLst/>
            <a:cxnLst/>
            <a:rect l="l" t="t" r="r" b="b"/>
            <a:pathLst>
              <a:path w="205104" h="137159">
                <a:moveTo>
                  <a:pt x="91655" y="0"/>
                </a:moveTo>
                <a:lnTo>
                  <a:pt x="0" y="0"/>
                </a:lnTo>
                <a:lnTo>
                  <a:pt x="0" y="30480"/>
                </a:lnTo>
                <a:lnTo>
                  <a:pt x="0" y="53340"/>
                </a:lnTo>
                <a:lnTo>
                  <a:pt x="0" y="83820"/>
                </a:lnTo>
                <a:lnTo>
                  <a:pt x="0" y="106680"/>
                </a:lnTo>
                <a:lnTo>
                  <a:pt x="0" y="137160"/>
                </a:lnTo>
                <a:lnTo>
                  <a:pt x="91655" y="137160"/>
                </a:lnTo>
                <a:lnTo>
                  <a:pt x="91655" y="106680"/>
                </a:lnTo>
                <a:lnTo>
                  <a:pt x="33159" y="106680"/>
                </a:lnTo>
                <a:lnTo>
                  <a:pt x="33159" y="83820"/>
                </a:lnTo>
                <a:lnTo>
                  <a:pt x="83121" y="83820"/>
                </a:lnTo>
                <a:lnTo>
                  <a:pt x="83121" y="53340"/>
                </a:lnTo>
                <a:lnTo>
                  <a:pt x="33159" y="53340"/>
                </a:lnTo>
                <a:lnTo>
                  <a:pt x="33159" y="30480"/>
                </a:lnTo>
                <a:lnTo>
                  <a:pt x="91655" y="30480"/>
                </a:lnTo>
                <a:lnTo>
                  <a:pt x="91655" y="0"/>
                </a:lnTo>
                <a:close/>
              </a:path>
              <a:path w="205104" h="137159">
                <a:moveTo>
                  <a:pt x="204889" y="106680"/>
                </a:moveTo>
                <a:lnTo>
                  <a:pt x="148285" y="106680"/>
                </a:lnTo>
                <a:lnTo>
                  <a:pt x="148285" y="0"/>
                </a:lnTo>
                <a:lnTo>
                  <a:pt x="115112" y="0"/>
                </a:lnTo>
                <a:lnTo>
                  <a:pt x="115112" y="106680"/>
                </a:lnTo>
                <a:lnTo>
                  <a:pt x="115112" y="137160"/>
                </a:lnTo>
                <a:lnTo>
                  <a:pt x="204889" y="137160"/>
                </a:lnTo>
                <a:lnTo>
                  <a:pt x="204889" y="106680"/>
                </a:lnTo>
                <a:close/>
              </a:path>
            </a:pathLst>
          </a:custGeom>
          <a:solidFill>
            <a:srgbClr val="231F20"/>
          </a:solidFill>
        </p:spPr>
        <p:txBody>
          <a:bodyPr wrap="square" lIns="0" tIns="0" rIns="0" bIns="0" rtlCol="0"/>
          <a:lstStyle/>
          <a:p>
            <a:endParaRPr/>
          </a:p>
        </p:txBody>
      </p:sp>
      <p:pic>
        <p:nvPicPr>
          <p:cNvPr id="25" name="bg object 25"/>
          <p:cNvPicPr/>
          <p:nvPr/>
        </p:nvPicPr>
        <p:blipFill>
          <a:blip r:embed="rId12" cstate="email">
            <a:extLst>
              <a:ext uri="{28A0092B-C50C-407E-A947-70E740481C1C}">
                <a14:useLocalDpi xmlns:a14="http://schemas.microsoft.com/office/drawing/2010/main"/>
              </a:ext>
            </a:extLst>
          </a:blip>
          <a:stretch>
            <a:fillRect/>
          </a:stretch>
        </p:blipFill>
        <p:spPr>
          <a:xfrm>
            <a:off x="11145511" y="6394766"/>
            <a:ext cx="215587" cy="137161"/>
          </a:xfrm>
          <a:prstGeom prst="rect">
            <a:avLst/>
          </a:prstGeom>
        </p:spPr>
      </p:pic>
      <p:sp>
        <p:nvSpPr>
          <p:cNvPr id="26" name="bg object 26"/>
          <p:cNvSpPr/>
          <p:nvPr/>
        </p:nvSpPr>
        <p:spPr>
          <a:xfrm>
            <a:off x="11388319" y="6394767"/>
            <a:ext cx="92075" cy="137160"/>
          </a:xfrm>
          <a:custGeom>
            <a:avLst/>
            <a:gdLst/>
            <a:ahLst/>
            <a:cxnLst/>
            <a:rect l="l" t="t" r="r" b="b"/>
            <a:pathLst>
              <a:path w="92075" h="137159">
                <a:moveTo>
                  <a:pt x="91681" y="0"/>
                </a:moveTo>
                <a:lnTo>
                  <a:pt x="0" y="0"/>
                </a:lnTo>
                <a:lnTo>
                  <a:pt x="0" y="30480"/>
                </a:lnTo>
                <a:lnTo>
                  <a:pt x="0" y="53340"/>
                </a:lnTo>
                <a:lnTo>
                  <a:pt x="0" y="83820"/>
                </a:lnTo>
                <a:lnTo>
                  <a:pt x="0" y="106680"/>
                </a:lnTo>
                <a:lnTo>
                  <a:pt x="0" y="137160"/>
                </a:lnTo>
                <a:lnTo>
                  <a:pt x="91681" y="137160"/>
                </a:lnTo>
                <a:lnTo>
                  <a:pt x="91681" y="106680"/>
                </a:lnTo>
                <a:lnTo>
                  <a:pt x="33147" y="106680"/>
                </a:lnTo>
                <a:lnTo>
                  <a:pt x="33147" y="83820"/>
                </a:lnTo>
                <a:lnTo>
                  <a:pt x="83159" y="83820"/>
                </a:lnTo>
                <a:lnTo>
                  <a:pt x="83159" y="53340"/>
                </a:lnTo>
                <a:lnTo>
                  <a:pt x="33147" y="53340"/>
                </a:lnTo>
                <a:lnTo>
                  <a:pt x="33147" y="30480"/>
                </a:lnTo>
                <a:lnTo>
                  <a:pt x="91681" y="30480"/>
                </a:lnTo>
                <a:lnTo>
                  <a:pt x="91681" y="0"/>
                </a:lnTo>
                <a:close/>
              </a:path>
            </a:pathLst>
          </a:custGeom>
          <a:solidFill>
            <a:srgbClr val="231F20"/>
          </a:solidFill>
        </p:spPr>
        <p:txBody>
          <a:bodyPr wrap="square" lIns="0" tIns="0" rIns="0" bIns="0" rtlCol="0"/>
          <a:lstStyle/>
          <a:p>
            <a:endParaRPr/>
          </a:p>
        </p:txBody>
      </p:sp>
      <p:pic>
        <p:nvPicPr>
          <p:cNvPr id="27" name="bg object 27"/>
          <p:cNvPicPr/>
          <p:nvPr/>
        </p:nvPicPr>
        <p:blipFill>
          <a:blip r:embed="rId13" cstate="email">
            <a:extLst>
              <a:ext uri="{28A0092B-C50C-407E-A947-70E740481C1C}">
                <a14:useLocalDpi xmlns:a14="http://schemas.microsoft.com/office/drawing/2010/main"/>
              </a:ext>
            </a:extLst>
          </a:blip>
          <a:stretch>
            <a:fillRect/>
          </a:stretch>
        </p:blipFill>
        <p:spPr>
          <a:xfrm>
            <a:off x="11503456" y="6394240"/>
            <a:ext cx="307611" cy="138836"/>
          </a:xfrm>
          <a:prstGeom prst="rect">
            <a:avLst/>
          </a:prstGeom>
        </p:spPr>
      </p:pic>
      <p:pic>
        <p:nvPicPr>
          <p:cNvPr id="29" name="bg object 29"/>
          <p:cNvPicPr/>
          <p:nvPr/>
        </p:nvPicPr>
        <p:blipFill>
          <a:blip r:embed="rId14" cstate="email">
            <a:extLst>
              <a:ext uri="{28A0092B-C50C-407E-A947-70E740481C1C}">
                <a14:useLocalDpi xmlns:a14="http://schemas.microsoft.com/office/drawing/2010/main"/>
              </a:ext>
            </a:extLst>
          </a:blip>
          <a:stretch>
            <a:fillRect/>
          </a:stretch>
        </p:blipFill>
        <p:spPr>
          <a:xfrm>
            <a:off x="0" y="978408"/>
            <a:ext cx="7970520" cy="137160"/>
          </a:xfrm>
          <a:prstGeom prst="rect">
            <a:avLst/>
          </a:prstGeom>
        </p:spPr>
      </p:pic>
      <p:sp>
        <p:nvSpPr>
          <p:cNvPr id="30" name="bg object 30"/>
          <p:cNvSpPr/>
          <p:nvPr/>
        </p:nvSpPr>
        <p:spPr>
          <a:xfrm>
            <a:off x="0" y="1033397"/>
            <a:ext cx="7898130" cy="0"/>
          </a:xfrm>
          <a:custGeom>
            <a:avLst/>
            <a:gdLst/>
            <a:ahLst/>
            <a:cxnLst/>
            <a:rect l="l" t="t" r="r" b="b"/>
            <a:pathLst>
              <a:path w="7898130">
                <a:moveTo>
                  <a:pt x="0" y="0"/>
                </a:moveTo>
                <a:lnTo>
                  <a:pt x="7897579" y="0"/>
                </a:lnTo>
              </a:path>
            </a:pathLst>
          </a:custGeom>
          <a:ln w="31733">
            <a:solidFill>
              <a:srgbClr val="FFC000"/>
            </a:solidFill>
          </a:ln>
        </p:spPr>
        <p:txBody>
          <a:bodyPr wrap="square" lIns="0" tIns="0" rIns="0" bIns="0" rtlCol="0"/>
          <a:lstStyle/>
          <a:p>
            <a:endParaRPr/>
          </a:p>
        </p:txBody>
      </p:sp>
      <p:pic>
        <p:nvPicPr>
          <p:cNvPr id="31" name="bg object 31"/>
          <p:cNvPicPr/>
          <p:nvPr/>
        </p:nvPicPr>
        <p:blipFill>
          <a:blip r:embed="rId15" cstate="email">
            <a:extLst>
              <a:ext uri="{28A0092B-C50C-407E-A947-70E740481C1C}">
                <a14:useLocalDpi xmlns:a14="http://schemas.microsoft.com/office/drawing/2010/main"/>
              </a:ext>
            </a:extLst>
          </a:blip>
          <a:stretch>
            <a:fillRect/>
          </a:stretch>
        </p:blipFill>
        <p:spPr>
          <a:xfrm>
            <a:off x="0" y="0"/>
            <a:ext cx="1185672" cy="1216152"/>
          </a:xfrm>
          <a:prstGeom prst="rect">
            <a:avLst/>
          </a:prstGeom>
        </p:spPr>
      </p:pic>
      <p:sp>
        <p:nvSpPr>
          <p:cNvPr id="32" name="bg object 32"/>
          <p:cNvSpPr/>
          <p:nvPr/>
        </p:nvSpPr>
        <p:spPr>
          <a:xfrm>
            <a:off x="0" y="0"/>
            <a:ext cx="1134110" cy="1127760"/>
          </a:xfrm>
          <a:custGeom>
            <a:avLst/>
            <a:gdLst/>
            <a:ahLst/>
            <a:cxnLst/>
            <a:rect l="l" t="t" r="r" b="b"/>
            <a:pathLst>
              <a:path w="1134110" h="1127760">
                <a:moveTo>
                  <a:pt x="1133835" y="0"/>
                </a:moveTo>
                <a:lnTo>
                  <a:pt x="1133835" y="1127180"/>
                </a:lnTo>
                <a:lnTo>
                  <a:pt x="0" y="1127180"/>
                </a:lnTo>
                <a:lnTo>
                  <a:pt x="0" y="0"/>
                </a:lnTo>
                <a:lnTo>
                  <a:pt x="1133835" y="0"/>
                </a:lnTo>
                <a:close/>
              </a:path>
            </a:pathLst>
          </a:custGeom>
          <a:solidFill>
            <a:srgbClr val="F2A900"/>
          </a:solidFill>
        </p:spPr>
        <p:txBody>
          <a:bodyPr wrap="square" lIns="0" tIns="0" rIns="0" bIns="0" rtlCol="0"/>
          <a:lstStyle/>
          <a:p>
            <a:endParaRPr/>
          </a:p>
        </p:txBody>
      </p:sp>
      <p:sp>
        <p:nvSpPr>
          <p:cNvPr id="2" name="Holder 2"/>
          <p:cNvSpPr>
            <a:spLocks noGrp="1"/>
          </p:cNvSpPr>
          <p:nvPr>
            <p:ph type="title"/>
          </p:nvPr>
        </p:nvSpPr>
        <p:spPr>
          <a:xfrm>
            <a:off x="1212571" y="85852"/>
            <a:ext cx="9766856" cy="913765"/>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6709195" y="1461312"/>
            <a:ext cx="5398134" cy="4558665"/>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7/10/2026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634693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83A4A99-9D8D-657A-3A0B-8E2B1E2F9DD7}"/>
              </a:ext>
            </a:extLst>
          </p:cNvPr>
          <p:cNvGrpSpPr/>
          <p:nvPr/>
        </p:nvGrpSpPr>
        <p:grpSpPr>
          <a:xfrm>
            <a:off x="0" y="6368899"/>
            <a:ext cx="12192000" cy="274320"/>
            <a:chOff x="0" y="6425471"/>
            <a:chExt cx="12192000" cy="219456"/>
          </a:xfrm>
        </p:grpSpPr>
        <p:sp>
          <p:nvSpPr>
            <p:cNvPr id="10" name="Rectangle 9">
              <a:extLst>
                <a:ext uri="{FF2B5EF4-FFF2-40B4-BE49-F238E27FC236}">
                  <a16:creationId xmlns:a16="http://schemas.microsoft.com/office/drawing/2014/main" id="{8F2587E5-271E-7074-C826-E14CF4AFA1B3}"/>
                </a:ext>
              </a:extLst>
            </p:cNvPr>
            <p:cNvSpPr/>
            <p:nvPr/>
          </p:nvSpPr>
          <p:spPr>
            <a:xfrm>
              <a:off x="10083800" y="6425471"/>
              <a:ext cx="2108200" cy="2194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20" name="Freeform: Shape 19">
              <a:extLst>
                <a:ext uri="{FF2B5EF4-FFF2-40B4-BE49-F238E27FC236}">
                  <a16:creationId xmlns:a16="http://schemas.microsoft.com/office/drawing/2014/main" id="{992B8465-C7AC-6027-D9FD-DE50E8131AAB}"/>
                </a:ext>
              </a:extLst>
            </p:cNvPr>
            <p:cNvSpPr/>
            <p:nvPr/>
          </p:nvSpPr>
          <p:spPr>
            <a:xfrm>
              <a:off x="0" y="6425471"/>
              <a:ext cx="10168890" cy="219456"/>
            </a:xfrm>
            <a:custGeom>
              <a:avLst/>
              <a:gdLst>
                <a:gd name="connsiteX0" fmla="*/ 0 w 10168890"/>
                <a:gd name="connsiteY0" fmla="*/ 0 h 217322"/>
                <a:gd name="connsiteX1" fmla="*/ 10168890 w 10168890"/>
                <a:gd name="connsiteY1" fmla="*/ 0 h 217322"/>
                <a:gd name="connsiteX2" fmla="*/ 10114560 w 10168890"/>
                <a:gd name="connsiteY2" fmla="*/ 217322 h 217322"/>
                <a:gd name="connsiteX3" fmla="*/ 0 w 10168890"/>
                <a:gd name="connsiteY3" fmla="*/ 217322 h 217322"/>
              </a:gdLst>
              <a:ahLst/>
              <a:cxnLst>
                <a:cxn ang="0">
                  <a:pos x="connsiteX0" y="connsiteY0"/>
                </a:cxn>
                <a:cxn ang="0">
                  <a:pos x="connsiteX1" y="connsiteY1"/>
                </a:cxn>
                <a:cxn ang="0">
                  <a:pos x="connsiteX2" y="connsiteY2"/>
                </a:cxn>
                <a:cxn ang="0">
                  <a:pos x="connsiteX3" y="connsiteY3"/>
                </a:cxn>
              </a:cxnLst>
              <a:rect l="l" t="t" r="r" b="b"/>
              <a:pathLst>
                <a:path w="10168890" h="217322">
                  <a:moveTo>
                    <a:pt x="0" y="0"/>
                  </a:moveTo>
                  <a:lnTo>
                    <a:pt x="10168890" y="0"/>
                  </a:lnTo>
                  <a:lnTo>
                    <a:pt x="10114560" y="217322"/>
                  </a:lnTo>
                  <a:lnTo>
                    <a:pt x="0" y="21732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grpSp>
      <p:sp>
        <p:nvSpPr>
          <p:cNvPr id="2" name="Title Placeholder 1">
            <a:extLst>
              <a:ext uri="{FF2B5EF4-FFF2-40B4-BE49-F238E27FC236}">
                <a16:creationId xmlns:a16="http://schemas.microsoft.com/office/drawing/2014/main" id="{3981F38B-CD90-0617-2038-A626E4833E2C}"/>
              </a:ext>
            </a:extLst>
          </p:cNvPr>
          <p:cNvSpPr>
            <a:spLocks noGrp="1"/>
          </p:cNvSpPr>
          <p:nvPr>
            <p:ph type="title"/>
          </p:nvPr>
        </p:nvSpPr>
        <p:spPr>
          <a:xfrm>
            <a:off x="476250" y="364073"/>
            <a:ext cx="10375751" cy="455077"/>
          </a:xfrm>
          <a:prstGeom prst="rect">
            <a:avLst/>
          </a:prstGeom>
        </p:spPr>
        <p:txBody>
          <a:bodyPr vert="horz" lIns="0" tIns="45720" rIns="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EB31FD3-0944-C58F-0D91-17E30999AD6D}"/>
              </a:ext>
            </a:extLst>
          </p:cNvPr>
          <p:cNvSpPr>
            <a:spLocks noGrp="1"/>
          </p:cNvSpPr>
          <p:nvPr>
            <p:ph type="body" idx="1"/>
          </p:nvPr>
        </p:nvSpPr>
        <p:spPr>
          <a:xfrm>
            <a:off x="476250" y="1095375"/>
            <a:ext cx="11239500" cy="50747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436D27E9-B34D-EE46-B349-8594B0F0BFA5}"/>
              </a:ext>
            </a:extLst>
          </p:cNvPr>
          <p:cNvSpPr>
            <a:spLocks noGrp="1"/>
          </p:cNvSpPr>
          <p:nvPr>
            <p:ph type="ftr" sz="quarter" idx="3"/>
          </p:nvPr>
        </p:nvSpPr>
        <p:spPr>
          <a:xfrm>
            <a:off x="381001" y="6396331"/>
            <a:ext cx="6400800" cy="219456"/>
          </a:xfrm>
          <a:prstGeom prst="rect">
            <a:avLst/>
          </a:prstGeom>
        </p:spPr>
        <p:txBody>
          <a:bodyPr vert="horz" lIns="91440" tIns="45720" rIns="91440" bIns="45720" rtlCol="0" anchor="ctr"/>
          <a:lstStyle>
            <a:lvl1pPr algn="l">
              <a:defRPr sz="900">
                <a:solidFill>
                  <a:schemeClr val="bg1"/>
                </a:solidFill>
              </a:defRPr>
            </a:lvl1pPr>
          </a:lstStyle>
          <a:p>
            <a:endParaRPr lang="en-CA"/>
          </a:p>
        </p:txBody>
      </p:sp>
      <p:sp>
        <p:nvSpPr>
          <p:cNvPr id="6" name="Slide Number Placeholder 5">
            <a:extLst>
              <a:ext uri="{FF2B5EF4-FFF2-40B4-BE49-F238E27FC236}">
                <a16:creationId xmlns:a16="http://schemas.microsoft.com/office/drawing/2014/main" id="{BFAD3E61-49D9-177E-144D-CED6E9B64E7D}"/>
              </a:ext>
            </a:extLst>
          </p:cNvPr>
          <p:cNvSpPr>
            <a:spLocks noGrp="1"/>
          </p:cNvSpPr>
          <p:nvPr>
            <p:ph type="sldNum" sz="quarter" idx="4"/>
          </p:nvPr>
        </p:nvSpPr>
        <p:spPr>
          <a:xfrm>
            <a:off x="9702800" y="6396331"/>
            <a:ext cx="2108200" cy="219456"/>
          </a:xfrm>
          <a:prstGeom prst="rect">
            <a:avLst/>
          </a:prstGeom>
        </p:spPr>
        <p:txBody>
          <a:bodyPr vert="horz" lIns="91440" tIns="45720" rIns="91440" bIns="45720" rtlCol="0" anchor="ctr"/>
          <a:lstStyle>
            <a:lvl1pPr algn="r">
              <a:defRPr sz="900">
                <a:solidFill>
                  <a:schemeClr val="tx1"/>
                </a:solidFill>
              </a:defRPr>
            </a:lvl1pPr>
          </a:lstStyle>
          <a:p>
            <a:r>
              <a:rPr lang="en-CA"/>
              <a:t>| </a:t>
            </a:r>
            <a:fld id="{EF6EC3E8-5E7D-4E80-9407-92A10BFAD6A9}" type="slidenum">
              <a:rPr lang="en-CA" smtClean="0"/>
              <a:pPr/>
              <a:t>‹#›</a:t>
            </a:fld>
            <a:endParaRPr lang="en-CA"/>
          </a:p>
        </p:txBody>
      </p:sp>
      <p:pic>
        <p:nvPicPr>
          <p:cNvPr id="35" name="Graphic 34">
            <a:extLst>
              <a:ext uri="{FF2B5EF4-FFF2-40B4-BE49-F238E27FC236}">
                <a16:creationId xmlns:a16="http://schemas.microsoft.com/office/drawing/2014/main" id="{86BE4104-80A0-8293-0CBE-221D9AB883BA}"/>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11216892" y="431591"/>
            <a:ext cx="498453" cy="320040"/>
          </a:xfrm>
          <a:prstGeom prst="rect">
            <a:avLst/>
          </a:prstGeom>
        </p:spPr>
      </p:pic>
      <p:cxnSp>
        <p:nvCxnSpPr>
          <p:cNvPr id="56" name="Straight Connector 55">
            <a:extLst>
              <a:ext uri="{FF2B5EF4-FFF2-40B4-BE49-F238E27FC236}">
                <a16:creationId xmlns:a16="http://schemas.microsoft.com/office/drawing/2014/main" id="{FC3F21E5-4542-ADDF-CAF1-3DED9232F519}"/>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5033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Lst>
  <p:transition>
    <p:fade/>
  </p:transition>
  <p:hf hdr="0" ftr="0" dt="0"/>
  <p:txStyles>
    <p:titleStyle>
      <a:lvl1pPr algn="l" defTabSz="914400" rtl="0" eaLnBrk="1" latinLnBrk="0" hangingPunct="1">
        <a:lnSpc>
          <a:spcPct val="100000"/>
        </a:lnSpc>
        <a:spcBef>
          <a:spcPct val="0"/>
        </a:spcBef>
        <a:buNone/>
        <a:defRPr sz="3600" b="1" kern="0" baseline="0">
          <a:solidFill>
            <a:schemeClr val="accent1">
              <a:lumMod val="75000"/>
            </a:schemeClr>
          </a:solidFill>
          <a:latin typeface="+mj-lt"/>
          <a:ea typeface="+mj-ea"/>
          <a:cs typeface="+mj-cs"/>
        </a:defRPr>
      </a:lvl1pPr>
    </p:titleStyle>
    <p:bodyStyle>
      <a:lvl1pPr marL="0" indent="0" algn="l" defTabSz="914400" rtl="0" eaLnBrk="1" latinLnBrk="0" hangingPunct="1">
        <a:lnSpc>
          <a:spcPct val="95000"/>
        </a:lnSpc>
        <a:spcBef>
          <a:spcPts val="400"/>
        </a:spcBef>
        <a:spcAft>
          <a:spcPts val="400"/>
        </a:spcAft>
        <a:buFont typeface="Arial" panose="020B0604020202020204" pitchFamily="34" charset="0"/>
        <a:buNone/>
        <a:defRPr sz="2200" b="1" kern="0" baseline="0">
          <a:solidFill>
            <a:schemeClr val="accent1"/>
          </a:solidFill>
          <a:latin typeface="+mn-lt"/>
          <a:ea typeface="+mn-ea"/>
          <a:cs typeface="+mn-cs"/>
        </a:defRPr>
      </a:lvl1pPr>
      <a:lvl2pPr marL="0" indent="0" algn="l" defTabSz="914400" rtl="0" eaLnBrk="1" latinLnBrk="0" hangingPunct="1">
        <a:lnSpc>
          <a:spcPct val="95000"/>
        </a:lnSpc>
        <a:spcBef>
          <a:spcPts val="200"/>
        </a:spcBef>
        <a:spcAft>
          <a:spcPts val="400"/>
        </a:spcAft>
        <a:buClr>
          <a:schemeClr val="accent1"/>
        </a:buClr>
        <a:buFont typeface="Wingdings 3" panose="05040102010807070707" pitchFamily="18" charset="2"/>
        <a:buNone/>
        <a:defRPr sz="1800" b="0" kern="0" baseline="0">
          <a:solidFill>
            <a:schemeClr val="tx1"/>
          </a:solidFill>
          <a:latin typeface="+mn-lt"/>
          <a:ea typeface="+mn-ea"/>
          <a:cs typeface="+mn-cs"/>
        </a:defRPr>
      </a:lvl2pPr>
      <a:lvl3pPr marL="341313" indent="-341313" algn="l" defTabSz="914400" rtl="0" eaLnBrk="1" latinLnBrk="0" hangingPunct="1">
        <a:lnSpc>
          <a:spcPct val="95000"/>
        </a:lnSpc>
        <a:spcBef>
          <a:spcPts val="400"/>
        </a:spcBef>
        <a:spcAft>
          <a:spcPts val="200"/>
        </a:spcAft>
        <a:buClr>
          <a:schemeClr val="accent3"/>
        </a:buClr>
        <a:buSzPct val="100000"/>
        <a:buFont typeface="Wingdings 3" panose="05040102010807070707" pitchFamily="18" charset="2"/>
        <a:buChar char=""/>
        <a:tabLst>
          <a:tab pos="341313" algn="l"/>
        </a:tabLst>
        <a:defRPr lang="en-US" sz="1800" b="1" kern="0" baseline="0" dirty="0">
          <a:solidFill>
            <a:schemeClr val="accent1"/>
          </a:solidFill>
          <a:latin typeface="+mn-lt"/>
          <a:ea typeface="+mn-ea"/>
          <a:cs typeface="+mn-cs"/>
        </a:defRPr>
      </a:lvl3pPr>
      <a:lvl4pPr marL="457200" indent="-228600" algn="l" defTabSz="914400" rtl="0" eaLnBrk="1" latinLnBrk="0" hangingPunct="1">
        <a:lnSpc>
          <a:spcPct val="100000"/>
        </a:lnSpc>
        <a:spcBef>
          <a:spcPts val="200"/>
        </a:spcBef>
        <a:spcAft>
          <a:spcPts val="400"/>
        </a:spcAft>
        <a:buFont typeface="Wingdings 2" panose="05020102010507070707" pitchFamily="18" charset="2"/>
        <a:buChar char=""/>
        <a:tabLst>
          <a:tab pos="571500" algn="l"/>
        </a:tabLst>
        <a:defRPr sz="1600" kern="0" baseline="0">
          <a:solidFill>
            <a:schemeClr val="tx1"/>
          </a:solidFill>
          <a:latin typeface="+mn-lt"/>
          <a:ea typeface="+mn-ea"/>
          <a:cs typeface="+mn-cs"/>
        </a:defRPr>
      </a:lvl4pPr>
      <a:lvl5pPr marL="685800" indent="-228600" algn="l" defTabSz="914400" rtl="0" eaLnBrk="1" latinLnBrk="0" hangingPunct="1">
        <a:lnSpc>
          <a:spcPct val="100000"/>
        </a:lnSpc>
        <a:spcBef>
          <a:spcPts val="400"/>
        </a:spcBef>
        <a:spcAft>
          <a:spcPts val="400"/>
        </a:spcAft>
        <a:buFont typeface="Wingdings" panose="05000000000000000000" pitchFamily="2" charset="2"/>
        <a:buChar char="§"/>
        <a:tabLst>
          <a:tab pos="738188" algn="l"/>
        </a:tabLst>
        <a:defRPr sz="1400" kern="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7" orient="horz" pos="2160">
          <p15:clr>
            <a:srgbClr val="F26B43"/>
          </p15:clr>
        </p15:guide>
        <p15:guide id="38" pos="3840">
          <p15:clr>
            <a:srgbClr val="F26B43"/>
          </p15:clr>
        </p15:guide>
        <p15:guide id="39" pos="7380">
          <p15:clr>
            <a:srgbClr val="F26B43"/>
          </p15:clr>
        </p15:guide>
        <p15:guide id="40" orient="horz" pos="3888">
          <p15:clr>
            <a:srgbClr val="F26B43"/>
          </p15:clr>
        </p15:guide>
        <p15:guide id="41" orient="horz" pos="4014">
          <p15:clr>
            <a:srgbClr val="F26B43"/>
          </p15:clr>
        </p15:guide>
        <p15:guide id="42" orient="horz" pos="4176">
          <p15:clr>
            <a:srgbClr val="F26B43"/>
          </p15:clr>
        </p15:guide>
        <p15:guide id="43" orient="horz" pos="228">
          <p15:clr>
            <a:srgbClr val="F26B43"/>
          </p15:clr>
        </p15:guide>
        <p15:guide id="44" orient="horz" pos="690">
          <p15:clr>
            <a:srgbClr val="F26B43"/>
          </p15:clr>
        </p15:guide>
        <p15:guide id="45" orient="horz" pos="576">
          <p15:clr>
            <a:srgbClr val="F26B43"/>
          </p15:clr>
        </p15:guide>
        <p15:guide id="46" pos="300">
          <p15:clr>
            <a:srgbClr val="F26B43"/>
          </p15:clr>
        </p15:guide>
        <p15:guide id="47" orient="horz" pos="51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7/10/2026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182541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7D8F2A-F506-ED17-AC3A-00BF8238F019}"/>
              </a:ext>
            </a:extLst>
          </p:cNvPr>
          <p:cNvPicPr>
            <a:picLocks noChangeAspect="1"/>
          </p:cNvPicPr>
          <p:nvPr userDrawn="1"/>
        </p:nvPicPr>
        <p:blipFill>
          <a:blip r:embed="rId2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785EC40-D29A-4EB4-1D56-E91C866D0031}"/>
              </a:ext>
            </a:extLst>
          </p:cNvPr>
          <p:cNvSpPr>
            <a:spLocks noGrp="1"/>
          </p:cNvSpPr>
          <p:nvPr>
            <p:ph type="title"/>
          </p:nvPr>
        </p:nvSpPr>
        <p:spPr>
          <a:xfrm>
            <a:off x="838200" y="365125"/>
            <a:ext cx="10515600" cy="77946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BB24347E-D2AE-A596-0E87-F954A811469A}"/>
              </a:ext>
            </a:extLst>
          </p:cNvPr>
          <p:cNvSpPr>
            <a:spLocks noGrp="1"/>
          </p:cNvSpPr>
          <p:nvPr>
            <p:ph type="body" idx="1"/>
          </p:nvPr>
        </p:nvSpPr>
        <p:spPr>
          <a:xfrm>
            <a:off x="838200" y="1600200"/>
            <a:ext cx="10515600" cy="444991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78D59-4F5E-9147-5B31-61A8C614E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Montserrat" pitchFamily="2" charset="77"/>
              </a:defRPr>
            </a:lvl1pPr>
          </a:lstStyle>
          <a:p>
            <a:fld id="{596DC503-8115-D143-A0EE-E75097DF278B}" type="datetimeFigureOut">
              <a:rPr lang="en-US" smtClean="0"/>
              <a:pPr/>
              <a:t>7/10/2026</a:t>
            </a:fld>
            <a:endParaRPr lang="en-US"/>
          </a:p>
        </p:txBody>
      </p:sp>
      <p:sp>
        <p:nvSpPr>
          <p:cNvPr id="5" name="Footer Placeholder 4">
            <a:extLst>
              <a:ext uri="{FF2B5EF4-FFF2-40B4-BE49-F238E27FC236}">
                <a16:creationId xmlns:a16="http://schemas.microsoft.com/office/drawing/2014/main" id="{E95D644C-AFC3-121A-1697-59770DC0E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59CF2C87-4F14-6286-A0CA-2ECA9352ED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ontserrat" pitchFamily="2" charset="77"/>
              </a:defRPr>
            </a:lvl1pPr>
          </a:lstStyle>
          <a:p>
            <a:fld id="{04BB00DF-23B7-F645-BB0D-5CAE4AD6ADC7}" type="slidenum">
              <a:rPr lang="en-US" smtClean="0"/>
              <a:pPr/>
              <a:t>‹#›</a:t>
            </a:fld>
            <a:endParaRPr lang="en-US"/>
          </a:p>
        </p:txBody>
      </p:sp>
    </p:spTree>
    <p:extLst>
      <p:ext uri="{BB962C8B-B14F-4D97-AF65-F5344CB8AC3E}">
        <p14:creationId xmlns:p14="http://schemas.microsoft.com/office/powerpoint/2010/main" val="342128036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Lst>
  <p:txStyles>
    <p:titleStyle>
      <a:lvl1pPr algn="l" defTabSz="914400" rtl="0" eaLnBrk="1" latinLnBrk="0" hangingPunct="1">
        <a:lnSpc>
          <a:spcPct val="90000"/>
        </a:lnSpc>
        <a:spcBef>
          <a:spcPct val="0"/>
        </a:spcBef>
        <a:buNone/>
        <a:defRPr sz="3600" b="0" i="0" kern="1200">
          <a:solidFill>
            <a:schemeClr val="bg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67.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73.svg"/><Relationship Id="rId5" Type="http://schemas.openxmlformats.org/officeDocument/2006/relationships/image" Target="../media/image7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hyperlink" Target="mailto:DENTrainingAcademy@flydenver.co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7.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www.buildingconnected.com/" TargetMode="External"/><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83.emf"/></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7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154.xml"/><Relationship Id="rId5" Type="http://schemas.openxmlformats.org/officeDocument/2006/relationships/image" Target="../media/image85.pn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155.xml"/><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55.xml"/><Relationship Id="rId5" Type="http://schemas.openxmlformats.org/officeDocument/2006/relationships/image" Target="../media/image85.png"/><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155.xml"/><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148.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2.png"/><Relationship Id="rId7"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4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hyperlink" Target="http://www.wcgconstruct.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104.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4.xml"/><Relationship Id="rId1" Type="http://schemas.openxmlformats.org/officeDocument/2006/relationships/slideLayout" Target="../slideLayouts/slideLayout12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1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4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jpeg"/><Relationship Id="rId18" Type="http://schemas.openxmlformats.org/officeDocument/2006/relationships/image" Target="../media/image145.png"/><Relationship Id="rId3" Type="http://schemas.openxmlformats.org/officeDocument/2006/relationships/image" Target="../media/image130.jpeg"/><Relationship Id="rId21" Type="http://schemas.openxmlformats.org/officeDocument/2006/relationships/image" Target="../media/image148.jpeg"/><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144.jpeg"/><Relationship Id="rId2" Type="http://schemas.openxmlformats.org/officeDocument/2006/relationships/notesSlide" Target="../notesSlides/notesSlide36.xml"/><Relationship Id="rId16" Type="http://schemas.openxmlformats.org/officeDocument/2006/relationships/image" Target="../media/image143.png"/><Relationship Id="rId20" Type="http://schemas.openxmlformats.org/officeDocument/2006/relationships/image" Target="../media/image147.jpeg"/><Relationship Id="rId1" Type="http://schemas.openxmlformats.org/officeDocument/2006/relationships/slideLayout" Target="../slideLayouts/slideLayout11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jpeg"/><Relationship Id="rId23" Type="http://schemas.openxmlformats.org/officeDocument/2006/relationships/image" Target="../media/image150.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1.jpeg"/><Relationship Id="rId22" Type="http://schemas.openxmlformats.org/officeDocument/2006/relationships/image" Target="../media/image149.jpeg"/></Relationships>
</file>

<file path=ppt/slides/_rels/slide4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38.xml"/><Relationship Id="rId1" Type="http://schemas.openxmlformats.org/officeDocument/2006/relationships/slideLayout" Target="../slideLayouts/slideLayout114.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8.xml"/><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88.xml"/><Relationship Id="rId5" Type="http://schemas.openxmlformats.org/officeDocument/2006/relationships/image" Target="../media/image163.jpeg"/><Relationship Id="rId4" Type="http://schemas.openxmlformats.org/officeDocument/2006/relationships/image" Target="../media/image162.jpe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88.xml"/><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mailto:jloeb@sbg-commercial.com" TargetMode="External"/><Relationship Id="rId1" Type="http://schemas.openxmlformats.org/officeDocument/2006/relationships/slideLayout" Target="../slideLayouts/slideLayout88.xml"/><Relationship Id="rId4" Type="http://schemas.openxmlformats.org/officeDocument/2006/relationships/image" Target="../media/image1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32.xml"/><Relationship Id="rId5" Type="http://schemas.openxmlformats.org/officeDocument/2006/relationships/image" Target="../media/image172.png"/><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jpeg"/><Relationship Id="rId1" Type="http://schemas.openxmlformats.org/officeDocument/2006/relationships/slideLayout" Target="../slideLayouts/slideLayout13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51.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74.png"/><Relationship Id="rId3" Type="http://schemas.openxmlformats.org/officeDocument/2006/relationships/image" Target="../media/image180.pn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image" Target="../media/image179.png"/><Relationship Id="rId16" Type="http://schemas.openxmlformats.org/officeDocument/2006/relationships/image" Target="../media/image192.png"/><Relationship Id="rId1" Type="http://schemas.openxmlformats.org/officeDocument/2006/relationships/slideLayout" Target="../slideLayouts/slideLayout132.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1.jpeg"/><Relationship Id="rId10" Type="http://schemas.openxmlformats.org/officeDocument/2006/relationships/image" Target="../media/image187.pn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190.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80.png"/><Relationship Id="rId1" Type="http://schemas.openxmlformats.org/officeDocument/2006/relationships/slideLayout" Target="../slideLayouts/slideLayout132.xml"/><Relationship Id="rId4" Type="http://schemas.openxmlformats.org/officeDocument/2006/relationships/image" Target="../media/image193.jpeg"/></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80.png"/><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13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6.jpeg"/><Relationship Id="rId3" Type="http://schemas.openxmlformats.org/officeDocument/2006/relationships/image" Target="../media/image198.jpeg"/><Relationship Id="rId7" Type="http://schemas.openxmlformats.org/officeDocument/2006/relationships/image" Target="../media/image201.jpeg"/><Relationship Id="rId12" Type="http://schemas.openxmlformats.org/officeDocument/2006/relationships/image" Target="../media/image205.jpeg"/><Relationship Id="rId2" Type="http://schemas.openxmlformats.org/officeDocument/2006/relationships/image" Target="../media/image180.png"/><Relationship Id="rId1" Type="http://schemas.openxmlformats.org/officeDocument/2006/relationships/slideLayout" Target="../slideLayouts/slideLayout132.xml"/><Relationship Id="rId6" Type="http://schemas.openxmlformats.org/officeDocument/2006/relationships/image" Target="../media/image174.png"/><Relationship Id="rId11" Type="http://schemas.openxmlformats.org/officeDocument/2006/relationships/image" Target="../media/image204.jpeg"/><Relationship Id="rId5" Type="http://schemas.openxmlformats.org/officeDocument/2006/relationships/image" Target="../media/image200.jpeg"/><Relationship Id="rId10" Type="http://schemas.openxmlformats.org/officeDocument/2006/relationships/image" Target="../media/image203.jpeg"/><Relationship Id="rId4" Type="http://schemas.openxmlformats.org/officeDocument/2006/relationships/image" Target="../media/image199.jpeg"/><Relationship Id="rId9" Type="http://schemas.openxmlformats.org/officeDocument/2006/relationships/image" Target="../media/image172.png"/><Relationship Id="rId14" Type="http://schemas.openxmlformats.org/officeDocument/2006/relationships/image" Target="../media/image20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notesSlide" Target="../notesSlides/notesSlide40.xml"/><Relationship Id="rId1" Type="http://schemas.openxmlformats.org/officeDocument/2006/relationships/slideLayout" Target="../slideLayouts/slideLayout71.xml"/><Relationship Id="rId6" Type="http://schemas.openxmlformats.org/officeDocument/2006/relationships/image" Target="../media/image211.jpeg"/><Relationship Id="rId5" Type="http://schemas.openxmlformats.org/officeDocument/2006/relationships/image" Target="../media/image210.png"/><Relationship Id="rId4" Type="http://schemas.openxmlformats.org/officeDocument/2006/relationships/image" Target="../media/image209.png"/></Relationships>
</file>

<file path=ppt/slides/_rels/slide5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71.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59.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svg"/><Relationship Id="rId7" Type="http://schemas.openxmlformats.org/officeDocument/2006/relationships/image" Target="../media/image224.svg"/><Relationship Id="rId2" Type="http://schemas.openxmlformats.org/officeDocument/2006/relationships/image" Target="../media/image219.png"/><Relationship Id="rId1" Type="http://schemas.openxmlformats.org/officeDocument/2006/relationships/slideLayout" Target="../slideLayouts/slideLayout71.xml"/><Relationship Id="rId6" Type="http://schemas.openxmlformats.org/officeDocument/2006/relationships/image" Target="../media/image223.svg"/><Relationship Id="rId5" Type="http://schemas.openxmlformats.org/officeDocument/2006/relationships/image" Target="../media/image222.svg"/><Relationship Id="rId4" Type="http://schemas.openxmlformats.org/officeDocument/2006/relationships/image" Target="../media/image221.svg"/><Relationship Id="rId9" Type="http://schemas.openxmlformats.org/officeDocument/2006/relationships/image" Target="../media/image226.svg"/></Relationships>
</file>

<file path=ppt/slides/_rels/slide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6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71.xml"/><Relationship Id="rId5" Type="http://schemas.openxmlformats.org/officeDocument/2006/relationships/image" Target="../media/image230.png"/><Relationship Id="rId4" Type="http://schemas.openxmlformats.org/officeDocument/2006/relationships/image" Target="../media/image229.jpeg"/></Relationships>
</file>

<file path=ppt/slides/_rels/slide6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mailto:mfriedler@milenderwhite.com" TargetMode="External"/><Relationship Id="rId1" Type="http://schemas.openxmlformats.org/officeDocument/2006/relationships/slideLayout" Target="../slideLayouts/slideLayout66.xml"/><Relationship Id="rId5" Type="http://schemas.openxmlformats.org/officeDocument/2006/relationships/image" Target="../media/image232.jpeg"/><Relationship Id="rId4" Type="http://schemas.openxmlformats.org/officeDocument/2006/relationships/image" Target="../media/image231.jpeg"/></Relationships>
</file>

<file path=ppt/slides/_rels/slide6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235.png"/><Relationship Id="rId5" Type="http://schemas.openxmlformats.org/officeDocument/2006/relationships/image" Target="../media/image14.emf"/><Relationship Id="rId4" Type="http://schemas.openxmlformats.org/officeDocument/2006/relationships/image" Target="../media/image234.png"/></Relationships>
</file>

<file path=ppt/slides/_rels/slide63.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hyperlink" Target="mailto:mharris@maxximpactgroup.com" TargetMode="External"/><Relationship Id="rId3" Type="http://schemas.openxmlformats.org/officeDocument/2006/relationships/image" Target="../media/image236.svg"/><Relationship Id="rId7" Type="http://schemas.openxmlformats.org/officeDocument/2006/relationships/hyperlink" Target="mailto:jkragor@henselphelps.com" TargetMode="External"/><Relationship Id="rId12" Type="http://schemas.openxmlformats.org/officeDocument/2006/relationships/image" Target="../media/image242.jpeg"/><Relationship Id="rId17" Type="http://schemas.openxmlformats.org/officeDocument/2006/relationships/image" Target="../media/image234.png"/><Relationship Id="rId2" Type="http://schemas.openxmlformats.org/officeDocument/2006/relationships/notesSlide" Target="../notesSlides/notesSlide42.xml"/><Relationship Id="rId16" Type="http://schemas.openxmlformats.org/officeDocument/2006/relationships/image" Target="../media/image244.png"/><Relationship Id="rId1" Type="http://schemas.openxmlformats.org/officeDocument/2006/relationships/slideLayout" Target="../slideLayouts/slideLayout44.xml"/><Relationship Id="rId6" Type="http://schemas.openxmlformats.org/officeDocument/2006/relationships/image" Target="../media/image238.jpeg"/><Relationship Id="rId11" Type="http://schemas.openxmlformats.org/officeDocument/2006/relationships/image" Target="../media/image241.png"/><Relationship Id="rId5" Type="http://schemas.openxmlformats.org/officeDocument/2006/relationships/hyperlink" Target="mailto:jpeiffer@henselphelps.com" TargetMode="External"/><Relationship Id="rId15" Type="http://schemas.openxmlformats.org/officeDocument/2006/relationships/hyperlink" Target="mailto:dparrish@maxximpactgroup.com" TargetMode="External"/><Relationship Id="rId10" Type="http://schemas.openxmlformats.org/officeDocument/2006/relationships/hyperlink" Target="mailto:Lsolanocastillo@henselphelps.com" TargetMode="External"/><Relationship Id="rId4" Type="http://schemas.openxmlformats.org/officeDocument/2006/relationships/image" Target="../media/image237.png"/><Relationship Id="rId9" Type="http://schemas.openxmlformats.org/officeDocument/2006/relationships/image" Target="../media/image240.jpeg"/><Relationship Id="rId14" Type="http://schemas.openxmlformats.org/officeDocument/2006/relationships/image" Target="../media/image243.jpeg"/></Relationships>
</file>

<file path=ppt/slides/_rels/slide64.xml.rels><?xml version="1.0" encoding="UTF-8" standalone="yes"?>
<Relationships xmlns="http://schemas.openxmlformats.org/package/2006/relationships"><Relationship Id="rId8" Type="http://schemas.openxmlformats.org/officeDocument/2006/relationships/image" Target="../media/image250.svg"/><Relationship Id="rId13" Type="http://schemas.openxmlformats.org/officeDocument/2006/relationships/image" Target="../media/image254.jpeg"/><Relationship Id="rId3" Type="http://schemas.openxmlformats.org/officeDocument/2006/relationships/image" Target="../media/image245.svg"/><Relationship Id="rId7" Type="http://schemas.openxmlformats.org/officeDocument/2006/relationships/image" Target="../media/image249.svg"/><Relationship Id="rId12" Type="http://schemas.openxmlformats.org/officeDocument/2006/relationships/image" Target="../media/image253.jpeg"/><Relationship Id="rId2" Type="http://schemas.openxmlformats.org/officeDocument/2006/relationships/notesSlide" Target="../notesSlides/notesSlide43.xml"/><Relationship Id="rId1" Type="http://schemas.openxmlformats.org/officeDocument/2006/relationships/slideLayout" Target="../slideLayouts/slideLayout44.xml"/><Relationship Id="rId6" Type="http://schemas.openxmlformats.org/officeDocument/2006/relationships/image" Target="../media/image248.svg"/><Relationship Id="rId11" Type="http://schemas.openxmlformats.org/officeDocument/2006/relationships/image" Target="../media/image234.png"/><Relationship Id="rId5" Type="http://schemas.openxmlformats.org/officeDocument/2006/relationships/image" Target="../media/image247.svg"/><Relationship Id="rId10" Type="http://schemas.openxmlformats.org/officeDocument/2006/relationships/image" Target="../media/image252.png"/><Relationship Id="rId4" Type="http://schemas.openxmlformats.org/officeDocument/2006/relationships/image" Target="../media/image246.svg"/><Relationship Id="rId9" Type="http://schemas.openxmlformats.org/officeDocument/2006/relationships/image" Target="../media/image251.svg"/><Relationship Id="rId14" Type="http://schemas.openxmlformats.org/officeDocument/2006/relationships/image" Target="../media/image255.svg"/></Relationships>
</file>

<file path=ppt/slides/_rels/slide65.xml.rels><?xml version="1.0" encoding="UTF-8" standalone="yes"?>
<Relationships xmlns="http://schemas.openxmlformats.org/package/2006/relationships"><Relationship Id="rId8" Type="http://schemas.openxmlformats.org/officeDocument/2006/relationships/image" Target="../media/image248.svg"/><Relationship Id="rId3" Type="http://schemas.openxmlformats.org/officeDocument/2006/relationships/image" Target="../media/image246.svg"/><Relationship Id="rId7" Type="http://schemas.openxmlformats.org/officeDocument/2006/relationships/image" Target="../media/image251.svg"/><Relationship Id="rId2" Type="http://schemas.openxmlformats.org/officeDocument/2006/relationships/notesSlide" Target="../notesSlides/notesSlide44.xml"/><Relationship Id="rId1" Type="http://schemas.openxmlformats.org/officeDocument/2006/relationships/slideLayout" Target="../slideLayouts/slideLayout44.xml"/><Relationship Id="rId6" Type="http://schemas.openxmlformats.org/officeDocument/2006/relationships/image" Target="../media/image257.jpeg"/><Relationship Id="rId5" Type="http://schemas.openxmlformats.org/officeDocument/2006/relationships/hyperlink" Target="https://www.henselphelps.com/subcontractor-outreach-2-2/" TargetMode="External"/><Relationship Id="rId4" Type="http://schemas.openxmlformats.org/officeDocument/2006/relationships/image" Target="../media/image256.png"/><Relationship Id="rId9" Type="http://schemas.openxmlformats.org/officeDocument/2006/relationships/image" Target="../media/image236.svg"/></Relationships>
</file>

<file path=ppt/slides/_rels/slide66.xml.rels><?xml version="1.0" encoding="UTF-8" standalone="yes"?>
<Relationships xmlns="http://schemas.openxmlformats.org/package/2006/relationships"><Relationship Id="rId3" Type="http://schemas.openxmlformats.org/officeDocument/2006/relationships/image" Target="../media/image255.svg"/><Relationship Id="rId7" Type="http://schemas.openxmlformats.org/officeDocument/2006/relationships/image" Target="../media/image261.svg"/><Relationship Id="rId2" Type="http://schemas.openxmlformats.org/officeDocument/2006/relationships/notesSlide" Target="../notesSlides/notesSlide45.xml"/><Relationship Id="rId1" Type="http://schemas.openxmlformats.org/officeDocument/2006/relationships/slideLayout" Target="../slideLayouts/slideLayout44.xml"/><Relationship Id="rId6" Type="http://schemas.openxmlformats.org/officeDocument/2006/relationships/image" Target="../media/image260.svg"/><Relationship Id="rId5" Type="http://schemas.openxmlformats.org/officeDocument/2006/relationships/image" Target="../media/image259.svg"/><Relationship Id="rId4" Type="http://schemas.openxmlformats.org/officeDocument/2006/relationships/image" Target="../media/image258.png"/></Relationships>
</file>

<file path=ppt/slides/_rels/slide6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46.xml"/><Relationship Id="rId1" Type="http://schemas.openxmlformats.org/officeDocument/2006/relationships/slideLayout" Target="../slideLayouts/slideLayout35.xml"/><Relationship Id="rId5" Type="http://schemas.openxmlformats.org/officeDocument/2006/relationships/image" Target="../media/image14.emf"/><Relationship Id="rId4" Type="http://schemas.openxmlformats.org/officeDocument/2006/relationships/image" Target="../media/image263.png"/></Relationships>
</file>

<file path=ppt/slides/_rels/slide6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jpeg"/><Relationship Id="rId1" Type="http://schemas.openxmlformats.org/officeDocument/2006/relationships/slideLayout" Target="../slideLayouts/slideLayout71.xml"/><Relationship Id="rId4" Type="http://schemas.openxmlformats.org/officeDocument/2006/relationships/image" Target="../media/image266.svg"/></Relationships>
</file>

<file path=ppt/slides/_rels/slide6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svg"/><Relationship Id="rId1" Type="http://schemas.openxmlformats.org/officeDocument/2006/relationships/slideLayout" Target="../slideLayouts/slideLayout71.xml"/><Relationship Id="rId4" Type="http://schemas.openxmlformats.org/officeDocument/2006/relationships/image" Target="../media/image269.jpe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70.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svg"/><Relationship Id="rId1" Type="http://schemas.openxmlformats.org/officeDocument/2006/relationships/slideLayout" Target="../slideLayouts/slideLayout71.xml"/><Relationship Id="rId6" Type="http://schemas.openxmlformats.org/officeDocument/2006/relationships/image" Target="../media/image274.png"/><Relationship Id="rId11" Type="http://schemas.openxmlformats.org/officeDocument/2006/relationships/image" Target="../media/image279.jpe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71.xml.rels><?xml version="1.0" encoding="UTF-8" standalone="yes"?>
<Relationships xmlns="http://schemas.openxmlformats.org/package/2006/relationships"><Relationship Id="rId3" Type="http://schemas.openxmlformats.org/officeDocument/2006/relationships/image" Target="../media/image280.svg"/><Relationship Id="rId2" Type="http://schemas.openxmlformats.org/officeDocument/2006/relationships/notesSlide" Target="../notesSlides/notesSlide47.xml"/><Relationship Id="rId1" Type="http://schemas.openxmlformats.org/officeDocument/2006/relationships/slideLayout" Target="../slideLayouts/slideLayout71.xml"/><Relationship Id="rId4" Type="http://schemas.openxmlformats.org/officeDocument/2006/relationships/image" Target="../media/image277.png"/></Relationships>
</file>

<file path=ppt/slides/_rels/slide72.xml.rels><?xml version="1.0" encoding="UTF-8" standalone="yes"?>
<Relationships xmlns="http://schemas.openxmlformats.org/package/2006/relationships"><Relationship Id="rId8" Type="http://schemas.openxmlformats.org/officeDocument/2006/relationships/image" Target="../media/image286.jpeg"/><Relationship Id="rId3" Type="http://schemas.openxmlformats.org/officeDocument/2006/relationships/image" Target="../media/image281.jpeg"/><Relationship Id="rId7" Type="http://schemas.openxmlformats.org/officeDocument/2006/relationships/image" Target="../media/image285.jpeg"/><Relationship Id="rId2" Type="http://schemas.openxmlformats.org/officeDocument/2006/relationships/notesSlide" Target="../notesSlides/notesSlide48.xml"/><Relationship Id="rId1" Type="http://schemas.openxmlformats.org/officeDocument/2006/relationships/slideLayout" Target="../slideLayouts/slideLayout71.xml"/><Relationship Id="rId6" Type="http://schemas.openxmlformats.org/officeDocument/2006/relationships/image" Target="../media/image284.jpeg"/><Relationship Id="rId5" Type="http://schemas.openxmlformats.org/officeDocument/2006/relationships/image" Target="../media/image283.png"/><Relationship Id="rId10" Type="http://schemas.openxmlformats.org/officeDocument/2006/relationships/image" Target="../media/image288.jpeg"/><Relationship Id="rId4" Type="http://schemas.openxmlformats.org/officeDocument/2006/relationships/image" Target="../media/image282.jpeg"/><Relationship Id="rId9" Type="http://schemas.openxmlformats.org/officeDocument/2006/relationships/image" Target="../media/image287.jpeg"/></Relationships>
</file>

<file path=ppt/slides/_rels/slide73.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9.png"/><Relationship Id="rId7" Type="http://schemas.openxmlformats.org/officeDocument/2006/relationships/image" Target="../media/image292.png"/><Relationship Id="rId12" Type="http://schemas.openxmlformats.org/officeDocument/2006/relationships/image" Target="../media/image269.jpeg"/><Relationship Id="rId2" Type="http://schemas.openxmlformats.org/officeDocument/2006/relationships/notesSlide" Target="../notesSlides/notesSlide49.xml"/><Relationship Id="rId1" Type="http://schemas.openxmlformats.org/officeDocument/2006/relationships/slideLayout" Target="../slideLayouts/slideLayout71.xml"/><Relationship Id="rId6" Type="http://schemas.openxmlformats.org/officeDocument/2006/relationships/image" Target="../media/image291.svg"/><Relationship Id="rId11" Type="http://schemas.openxmlformats.org/officeDocument/2006/relationships/image" Target="../media/image266.svg"/><Relationship Id="rId5" Type="http://schemas.openxmlformats.org/officeDocument/2006/relationships/image" Target="../media/image290.svg"/><Relationship Id="rId10" Type="http://schemas.openxmlformats.org/officeDocument/2006/relationships/image" Target="../media/image295.jpeg"/><Relationship Id="rId4" Type="http://schemas.openxmlformats.org/officeDocument/2006/relationships/hyperlink" Target="mailto:prequal@gilmorecc.com" TargetMode="External"/><Relationship Id="rId9" Type="http://schemas.openxmlformats.org/officeDocument/2006/relationships/image" Target="../media/image294.jpeg"/></Relationships>
</file>

<file path=ppt/slides/_rels/slide7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Meet the Primes</a:t>
            </a: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June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712520" y="448551"/>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1100546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43301" y="4388481"/>
            <a:ext cx="2274220" cy="2265475"/>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51435"/>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97240" y="115189"/>
            <a:ext cx="3657600" cy="44771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rPr>
              <a:t>Registration Now Open!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rPr>
              <a:t>August 20,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r>
              <a:rPr lang="en-US" sz="2400" b="1">
                <a:solidFill>
                  <a:schemeClr val="bg1"/>
                </a:solidFill>
                <a:latin typeface="+mn-lt"/>
                <a:ea typeface="Canva Sans Bold"/>
                <a:cs typeface="Canva Sans Bold"/>
                <a:sym typeface="Canva Sans Bold"/>
              </a:rPr>
              <a:t>Hotel Transit Center – 4</a:t>
            </a:r>
            <a:r>
              <a:rPr lang="en-US" sz="2400" b="1" baseline="30000">
                <a:solidFill>
                  <a:schemeClr val="bg1"/>
                </a:solidFill>
                <a:latin typeface="+mn-lt"/>
                <a:ea typeface="Canva Sans Bold"/>
                <a:cs typeface="Canva Sans Bold"/>
                <a:sym typeface="Canva Sans Bold"/>
              </a:rPr>
              <a:t>th</a:t>
            </a:r>
            <a:r>
              <a:rPr lang="en-US" sz="2400" b="1">
                <a:solidFill>
                  <a:schemeClr val="bg1"/>
                </a:solidFill>
                <a:latin typeface="+mn-lt"/>
                <a:ea typeface="Canva Sans Bold"/>
                <a:cs typeface="Canva Sans Bold"/>
                <a:sym typeface="Canva Sans Bold"/>
              </a:rPr>
              <a:t> Floor / CEEA Space</a:t>
            </a:r>
            <a:br>
              <a:rPr lang="en-US" sz="2400" i="1">
                <a:solidFill>
                  <a:schemeClr val="bg1"/>
                </a:solidFill>
                <a:ea typeface="Canva Sans Bold"/>
                <a:cs typeface="Canva Sans Bold"/>
                <a:sym typeface="Canva Sans Bold"/>
              </a:rPr>
            </a:b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a:extLst>
              <a:ext uri="{FF2B5EF4-FFF2-40B4-BE49-F238E27FC236}">
                <a16:creationId xmlns:a16="http://schemas.microsoft.com/office/drawing/2014/main" id="{203FD0C5-45EC-AFA1-3AA0-04CF2C0EE9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7895062" cy="6858000"/>
          </a:xfrm>
          <a:prstGeom prst="rect">
            <a:avLst/>
          </a:prstGeom>
        </p:spPr>
      </p:pic>
      <p:pic>
        <p:nvPicPr>
          <p:cNvPr id="3" name="Picture 2">
            <a:extLst>
              <a:ext uri="{FF2B5EF4-FFF2-40B4-BE49-F238E27FC236}">
                <a16:creationId xmlns:a16="http://schemas.microsoft.com/office/drawing/2014/main" id="{5685ACE5-F0D5-3236-21EC-6D89D9A3DB9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6040" y="4848091"/>
            <a:ext cx="1828804" cy="1828804"/>
          </a:xfrm>
          <a:prstGeom prst="rect">
            <a:avLst/>
          </a:prstGeom>
          <a:solidFill>
            <a:schemeClr val="bg1"/>
          </a:solidFill>
        </p:spPr>
      </p:pic>
      <p:pic>
        <p:nvPicPr>
          <p:cNvPr id="8" name="Picture 7">
            <a:extLst>
              <a:ext uri="{FF2B5EF4-FFF2-40B4-BE49-F238E27FC236}">
                <a16:creationId xmlns:a16="http://schemas.microsoft.com/office/drawing/2014/main" id="{7BB36F9D-B512-69BC-C034-499603F0882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6286" y="4848091"/>
            <a:ext cx="1828804" cy="1828804"/>
          </a:xfrm>
          <a:prstGeom prst="rect">
            <a:avLst/>
          </a:prstGeom>
          <a:solidFill>
            <a:srgbClr val="FFFFFF"/>
          </a:solidFill>
        </p:spPr>
      </p:pic>
    </p:spTree>
    <p:extLst>
      <p:ext uri="{BB962C8B-B14F-4D97-AF65-F5344CB8AC3E}">
        <p14:creationId xmlns:p14="http://schemas.microsoft.com/office/powerpoint/2010/main" val="180899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12</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33"/>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406499" y="4091559"/>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7466" y="4460891"/>
            <a:ext cx="1899057" cy="1926060"/>
          </a:xfrm>
          <a:prstGeom prst="rect">
            <a:avLst/>
          </a:prstGeom>
        </p:spPr>
      </p:pic>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3237798" y="497164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20596930" flipH="1">
            <a:off x="2829990" y="4979084"/>
            <a:ext cx="551817" cy="646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3A421-4AA1-949E-1835-B139B207F183}"/>
              </a:ext>
              <a:ext uri="{C183D7F6-B498-43B3-948B-1728B52AA6E4}">
                <adec:decorative xmlns:adec="http://schemas.microsoft.com/office/drawing/2017/decorative" val="0"/>
              </a:ext>
            </a:extLst>
          </p:cNvPr>
          <p:cNvSpPr>
            <a:spLocks noGrp="1"/>
          </p:cNvSpPr>
          <p:nvPr>
            <p:ph type="title" idx="4294967295"/>
          </p:nvPr>
        </p:nvSpPr>
        <p:spPr>
          <a:xfrm>
            <a:off x="770439" y="4203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Stay Informed</a:t>
            </a:r>
          </a:p>
        </p:txBody>
      </p:sp>
      <p:pic>
        <p:nvPicPr>
          <p:cNvPr id="7" name="Picture 6" descr="Screenshot of BDTA website on Flydenver.com">
            <a:extLst>
              <a:ext uri="{FF2B5EF4-FFF2-40B4-BE49-F238E27FC236}">
                <a16:creationId xmlns:a16="http://schemas.microsoft.com/office/drawing/2014/main" id="{F64DC50F-90A3-E237-68D6-E434F527957E}"/>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5394" y="1165940"/>
            <a:ext cx="8545314" cy="3953338"/>
          </a:xfrm>
          <a:prstGeom prst="rect">
            <a:avLst/>
          </a:prstGeom>
        </p:spPr>
      </p:pic>
      <p:sp>
        <p:nvSpPr>
          <p:cNvPr id="3" name="Text Placeholder 2">
            <a:extLst>
              <a:ext uri="{FF2B5EF4-FFF2-40B4-BE49-F238E27FC236}">
                <a16:creationId xmlns:a16="http://schemas.microsoft.com/office/drawing/2014/main" id="{BE42C332-64EA-E52E-8D6E-16B99E225FA4}"/>
              </a:ext>
              <a:ext uri="{C183D7F6-B498-43B3-948B-1728B52AA6E4}">
                <adec:decorative xmlns:adec="http://schemas.microsoft.com/office/drawing/2017/decorative" val="0"/>
              </a:ext>
            </a:extLst>
          </p:cNvPr>
          <p:cNvSpPr>
            <a:spLocks noGrp="1"/>
          </p:cNvSpPr>
          <p:nvPr>
            <p:ph type="body" sz="quarter" idx="12"/>
          </p:nvPr>
        </p:nvSpPr>
        <p:spPr/>
        <p:txBody>
          <a:bodyPr/>
          <a:lstStyle/>
          <a:p>
            <a:endParaRPr lang="en-US"/>
          </a:p>
        </p:txBody>
      </p:sp>
      <p:sp>
        <p:nvSpPr>
          <p:cNvPr id="8" name="TextBox 7">
            <a:extLst>
              <a:ext uri="{FF2B5EF4-FFF2-40B4-BE49-F238E27FC236}">
                <a16:creationId xmlns:a16="http://schemas.microsoft.com/office/drawing/2014/main" id="{8A2DB6B7-F102-A3A1-D06B-B5D67AA81197}"/>
              </a:ext>
              <a:ext uri="{C183D7F6-B498-43B3-948B-1728B52AA6E4}">
                <adec:decorative xmlns:adec="http://schemas.microsoft.com/office/drawing/2017/decorative" val="1"/>
              </a:ext>
            </a:extLst>
          </p:cNvPr>
          <p:cNvSpPr txBox="1"/>
          <p:nvPr/>
        </p:nvSpPr>
        <p:spPr>
          <a:xfrm>
            <a:off x="845394" y="5286597"/>
            <a:ext cx="8275729"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BDTA Page: flydenver.com/</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bdta</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Contact Us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hlinkClick r:id="rId4"/>
              </a:rPr>
              <a:t>DENTrainingAcademy@flydenver.com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6" name="Picture 5">
            <a:extLst>
              <a:ext uri="{FF2B5EF4-FFF2-40B4-BE49-F238E27FC236}">
                <a16:creationId xmlns:a16="http://schemas.microsoft.com/office/drawing/2014/main" id="{2F7036E6-A6AE-E0A3-BB21-591EF73213C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6492" y="5022925"/>
            <a:ext cx="1835075" cy="1835075"/>
          </a:xfrm>
          <a:prstGeom prst="rect">
            <a:avLst/>
          </a:prstGeom>
        </p:spPr>
      </p:pic>
    </p:spTree>
    <p:extLst>
      <p:ext uri="{BB962C8B-B14F-4D97-AF65-F5344CB8AC3E}">
        <p14:creationId xmlns:p14="http://schemas.microsoft.com/office/powerpoint/2010/main" val="19285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A2FB-E4AE-2C53-9D9D-F8D0CCC90AA0}"/>
              </a:ext>
            </a:extLst>
          </p:cNvPr>
          <p:cNvSpPr>
            <a:spLocks noGrp="1"/>
          </p:cNvSpPr>
          <p:nvPr>
            <p:ph type="ctrTitle"/>
          </p:nvPr>
        </p:nvSpPr>
        <p:spPr/>
        <p:txBody>
          <a:bodyPr/>
          <a:lstStyle/>
          <a:p>
            <a:r>
              <a:rPr lang="en-US"/>
              <a:t>Meet the Primes</a:t>
            </a:r>
            <a:br>
              <a:rPr lang="en-US"/>
            </a:br>
            <a:r>
              <a:rPr lang="en-US"/>
              <a:t>2026</a:t>
            </a:r>
          </a:p>
        </p:txBody>
      </p:sp>
      <p:sp>
        <p:nvSpPr>
          <p:cNvPr id="3" name="Subtitle 2">
            <a:extLst>
              <a:ext uri="{FF2B5EF4-FFF2-40B4-BE49-F238E27FC236}">
                <a16:creationId xmlns:a16="http://schemas.microsoft.com/office/drawing/2014/main" id="{4A8897AE-7829-EB55-683C-903582EAD504}"/>
              </a:ext>
            </a:extLst>
          </p:cNvPr>
          <p:cNvSpPr>
            <a:spLocks noGrp="1"/>
          </p:cNvSpPr>
          <p:nvPr>
            <p:ph type="subTitle" idx="1"/>
          </p:nvPr>
        </p:nvSpPr>
        <p:spPr/>
        <p:txBody>
          <a:bodyPr>
            <a:noAutofit/>
          </a:bodyPr>
          <a:lstStyle/>
          <a:p>
            <a:r>
              <a:rPr lang="en-US" sz="4000" err="1"/>
              <a:t>FlatironDragados</a:t>
            </a:r>
            <a:r>
              <a:rPr lang="en-US" sz="4000"/>
              <a:t> Constructors, Inc.</a:t>
            </a:r>
          </a:p>
        </p:txBody>
      </p:sp>
      <p:sp>
        <p:nvSpPr>
          <p:cNvPr id="5" name="Text Placeholder 4">
            <a:extLst>
              <a:ext uri="{FF2B5EF4-FFF2-40B4-BE49-F238E27FC236}">
                <a16:creationId xmlns:a16="http://schemas.microsoft.com/office/drawing/2014/main" id="{57C323A4-F147-4CA2-62E5-FF21E6326324}"/>
              </a:ext>
            </a:extLst>
          </p:cNvPr>
          <p:cNvSpPr>
            <a:spLocks noGrp="1"/>
          </p:cNvSpPr>
          <p:nvPr>
            <p:ph type="body" sz="quarter" idx="13"/>
          </p:nvPr>
        </p:nvSpPr>
        <p:spPr/>
        <p:txBody>
          <a:bodyPr/>
          <a:lstStyle/>
          <a:p>
            <a:r>
              <a:rPr lang="en-US" sz="2000"/>
              <a:t>Thursday, June 18, 2026</a:t>
            </a:r>
          </a:p>
        </p:txBody>
      </p:sp>
    </p:spTree>
    <p:extLst>
      <p:ext uri="{BB962C8B-B14F-4D97-AF65-F5344CB8AC3E}">
        <p14:creationId xmlns:p14="http://schemas.microsoft.com/office/powerpoint/2010/main" val="32271742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C6105C6-F191-3435-E900-109172BF539E}"/>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345907863"/>
              </p:ext>
            </p:extLst>
          </p:nvPr>
        </p:nvGraphicFramePr>
        <p:xfrm>
          <a:off x="476250" y="1033271"/>
          <a:ext cx="5787390" cy="5088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684C3425-CA16-8032-5E52-14E7DE673BB1}"/>
              </a:ext>
            </a:extLst>
          </p:cNvPr>
          <p:cNvSpPr>
            <a:spLocks noGrp="1"/>
          </p:cNvSpPr>
          <p:nvPr>
            <p:ph type="title"/>
          </p:nvPr>
        </p:nvSpPr>
        <p:spPr>
          <a:xfrm>
            <a:off x="476250" y="364073"/>
            <a:ext cx="10375751" cy="455077"/>
          </a:xfrm>
        </p:spPr>
        <p:txBody>
          <a:bodyPr anchor="ctr">
            <a:noAutofit/>
          </a:bodyPr>
          <a:lstStyle/>
          <a:p>
            <a:pPr>
              <a:lnSpc>
                <a:spcPct val="90000"/>
              </a:lnSpc>
            </a:pPr>
            <a:r>
              <a:rPr lang="en-US" sz="3200" dirty="0" err="1"/>
              <a:t>FlatironDragados</a:t>
            </a:r>
            <a:endParaRPr lang="en-US" sz="3200" dirty="0"/>
          </a:p>
        </p:txBody>
      </p:sp>
      <p:pic>
        <p:nvPicPr>
          <p:cNvPr id="8" name="Picture 7" descr="A map of the north america">
            <a:extLst>
              <a:ext uri="{FF2B5EF4-FFF2-40B4-BE49-F238E27FC236}">
                <a16:creationId xmlns:a16="http://schemas.microsoft.com/office/drawing/2014/main" id="{EE3339A0-EA1B-41C0-22F5-4A41023B565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381059" y="1033271"/>
            <a:ext cx="5429941" cy="5076826"/>
          </a:xfrm>
          <a:prstGeom prst="rect">
            <a:avLst/>
          </a:prstGeom>
          <a:solidFill>
            <a:schemeClr val="accent4">
              <a:lumMod val="20000"/>
              <a:lumOff val="80000"/>
            </a:schemeClr>
          </a:solidFill>
        </p:spPr>
      </p:pic>
      <p:sp>
        <p:nvSpPr>
          <p:cNvPr id="3" name="Slide Number Placeholder 2">
            <a:extLst>
              <a:ext uri="{FF2B5EF4-FFF2-40B4-BE49-F238E27FC236}">
                <a16:creationId xmlns:a16="http://schemas.microsoft.com/office/drawing/2014/main" id="{ED699B48-7954-EE7D-BA08-67E57E49FC1F}"/>
              </a:ext>
            </a:extLst>
          </p:cNvPr>
          <p:cNvSpPr>
            <a:spLocks noGrp="1"/>
          </p:cNvSpPr>
          <p:nvPr>
            <p:ph type="sldNum" sz="quarter" idx="11"/>
          </p:nvPr>
        </p:nvSpPr>
        <p:spPr>
          <a:xfrm>
            <a:off x="9702800" y="6396331"/>
            <a:ext cx="2108200" cy="219456"/>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15</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spTree>
    <p:extLst>
      <p:ext uri="{BB962C8B-B14F-4D97-AF65-F5344CB8AC3E}">
        <p14:creationId xmlns:p14="http://schemas.microsoft.com/office/powerpoint/2010/main" val="221191777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CBB4-C212-5782-45B8-38486D5A7618}"/>
              </a:ext>
            </a:extLst>
          </p:cNvPr>
          <p:cNvSpPr>
            <a:spLocks noGrp="1"/>
          </p:cNvSpPr>
          <p:nvPr>
            <p:ph type="title"/>
          </p:nvPr>
        </p:nvSpPr>
        <p:spPr>
          <a:xfrm>
            <a:off x="476250" y="364073"/>
            <a:ext cx="10375751" cy="455077"/>
          </a:xfrm>
        </p:spPr>
        <p:txBody>
          <a:bodyPr vert="horz" lIns="0" tIns="45720" rIns="0" bIns="45720" rtlCol="0" anchor="ctr">
            <a:noAutofit/>
          </a:bodyPr>
          <a:lstStyle/>
          <a:p>
            <a:pPr>
              <a:lnSpc>
                <a:spcPct val="90000"/>
              </a:lnSpc>
            </a:pPr>
            <a:r>
              <a:rPr lang="en-US" sz="3200" dirty="0"/>
              <a:t>Small and Diverse Business Support</a:t>
            </a:r>
          </a:p>
        </p:txBody>
      </p:sp>
      <p:pic>
        <p:nvPicPr>
          <p:cNvPr id="4" name="Picture 3" descr="A group of people wearing safety vests and helmets">
            <a:extLst>
              <a:ext uri="{FF2B5EF4-FFF2-40B4-BE49-F238E27FC236}">
                <a16:creationId xmlns:a16="http://schemas.microsoft.com/office/drawing/2014/main" id="{409D88F9-F759-689A-9910-BE09FEBA9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918" y="1055508"/>
            <a:ext cx="7417437" cy="4951139"/>
          </a:xfrm>
          <a:prstGeom prst="rect">
            <a:avLst/>
          </a:prstGeom>
          <a:noFill/>
        </p:spPr>
      </p:pic>
      <p:sp>
        <p:nvSpPr>
          <p:cNvPr id="11" name="Slide Number Placeholder 2">
            <a:extLst>
              <a:ext uri="{FF2B5EF4-FFF2-40B4-BE49-F238E27FC236}">
                <a16:creationId xmlns:a16="http://schemas.microsoft.com/office/drawing/2014/main" id="{B422465D-F529-C5DE-E371-FD7F08B0F0A9}"/>
              </a:ext>
            </a:extLst>
          </p:cNvPr>
          <p:cNvSpPr>
            <a:spLocks noGrp="1"/>
          </p:cNvSpPr>
          <p:nvPr>
            <p:ph type="sldNum" sz="quarter" idx="11"/>
          </p:nvPr>
        </p:nvSpPr>
        <p:spPr>
          <a:xfrm>
            <a:off x="9702800" y="6396331"/>
            <a:ext cx="2108200" cy="219456"/>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sp>
        <p:nvSpPr>
          <p:cNvPr id="3" name="Google Shape;124;p19">
            <a:extLst>
              <a:ext uri="{FF2B5EF4-FFF2-40B4-BE49-F238E27FC236}">
                <a16:creationId xmlns:a16="http://schemas.microsoft.com/office/drawing/2014/main" id="{51313B75-BE82-1922-2073-7B6989FE9F51}"/>
              </a:ext>
              <a:ext uri="{C183D7F6-B498-43B3-948B-1728B52AA6E4}">
                <adec:decorative xmlns:adec="http://schemas.microsoft.com/office/drawing/2017/decorative" val="1"/>
              </a:ext>
            </a:extLst>
          </p:cNvPr>
          <p:cNvSpPr txBox="1">
            <a:spLocks/>
          </p:cNvSpPr>
          <p:nvPr/>
        </p:nvSpPr>
        <p:spPr>
          <a:xfrm>
            <a:off x="8087364" y="1095375"/>
            <a:ext cx="3628385" cy="5076825"/>
          </a:xfrm>
          <a:prstGeom prst="rect">
            <a:avLst/>
          </a:prstGeom>
        </p:spPr>
        <p:txBody>
          <a:bodyPr spcFirstLastPara="1" vert="horz" lIns="45720" tIns="0" rIns="45720" bIns="0" rtlCol="0" anchorCtr="0">
            <a:normAutofit/>
          </a:bodyPr>
          <a:lstStyle>
            <a:lvl1pPr marL="0" indent="0" algn="l" defTabSz="914400" rtl="0" eaLnBrk="1" latinLnBrk="0" hangingPunct="1">
              <a:lnSpc>
                <a:spcPct val="95000"/>
              </a:lnSpc>
              <a:spcBef>
                <a:spcPts val="400"/>
              </a:spcBef>
              <a:spcAft>
                <a:spcPts val="400"/>
              </a:spcAft>
              <a:buFont typeface="Arial" panose="020B0604020202020204" pitchFamily="34" charset="0"/>
              <a:buNone/>
              <a:defRPr sz="2200" b="1" kern="0" baseline="0">
                <a:solidFill>
                  <a:schemeClr val="accent1"/>
                </a:solidFill>
                <a:latin typeface="+mn-lt"/>
                <a:ea typeface="+mn-ea"/>
                <a:cs typeface="+mn-cs"/>
              </a:defRPr>
            </a:lvl1pPr>
            <a:lvl2pPr marL="0" indent="0" algn="l" defTabSz="914400" rtl="0" eaLnBrk="1" latinLnBrk="0" hangingPunct="1">
              <a:lnSpc>
                <a:spcPct val="95000"/>
              </a:lnSpc>
              <a:spcBef>
                <a:spcPts val="200"/>
              </a:spcBef>
              <a:spcAft>
                <a:spcPts val="400"/>
              </a:spcAft>
              <a:buClr>
                <a:schemeClr val="accent1"/>
              </a:buClr>
              <a:buFont typeface="Wingdings 3" panose="05040102010807070707" pitchFamily="18" charset="2"/>
              <a:buNone/>
              <a:defRPr sz="1800" b="0" kern="0" baseline="0">
                <a:solidFill>
                  <a:schemeClr val="tx1"/>
                </a:solidFill>
                <a:latin typeface="+mn-lt"/>
                <a:ea typeface="+mn-ea"/>
                <a:cs typeface="+mn-cs"/>
              </a:defRPr>
            </a:lvl2pPr>
            <a:lvl3pPr marL="341313" indent="-341313" algn="l" defTabSz="914400" rtl="0" eaLnBrk="1" latinLnBrk="0" hangingPunct="1">
              <a:lnSpc>
                <a:spcPct val="95000"/>
              </a:lnSpc>
              <a:spcBef>
                <a:spcPts val="400"/>
              </a:spcBef>
              <a:spcAft>
                <a:spcPts val="200"/>
              </a:spcAft>
              <a:buClr>
                <a:schemeClr val="accent3"/>
              </a:buClr>
              <a:buSzPct val="100000"/>
              <a:buFont typeface="Wingdings 3" panose="05040102010807070707" pitchFamily="18" charset="2"/>
              <a:buChar char=""/>
              <a:tabLst>
                <a:tab pos="341313" algn="l"/>
              </a:tabLst>
              <a:defRPr lang="en-US" sz="1800" b="1" kern="0" baseline="0" dirty="0">
                <a:solidFill>
                  <a:schemeClr val="accent1"/>
                </a:solidFill>
                <a:latin typeface="+mn-lt"/>
                <a:ea typeface="+mn-ea"/>
                <a:cs typeface="+mn-cs"/>
              </a:defRPr>
            </a:lvl3pPr>
            <a:lvl4pPr marL="457200" indent="-228600" algn="l" defTabSz="914400" rtl="0" eaLnBrk="1" latinLnBrk="0" hangingPunct="1">
              <a:lnSpc>
                <a:spcPct val="100000"/>
              </a:lnSpc>
              <a:spcBef>
                <a:spcPts val="200"/>
              </a:spcBef>
              <a:spcAft>
                <a:spcPts val="400"/>
              </a:spcAft>
              <a:buFont typeface="Wingdings 2" panose="05020102010507070707" pitchFamily="18" charset="2"/>
              <a:buChar char=""/>
              <a:tabLst>
                <a:tab pos="571500" algn="l"/>
              </a:tabLst>
              <a:defRPr sz="1600" kern="0" baseline="0">
                <a:solidFill>
                  <a:schemeClr val="tx1"/>
                </a:solidFill>
                <a:latin typeface="+mn-lt"/>
                <a:ea typeface="+mn-ea"/>
                <a:cs typeface="+mn-cs"/>
              </a:defRPr>
            </a:lvl4pPr>
            <a:lvl5pPr marL="685800" indent="-228600" algn="l" defTabSz="914400" rtl="0" eaLnBrk="1" latinLnBrk="0" hangingPunct="1">
              <a:lnSpc>
                <a:spcPct val="100000"/>
              </a:lnSpc>
              <a:spcBef>
                <a:spcPts val="400"/>
              </a:spcBef>
              <a:spcAft>
                <a:spcPts val="400"/>
              </a:spcAft>
              <a:buFont typeface="Wingdings" panose="05000000000000000000" pitchFamily="2" charset="2"/>
              <a:buChar char="§"/>
              <a:tabLst>
                <a:tab pos="738188" algn="l"/>
              </a:tabLst>
              <a:defRPr sz="1400" kern="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400"/>
              </a:spcBef>
              <a:spcAft>
                <a:spcPts val="400"/>
              </a:spcAft>
              <a:buClr>
                <a:srgbClr val="FFFFFF"/>
              </a:buClr>
              <a:buSzTx/>
              <a:buFont typeface="Arial" panose="020B0604020202020204" pitchFamily="34" charset="0"/>
              <a:buNone/>
              <a:tabLst/>
              <a:defRPr/>
            </a:pPr>
            <a:endParaRPr kumimoji="0" lang="en-US" sz="1700" b="1" i="0" u="none" strike="noStrike" kern="0" cap="none" spc="0" normalizeH="0" baseline="0" noProof="0">
              <a:ln>
                <a:noFill/>
              </a:ln>
              <a:solidFill>
                <a:srgbClr val="00376A"/>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7679481D-50D5-C332-0714-C5F651BE19C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706251"/>
              </p:ext>
            </p:extLst>
          </p:nvPr>
        </p:nvGraphicFramePr>
        <p:xfrm>
          <a:off x="8087364" y="1095375"/>
          <a:ext cx="3902393" cy="4911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913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634A-0F66-B4BF-EBCC-45CD69EDA6F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FF0B3C1-FDA0-F70C-0306-2974B238C23F}"/>
              </a:ext>
            </a:extLst>
          </p:cNvPr>
          <p:cNvSpPr>
            <a:spLocks noGrp="1"/>
          </p:cNvSpPr>
          <p:nvPr>
            <p:ph type="title"/>
          </p:nvPr>
        </p:nvSpPr>
        <p:spPr/>
        <p:txBody>
          <a:bodyPr>
            <a:noAutofit/>
          </a:bodyPr>
          <a:lstStyle/>
          <a:p>
            <a:r>
              <a:rPr lang="en-US" sz="2800" dirty="0">
                <a:solidFill>
                  <a:schemeClr val="accent1"/>
                </a:solidFill>
              </a:rPr>
              <a:t>Morrison Road Improvements</a:t>
            </a:r>
          </a:p>
        </p:txBody>
      </p:sp>
      <p:sp>
        <p:nvSpPr>
          <p:cNvPr id="7" name="Content Placeholder 4">
            <a:extLst>
              <a:ext uri="{FF2B5EF4-FFF2-40B4-BE49-F238E27FC236}">
                <a16:creationId xmlns:a16="http://schemas.microsoft.com/office/drawing/2014/main" id="{1C691954-8A12-BFBB-CC0A-231A57F546C0}"/>
              </a:ext>
            </a:extLst>
          </p:cNvPr>
          <p:cNvSpPr>
            <a:spLocks noGrp="1"/>
          </p:cNvSpPr>
          <p:nvPr>
            <p:ph sz="half" idx="1"/>
          </p:nvPr>
        </p:nvSpPr>
        <p:spPr>
          <a:xfrm>
            <a:off x="476249" y="994791"/>
            <a:ext cx="5429250" cy="5076825"/>
          </a:xfrm>
        </p:spPr>
        <p:txBody>
          <a:bodyPr>
            <a:normAutofit fontScale="92500" lnSpcReduction="20000"/>
          </a:bodyPr>
          <a:lstStyle/>
          <a:p>
            <a:pPr marR="0">
              <a:spcAft>
                <a:spcPts val="800"/>
              </a:spcAft>
            </a:pPr>
            <a:r>
              <a:rPr lang="en-US" sz="1800" kern="100"/>
              <a:t>Delivery Method: </a:t>
            </a:r>
            <a:r>
              <a:rPr lang="en-US" sz="1800" b="0" kern="100"/>
              <a:t>CMGC</a:t>
            </a:r>
            <a:endParaRPr lang="en-US" sz="1800" b="0"/>
          </a:p>
          <a:p>
            <a:pPr marR="0">
              <a:spcAft>
                <a:spcPts val="800"/>
              </a:spcAft>
            </a:pPr>
            <a:r>
              <a:rPr lang="en-US" sz="1800" kern="100">
                <a:effectLst/>
              </a:rPr>
              <a:t>Owner: </a:t>
            </a:r>
            <a:r>
              <a:rPr lang="en-US" sz="1800" b="0" kern="100">
                <a:effectLst/>
              </a:rPr>
              <a:t>DOTI</a:t>
            </a:r>
          </a:p>
          <a:p>
            <a:pPr marR="0">
              <a:spcAft>
                <a:spcPts val="800"/>
              </a:spcAft>
            </a:pPr>
            <a:r>
              <a:rPr lang="en-US" sz="1800" kern="100">
                <a:cs typeface="Arial" panose="020B0604020202020204" pitchFamily="34" charset="0"/>
              </a:rPr>
              <a:t>Construction Start: </a:t>
            </a:r>
            <a:r>
              <a:rPr lang="en-US" sz="1800" b="0" kern="100">
                <a:cs typeface="Arial" panose="020B0604020202020204" pitchFamily="34" charset="0"/>
              </a:rPr>
              <a:t>May 2026</a:t>
            </a:r>
          </a:p>
          <a:p>
            <a:pPr marR="0">
              <a:spcAft>
                <a:spcPts val="800"/>
              </a:spcAft>
            </a:pPr>
            <a:r>
              <a:rPr lang="en-US" sz="1800" kern="100">
                <a:cs typeface="Arial" panose="020B0604020202020204" pitchFamily="34" charset="0"/>
              </a:rPr>
              <a:t>Project Scope:</a:t>
            </a:r>
          </a:p>
          <a:p>
            <a:pPr marL="285750" marR="0" indent="-285750">
              <a:spcAft>
                <a:spcPts val="800"/>
              </a:spcAft>
              <a:buFont typeface="Arial" panose="020B0604020202020204" pitchFamily="34" charset="0"/>
              <a:buChar char="•"/>
            </a:pPr>
            <a:r>
              <a:rPr lang="en-US" sz="1800" b="0" kern="100">
                <a:cs typeface="Arial" panose="020B0604020202020204" pitchFamily="34" charset="0"/>
              </a:rPr>
              <a:t>Partial to full-depth reconstruction of existing roadway</a:t>
            </a:r>
          </a:p>
          <a:p>
            <a:pPr marL="285750" marR="0" indent="-285750">
              <a:spcAft>
                <a:spcPts val="800"/>
              </a:spcAft>
              <a:buFont typeface="Arial" panose="020B0604020202020204" pitchFamily="34" charset="0"/>
              <a:buChar char="•"/>
            </a:pPr>
            <a:r>
              <a:rPr lang="en-US" sz="1800" b="0" kern="100">
                <a:cs typeface="Arial" panose="020B0604020202020204" pitchFamily="34" charset="0"/>
              </a:rPr>
              <a:t>Intersection reconfigurations</a:t>
            </a:r>
          </a:p>
          <a:p>
            <a:pPr marL="285750" marR="0" indent="-285750">
              <a:spcAft>
                <a:spcPts val="800"/>
              </a:spcAft>
              <a:buFont typeface="Arial" panose="020B0604020202020204" pitchFamily="34" charset="0"/>
              <a:buChar char="•"/>
            </a:pPr>
            <a:r>
              <a:rPr lang="en-US" sz="1800" b="0" kern="100">
                <a:cs typeface="Arial" panose="020B0604020202020204" pitchFamily="34" charset="0"/>
              </a:rPr>
              <a:t>Pedestrian Plaza</a:t>
            </a:r>
          </a:p>
          <a:p>
            <a:pPr marL="285750" marR="0" indent="-285750">
              <a:spcAft>
                <a:spcPts val="800"/>
              </a:spcAft>
              <a:buFont typeface="Arial" panose="020B0604020202020204" pitchFamily="34" charset="0"/>
              <a:buChar char="•"/>
            </a:pPr>
            <a:r>
              <a:rPr lang="en-US" sz="1800" b="0" kern="100">
                <a:cs typeface="Arial" panose="020B0604020202020204" pitchFamily="34" charset="0"/>
              </a:rPr>
              <a:t>Traffic calming</a:t>
            </a:r>
          </a:p>
          <a:p>
            <a:pPr marR="0">
              <a:spcAft>
                <a:spcPts val="800"/>
              </a:spcAft>
            </a:pPr>
            <a:r>
              <a:rPr lang="en-US" sz="1800" kern="100">
                <a:cs typeface="Arial" panose="020B0604020202020204" pitchFamily="34" charset="0"/>
              </a:rPr>
              <a:t>Subcontractor Scopes:</a:t>
            </a:r>
          </a:p>
          <a:p>
            <a:pPr marL="285750" marR="0" indent="-285750">
              <a:spcAft>
                <a:spcPts val="800"/>
              </a:spcAft>
              <a:buFont typeface="Arial" panose="020B0604020202020204" pitchFamily="34" charset="0"/>
              <a:buChar char="•"/>
            </a:pPr>
            <a:r>
              <a:rPr lang="en-US" sz="1800" b="0" kern="100">
                <a:cs typeface="Arial" panose="020B0604020202020204" pitchFamily="34" charset="0"/>
              </a:rPr>
              <a:t>Landscape/Irrigation</a:t>
            </a:r>
          </a:p>
          <a:p>
            <a:pPr marL="285750" marR="0" indent="-285750">
              <a:spcAft>
                <a:spcPts val="800"/>
              </a:spcAft>
              <a:buFont typeface="Arial" panose="020B0604020202020204" pitchFamily="34" charset="0"/>
              <a:buChar char="•"/>
            </a:pPr>
            <a:r>
              <a:rPr lang="en-US" sz="1800" b="0" kern="100">
                <a:cs typeface="Arial" panose="020B0604020202020204" pitchFamily="34" charset="0"/>
              </a:rPr>
              <a:t>Signals</a:t>
            </a:r>
          </a:p>
          <a:p>
            <a:pPr marL="285750" marR="0" indent="-285750">
              <a:spcAft>
                <a:spcPts val="800"/>
              </a:spcAft>
              <a:buFont typeface="Arial" panose="020B0604020202020204" pitchFamily="34" charset="0"/>
              <a:buChar char="•"/>
            </a:pPr>
            <a:r>
              <a:rPr lang="en-US" sz="1800" b="0" kern="100">
                <a:cs typeface="Arial" panose="020B0604020202020204" pitchFamily="34" charset="0"/>
              </a:rPr>
              <a:t>Flatwork</a:t>
            </a:r>
          </a:p>
          <a:p>
            <a:pPr marL="285750" marR="0" indent="-285750">
              <a:spcAft>
                <a:spcPts val="800"/>
              </a:spcAft>
              <a:buFont typeface="Arial" panose="020B0604020202020204" pitchFamily="34" charset="0"/>
              <a:buChar char="•"/>
            </a:pPr>
            <a:r>
              <a:rPr lang="en-US" sz="1800" b="0" kern="100">
                <a:cs typeface="Arial" panose="020B0604020202020204" pitchFamily="34" charset="0"/>
              </a:rPr>
              <a:t>Asphalt</a:t>
            </a:r>
          </a:p>
          <a:p>
            <a:pPr marL="285750" marR="0" indent="-285750">
              <a:spcAft>
                <a:spcPts val="800"/>
              </a:spcAft>
              <a:buFont typeface="Arial" panose="020B0604020202020204" pitchFamily="34" charset="0"/>
              <a:buChar char="•"/>
            </a:pPr>
            <a:r>
              <a:rPr lang="en-US" sz="1800" b="0" kern="100">
                <a:cs typeface="Arial" panose="020B0604020202020204" pitchFamily="34" charset="0"/>
              </a:rPr>
              <a:t>Milling</a:t>
            </a:r>
          </a:p>
          <a:p>
            <a:pPr marL="285750" marR="0" indent="-285750">
              <a:spcAft>
                <a:spcPts val="800"/>
              </a:spcAft>
              <a:buFont typeface="Arial" panose="020B0604020202020204" pitchFamily="34" charset="0"/>
              <a:buChar char="•"/>
            </a:pPr>
            <a:endParaRPr lang="en-US" sz="1800" kern="100">
              <a:cs typeface="Arial" panose="020B0604020202020204" pitchFamily="34" charset="0"/>
            </a:endParaRPr>
          </a:p>
          <a:p>
            <a:pPr>
              <a:spcAft>
                <a:spcPts val="800"/>
              </a:spcAft>
            </a:pPr>
            <a:endParaRPr lang="en-US" sz="1300" b="0" kern="100">
              <a:cs typeface="Arial" panose="020B0604020202020204" pitchFamily="34" charset="0"/>
            </a:endParaRPr>
          </a:p>
          <a:p>
            <a:pPr>
              <a:spcAft>
                <a:spcPts val="800"/>
              </a:spcAft>
            </a:pPr>
            <a:endParaRPr lang="en-US" sz="1300" kern="100">
              <a:solidFill>
                <a:srgbClr val="FF0000"/>
              </a:solidFill>
            </a:endParaRPr>
          </a:p>
          <a:p>
            <a:pPr marR="0">
              <a:spcAft>
                <a:spcPts val="800"/>
              </a:spcAft>
            </a:pPr>
            <a:endParaRPr lang="en-US" sz="1800" kern="100">
              <a:effectLst/>
            </a:endParaRPr>
          </a:p>
          <a:p>
            <a:pPr marR="0">
              <a:spcAft>
                <a:spcPts val="800"/>
              </a:spcAft>
            </a:pPr>
            <a:endParaRPr lang="en-US" kern="100">
              <a:effectLst/>
            </a:endParaRPr>
          </a:p>
          <a:p>
            <a:pPr marL="285750" marR="0" indent="-285750">
              <a:spcAft>
                <a:spcPts val="800"/>
              </a:spcAft>
              <a:buFont typeface="Arial" panose="020B0604020202020204" pitchFamily="34" charset="0"/>
              <a:buChar char="•"/>
            </a:pPr>
            <a:endParaRPr lang="en-US" kern="100">
              <a:effectLst/>
            </a:endParaRPr>
          </a:p>
          <a:p>
            <a:endParaRPr lang="en-US"/>
          </a:p>
        </p:txBody>
      </p:sp>
      <p:sp>
        <p:nvSpPr>
          <p:cNvPr id="5" name="Slide Number Placeholder 4">
            <a:extLst>
              <a:ext uri="{FF2B5EF4-FFF2-40B4-BE49-F238E27FC236}">
                <a16:creationId xmlns:a16="http://schemas.microsoft.com/office/drawing/2014/main" id="{6CAC1DB3-B64C-61D5-A53E-FD2C913CAB6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69DAFCBC-02E9-C4B6-A30C-686711CCB1F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6385" y="2081706"/>
            <a:ext cx="3465379" cy="4184683"/>
          </a:xfrm>
          <a:prstGeom prst="ellipse">
            <a:avLst/>
          </a:prstGeom>
          <a:ln>
            <a:noFill/>
          </a:ln>
          <a:effectLst>
            <a:softEdge rad="112500"/>
          </a:effectLst>
        </p:spPr>
      </p:pic>
      <p:pic>
        <p:nvPicPr>
          <p:cNvPr id="9" name="Content Placeholder 8">
            <a:extLst>
              <a:ext uri="{FF2B5EF4-FFF2-40B4-BE49-F238E27FC236}">
                <a16:creationId xmlns:a16="http://schemas.microsoft.com/office/drawing/2014/main" id="{C4E67908-51ED-B04A-BF4F-C5AF1AAA026C}"/>
              </a:ext>
              <a:ext uri="{C183D7F6-B498-43B3-948B-1728B52AA6E4}">
                <adec:decorative xmlns:adec="http://schemas.microsoft.com/office/drawing/2017/decorative" val="1"/>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931033" y="591611"/>
            <a:ext cx="2624292" cy="3266054"/>
          </a:xfrm>
        </p:spPr>
      </p:pic>
    </p:spTree>
    <p:extLst>
      <p:ext uri="{BB962C8B-B14F-4D97-AF65-F5344CB8AC3E}">
        <p14:creationId xmlns:p14="http://schemas.microsoft.com/office/powerpoint/2010/main" val="10758656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0E42E-9E1B-3E87-FFC6-B532F4370759}"/>
              </a:ext>
            </a:extLst>
          </p:cNvPr>
          <p:cNvSpPr>
            <a:spLocks noGrp="1"/>
          </p:cNvSpPr>
          <p:nvPr>
            <p:ph type="title"/>
          </p:nvPr>
        </p:nvSpPr>
        <p:spPr/>
        <p:txBody>
          <a:bodyPr>
            <a:normAutofit fontScale="90000"/>
          </a:bodyPr>
          <a:lstStyle/>
          <a:p>
            <a:r>
              <a:rPr lang="en-US" dirty="0">
                <a:solidFill>
                  <a:schemeClr val="accent1"/>
                </a:solidFill>
              </a:rPr>
              <a:t>Downtown Rail Reconstruction</a:t>
            </a:r>
          </a:p>
        </p:txBody>
      </p:sp>
      <p:sp>
        <p:nvSpPr>
          <p:cNvPr id="5" name="Text Placeholder 6">
            <a:extLst>
              <a:ext uri="{FF2B5EF4-FFF2-40B4-BE49-F238E27FC236}">
                <a16:creationId xmlns:a16="http://schemas.microsoft.com/office/drawing/2014/main" id="{BBB6A842-5A78-A7BF-B06A-069A111F2246}"/>
              </a:ext>
            </a:extLst>
          </p:cNvPr>
          <p:cNvSpPr txBox="1">
            <a:spLocks/>
          </p:cNvSpPr>
          <p:nvPr/>
        </p:nvSpPr>
        <p:spPr>
          <a:xfrm>
            <a:off x="481650" y="1111060"/>
            <a:ext cx="6026738" cy="4993361"/>
          </a:xfrm>
          <a:prstGeom prst="rect">
            <a:avLst/>
          </a:prstGeom>
          <a:solidFill>
            <a:srgbClr val="FFFFFF"/>
          </a:solidFill>
        </p:spPr>
        <p:txBody>
          <a:bodyPr vert="horz" lIns="0" tIns="0" rIns="0" bIns="0" rtlCol="0">
            <a:noAutofit/>
          </a:bodyPr>
          <a:lstStyle>
            <a:lvl1pPr marL="0" indent="0" algn="l" defTabSz="914400" rtl="0" eaLnBrk="1" latinLnBrk="0" hangingPunct="1">
              <a:lnSpc>
                <a:spcPct val="90000"/>
              </a:lnSpc>
              <a:spcBef>
                <a:spcPts val="0"/>
              </a:spcBef>
              <a:spcAft>
                <a:spcPts val="800"/>
              </a:spcAft>
              <a:buFont typeface="Arial" panose="020B0604020202020204" pitchFamily="34" charset="0"/>
              <a:buNone/>
              <a:defRPr sz="2800" kern="1200">
                <a:solidFill>
                  <a:schemeClr val="tx2"/>
                </a:solidFill>
                <a:latin typeface="+mn-lt"/>
                <a:ea typeface="+mn-ea"/>
                <a:cs typeface="+mn-cs"/>
              </a:defRPr>
            </a:lvl1pPr>
            <a:lvl2pPr marL="457200" indent="0" algn="l" defTabSz="914400" rtl="0" eaLnBrk="1" latinLnBrk="0" hangingPunct="1">
              <a:lnSpc>
                <a:spcPct val="90000"/>
              </a:lnSpc>
              <a:spcBef>
                <a:spcPts val="500"/>
              </a:spcBef>
              <a:spcAft>
                <a:spcPts val="600"/>
              </a:spcAft>
              <a:buFont typeface="Arial" panose="020B0604020202020204" pitchFamily="34" charset="0"/>
              <a:buNone/>
              <a:defRPr sz="2800" kern="1200">
                <a:solidFill>
                  <a:schemeClr val="tx2"/>
                </a:solidFill>
                <a:latin typeface="+mn-lt"/>
                <a:ea typeface="+mn-ea"/>
                <a:cs typeface="+mn-cs"/>
              </a:defRPr>
            </a:lvl2pPr>
            <a:lvl3pPr marL="914400" indent="0" algn="l" defTabSz="914400" rtl="0" eaLnBrk="1" latinLnBrk="0" hangingPunct="1">
              <a:lnSpc>
                <a:spcPct val="90000"/>
              </a:lnSpc>
              <a:spcBef>
                <a:spcPts val="500"/>
              </a:spcBef>
              <a:spcAft>
                <a:spcPts val="600"/>
              </a:spcAft>
              <a:buFont typeface="Arial" panose="020B0604020202020204" pitchFamily="34" charset="0"/>
              <a:buNone/>
              <a:defRPr sz="2800" kern="1200">
                <a:solidFill>
                  <a:schemeClr val="tx2"/>
                </a:solidFill>
                <a:latin typeface="+mn-lt"/>
                <a:ea typeface="+mn-ea"/>
                <a:cs typeface="+mn-cs"/>
              </a:defRPr>
            </a:lvl3pPr>
            <a:lvl4pPr marL="1371600" indent="0" algn="l" defTabSz="914400" rtl="0" eaLnBrk="1" latinLnBrk="0" hangingPunct="1">
              <a:lnSpc>
                <a:spcPct val="90000"/>
              </a:lnSpc>
              <a:spcBef>
                <a:spcPts val="500"/>
              </a:spcBef>
              <a:spcAft>
                <a:spcPts val="600"/>
              </a:spcAft>
              <a:buFont typeface="Arial" panose="020B0604020202020204" pitchFamily="34" charset="0"/>
              <a:buNone/>
              <a:defRPr sz="2800" kern="1200">
                <a:solidFill>
                  <a:schemeClr val="tx2"/>
                </a:solidFill>
                <a:latin typeface="+mn-lt"/>
                <a:ea typeface="+mn-ea"/>
                <a:cs typeface="+mn-cs"/>
              </a:defRPr>
            </a:lvl4pPr>
            <a:lvl5pPr marL="1828800" indent="0" algn="l" defTabSz="914400" rtl="0" eaLnBrk="1" latinLnBrk="0" hangingPunct="1">
              <a:lnSpc>
                <a:spcPct val="90000"/>
              </a:lnSpc>
              <a:spcBef>
                <a:spcPts val="500"/>
              </a:spcBef>
              <a:spcAft>
                <a:spcPts val="600"/>
              </a:spcAft>
              <a:buFont typeface="Arial" panose="020B0604020202020204" pitchFamily="34" charset="0"/>
              <a:buNone/>
              <a:defRPr sz="2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76A"/>
                </a:solidFill>
                <a:effectLst/>
                <a:uLnTx/>
                <a:uFillTx/>
                <a:latin typeface="Arial" panose="020B0604020202020204"/>
                <a:ea typeface="+mn-ea"/>
                <a:cs typeface="+mn-cs"/>
              </a:rPr>
              <a:t>Delivery Method: </a:t>
            </a: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PDB</a:t>
            </a:r>
          </a:p>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76A"/>
                </a:solidFill>
                <a:effectLst/>
                <a:uLnTx/>
                <a:uFillTx/>
                <a:latin typeface="Arial" panose="020B0604020202020204"/>
                <a:ea typeface="+mn-ea"/>
                <a:cs typeface="+mn-cs"/>
              </a:rPr>
              <a:t>Owner</a:t>
            </a: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 Regional Transportation District (RTD)</a:t>
            </a:r>
          </a:p>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76A"/>
                </a:solidFill>
                <a:effectLst/>
                <a:uLnTx/>
                <a:uFillTx/>
                <a:latin typeface="Arial" panose="020B0604020202020204"/>
                <a:ea typeface="+mn-ea"/>
                <a:cs typeface="+mn-cs"/>
              </a:rPr>
              <a:t>Construction Start</a:t>
            </a: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 August 2026   </a:t>
            </a:r>
          </a:p>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76A"/>
                </a:solidFill>
                <a:effectLst/>
                <a:uLnTx/>
                <a:uFillTx/>
                <a:latin typeface="Arial" panose="020B0604020202020204"/>
                <a:ea typeface="+mn-ea"/>
                <a:cs typeface="+mn-cs"/>
              </a:rPr>
              <a:t>Project Scope: </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Full-depth replacement of 13,000 linear feet of track</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Revamp of 8 rail stations (high blocks, ADA compliance, and electrical safety improvements.) </a:t>
            </a:r>
            <a:endParaRPr kumimoji="0" lang="en-US" sz="1800" b="1" i="0" u="none" strike="noStrike" kern="1200" cap="none" spc="0" normalizeH="0" baseline="0" noProof="0">
              <a:ln>
                <a:noFill/>
              </a:ln>
              <a:solidFill>
                <a:srgbClr val="00376A"/>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76A"/>
                </a:solidFill>
                <a:effectLst/>
                <a:uLnTx/>
                <a:uFillTx/>
                <a:latin typeface="Arial" panose="020B0604020202020204"/>
                <a:ea typeface="+mn-ea"/>
                <a:cs typeface="+mn-cs"/>
              </a:rPr>
              <a:t>Subcontractor Scopes:</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Vibration Monitoring</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Erosion Control</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Various Guideway and Track Elements</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Electrical</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Signing </a:t>
            </a:r>
          </a:p>
          <a:p>
            <a:pPr marL="285750" marR="0" lvl="0" indent="-28575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76A"/>
                </a:solidFill>
                <a:effectLst/>
                <a:uLnTx/>
                <a:uFillTx/>
                <a:latin typeface="Arial" panose="020B0604020202020204"/>
                <a:ea typeface="+mn-ea"/>
                <a:cs typeface="+mn-cs"/>
              </a:rPr>
              <a:t>Landscaping</a:t>
            </a:r>
            <a:br>
              <a:rPr kumimoji="0" lang="en-US" sz="1800" b="1" i="0" u="none" strike="noStrike" kern="1200" cap="none" spc="0" normalizeH="0" baseline="0" noProof="0">
                <a:ln>
                  <a:noFill/>
                </a:ln>
                <a:solidFill>
                  <a:srgbClr val="10202D"/>
                </a:solidFill>
                <a:effectLst/>
                <a:uLnTx/>
                <a:uFillTx/>
                <a:latin typeface="Arial" panose="020B0604020202020204"/>
                <a:ea typeface="+mn-ea"/>
                <a:cs typeface="+mn-cs"/>
              </a:rPr>
            </a:br>
            <a:endParaRPr kumimoji="0" lang="en-US" sz="1800" b="1" i="0" u="none" strike="noStrike" kern="1200" cap="none" spc="0" normalizeH="0" baseline="0" noProof="0">
              <a:ln>
                <a:noFill/>
              </a:ln>
              <a:solidFill>
                <a:srgbClr val="10202D"/>
              </a:solidFill>
              <a:effectLst/>
              <a:uLnTx/>
              <a:uFillTx/>
              <a:latin typeface="Arial" panose="020B0604020202020204"/>
              <a:ea typeface="+mn-ea"/>
              <a:cs typeface="+mn-cs"/>
            </a:endParaRPr>
          </a:p>
          <a:p>
            <a:pPr marL="223838"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4374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endParaRPr kumimoji="0" lang="en-US" sz="1400" b="1" i="0" u="none"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6" name="Picture 5" descr="Map of Central Corridor ">
            <a:extLst>
              <a:ext uri="{FF2B5EF4-FFF2-40B4-BE49-F238E27FC236}">
                <a16:creationId xmlns:a16="http://schemas.microsoft.com/office/drawing/2014/main" id="{C74BB3FA-35FE-F271-BEBC-3393245D33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86291" y="0"/>
            <a:ext cx="2600528" cy="3332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9315AEB0-F94A-EDB2-C56D-A749235044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pic>
        <p:nvPicPr>
          <p:cNvPr id="7" name="Picture 6">
            <a:extLst>
              <a:ext uri="{FF2B5EF4-FFF2-40B4-BE49-F238E27FC236}">
                <a16:creationId xmlns:a16="http://schemas.microsoft.com/office/drawing/2014/main" id="{9ECC5303-04F3-2885-50B6-A97E255B88E6}"/>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78794" y="3385097"/>
            <a:ext cx="4336711" cy="271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6F484410-E42C-5637-C934-735414A22941}"/>
              </a:ext>
              <a:ext uri="{C183D7F6-B498-43B3-948B-1728B52AA6E4}">
                <adec:decorative xmlns:adec="http://schemas.microsoft.com/office/drawing/2017/decorative" val="1"/>
              </a:ext>
            </a:extLst>
          </p:cNvPr>
          <p:cNvSpPr txBox="1">
            <a:spLocks/>
          </p:cNvSpPr>
          <p:nvPr/>
        </p:nvSpPr>
        <p:spPr bwMode="auto">
          <a:xfrm rot="20763030">
            <a:off x="4315035" y="2877966"/>
            <a:ext cx="4521176" cy="64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lvl="0" algn="l" rtl="0" eaLnBrk="0" fontAlgn="base" hangingPunct="0">
              <a:spcBef>
                <a:spcPts val="0"/>
              </a:spcBef>
              <a:spcAft>
                <a:spcPts val="0"/>
              </a:spcAft>
              <a:buClr>
                <a:srgbClr val="000000"/>
              </a:buClr>
              <a:buSzPts val="1200"/>
              <a:buFont typeface="Arial" panose="020B0604020202020204" pitchFamily="34" charset="0"/>
              <a:buNone/>
              <a:defRPr sz="3200" b="1">
                <a:solidFill>
                  <a:srgbClr val="234DB4"/>
                </a:solidFill>
                <a:latin typeface="+mj-lt"/>
                <a:ea typeface="Arial"/>
                <a:cs typeface="Arial"/>
                <a:sym typeface="Arial" panose="020B0604020202020204" pitchFamily="34" charset="0"/>
              </a:defRPr>
            </a:lvl1pPr>
            <a:lvl2pPr lvl="1" algn="l" rtl="0" eaLnBrk="0" fontAlgn="base" hangingPunct="0">
              <a:spcBef>
                <a:spcPts val="0"/>
              </a:spcBef>
              <a:spcAft>
                <a:spcPts val="0"/>
              </a:spcAft>
              <a:buClr>
                <a:srgbClr val="000000"/>
              </a:buClr>
              <a:buSzPts val="1200"/>
              <a:buFont typeface="Arial" panose="020B0604020202020204" pitchFamily="34" charset="0"/>
              <a:buNone/>
              <a:defRPr sz="1867">
                <a:solidFill>
                  <a:schemeClr val="tx1"/>
                </a:solidFill>
                <a:latin typeface="Arial"/>
                <a:ea typeface="Arial"/>
                <a:cs typeface="Arial"/>
                <a:sym typeface="Arial" panose="020B0604020202020204" pitchFamily="34" charset="0"/>
              </a:defRPr>
            </a:lvl2pPr>
            <a:lvl3pPr lvl="2" algn="l" rtl="0" eaLnBrk="0" fontAlgn="base" hangingPunct="0">
              <a:spcBef>
                <a:spcPts val="0"/>
              </a:spcBef>
              <a:spcAft>
                <a:spcPts val="0"/>
              </a:spcAft>
              <a:buClr>
                <a:srgbClr val="000000"/>
              </a:buClr>
              <a:buSzPts val="1200"/>
              <a:buFont typeface="Arial" panose="020B0604020202020204" pitchFamily="34" charset="0"/>
              <a:buNone/>
              <a:defRPr sz="1867">
                <a:solidFill>
                  <a:schemeClr val="tx1"/>
                </a:solidFill>
                <a:latin typeface="Arial"/>
                <a:ea typeface="Arial"/>
                <a:cs typeface="Arial"/>
                <a:sym typeface="Arial" panose="020B0604020202020204" pitchFamily="34" charset="0"/>
              </a:defRPr>
            </a:lvl3pPr>
            <a:lvl4pPr lvl="3" algn="l" rtl="0" eaLnBrk="0" fontAlgn="base" hangingPunct="0">
              <a:spcBef>
                <a:spcPts val="0"/>
              </a:spcBef>
              <a:spcAft>
                <a:spcPts val="0"/>
              </a:spcAft>
              <a:buClr>
                <a:srgbClr val="000000"/>
              </a:buClr>
              <a:buSzPts val="1200"/>
              <a:buFont typeface="Arial" panose="020B0604020202020204" pitchFamily="34" charset="0"/>
              <a:buNone/>
              <a:defRPr sz="1867">
                <a:solidFill>
                  <a:schemeClr val="tx1"/>
                </a:solidFill>
                <a:latin typeface="Arial"/>
                <a:ea typeface="Arial"/>
                <a:cs typeface="Arial"/>
                <a:sym typeface="Arial" panose="020B0604020202020204" pitchFamily="34" charset="0"/>
              </a:defRPr>
            </a:lvl4pPr>
            <a:lvl5pPr lvl="4" algn="l" rtl="0" eaLnBrk="0" fontAlgn="base" hangingPunct="0">
              <a:spcBef>
                <a:spcPts val="0"/>
              </a:spcBef>
              <a:spcAft>
                <a:spcPts val="0"/>
              </a:spcAft>
              <a:buClr>
                <a:srgbClr val="000000"/>
              </a:buClr>
              <a:buSzPts val="1200"/>
              <a:buFont typeface="Arial" panose="020B0604020202020204" pitchFamily="34" charset="0"/>
              <a:buNone/>
              <a:defRPr sz="1867">
                <a:solidFill>
                  <a:schemeClr val="tx1"/>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867" b="0" i="0" u="none" strike="noStrike" cap="none">
                <a:solidFill>
                  <a:srgbClr val="000000"/>
                </a:solidFill>
                <a:latin typeface="Arial"/>
                <a:ea typeface="Arial"/>
                <a:cs typeface="Arial"/>
                <a:sym typeface="Arial"/>
              </a:defRPr>
            </a:lvl9pPr>
          </a:lstStyle>
          <a:p>
            <a:pPr marL="0" marR="0" lvl="0" indent="0" algn="l" defTabSz="914400"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n-US" sz="6000" b="1" i="0" u="none" strike="noStrike" kern="0" cap="none" spc="0" normalizeH="0" baseline="0" noProof="0">
              <a:ln>
                <a:noFill/>
              </a:ln>
              <a:solidFill>
                <a:srgbClr val="FF0000"/>
              </a:solidFill>
              <a:effectLst/>
              <a:uLnTx/>
              <a:uFillTx/>
              <a:latin typeface="Arial"/>
              <a:cs typeface="Arial"/>
              <a:sym typeface="Arial" panose="020B0604020202020204" pitchFamily="34" charset="0"/>
            </a:endParaRPr>
          </a:p>
        </p:txBody>
      </p:sp>
    </p:spTree>
    <p:extLst>
      <p:ext uri="{BB962C8B-B14F-4D97-AF65-F5344CB8AC3E}">
        <p14:creationId xmlns:p14="http://schemas.microsoft.com/office/powerpoint/2010/main" val="42265835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6CC73F-A2BC-61C3-195B-EE8444C5F83E}"/>
              </a:ext>
            </a:extLst>
          </p:cNvPr>
          <p:cNvSpPr>
            <a:spLocks noGrp="1"/>
          </p:cNvSpPr>
          <p:nvPr>
            <p:ph type="title"/>
          </p:nvPr>
        </p:nvSpPr>
        <p:spPr/>
        <p:txBody>
          <a:bodyPr>
            <a:normAutofit fontScale="90000"/>
          </a:bodyPr>
          <a:lstStyle/>
          <a:p>
            <a:r>
              <a:rPr lang="en-US" dirty="0"/>
              <a:t>Potential DEN Opportunities</a:t>
            </a:r>
          </a:p>
        </p:txBody>
      </p:sp>
      <p:sp>
        <p:nvSpPr>
          <p:cNvPr id="2" name="Content Placeholder 1">
            <a:extLst>
              <a:ext uri="{FF2B5EF4-FFF2-40B4-BE49-F238E27FC236}">
                <a16:creationId xmlns:a16="http://schemas.microsoft.com/office/drawing/2014/main" id="{71ED8D15-8367-45A3-DB07-7FF42F066D55}"/>
              </a:ext>
            </a:extLst>
          </p:cNvPr>
          <p:cNvSpPr>
            <a:spLocks noGrp="1"/>
          </p:cNvSpPr>
          <p:nvPr>
            <p:ph sz="half" idx="1"/>
          </p:nvPr>
        </p:nvSpPr>
        <p:spPr/>
        <p:txBody>
          <a:bodyPr>
            <a:normAutofit lnSpcReduction="10000"/>
          </a:bodyPr>
          <a:lstStyle/>
          <a:p>
            <a:r>
              <a:rPr lang="en-US"/>
              <a:t>AGTS Facility Expansion</a:t>
            </a:r>
          </a:p>
          <a:p>
            <a:pPr marL="342900" indent="-342900">
              <a:buFont typeface="Arial" panose="020B0604020202020204" pitchFamily="34" charset="0"/>
              <a:buChar char="•"/>
            </a:pPr>
            <a:r>
              <a:rPr lang="en-US" b="0"/>
              <a:t>Facility maintenance expansion</a:t>
            </a:r>
          </a:p>
          <a:p>
            <a:pPr marL="342900" indent="-342900">
              <a:buFont typeface="Arial" panose="020B0604020202020204" pitchFamily="34" charset="0"/>
              <a:buChar char="•"/>
            </a:pPr>
            <a:r>
              <a:rPr lang="en-US" b="0"/>
              <a:t>Interior improvements</a:t>
            </a:r>
          </a:p>
          <a:p>
            <a:pPr marL="342900" indent="-342900">
              <a:buFont typeface="Arial" panose="020B0604020202020204" pitchFamily="34" charset="0"/>
              <a:buChar char="•"/>
            </a:pPr>
            <a:r>
              <a:rPr lang="en-US" b="0"/>
              <a:t>MEP improvements</a:t>
            </a:r>
          </a:p>
          <a:p>
            <a:pPr marL="342900" indent="-342900">
              <a:buFont typeface="Arial" panose="020B0604020202020204" pitchFamily="34" charset="0"/>
              <a:buChar char="•"/>
            </a:pPr>
            <a:r>
              <a:rPr lang="en-US" b="0"/>
              <a:t>New test tracks and maintenance bays</a:t>
            </a:r>
          </a:p>
          <a:p>
            <a:r>
              <a:rPr lang="en-US"/>
              <a:t>C-West Concourse Expansion</a:t>
            </a:r>
          </a:p>
          <a:p>
            <a:pPr marL="342900" indent="-342900">
              <a:buFont typeface="Arial" panose="020B0604020202020204" pitchFamily="34" charset="0"/>
              <a:buChar char="•"/>
            </a:pPr>
            <a:r>
              <a:rPr lang="en-US" b="0"/>
              <a:t>Addition of 11 new gates</a:t>
            </a:r>
          </a:p>
          <a:p>
            <a:pPr marL="342900" indent="-342900">
              <a:buFont typeface="Arial" panose="020B0604020202020204" pitchFamily="34" charset="0"/>
              <a:buChar char="•"/>
            </a:pPr>
            <a:r>
              <a:rPr lang="en-US" b="0"/>
              <a:t>Extensive civil and vertical scope opportunities</a:t>
            </a:r>
          </a:p>
          <a:p>
            <a:r>
              <a:rPr lang="en-US"/>
              <a:t>ConRAC</a:t>
            </a:r>
          </a:p>
          <a:p>
            <a:pPr marL="342900" indent="-342900">
              <a:buFont typeface="Arial" panose="020B0604020202020204" pitchFamily="34" charset="0"/>
              <a:buChar char="•"/>
            </a:pPr>
            <a:r>
              <a:rPr lang="en-US" b="0"/>
              <a:t>New consolidated rental car facility </a:t>
            </a:r>
          </a:p>
          <a:p>
            <a:pPr marL="342900" indent="-342900">
              <a:buFont typeface="Arial" panose="020B0604020202020204" pitchFamily="34" charset="0"/>
              <a:buChar char="•"/>
            </a:pPr>
            <a:r>
              <a:rPr lang="en-US" b="0"/>
              <a:t>Multilevel parking and vehicle storage structure anticipated</a:t>
            </a:r>
          </a:p>
          <a:p>
            <a:endParaRPr lang="en-US"/>
          </a:p>
        </p:txBody>
      </p:sp>
      <p:pic>
        <p:nvPicPr>
          <p:cNvPr id="1026" name="Picture 2" descr="Flyer for Turner and Flatiron Dragados Outreach Event. ">
            <a:extLst>
              <a:ext uri="{FF2B5EF4-FFF2-40B4-BE49-F238E27FC236}">
                <a16:creationId xmlns:a16="http://schemas.microsoft.com/office/drawing/2014/main" id="{696A3A37-5D0B-712E-D65D-2C0D5999AEA8}"/>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285817" y="1150599"/>
            <a:ext cx="5665021" cy="49663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061E2B-3E06-C85B-8A6A-5C741D39995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spTree>
    <p:extLst>
      <p:ext uri="{BB962C8B-B14F-4D97-AF65-F5344CB8AC3E}">
        <p14:creationId xmlns:p14="http://schemas.microsoft.com/office/powerpoint/2010/main" val="20074084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772230" y="51066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406553"/>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Meet the Primes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sz="2000"/>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5B805-8441-87E4-53AB-852B1EC521F2}"/>
              </a:ext>
            </a:extLst>
          </p:cNvPr>
          <p:cNvSpPr>
            <a:spLocks noGrp="1"/>
          </p:cNvSpPr>
          <p:nvPr>
            <p:ph type="title"/>
          </p:nvPr>
        </p:nvSpPr>
        <p:spPr/>
        <p:txBody>
          <a:bodyPr>
            <a:normAutofit fontScale="90000"/>
          </a:bodyPr>
          <a:lstStyle/>
          <a:p>
            <a:r>
              <a:rPr lang="en-US"/>
              <a:t>Partnering with FlatironDragados</a:t>
            </a:r>
          </a:p>
        </p:txBody>
      </p:sp>
      <p:sp>
        <p:nvSpPr>
          <p:cNvPr id="6" name="Text Placeholder 4">
            <a:extLst>
              <a:ext uri="{FF2B5EF4-FFF2-40B4-BE49-F238E27FC236}">
                <a16:creationId xmlns:a16="http://schemas.microsoft.com/office/drawing/2014/main" id="{BA264906-F8FE-E18C-24FF-9D822F4777A7}"/>
              </a:ext>
            </a:extLst>
          </p:cNvPr>
          <p:cNvSpPr>
            <a:spLocks noGrp="1"/>
          </p:cNvSpPr>
          <p:nvPr>
            <p:ph sz="half" idx="1"/>
          </p:nvPr>
        </p:nvSpPr>
        <p:spPr>
          <a:xfrm>
            <a:off x="476250" y="1095375"/>
            <a:ext cx="7515225" cy="5076825"/>
          </a:xfrm>
          <a:noFill/>
        </p:spPr>
        <p:txBody>
          <a:bodyPr>
            <a:normAutofit/>
          </a:bodyPr>
          <a:lstStyle/>
          <a:p>
            <a:pPr marL="127000"/>
            <a:r>
              <a:rPr lang="en-US" sz="1800">
                <a:solidFill>
                  <a:schemeClr val="accent4">
                    <a:lumMod val="75000"/>
                  </a:schemeClr>
                </a:solidFill>
              </a:rPr>
              <a:t>Email Us (mountaincentral@fdcorp.com)</a:t>
            </a:r>
          </a:p>
          <a:p>
            <a:pPr marL="127000" indent="0">
              <a:buNone/>
            </a:pPr>
            <a:endParaRPr lang="en-US" sz="1400" b="1" u="sng">
              <a:solidFill>
                <a:schemeClr val="accent4"/>
              </a:solidFill>
            </a:endParaRPr>
          </a:p>
          <a:p>
            <a:pPr marL="127000" indent="0">
              <a:buNone/>
            </a:pPr>
            <a:r>
              <a:rPr lang="en-US" sz="1600"/>
              <a:t>The email will make us aware you are interested in working with us and allows our team to set you up in Building Connected. </a:t>
            </a:r>
          </a:p>
          <a:p>
            <a:pPr marL="127000" indent="0">
              <a:buNone/>
            </a:pPr>
            <a:r>
              <a:rPr lang="en-US" sz="1600"/>
              <a:t>(If you are already a user of Building Connected we will update)</a:t>
            </a:r>
          </a:p>
          <a:p>
            <a:pPr marL="127000" indent="0">
              <a:buNone/>
            </a:pPr>
            <a:endParaRPr lang="en-US" sz="1400"/>
          </a:p>
          <a:p>
            <a:pPr marL="127000" indent="0">
              <a:buNone/>
            </a:pPr>
            <a:r>
              <a:rPr lang="en-US" sz="1600" b="1" u="sng"/>
              <a:t>Complete your registration in Building Connected </a:t>
            </a:r>
          </a:p>
          <a:p>
            <a:pPr marL="127000" indent="0">
              <a:buNone/>
            </a:pPr>
            <a:r>
              <a:rPr lang="en-US" sz="1600">
                <a:hlinkClick r:id="rId3"/>
              </a:rPr>
              <a:t>www.buildingconnected.com</a:t>
            </a:r>
            <a:endParaRPr lang="en-US" sz="1600"/>
          </a:p>
          <a:p>
            <a:pPr marL="127000" indent="0">
              <a:buNone/>
            </a:pPr>
            <a:endParaRPr lang="en-US" sz="1400" b="1" u="sng"/>
          </a:p>
          <a:p>
            <a:pPr marL="127000"/>
            <a:r>
              <a:rPr lang="en-US" sz="1800">
                <a:solidFill>
                  <a:schemeClr val="accent4">
                    <a:lumMod val="75000"/>
                  </a:schemeClr>
                </a:solidFill>
              </a:rPr>
              <a:t>Outreach Events</a:t>
            </a:r>
          </a:p>
          <a:p>
            <a:pPr marL="127000"/>
            <a:r>
              <a:rPr lang="en-US" sz="1600"/>
              <a:t>Networking is the key to building any relationship and we value face to face opportunities and look forward to meeting with you.</a:t>
            </a:r>
            <a:endParaRPr lang="en-US" sz="2400" b="1">
              <a:solidFill>
                <a:schemeClr val="accent2"/>
              </a:solidFill>
            </a:endParaRPr>
          </a:p>
          <a:p>
            <a:pPr marL="127000"/>
            <a:endParaRPr lang="en-US" b="1">
              <a:solidFill>
                <a:schemeClr val="accent2"/>
              </a:solidFill>
            </a:endParaRPr>
          </a:p>
          <a:p>
            <a:pPr marL="469900" indent="-342900">
              <a:buFont typeface="Arial" panose="020B0604020202020204" pitchFamily="34" charset="0"/>
              <a:buChar char="•"/>
            </a:pPr>
            <a:endParaRPr lang="en-US" sz="2000" b="1">
              <a:solidFill>
                <a:schemeClr val="accent2"/>
              </a:solidFill>
            </a:endParaRPr>
          </a:p>
          <a:p>
            <a:pPr marL="127000" indent="0">
              <a:buNone/>
            </a:pPr>
            <a:endParaRPr lang="en-US" sz="1800">
              <a:solidFill>
                <a:schemeClr val="accent4">
                  <a:lumMod val="75000"/>
                </a:schemeClr>
              </a:solidFill>
            </a:endParaRPr>
          </a:p>
        </p:txBody>
      </p:sp>
      <p:pic>
        <p:nvPicPr>
          <p:cNvPr id="16" name="Picture Placeholder 15">
            <a:extLst>
              <a:ext uri="{FF2B5EF4-FFF2-40B4-BE49-F238E27FC236}">
                <a16:creationId xmlns:a16="http://schemas.microsoft.com/office/drawing/2014/main" id="{FD5A31C1-9ABF-8B2F-CC73-5ED1E4013DEC}"/>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l="10505" r="10505"/>
          <a:stretch/>
        </p:blipFill>
        <p:spPr>
          <a:xfrm>
            <a:off x="7635240" y="105156"/>
            <a:ext cx="4386518" cy="6647688"/>
          </a:xfrm>
        </p:spPr>
      </p:pic>
    </p:spTree>
    <p:extLst>
      <p:ext uri="{BB962C8B-B14F-4D97-AF65-F5344CB8AC3E}">
        <p14:creationId xmlns:p14="http://schemas.microsoft.com/office/powerpoint/2010/main" val="205068741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4474-769F-D175-99E6-9BE111600B4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BFB4AA-7D28-4187-A8AA-556FB288ADAA}"/>
              </a:ext>
            </a:extLst>
          </p:cNvPr>
          <p:cNvSpPr>
            <a:spLocks noGrp="1"/>
          </p:cNvSpPr>
          <p:nvPr>
            <p:ph type="title"/>
          </p:nvPr>
        </p:nvSpPr>
        <p:spPr>
          <a:xfrm>
            <a:off x="476250" y="364073"/>
            <a:ext cx="10375751" cy="455077"/>
          </a:xfrm>
        </p:spPr>
        <p:txBody>
          <a:bodyPr vert="horz" lIns="0" tIns="45720" rIns="0" bIns="45720" rtlCol="0" anchor="ctr">
            <a:normAutofit fontScale="90000"/>
          </a:bodyPr>
          <a:lstStyle/>
          <a:p>
            <a:pPr>
              <a:lnSpc>
                <a:spcPct val="90000"/>
              </a:lnSpc>
            </a:pPr>
            <a:r>
              <a:rPr lang="en-US" dirty="0"/>
              <a:t>Contact Us</a:t>
            </a:r>
            <a:r>
              <a:rPr lang="en-US" sz="2500" dirty="0"/>
              <a:t>	</a:t>
            </a:r>
          </a:p>
        </p:txBody>
      </p:sp>
      <p:graphicFrame>
        <p:nvGraphicFramePr>
          <p:cNvPr id="13" name="Diagram 12" descr="Stephanie Sudduth Contact information. ">
            <a:extLst>
              <a:ext uri="{FF2B5EF4-FFF2-40B4-BE49-F238E27FC236}">
                <a16:creationId xmlns:a16="http://schemas.microsoft.com/office/drawing/2014/main" id="{09041D75-6C6E-714B-ECBE-36AD295E2D7E}"/>
              </a:ext>
            </a:extLst>
          </p:cNvPr>
          <p:cNvGraphicFramePr/>
          <p:nvPr>
            <p:extLst>
              <p:ext uri="{D42A27DB-BD31-4B8C-83A1-F6EECF244321}">
                <p14:modId xmlns:p14="http://schemas.microsoft.com/office/powerpoint/2010/main" val="1636175321"/>
              </p:ext>
            </p:extLst>
          </p:nvPr>
        </p:nvGraphicFramePr>
        <p:xfrm>
          <a:off x="476250" y="1095376"/>
          <a:ext cx="5429935" cy="507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Google Shape;616;p47" descr="Kayla Hardin-Lawson ">
            <a:extLst>
              <a:ext uri="{FF2B5EF4-FFF2-40B4-BE49-F238E27FC236}">
                <a16:creationId xmlns:a16="http://schemas.microsoft.com/office/drawing/2014/main" id="{DBB418DA-7B50-A864-F744-17B0C3359837}"/>
              </a:ext>
            </a:extLst>
          </p:cNvPr>
          <p:cNvGraphicFramePr/>
          <p:nvPr>
            <p:extLst>
              <p:ext uri="{D42A27DB-BD31-4B8C-83A1-F6EECF244321}">
                <p14:modId xmlns:p14="http://schemas.microsoft.com/office/powerpoint/2010/main" val="929956276"/>
              </p:ext>
            </p:extLst>
          </p:nvPr>
        </p:nvGraphicFramePr>
        <p:xfrm>
          <a:off x="6285808" y="1095375"/>
          <a:ext cx="5429941" cy="50768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lide Number Placeholder 5">
            <a:extLst>
              <a:ext uri="{FF2B5EF4-FFF2-40B4-BE49-F238E27FC236}">
                <a16:creationId xmlns:a16="http://schemas.microsoft.com/office/drawing/2014/main" id="{798258DC-67FF-7578-80B6-F987D683AE1B}"/>
              </a:ext>
            </a:extLst>
          </p:cNvPr>
          <p:cNvSpPr>
            <a:spLocks noGrp="1"/>
          </p:cNvSpPr>
          <p:nvPr>
            <p:ph type="sldNum" sz="quarter" idx="11"/>
          </p:nvPr>
        </p:nvSpPr>
        <p:spPr>
          <a:xfrm>
            <a:off x="9702800" y="6396331"/>
            <a:ext cx="2108200" cy="219456"/>
          </a:xfr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CA" sz="900" b="0" i="0" u="none" strike="noStrike" kern="1200" cap="none" spc="0" normalizeH="0" baseline="0" noProof="0">
                <a:ln>
                  <a:noFill/>
                </a:ln>
                <a:solidFill>
                  <a:srgbClr val="262626"/>
                </a:solidFill>
                <a:effectLst/>
                <a:uLnTx/>
                <a:uFillTx/>
                <a:latin typeface="Arial"/>
                <a:ea typeface="+mn-ea"/>
                <a:cs typeface="+mn-cs"/>
              </a:rPr>
              <a:t>| </a:t>
            </a:r>
            <a:fld id="{EF6EC3E8-5E7D-4E80-9407-92A10BFAD6A9}" type="slidenum">
              <a:rPr kumimoji="0" lang="en-CA" sz="900" b="0" i="0" u="none" strike="noStrike" kern="1200" cap="none" spc="0" normalizeH="0" baseline="0" noProof="0" smtClean="0">
                <a:ln>
                  <a:noFill/>
                </a:ln>
                <a:solidFill>
                  <a:srgbClr val="262626"/>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21</a:t>
            </a:fld>
            <a:endParaRPr kumimoji="0" lang="en-CA" sz="900" b="0" i="0" u="none" strike="noStrike" kern="1200" cap="none" spc="0" normalizeH="0" baseline="0" noProof="0">
              <a:ln>
                <a:noFill/>
              </a:ln>
              <a:solidFill>
                <a:srgbClr val="262626"/>
              </a:solidFill>
              <a:effectLst/>
              <a:uLnTx/>
              <a:uFillTx/>
              <a:latin typeface="Arial"/>
              <a:ea typeface="+mn-ea"/>
              <a:cs typeface="+mn-cs"/>
            </a:endParaRPr>
          </a:p>
        </p:txBody>
      </p:sp>
    </p:spTree>
    <p:extLst>
      <p:ext uri="{BB962C8B-B14F-4D97-AF65-F5344CB8AC3E}">
        <p14:creationId xmlns:p14="http://schemas.microsoft.com/office/powerpoint/2010/main" val="20536669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A1A180-06DA-934C-8CED-FDD8EC8F9AF1}"/>
              </a:ext>
            </a:extLst>
          </p:cNvPr>
          <p:cNvSpPr>
            <a:spLocks noGrp="1"/>
          </p:cNvSpPr>
          <p:nvPr>
            <p:ph type="title" idx="4294967295"/>
          </p:nvPr>
        </p:nvSpPr>
        <p:spPr>
          <a:xfrm>
            <a:off x="1454150" y="1143000"/>
            <a:ext cx="9283700" cy="45720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6000" b="1" i="0" u="none" strike="noStrike" kern="0" cap="none" spc="0" normalizeH="0" baseline="0" noProof="0" dirty="0">
                <a:ln>
                  <a:noFill/>
                </a:ln>
                <a:solidFill>
                  <a:schemeClr val="bg1"/>
                </a:solidFill>
                <a:effectLst/>
                <a:uLnTx/>
                <a:uFillTx/>
                <a:latin typeface="+mj-lt"/>
                <a:ea typeface="+mn-ea"/>
                <a:cs typeface="+mn-cs"/>
              </a:rPr>
              <a:t>Thank You</a:t>
            </a:r>
          </a:p>
        </p:txBody>
      </p:sp>
      <p:cxnSp>
        <p:nvCxnSpPr>
          <p:cNvPr id="3" name="Straight Connector 2">
            <a:extLst>
              <a:ext uri="{FF2B5EF4-FFF2-40B4-BE49-F238E27FC236}">
                <a16:creationId xmlns:a16="http://schemas.microsoft.com/office/drawing/2014/main" id="{0AE8960C-2E61-4B0F-E6C1-9D8BF76253A2}"/>
              </a:ext>
              <a:ext uri="{C183D7F6-B498-43B3-948B-1728B52AA6E4}">
                <adec:decorative xmlns:adec="http://schemas.microsoft.com/office/drawing/2017/decorative" val="1"/>
              </a:ext>
            </a:extLst>
          </p:cNvPr>
          <p:cNvCxnSpPr>
            <a:cxnSpLocks/>
          </p:cNvCxnSpPr>
          <p:nvPr/>
        </p:nvCxnSpPr>
        <p:spPr>
          <a:xfrm>
            <a:off x="4291165" y="3863236"/>
            <a:ext cx="752783" cy="0"/>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935832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Placeholder 10">
            <a:extLst>
              <a:ext uri="{FF2B5EF4-FFF2-40B4-BE49-F238E27FC236}">
                <a16:creationId xmlns:a16="http://schemas.microsoft.com/office/drawing/2014/main" id="{25A63238-6A4B-7B16-D47D-78EB9DC8B851}"/>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bwMode="auto">
          <a:blipFill dpi="0" rotWithShape="0">
            <a:blip r:embed="rId4" cstate="email">
              <a:extLst>
                <a:ext uri="{28A0092B-C50C-407E-A947-70E740481C1C}">
                  <a14:useLocalDpi xmlns:a14="http://schemas.microsoft.com/office/drawing/2010/main"/>
                </a:ext>
              </a:extLst>
            </a:blip>
            <a:srcRect t="7744" b="7744"/>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627AEF-BFEC-0B23-1277-EA4A3B6AB3EF}"/>
              </a:ext>
              <a:ext uri="{C183D7F6-B498-43B3-948B-1728B52AA6E4}">
                <adec:decorative xmlns:adec="http://schemas.microsoft.com/office/drawing/2017/decorative" val="1"/>
              </a:ext>
            </a:extLst>
          </p:cNvPr>
          <p:cNvSpPr>
            <a:spLocks noGrp="1"/>
          </p:cNvSpPr>
          <p:nvPr>
            <p:ph type="title" idx="4294967295"/>
          </p:nvPr>
        </p:nvSpPr>
        <p:spPr>
          <a:xfrm>
            <a:off x="838200" y="-1304297"/>
            <a:ext cx="10515600" cy="1325563"/>
          </a:xfrm>
          <a:prstGeom prst="rect">
            <a:avLst/>
          </a:prstGeom>
        </p:spPr>
        <p:txBody>
          <a:bodyPr anchor="b"/>
          <a:lstStyle/>
          <a:p>
            <a:r>
              <a:rPr lang="en-US" dirty="0"/>
              <a:t>Slide show cover page</a:t>
            </a:r>
          </a:p>
        </p:txBody>
      </p:sp>
      <p:pic>
        <p:nvPicPr>
          <p:cNvPr id="17413" name="Picture 2" descr="DEN airport logo">
            <a:extLst>
              <a:ext uri="{FF2B5EF4-FFF2-40B4-BE49-F238E27FC236}">
                <a16:creationId xmlns:a16="http://schemas.microsoft.com/office/drawing/2014/main" id="{EA3C3E12-4628-2EBE-5224-E1EA9807FCC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5425" y="1871663"/>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3">
            <a:extLst>
              <a:ext uri="{FF2B5EF4-FFF2-40B4-BE49-F238E27FC236}">
                <a16:creationId xmlns:a16="http://schemas.microsoft.com/office/drawing/2014/main" id="{89F7E3CE-BC7A-DE9E-EE30-79F69945DD1D}"/>
              </a:ext>
            </a:extLst>
          </p:cNvPr>
          <p:cNvSpPr txBox="1">
            <a:spLocks noChangeArrowheads="1"/>
          </p:cNvSpPr>
          <p:nvPr/>
        </p:nvSpPr>
        <p:spPr bwMode="auto">
          <a:xfrm>
            <a:off x="3581400" y="2320925"/>
            <a:ext cx="69786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a:ln>
                  <a:noFill/>
                </a:ln>
                <a:solidFill>
                  <a:srgbClr val="363436"/>
                </a:solidFill>
                <a:effectLst/>
                <a:uLnTx/>
                <a:uFillTx/>
                <a:latin typeface="Raleway Bold" pitchFamily="34" charset="0"/>
                <a:ea typeface="+mn-ea"/>
                <a:cs typeface="+mn-cs"/>
              </a:rPr>
              <a:t>Meet the Primes</a:t>
            </a:r>
          </a:p>
        </p:txBody>
      </p:sp>
      <p:pic>
        <p:nvPicPr>
          <p:cNvPr id="17412" name="Picture 12">
            <a:extLst>
              <a:ext uri="{FF2B5EF4-FFF2-40B4-BE49-F238E27FC236}">
                <a16:creationId xmlns:a16="http://schemas.microsoft.com/office/drawing/2014/main" id="{439C4D6F-3185-B7D4-B6EB-54C68903CE2E}"/>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67213" y="5114925"/>
            <a:ext cx="34575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A675-EEC0-8C7B-944B-3811A7F29AFC}"/>
              </a:ext>
            </a:extLst>
          </p:cNvPr>
          <p:cNvSpPr>
            <a:spLocks noGrp="1"/>
          </p:cNvSpPr>
          <p:nvPr>
            <p:ph type="title" idx="4294967295"/>
          </p:nvPr>
        </p:nvSpPr>
        <p:spPr>
          <a:xfrm>
            <a:off x="838200" y="-1325563"/>
            <a:ext cx="10515600" cy="1325563"/>
          </a:xfrm>
          <a:prstGeom prst="rect">
            <a:avLst/>
          </a:prstGeom>
        </p:spPr>
        <p:txBody>
          <a:bodyPr anchor="b"/>
          <a:lstStyle/>
          <a:p>
            <a:r>
              <a:rPr lang="en-US" dirty="0"/>
              <a:t>WCG – DEN Experience</a:t>
            </a:r>
          </a:p>
        </p:txBody>
      </p:sp>
      <p:pic>
        <p:nvPicPr>
          <p:cNvPr id="18437" name="Picture 2" descr="WCG Balck and Red logo">
            <a:extLst>
              <a:ext uri="{FF2B5EF4-FFF2-40B4-BE49-F238E27FC236}">
                <a16:creationId xmlns:a16="http://schemas.microsoft.com/office/drawing/2014/main" id="{874E2D09-C98F-D5F4-B682-965BFE39CB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7E44EE9-4587-322F-5FB6-BA709DA4572F}"/>
              </a:ext>
              <a:ext uri="{C183D7F6-B498-43B3-948B-1728B52AA6E4}">
                <adec:decorative xmlns:adec="http://schemas.microsoft.com/office/drawing/2017/decorative" val="0"/>
              </a:ext>
            </a:extLst>
          </p:cNvPr>
          <p:cNvSpPr txBox="1"/>
          <p:nvPr/>
        </p:nvSpPr>
        <p:spPr>
          <a:xfrm>
            <a:off x="523875" y="1311275"/>
            <a:ext cx="4616450" cy="7699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63436"/>
                </a:solidFill>
                <a:effectLst/>
                <a:uLnTx/>
                <a:uFillTx/>
                <a:latin typeface="Raleway SemiBold"/>
                <a:ea typeface="+mn-ea"/>
                <a:cs typeface="+mn-cs"/>
              </a:rPr>
              <a:t>DEN</a:t>
            </a:r>
            <a:r>
              <a:rPr kumimoji="0" lang="en-US" sz="4400" b="0" i="0" u="none" strike="noStrike" kern="1200" cap="none" spc="0" normalizeH="0" baseline="0" noProof="0">
                <a:ln>
                  <a:noFill/>
                </a:ln>
                <a:solidFill>
                  <a:srgbClr val="363436"/>
                </a:solidFill>
                <a:effectLst/>
                <a:uLnTx/>
                <a:uFillTx/>
                <a:latin typeface="Raleway SemiBold"/>
                <a:ea typeface="+mn-ea"/>
                <a:cs typeface="+mn-cs"/>
              </a:rPr>
              <a:t> </a:t>
            </a:r>
            <a:r>
              <a:rPr kumimoji="0" lang="en-US" sz="4400" b="0" i="0" u="none" strike="noStrike" kern="1200" cap="none" spc="0" normalizeH="0" baseline="0" noProof="0">
                <a:ln>
                  <a:noFill/>
                </a:ln>
                <a:solidFill>
                  <a:srgbClr val="991C20"/>
                </a:solidFill>
                <a:effectLst/>
                <a:uLnTx/>
                <a:uFillTx/>
                <a:latin typeface="Raleway SemiBold"/>
                <a:ea typeface="+mn-ea"/>
                <a:cs typeface="+mn-cs"/>
              </a:rPr>
              <a:t>Experience</a:t>
            </a:r>
            <a:endParaRPr kumimoji="0" lang="en-ID" sz="4400" b="0" i="0" u="none" strike="noStrike" kern="1200" cap="none" spc="0" normalizeH="0" baseline="0" noProof="0">
              <a:ln>
                <a:noFill/>
              </a:ln>
              <a:solidFill>
                <a:srgbClr val="991C20"/>
              </a:solidFill>
              <a:effectLst/>
              <a:uLnTx/>
              <a:uFillTx/>
              <a:latin typeface="Raleway SemiBold"/>
              <a:ea typeface="+mn-ea"/>
              <a:cs typeface="+mn-cs"/>
            </a:endParaRPr>
          </a:p>
        </p:txBody>
      </p:sp>
      <p:sp>
        <p:nvSpPr>
          <p:cNvPr id="11" name="TextBox 10">
            <a:extLst>
              <a:ext uri="{FF2B5EF4-FFF2-40B4-BE49-F238E27FC236}">
                <a16:creationId xmlns:a16="http://schemas.microsoft.com/office/drawing/2014/main" id="{6ACAC14A-0CFD-16ED-2434-53962FBEDE73}"/>
              </a:ext>
            </a:extLst>
          </p:cNvPr>
          <p:cNvSpPr txBox="1"/>
          <p:nvPr/>
        </p:nvSpPr>
        <p:spPr>
          <a:xfrm>
            <a:off x="774700" y="2184400"/>
            <a:ext cx="5686425" cy="3902075"/>
          </a:xfrm>
          <a:prstGeom prst="rect">
            <a:avLst/>
          </a:prstGeom>
          <a:noFill/>
        </p:spPr>
        <p:txBody>
          <a:bodyPr>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14+ Years at DEN</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$63.3M+ Work in Place</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80+ Projects</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$15M+ On-Call Projects</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25+ Unique Task Orders</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25+ Badged Team Members</a:t>
            </a:r>
          </a:p>
        </p:txBody>
      </p:sp>
      <p:pic>
        <p:nvPicPr>
          <p:cNvPr id="3" name="Picture Placeholder 2" descr="Exterior picture of DEN airport">
            <a:extLst>
              <a:ext uri="{FF2B5EF4-FFF2-40B4-BE49-F238E27FC236}">
                <a16:creationId xmlns:a16="http://schemas.microsoft.com/office/drawing/2014/main" id="{0177EE5C-6706-9228-25D0-C1765EF9238C}"/>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bwMode="auto">
          <a:xfrm>
            <a:off x="7610476" y="0"/>
            <a:ext cx="4581523" cy="6858000"/>
          </a:xfrm>
          <a:custGeom>
            <a:avLst/>
            <a:gdLst>
              <a:gd name="T0" fmla="*/ 0 w 5486400"/>
              <a:gd name="T1" fmla="*/ 0 h 5581649"/>
              <a:gd name="T2" fmla="*/ 5486400 w 5486400"/>
              <a:gd name="T3" fmla="*/ 0 h 5581649"/>
              <a:gd name="T4" fmla="*/ 5486400 w 5486400"/>
              <a:gd name="T5" fmla="*/ 5581650 h 5581649"/>
              <a:gd name="T6" fmla="*/ 0 w 5486400"/>
              <a:gd name="T7" fmla="*/ 5581650 h 5581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6400" h="5581649">
                <a:moveTo>
                  <a:pt x="0" y="0"/>
                </a:moveTo>
                <a:lnTo>
                  <a:pt x="5486400" y="0"/>
                </a:lnTo>
                <a:lnTo>
                  <a:pt x="5486400" y="5581649"/>
                </a:lnTo>
                <a:lnTo>
                  <a:pt x="0" y="5581649"/>
                </a:lnTo>
                <a:lnTo>
                  <a:pt x="0" y="0"/>
                </a:lnTo>
                <a:close/>
              </a:path>
            </a:pathLst>
          </a:custGeom>
          <a:blipFill dpi="0" rotWithShape="0">
            <a:blip r:embed="rId5" cstate="email">
              <a:extLst>
                <a:ext uri="{28A0092B-C50C-407E-A947-70E740481C1C}">
                  <a14:useLocalDpi xmlns:a14="http://schemas.microsoft.com/office/drawing/2010/main"/>
                </a:ext>
              </a:extLst>
            </a:blip>
            <a:srcRect/>
            <a:tile tx="0" ty="0" sx="100000" sy="100000" flip="none" algn="tl"/>
          </a: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7C52-677F-34FE-A02C-AF7C5FF719D0}"/>
              </a:ext>
            </a:extLst>
          </p:cNvPr>
          <p:cNvSpPr>
            <a:spLocks noGrp="1"/>
          </p:cNvSpPr>
          <p:nvPr>
            <p:ph type="title" idx="4294967295"/>
          </p:nvPr>
        </p:nvSpPr>
        <p:spPr>
          <a:xfrm>
            <a:off x="838200" y="-1325563"/>
            <a:ext cx="10515600" cy="1325563"/>
          </a:xfrm>
          <a:prstGeom prst="rect">
            <a:avLst/>
          </a:prstGeom>
        </p:spPr>
        <p:txBody>
          <a:bodyPr anchor="b"/>
          <a:lstStyle/>
          <a:p>
            <a:r>
              <a:rPr lang="en-US"/>
              <a:t>WCG – Active projects</a:t>
            </a:r>
          </a:p>
        </p:txBody>
      </p:sp>
      <p:pic>
        <p:nvPicPr>
          <p:cNvPr id="20485" name="Picture 2" descr="WCG black and red logo">
            <a:extLst>
              <a:ext uri="{FF2B5EF4-FFF2-40B4-BE49-F238E27FC236}">
                <a16:creationId xmlns:a16="http://schemas.microsoft.com/office/drawing/2014/main" id="{2729A51D-2305-4A0D-46C7-C18CDF16BD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691D5C6-14C0-EA6B-BD1A-B02DD49185F6}"/>
              </a:ext>
            </a:extLst>
          </p:cNvPr>
          <p:cNvSpPr txBox="1"/>
          <p:nvPr/>
        </p:nvSpPr>
        <p:spPr>
          <a:xfrm>
            <a:off x="441325" y="1332021"/>
            <a:ext cx="4606925" cy="6477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63436"/>
                </a:solidFill>
                <a:effectLst/>
                <a:uLnTx/>
                <a:uFillTx/>
                <a:latin typeface="Raleway SemiBold"/>
                <a:ea typeface="+mn-ea"/>
                <a:cs typeface="+mn-cs"/>
              </a:rPr>
              <a:t>DEN Active </a:t>
            </a:r>
            <a:r>
              <a:rPr kumimoji="0" lang="en-US" sz="3600" b="0" i="0" u="none" strike="noStrike" kern="1200" cap="none" spc="0" normalizeH="0" baseline="0" noProof="0">
                <a:ln>
                  <a:noFill/>
                </a:ln>
                <a:solidFill>
                  <a:srgbClr val="991C20"/>
                </a:solidFill>
                <a:effectLst/>
                <a:uLnTx/>
                <a:uFillTx/>
                <a:latin typeface="Raleway SemiBold"/>
                <a:ea typeface="+mn-ea"/>
                <a:cs typeface="+mn-cs"/>
              </a:rPr>
              <a:t>Projects</a:t>
            </a:r>
            <a:endParaRPr kumimoji="0" lang="en-ID" sz="3600" b="0" i="0" u="none" strike="noStrike" kern="1200" cap="none" spc="0" normalizeH="0" baseline="0" noProof="0">
              <a:ln>
                <a:noFill/>
              </a:ln>
              <a:solidFill>
                <a:srgbClr val="991C20"/>
              </a:solidFill>
              <a:effectLst/>
              <a:uLnTx/>
              <a:uFillTx/>
              <a:latin typeface="Raleway SemiBold"/>
              <a:ea typeface="+mn-ea"/>
              <a:cs typeface="+mn-cs"/>
            </a:endParaRPr>
          </a:p>
        </p:txBody>
      </p:sp>
      <p:sp>
        <p:nvSpPr>
          <p:cNvPr id="17" name="TextBox 16">
            <a:extLst>
              <a:ext uri="{FF2B5EF4-FFF2-40B4-BE49-F238E27FC236}">
                <a16:creationId xmlns:a16="http://schemas.microsoft.com/office/drawing/2014/main" id="{F8637E55-6F85-EEC5-38F1-D18C5088EE9F}"/>
              </a:ext>
            </a:extLst>
          </p:cNvPr>
          <p:cNvSpPr txBox="1"/>
          <p:nvPr/>
        </p:nvSpPr>
        <p:spPr>
          <a:xfrm>
            <a:off x="473074" y="1979721"/>
            <a:ext cx="5622925" cy="327480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Little Finch – Concourse C</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Olive &amp; Finch</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Colorado+</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Arts District Storage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Awarded / Preconstruction</a:t>
            </a: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 </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Little Finch – Concourse A</a:t>
            </a:r>
          </a:p>
          <a:p>
            <a:pPr marL="742950" marR="0" lvl="1"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Landside On-Call</a:t>
            </a:r>
            <a:endParaRPr kumimoji="0" lang="en-US" sz="20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46BC2EA2-BF8D-87B5-FCE9-2D5DEC4808C2}"/>
              </a:ext>
            </a:extLst>
          </p:cNvPr>
          <p:cNvSpPr txBox="1"/>
          <p:nvPr/>
        </p:nvSpPr>
        <p:spPr>
          <a:xfrm>
            <a:off x="114476" y="5525979"/>
            <a:ext cx="6785858" cy="11610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WCG Construction has been awarded upcoming projects at DEN which are scheduled to start later this year. In addition, our team is actively pricing new concession opportunities projected to start in 2026-2027.</a:t>
            </a:r>
            <a:endParaRPr kumimoji="0" lang="id-ID" sz="1600" b="0"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p:txBody>
      </p:sp>
      <p:pic>
        <p:nvPicPr>
          <p:cNvPr id="8" name="Picture Placeholder 7">
            <a:extLst>
              <a:ext uri="{FF2B5EF4-FFF2-40B4-BE49-F238E27FC236}">
                <a16:creationId xmlns:a16="http://schemas.microsoft.com/office/drawing/2014/main" id="{17A05A74-594D-B84A-C074-97BD807D35BB}"/>
              </a:ext>
              <a:ext uri="{C183D7F6-B498-43B3-948B-1728B52AA6E4}">
                <adec:decorative xmlns:adec="http://schemas.microsoft.com/office/drawing/2017/decorative" val="1"/>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xfrm>
            <a:off x="6576517" y="2533650"/>
            <a:ext cx="5710076" cy="3676649"/>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904E-581C-55E1-B935-E23B7F41A425}"/>
              </a:ext>
            </a:extLst>
          </p:cNvPr>
          <p:cNvSpPr>
            <a:spLocks noGrp="1"/>
          </p:cNvSpPr>
          <p:nvPr>
            <p:ph type="title" idx="4294967295"/>
          </p:nvPr>
        </p:nvSpPr>
        <p:spPr>
          <a:xfrm>
            <a:off x="838200" y="-1325563"/>
            <a:ext cx="10515600" cy="1325563"/>
          </a:xfrm>
          <a:prstGeom prst="rect">
            <a:avLst/>
          </a:prstGeom>
        </p:spPr>
        <p:txBody>
          <a:bodyPr anchor="b"/>
          <a:lstStyle/>
          <a:p>
            <a:r>
              <a:rPr lang="en-US"/>
              <a:t>WCG – Supplier Program</a:t>
            </a:r>
          </a:p>
        </p:txBody>
      </p:sp>
      <p:pic>
        <p:nvPicPr>
          <p:cNvPr id="19461" name="Picture 2" descr="WCG black and red logo">
            <a:extLst>
              <a:ext uri="{FF2B5EF4-FFF2-40B4-BE49-F238E27FC236}">
                <a16:creationId xmlns:a16="http://schemas.microsoft.com/office/drawing/2014/main" id="{B8EDD024-7A48-39A4-E0F2-8008CAA607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497C63C-BAD9-D875-2FBC-3BE1FA886259}"/>
              </a:ext>
            </a:extLst>
          </p:cNvPr>
          <p:cNvSpPr txBox="1"/>
          <p:nvPr/>
        </p:nvSpPr>
        <p:spPr>
          <a:xfrm>
            <a:off x="350838" y="1566863"/>
            <a:ext cx="6138862" cy="64611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63436"/>
                </a:solidFill>
                <a:effectLst/>
                <a:uLnTx/>
                <a:uFillTx/>
                <a:latin typeface="Raleway SemiBold"/>
                <a:ea typeface="+mn-ea"/>
                <a:cs typeface="+mn-cs"/>
              </a:rPr>
              <a:t>Diversity Supplier </a:t>
            </a:r>
            <a:r>
              <a:rPr kumimoji="0" lang="en-US" sz="3600" b="0" i="0" u="none" strike="noStrike" kern="1200" cap="none" spc="0" normalizeH="0" baseline="0" noProof="0">
                <a:ln>
                  <a:noFill/>
                </a:ln>
                <a:solidFill>
                  <a:srgbClr val="991C20"/>
                </a:solidFill>
                <a:effectLst/>
                <a:uLnTx/>
                <a:uFillTx/>
                <a:latin typeface="Raleway SemiBold"/>
                <a:ea typeface="+mn-ea"/>
                <a:cs typeface="+mn-cs"/>
              </a:rPr>
              <a:t>Program</a:t>
            </a:r>
            <a:endParaRPr kumimoji="0" lang="en-ID" sz="2800" b="0" i="0" u="none" strike="noStrike" kern="1200" cap="none" spc="0" normalizeH="0" baseline="0" noProof="0">
              <a:ln>
                <a:noFill/>
              </a:ln>
              <a:solidFill>
                <a:srgbClr val="991C20"/>
              </a:solidFill>
              <a:effectLst/>
              <a:uLnTx/>
              <a:uFillTx/>
              <a:latin typeface="Raleway SemiBold"/>
              <a:ea typeface="+mn-ea"/>
              <a:cs typeface="+mn-cs"/>
            </a:endParaRPr>
          </a:p>
        </p:txBody>
      </p:sp>
      <p:sp>
        <p:nvSpPr>
          <p:cNvPr id="15" name="TextBox 14">
            <a:extLst>
              <a:ext uri="{FF2B5EF4-FFF2-40B4-BE49-F238E27FC236}">
                <a16:creationId xmlns:a16="http://schemas.microsoft.com/office/drawing/2014/main" id="{51DD0C7F-356D-2188-0FE9-7A92F91A30F8}"/>
              </a:ext>
            </a:extLst>
          </p:cNvPr>
          <p:cNvSpPr txBox="1"/>
          <p:nvPr/>
        </p:nvSpPr>
        <p:spPr>
          <a:xfrm>
            <a:off x="415925" y="2420938"/>
            <a:ext cx="5397500" cy="3932237"/>
          </a:xfrm>
          <a:prstGeom prst="rect">
            <a:avLst/>
          </a:prstGeom>
          <a:noFill/>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WCG Construction is a proud supporter of our MWBE design/trade partners and the role they play in facilitating the growth of our local Colorado based companies. In each of our DEN projects, WCG Construction has met or exceeded the MWBE participation goals.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WCG Construction maintains an active database of MWBE trade partners. To join this list please reference the contact information slide and reach out to Ryan Meredith.</a:t>
            </a:r>
            <a:endParaRPr kumimoji="0" lang="id-ID" sz="1600" b="0"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p:txBody>
      </p:sp>
      <p:pic>
        <p:nvPicPr>
          <p:cNvPr id="3" name="Picture Placeholder 2" descr="Starbucks Coffee - Concourse B">
            <a:extLst>
              <a:ext uri="{FF2B5EF4-FFF2-40B4-BE49-F238E27FC236}">
                <a16:creationId xmlns:a16="http://schemas.microsoft.com/office/drawing/2014/main" id="{C57D7881-E482-3029-5A5E-E3C169C1E522}"/>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p:blipFill>
        <p:spPr bwMode="auto">
          <a:xfrm>
            <a:off x="6229350" y="2533650"/>
            <a:ext cx="5962650" cy="3676650"/>
          </a:xfrm>
          <a:custGeom>
            <a:avLst/>
            <a:gdLst>
              <a:gd name="T0" fmla="*/ 1195048 w 5961950"/>
              <a:gd name="T1" fmla="*/ 0 h 3676649"/>
              <a:gd name="T2" fmla="*/ 5962650 w 5961950"/>
              <a:gd name="T3" fmla="*/ 0 h 3676649"/>
              <a:gd name="T4" fmla="*/ 5962650 w 5961950"/>
              <a:gd name="T5" fmla="*/ 3676650 h 3676649"/>
              <a:gd name="T6" fmla="*/ 0 w 5961950"/>
              <a:gd name="T7" fmla="*/ 3676650 h 3676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61950" h="3676649">
                <a:moveTo>
                  <a:pt x="1194908" y="0"/>
                </a:moveTo>
                <a:lnTo>
                  <a:pt x="5961950" y="0"/>
                </a:lnTo>
                <a:lnTo>
                  <a:pt x="5961950" y="3676649"/>
                </a:lnTo>
                <a:lnTo>
                  <a:pt x="0" y="3676649"/>
                </a:lnTo>
                <a:lnTo>
                  <a:pt x="1194908" y="0"/>
                </a:lnTo>
                <a:close/>
              </a:path>
            </a:pathLst>
          </a:custGeom>
          <a:blipFill dpi="0" rotWithShape="0">
            <a:blip r:embed="rId5" cstate="email">
              <a:extLst>
                <a:ext uri="{28A0092B-C50C-407E-A947-70E740481C1C}">
                  <a14:useLocalDpi xmlns:a14="http://schemas.microsoft.com/office/drawing/2010/main"/>
                </a:ext>
              </a:extLst>
            </a:blip>
            <a:srcRect/>
            <a:tile tx="0" ty="0" sx="100000" sy="100000" flip="none" algn="tl"/>
          </a:blip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E0327-A319-4E48-68AC-9774011C6540}"/>
              </a:ext>
            </a:extLst>
          </p:cNvPr>
          <p:cNvSpPr>
            <a:spLocks noGrp="1"/>
          </p:cNvSpPr>
          <p:nvPr>
            <p:ph type="title" idx="4294967295"/>
          </p:nvPr>
        </p:nvSpPr>
        <p:spPr>
          <a:xfrm>
            <a:off x="838200" y="-1325563"/>
            <a:ext cx="10515600" cy="1325563"/>
          </a:xfrm>
          <a:prstGeom prst="rect">
            <a:avLst/>
          </a:prstGeom>
        </p:spPr>
        <p:txBody>
          <a:bodyPr anchor="b"/>
          <a:lstStyle/>
          <a:p>
            <a:r>
              <a:rPr lang="en-US"/>
              <a:t>WCG – TradeTapp Qualification</a:t>
            </a:r>
          </a:p>
        </p:txBody>
      </p:sp>
      <p:pic>
        <p:nvPicPr>
          <p:cNvPr id="21507" name="Picture 2" descr="A black and white logo">
            <a:extLst>
              <a:ext uri="{FF2B5EF4-FFF2-40B4-BE49-F238E27FC236}">
                <a16:creationId xmlns:a16="http://schemas.microsoft.com/office/drawing/2014/main" id="{9DEE4C34-4CB9-DA64-A506-534365C860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17180C3-A2DA-E56B-4044-A5C3BD3F72C7}"/>
              </a:ext>
            </a:extLst>
          </p:cNvPr>
          <p:cNvSpPr txBox="1"/>
          <p:nvPr/>
        </p:nvSpPr>
        <p:spPr>
          <a:xfrm>
            <a:off x="281798" y="964093"/>
            <a:ext cx="5961062"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63436"/>
                </a:solidFill>
                <a:effectLst/>
                <a:uLnTx/>
                <a:uFillTx/>
                <a:latin typeface="Raleway SemiBold"/>
                <a:ea typeface="+mn-ea"/>
                <a:cs typeface="+mn-cs"/>
              </a:rPr>
              <a:t>Trade</a:t>
            </a:r>
            <a:r>
              <a:rPr kumimoji="0" lang="en-US" sz="3600" b="0" i="0" u="none" strike="noStrike" kern="1200" cap="none" spc="0" normalizeH="0" baseline="0" noProof="0">
                <a:ln>
                  <a:noFill/>
                </a:ln>
                <a:solidFill>
                  <a:srgbClr val="991C20"/>
                </a:solidFill>
                <a:effectLst/>
                <a:uLnTx/>
                <a:uFillTx/>
                <a:latin typeface="Raleway SemiBold"/>
                <a:ea typeface="+mn-ea"/>
                <a:cs typeface="+mn-cs"/>
              </a:rPr>
              <a:t>Tapp</a:t>
            </a:r>
            <a:endParaRPr kumimoji="0" lang="en-ID" sz="3600" b="0" i="0" u="none" strike="noStrike" kern="1200" cap="none" spc="0" normalizeH="0" baseline="0" noProof="0">
              <a:ln>
                <a:noFill/>
              </a:ln>
              <a:solidFill>
                <a:srgbClr val="991C20"/>
              </a:solidFill>
              <a:effectLst/>
              <a:uLnTx/>
              <a:uFillTx/>
              <a:latin typeface="Raleway SemiBold"/>
              <a:ea typeface="+mn-ea"/>
              <a:cs typeface="+mn-cs"/>
            </a:endParaRPr>
          </a:p>
        </p:txBody>
      </p:sp>
      <p:grpSp>
        <p:nvGrpSpPr>
          <p:cNvPr id="21506" name="Group 3" descr="text &quot;transparent pricing and scheduling for your piece of mind&quot; ">
            <a:extLst>
              <a:ext uri="{FF2B5EF4-FFF2-40B4-BE49-F238E27FC236}">
                <a16:creationId xmlns:a16="http://schemas.microsoft.com/office/drawing/2014/main" id="{AB3A339F-4E1B-A013-E40C-BBAE3DB6F3A4}"/>
              </a:ext>
            </a:extLst>
          </p:cNvPr>
          <p:cNvGrpSpPr>
            <a:grpSpLocks/>
          </p:cNvGrpSpPr>
          <p:nvPr/>
        </p:nvGrpSpPr>
        <p:grpSpPr bwMode="auto">
          <a:xfrm>
            <a:off x="423085" y="1719746"/>
            <a:ext cx="5819775" cy="4989169"/>
            <a:chOff x="1152525" y="2764833"/>
            <a:chExt cx="5821362" cy="3543632"/>
          </a:xfrm>
        </p:grpSpPr>
        <p:sp>
          <p:nvSpPr>
            <p:cNvPr id="2" name="TextBox 1">
              <a:extLst>
                <a:ext uri="{FF2B5EF4-FFF2-40B4-BE49-F238E27FC236}">
                  <a16:creationId xmlns:a16="http://schemas.microsoft.com/office/drawing/2014/main" id="{7BC81757-2F7D-9309-2691-3B226CB43DB1}"/>
                </a:ext>
              </a:extLst>
            </p:cNvPr>
            <p:cNvSpPr txBox="1"/>
            <p:nvPr/>
          </p:nvSpPr>
          <p:spPr>
            <a:xfrm>
              <a:off x="1152525" y="3286871"/>
              <a:ext cx="5821362" cy="3021594"/>
            </a:xfrm>
            <a:prstGeom prst="rect">
              <a:avLst/>
            </a:prstGeom>
            <a:noFill/>
          </p:spPr>
          <p:txBody>
            <a:bodyPr>
              <a:spAutoFit/>
            </a:bodyPr>
            <a:lstStyle/>
            <a:p>
              <a:pPr marL="285750" marR="0" lvl="0" indent="-285750" algn="l"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WCG uses </a:t>
              </a: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TradeTapp </a:t>
              </a:r>
              <a:r>
                <a:rPr kumimoji="0" lang="en-US" sz="20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to make Trade Partner engagement more efficient</a:t>
              </a:r>
            </a:p>
            <a:p>
              <a:pPr marL="285750" marR="0" lvl="0" indent="-285750" algn="l"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Trade Partners can simply login to this easy-to-use system to submit an application</a:t>
              </a:r>
            </a:p>
            <a:p>
              <a:pPr marL="285750" marR="0" lvl="0" indent="-285750" algn="l"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Once prequalified, Trade Partners receive  project updates and BID information via </a:t>
              </a: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BuildingConnected</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1600" b="0" i="1" u="none" strike="noStrike" kern="1200" cap="none" spc="0" normalizeH="0" baseline="0" noProof="0">
                  <a:ln>
                    <a:noFill/>
                  </a:ln>
                  <a:solidFill>
                    <a:srgbClr val="363436"/>
                  </a:solidFill>
                  <a:effectLst/>
                  <a:uLnTx/>
                  <a:uFillTx/>
                  <a:latin typeface="Open Sans" panose="020B0606030504020204" pitchFamily="34" charset="0"/>
                  <a:ea typeface="Times New Roman" panose="02020603050405020304" pitchFamily="18" charset="0"/>
                  <a:cs typeface="+mn-cs"/>
                </a:rPr>
                <a:t>To join TradeTapp please reference the contact information slide and reach out to Gena Hannaway</a:t>
              </a:r>
              <a:endParaRPr kumimoji="0" lang="en-US" sz="1600" b="0"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p:txBody>
        </p:sp>
        <p:sp>
          <p:nvSpPr>
            <p:cNvPr id="21512" name="TextBox 26">
              <a:extLst>
                <a:ext uri="{FF2B5EF4-FFF2-40B4-BE49-F238E27FC236}">
                  <a16:creationId xmlns:a16="http://schemas.microsoft.com/office/drawing/2014/main" id="{4B217F08-84B0-7AEC-3F8C-B76EF6CE47B5}"/>
                </a:ext>
              </a:extLst>
            </p:cNvPr>
            <p:cNvSpPr txBox="1">
              <a:spLocks noChangeArrowheads="1"/>
            </p:cNvSpPr>
            <p:nvPr/>
          </p:nvSpPr>
          <p:spPr bwMode="auto">
            <a:xfrm>
              <a:off x="1152525" y="2764833"/>
              <a:ext cx="5446712" cy="41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363436"/>
                  </a:solidFill>
                  <a:effectLst/>
                  <a:uLnTx/>
                  <a:uFillTx/>
                  <a:latin typeface="Open Sans" panose="020B0606030504020204" pitchFamily="34" charset="0"/>
                  <a:ea typeface="+mn-ea"/>
                  <a:cs typeface="Open Sans SemiBold" panose="020B0706030804020204" pitchFamily="34" charset="0"/>
                </a:rPr>
                <a:t>Prequalified Trade Partner Process</a:t>
              </a:r>
              <a:endParaRPr kumimoji="0" lang="id-ID" altLang="en-US" sz="2400" b="1" i="0" u="none" strike="noStrike" kern="1200" cap="none" spc="0" normalizeH="0" baseline="0" noProof="0">
                <a:ln>
                  <a:noFill/>
                </a:ln>
                <a:solidFill>
                  <a:srgbClr val="363436"/>
                </a:solidFill>
                <a:effectLst/>
                <a:uLnTx/>
                <a:uFillTx/>
                <a:latin typeface="Open Sans" panose="020B0606030504020204" pitchFamily="34" charset="0"/>
                <a:ea typeface="+mn-ea"/>
                <a:cs typeface="Open Sans SemiBold" panose="020B0706030804020204" pitchFamily="34" charset="0"/>
              </a:endParaRPr>
            </a:p>
          </p:txBody>
        </p:sp>
      </p:grpSp>
      <p:pic>
        <p:nvPicPr>
          <p:cNvPr id="8" name="Picture Placeholder 7" descr="Image - New Belgium Brewing Restaurant">
            <a:extLst>
              <a:ext uri="{FF2B5EF4-FFF2-40B4-BE49-F238E27FC236}">
                <a16:creationId xmlns:a16="http://schemas.microsoft.com/office/drawing/2014/main" id="{E2CFDD8B-FD59-A8C3-F886-3D3474DFF2CE}"/>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32EA-248C-1008-C78C-4EEC6CA0C1A5}"/>
              </a:ext>
            </a:extLst>
          </p:cNvPr>
          <p:cNvSpPr>
            <a:spLocks noGrp="1"/>
          </p:cNvSpPr>
          <p:nvPr>
            <p:ph type="title" idx="4294967295"/>
          </p:nvPr>
        </p:nvSpPr>
        <p:spPr>
          <a:xfrm>
            <a:off x="838200" y="-1325563"/>
            <a:ext cx="10515600" cy="1325563"/>
          </a:xfrm>
          <a:prstGeom prst="rect">
            <a:avLst/>
          </a:prstGeom>
        </p:spPr>
        <p:txBody>
          <a:bodyPr anchor="b"/>
          <a:lstStyle/>
          <a:p>
            <a:r>
              <a:rPr lang="en-US"/>
              <a:t>WCG Arrow Program</a:t>
            </a:r>
          </a:p>
        </p:txBody>
      </p:sp>
      <p:pic>
        <p:nvPicPr>
          <p:cNvPr id="22530" name="Picture 2" descr="A black and white logo">
            <a:extLst>
              <a:ext uri="{FF2B5EF4-FFF2-40B4-BE49-F238E27FC236}">
                <a16:creationId xmlns:a16="http://schemas.microsoft.com/office/drawing/2014/main" id="{6633D7CF-51E1-2F11-8C22-FB9284C168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DC36BEE-511F-A1E7-7C07-51C75DA933F2}"/>
              </a:ext>
            </a:extLst>
          </p:cNvPr>
          <p:cNvSpPr txBox="1"/>
          <p:nvPr/>
        </p:nvSpPr>
        <p:spPr>
          <a:xfrm>
            <a:off x="442913" y="1630363"/>
            <a:ext cx="5962650" cy="6477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63436"/>
                </a:solidFill>
                <a:effectLst/>
                <a:uLnTx/>
                <a:uFillTx/>
                <a:latin typeface="Raleway SemiBold"/>
                <a:ea typeface="+mn-ea"/>
                <a:cs typeface="+mn-cs"/>
              </a:rPr>
              <a:t>ARROW</a:t>
            </a:r>
            <a:r>
              <a:rPr kumimoji="0" lang="en-US" sz="3600" b="0" i="0" u="none" strike="noStrike" kern="1200" cap="none" spc="0" normalizeH="0" baseline="0" noProof="0">
                <a:ln>
                  <a:noFill/>
                </a:ln>
                <a:solidFill>
                  <a:srgbClr val="991C20"/>
                </a:solidFill>
                <a:effectLst/>
                <a:uLnTx/>
                <a:uFillTx/>
                <a:latin typeface="Raleway SemiBold"/>
                <a:ea typeface="+mn-ea"/>
                <a:cs typeface="+mn-cs"/>
              </a:rPr>
              <a:t> Program</a:t>
            </a:r>
            <a:endParaRPr kumimoji="0" lang="en-ID" sz="3600" b="0" i="0" u="none" strike="noStrike" kern="1200" cap="none" spc="0" normalizeH="0" baseline="0" noProof="0">
              <a:ln>
                <a:noFill/>
              </a:ln>
              <a:solidFill>
                <a:srgbClr val="991C20"/>
              </a:solidFill>
              <a:effectLst/>
              <a:uLnTx/>
              <a:uFillTx/>
              <a:latin typeface="Raleway SemiBold"/>
              <a:ea typeface="+mn-ea"/>
              <a:cs typeface="+mn-cs"/>
            </a:endParaRPr>
          </a:p>
        </p:txBody>
      </p:sp>
      <p:sp>
        <p:nvSpPr>
          <p:cNvPr id="12" name="TextBox 11">
            <a:extLst>
              <a:ext uri="{FF2B5EF4-FFF2-40B4-BE49-F238E27FC236}">
                <a16:creationId xmlns:a16="http://schemas.microsoft.com/office/drawing/2014/main" id="{A12F344F-4992-6DEE-ACD2-98EE64868FFC}"/>
              </a:ext>
            </a:extLst>
          </p:cNvPr>
          <p:cNvSpPr txBox="1"/>
          <p:nvPr/>
        </p:nvSpPr>
        <p:spPr>
          <a:xfrm>
            <a:off x="692150" y="2349500"/>
            <a:ext cx="5045075" cy="3275013"/>
          </a:xfrm>
          <a:prstGeom prst="rect">
            <a:avLst/>
          </a:prstGeom>
          <a:noFill/>
        </p:spPr>
        <p:txBody>
          <a:bodyPr>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Fixture Replacement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Paint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Drywall</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Flooring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Equipment Handling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Plumbing</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And </a:t>
            </a:r>
            <a:r>
              <a:rPr kumimoji="0" lang="en-US" sz="2000" b="1"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rPr>
              <a:t>More…</a:t>
            </a:r>
            <a:endParaRPr kumimoji="0" lang="en-US" sz="2000" b="0" i="1" u="none" strike="noStrike" kern="1200" cap="none" spc="0" normalizeH="0" baseline="0" noProof="0">
              <a:ln>
                <a:noFill/>
              </a:ln>
              <a:solidFill>
                <a:srgbClr val="363436"/>
              </a:solidFill>
              <a:effectLst/>
              <a:uLnTx/>
              <a:uFillTx/>
              <a:latin typeface="Open Sans"/>
              <a:ea typeface="Times New Roman" panose="02020603050405020304" pitchFamily="18" charset="0"/>
              <a:cs typeface="+mn-cs"/>
            </a:endParaRPr>
          </a:p>
        </p:txBody>
      </p:sp>
      <p:pic>
        <p:nvPicPr>
          <p:cNvPr id="22532" name="Picture 3" descr="Arrow Program Image: &quot;No matter how small, every project at DEN is mission critical. WCG's Arrow team specializes in quality repairs, focusing on the details so you can focus on those you serve. ">
            <a:extLst>
              <a:ext uri="{FF2B5EF4-FFF2-40B4-BE49-F238E27FC236}">
                <a16:creationId xmlns:a16="http://schemas.microsoft.com/office/drawing/2014/main" id="{75BFB6D9-C2A6-0CF0-B1BD-C77BE1E43E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70"/>
          <a:stretch>
            <a:fillRect/>
          </a:stretch>
        </p:blipFill>
        <p:spPr bwMode="auto">
          <a:xfrm>
            <a:off x="5345113" y="1771136"/>
            <a:ext cx="6570662" cy="385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6FF3-E2B7-D8AD-9DDD-4B6001B8A374}"/>
              </a:ext>
            </a:extLst>
          </p:cNvPr>
          <p:cNvSpPr>
            <a:spLocks noGrp="1"/>
          </p:cNvSpPr>
          <p:nvPr>
            <p:ph type="title" idx="4294967295"/>
          </p:nvPr>
        </p:nvSpPr>
        <p:spPr>
          <a:xfrm>
            <a:off x="838200" y="-1325563"/>
            <a:ext cx="10515600" cy="1325563"/>
          </a:xfrm>
          <a:prstGeom prst="rect">
            <a:avLst/>
          </a:prstGeom>
        </p:spPr>
        <p:txBody>
          <a:bodyPr anchor="b"/>
          <a:lstStyle/>
          <a:p>
            <a:r>
              <a:rPr lang="en-US" dirty="0"/>
              <a:t>WCG – Primary Contact Information </a:t>
            </a:r>
          </a:p>
        </p:txBody>
      </p:sp>
      <p:pic>
        <p:nvPicPr>
          <p:cNvPr id="23560" name="Picture 2" descr="WCG black and Red logo">
            <a:extLst>
              <a:ext uri="{FF2B5EF4-FFF2-40B4-BE49-F238E27FC236}">
                <a16:creationId xmlns:a16="http://schemas.microsoft.com/office/drawing/2014/main" id="{802D0394-5A2E-2160-774B-BA30B2963D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32610DD-D61C-2145-3361-2BF4AC56F1E4}"/>
              </a:ext>
            </a:extLst>
          </p:cNvPr>
          <p:cNvSpPr txBox="1"/>
          <p:nvPr/>
        </p:nvSpPr>
        <p:spPr>
          <a:xfrm>
            <a:off x="614363" y="882352"/>
            <a:ext cx="5962650"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63436"/>
                </a:solidFill>
                <a:effectLst/>
                <a:uLnTx/>
                <a:uFillTx/>
                <a:latin typeface="Raleway SemiBold"/>
                <a:ea typeface="+mn-ea"/>
                <a:cs typeface="+mn-cs"/>
              </a:rPr>
              <a:t>Contact</a:t>
            </a:r>
            <a:r>
              <a:rPr kumimoji="0" lang="en-US" sz="3600" b="0" i="0" u="none" strike="noStrike" kern="1200" cap="none" spc="0" normalizeH="0" baseline="0" noProof="0">
                <a:ln>
                  <a:noFill/>
                </a:ln>
                <a:solidFill>
                  <a:srgbClr val="991C20"/>
                </a:solidFill>
                <a:effectLst/>
                <a:uLnTx/>
                <a:uFillTx/>
                <a:latin typeface="Raleway SemiBold"/>
                <a:ea typeface="+mn-ea"/>
                <a:cs typeface="+mn-cs"/>
              </a:rPr>
              <a:t> Information</a:t>
            </a:r>
            <a:endParaRPr kumimoji="0" lang="en-ID" sz="3600" b="0" i="0" u="none" strike="noStrike" kern="1200" cap="none" spc="0" normalizeH="0" baseline="0" noProof="0">
              <a:ln>
                <a:noFill/>
              </a:ln>
              <a:solidFill>
                <a:srgbClr val="991C20"/>
              </a:solidFill>
              <a:effectLst/>
              <a:uLnTx/>
              <a:uFillTx/>
              <a:latin typeface="Raleway SemiBold"/>
              <a:ea typeface="+mn-ea"/>
              <a:cs typeface="+mn-cs"/>
            </a:endParaRPr>
          </a:p>
        </p:txBody>
      </p:sp>
      <p:pic>
        <p:nvPicPr>
          <p:cNvPr id="5" name="Picture Placeholder 4" descr="Headshot photo for Kira Chaffee">
            <a:extLst>
              <a:ext uri="{FF2B5EF4-FFF2-40B4-BE49-F238E27FC236}">
                <a16:creationId xmlns:a16="http://schemas.microsoft.com/office/drawing/2014/main" id="{C2F90B1C-0566-01BF-E386-C89AFDD759EB}"/>
              </a:ext>
            </a:extLst>
          </p:cNvPr>
          <p:cNvPicPr>
            <a:picLocks noGrp="1" noChangeAspect="1"/>
          </p:cNvPicPr>
          <p:nvPr>
            <p:ph type="pic" sz="quarter" idx="4294967295"/>
          </p:nvPr>
        </p:nvPicPr>
        <p:blipFill>
          <a:blip r:embed="rId4" cstate="email">
            <a:extLst>
              <a:ext uri="{28A0092B-C50C-407E-A947-70E740481C1C}">
                <a14:useLocalDpi xmlns:a14="http://schemas.microsoft.com/office/drawing/2010/main"/>
              </a:ext>
            </a:extLst>
          </a:blip>
          <a:srcRect/>
          <a:stretch>
            <a:fillRect/>
          </a:stretch>
        </p:blipFill>
        <p:spPr>
          <a:xfrm>
            <a:off x="995885" y="1857315"/>
            <a:ext cx="1337863" cy="1339897"/>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sp>
        <p:nvSpPr>
          <p:cNvPr id="9" name="TextBox 8">
            <a:extLst>
              <a:ext uri="{FF2B5EF4-FFF2-40B4-BE49-F238E27FC236}">
                <a16:creationId xmlns:a16="http://schemas.microsoft.com/office/drawing/2014/main" id="{093002E5-BD69-9B8D-D4DE-8F9519D5E710}"/>
              </a:ext>
            </a:extLst>
          </p:cNvPr>
          <p:cNvSpPr txBox="1"/>
          <p:nvPr/>
        </p:nvSpPr>
        <p:spPr>
          <a:xfrm>
            <a:off x="2560747" y="1939158"/>
            <a:ext cx="5337175" cy="10156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63436"/>
                </a:solidFill>
                <a:effectLst/>
                <a:uLnTx/>
                <a:uFillTx/>
                <a:latin typeface="Raleway SemiBold"/>
                <a:ea typeface="+mn-ea"/>
                <a:cs typeface="+mn-cs"/>
              </a:rPr>
              <a:t>Kira Chaffee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Sr. Project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kchaffee@wcgconstruct.com</a:t>
            </a:r>
            <a:endParaRPr kumimoji="0" lang="en-ID" sz="2000" b="0" i="0" u="none" strike="noStrike" kern="1200" cap="none" spc="0" normalizeH="0" baseline="0" noProof="0">
              <a:ln>
                <a:noFill/>
              </a:ln>
              <a:solidFill>
                <a:srgbClr val="363436"/>
              </a:solidFill>
              <a:effectLst/>
              <a:uLnTx/>
              <a:uFillTx/>
              <a:latin typeface="Raleway SemiBold"/>
              <a:ea typeface="+mn-ea"/>
              <a:cs typeface="+mn-cs"/>
            </a:endParaRPr>
          </a:p>
        </p:txBody>
      </p:sp>
      <p:pic>
        <p:nvPicPr>
          <p:cNvPr id="3" name="Picture Placeholder 4" descr="Image Gena Hannaway">
            <a:extLst>
              <a:ext uri="{FF2B5EF4-FFF2-40B4-BE49-F238E27FC236}">
                <a16:creationId xmlns:a16="http://schemas.microsoft.com/office/drawing/2014/main" id="{E3383962-136D-6BBB-D28A-EBF96F8267B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95885" y="3429000"/>
            <a:ext cx="1337863" cy="1339897"/>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sp>
        <p:nvSpPr>
          <p:cNvPr id="4" name="TextBox 3">
            <a:extLst>
              <a:ext uri="{FF2B5EF4-FFF2-40B4-BE49-F238E27FC236}">
                <a16:creationId xmlns:a16="http://schemas.microsoft.com/office/drawing/2014/main" id="{42BCDE2D-2CB9-1A8E-881F-F1F0A6666FB8}"/>
              </a:ext>
            </a:extLst>
          </p:cNvPr>
          <p:cNvSpPr txBox="1"/>
          <p:nvPr/>
        </p:nvSpPr>
        <p:spPr>
          <a:xfrm>
            <a:off x="2560747" y="3530014"/>
            <a:ext cx="5337175" cy="10156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Gena Hannaway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Trade Partner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ghannaway@wcgconstruct.com</a:t>
            </a:r>
            <a:endParaRPr kumimoji="0" lang="en-ID" sz="2000" b="0" i="0" u="none" strike="noStrike" kern="1200" cap="none" spc="0" normalizeH="0" baseline="0" noProof="0">
              <a:ln>
                <a:noFill/>
              </a:ln>
              <a:solidFill>
                <a:srgbClr val="363436"/>
              </a:solidFill>
              <a:effectLst/>
              <a:uLnTx/>
              <a:uFillTx/>
              <a:latin typeface="Raleway SemiBold"/>
              <a:ea typeface="+mn-ea"/>
              <a:cs typeface="+mn-cs"/>
            </a:endParaRPr>
          </a:p>
        </p:txBody>
      </p:sp>
      <p:pic>
        <p:nvPicPr>
          <p:cNvPr id="10" name="Picture Placeholder 4" descr="Headshot Photo for Ryan Meredith ">
            <a:extLst>
              <a:ext uri="{FF2B5EF4-FFF2-40B4-BE49-F238E27FC236}">
                <a16:creationId xmlns:a16="http://schemas.microsoft.com/office/drawing/2014/main" id="{B9AC9043-C52A-69A0-1F1E-AEB33C51051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55915" y="5000685"/>
            <a:ext cx="1417802" cy="1419958"/>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sp>
        <p:nvSpPr>
          <p:cNvPr id="11" name="TextBox 10">
            <a:extLst>
              <a:ext uri="{FF2B5EF4-FFF2-40B4-BE49-F238E27FC236}">
                <a16:creationId xmlns:a16="http://schemas.microsoft.com/office/drawing/2014/main" id="{B33782F8-FE43-3BC9-C32D-FB6BBAB85B4A}"/>
              </a:ext>
            </a:extLst>
          </p:cNvPr>
          <p:cNvSpPr txBox="1"/>
          <p:nvPr/>
        </p:nvSpPr>
        <p:spPr>
          <a:xfrm>
            <a:off x="2560747" y="5202833"/>
            <a:ext cx="5337175" cy="10156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Ryan Meredith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VP, Preconstruction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63436"/>
                </a:solidFill>
                <a:effectLst/>
                <a:uLnTx/>
                <a:uFillTx/>
                <a:latin typeface="Raleway SemiBold"/>
                <a:ea typeface="+mn-ea"/>
                <a:cs typeface="+mn-cs"/>
              </a:rPr>
              <a:t>rmeredith@wcgconstruct.com</a:t>
            </a:r>
            <a:endParaRPr kumimoji="0" lang="en-ID" sz="2000" b="0" i="0" u="none" strike="noStrike" kern="1200" cap="none" spc="0" normalizeH="0" baseline="0" noProof="0">
              <a:ln>
                <a:noFill/>
              </a:ln>
              <a:solidFill>
                <a:srgbClr val="363436"/>
              </a:solidFill>
              <a:effectLst/>
              <a:uLnTx/>
              <a:uFillTx/>
              <a:latin typeface="Raleway SemiBold"/>
              <a:ea typeface="+mn-ea"/>
              <a:cs typeface="+mn-cs"/>
            </a:endParaRPr>
          </a:p>
        </p:txBody>
      </p:sp>
      <p:pic>
        <p:nvPicPr>
          <p:cNvPr id="13" name="Picture 2" descr="WCG black and Red logo">
            <a:extLst>
              <a:ext uri="{FF2B5EF4-FFF2-40B4-BE49-F238E27FC236}">
                <a16:creationId xmlns:a16="http://schemas.microsoft.com/office/drawing/2014/main" id="{60E40963-5044-B5D6-226B-F9C3012EAF1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65486" y="1461954"/>
            <a:ext cx="2454229" cy="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QR code for WCG Construction. ">
            <a:extLst>
              <a:ext uri="{FF2B5EF4-FFF2-40B4-BE49-F238E27FC236}">
                <a16:creationId xmlns:a16="http://schemas.microsoft.com/office/drawing/2014/main" id="{7E41C45E-B575-FA7B-8D0C-9D10C1FFE905}"/>
              </a:ext>
            </a:extLst>
          </p:cNvPr>
          <p:cNvPicPr>
            <a:picLocks noChangeAspect="1"/>
          </p:cNvPicPr>
          <p:nvPr/>
        </p:nvPicPr>
        <p:blipFill>
          <a:blip r:embed="rId8"/>
          <a:stretch>
            <a:fillRect/>
          </a:stretch>
        </p:blipFill>
        <p:spPr>
          <a:xfrm>
            <a:off x="8182586" y="2609434"/>
            <a:ext cx="2337130" cy="2267365"/>
          </a:xfrm>
          <a:prstGeom prst="rect">
            <a:avLst/>
          </a:prstGeom>
        </p:spPr>
      </p:pic>
      <p:sp>
        <p:nvSpPr>
          <p:cNvPr id="6" name="TextBox 5">
            <a:extLst>
              <a:ext uri="{FF2B5EF4-FFF2-40B4-BE49-F238E27FC236}">
                <a16:creationId xmlns:a16="http://schemas.microsoft.com/office/drawing/2014/main" id="{605A25B9-139B-C0D1-BDE3-6A4779983744}"/>
              </a:ext>
            </a:extLst>
          </p:cNvPr>
          <p:cNvSpPr txBox="1"/>
          <p:nvPr/>
        </p:nvSpPr>
        <p:spPr>
          <a:xfrm>
            <a:off x="8182586" y="4931763"/>
            <a:ext cx="261139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63436"/>
                </a:solidFill>
                <a:effectLst/>
                <a:uLnTx/>
                <a:uFillTx/>
                <a:latin typeface="Open Sans" panose="020B0606030504020204" pitchFamily="34" charset="0"/>
                <a:ea typeface="+mn-ea"/>
                <a:cs typeface="+mn-cs"/>
                <a:hlinkClick r:id="rId9"/>
              </a:rPr>
              <a:t>wcgconstruct.com</a:t>
            </a:r>
            <a:endParaRPr kumimoji="0" lang="en-US" sz="1800" b="1" i="0" u="none" strike="noStrike" kern="1200" cap="none" spc="0" normalizeH="0" baseline="0" noProof="0">
              <a:ln>
                <a:noFill/>
              </a:ln>
              <a:solidFill>
                <a:srgbClr val="363436"/>
              </a:solidFill>
              <a:effectLst/>
              <a:uLnTx/>
              <a:uFillTx/>
              <a:latin typeface="Open Sans" panose="020B06060305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63436"/>
              </a:solidFill>
              <a:effectLst/>
              <a:uLnTx/>
              <a:uFillTx/>
              <a:latin typeface="Open Sans" panose="020B060603050402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421624"/>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Please note that the Chat and Q&amp;A Functions are closed</a:t>
            </a:r>
          </a:p>
          <a:p>
            <a:pPr marL="971550" lvl="1" indent="-285750">
              <a:buClr>
                <a:schemeClr val="tx1"/>
              </a:buClr>
            </a:pPr>
            <a:r>
              <a:rPr lang="en-US" sz="2000"/>
              <a:t>If you would like to introduce your firm to everyone, please scan the QR Code and let us know the projects you are interested in. </a:t>
            </a:r>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B5C"/>
        </a:solidFill>
        <a:effectLst/>
      </p:bgPr>
    </p:bg>
    <p:spTree>
      <p:nvGrpSpPr>
        <p:cNvPr id="1" name=""/>
        <p:cNvGrpSpPr/>
        <p:nvPr/>
      </p:nvGrpSpPr>
      <p:grpSpPr>
        <a:xfrm>
          <a:off x="0" y="0"/>
          <a:ext cx="0" cy="0"/>
          <a:chOff x="0" y="0"/>
          <a:chExt cx="0" cy="0"/>
        </a:xfrm>
      </p:grpSpPr>
      <p:pic>
        <p:nvPicPr>
          <p:cNvPr id="2" name="Denver International Airport concourse seating and yellow wayfinding signs.">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1695" cy="6858000"/>
          </a:xfrm>
          <a:prstGeom prst="rect">
            <a:avLst/>
          </a:prstGeom>
        </p:spPr>
      </p:pic>
      <p:sp>
        <p:nvSpPr>
          <p:cNvPr id="3" name="Navy title panel for presentation introduction.">
            <a:extLst>
              <a:ext uri="{C183D7F6-B498-43B3-948B-1728B52AA6E4}">
                <adec:decorative xmlns:adec="http://schemas.microsoft.com/office/drawing/2017/decorative" val="1"/>
              </a:ext>
            </a:extLst>
          </p:cNvPr>
          <p:cNvSpPr/>
          <p:nvPr/>
        </p:nvSpPr>
        <p:spPr>
          <a:xfrm>
            <a:off x="0" y="0"/>
            <a:ext cx="5623560" cy="6858000"/>
          </a:xfrm>
          <a:prstGeom prst="rect">
            <a:avLst/>
          </a:prstGeom>
          <a:solidFill>
            <a:srgbClr val="002B5C"/>
          </a:solidFill>
          <a:ln w="12700">
            <a:solidFill>
              <a:srgbClr val="002B5C">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Decorative yellow divider line.">
            <a:extLst>
              <a:ext uri="{C183D7F6-B498-43B3-948B-1728B52AA6E4}">
                <adec:decorative xmlns:adec="http://schemas.microsoft.com/office/drawing/2017/decorative" val="1"/>
              </a:ext>
            </a:extLst>
          </p:cNvPr>
          <p:cNvSpPr/>
          <p:nvPr/>
        </p:nvSpPr>
        <p:spPr>
          <a:xfrm>
            <a:off x="5623560" y="0"/>
            <a:ext cx="82296" cy="6858000"/>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Turner Construction white logo.">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413" y="502920"/>
            <a:ext cx="1454414" cy="411480"/>
          </a:xfrm>
          <a:prstGeom prst="rect">
            <a:avLst/>
          </a:prstGeom>
        </p:spPr>
      </p:pic>
      <p:sp>
        <p:nvSpPr>
          <p:cNvPr id="6" name="Text 2"/>
          <p:cNvSpPr>
            <a:spLocks noGrp="1"/>
          </p:cNvSpPr>
          <p:nvPr>
            <p:ph type="title" idx="4294967295"/>
          </p:nvPr>
        </p:nvSpPr>
        <p:spPr>
          <a:xfrm>
            <a:off x="594360" y="1874520"/>
            <a:ext cx="4572000" cy="1371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DEN 2026</a:t>
            </a:r>
            <a:endParaRPr kumimoji="0" lang="en-US" sz="3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Meet the Primes</a:t>
            </a:r>
            <a:endParaRPr kumimoji="0" lang="en-US" sz="3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 3"/>
          <p:cNvSpPr/>
          <p:nvPr/>
        </p:nvSpPr>
        <p:spPr>
          <a:xfrm>
            <a:off x="621792" y="3429000"/>
            <a:ext cx="4526280" cy="91440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5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Turner Construction supplier diversity, contracting opportunities, and how to get ready to work with us.</a:t>
            </a:r>
            <a:endParaRPr kumimoji="0" lang="en-US" sz="1850" b="0" i="0" u="none" strike="noStrike" kern="1200" cap="none" spc="0" normalizeH="0" baseline="0" noProof="0">
              <a:ln>
                <a:noFill/>
              </a:ln>
              <a:solidFill>
                <a:prstClr val="black"/>
              </a:solidFill>
              <a:effectLst/>
              <a:uLnTx/>
              <a:uFillTx/>
              <a:latin typeface="Arial"/>
              <a:ea typeface="+mn-ea"/>
              <a:cs typeface="+mn-cs"/>
            </a:endParaRPr>
          </a:p>
        </p:txBody>
      </p:sp>
      <p:sp>
        <p:nvSpPr>
          <p:cNvPr id="8" name="Decorative yellow rule above agenda text.">
            <a:extLst>
              <a:ext uri="{C183D7F6-B498-43B3-948B-1728B52AA6E4}">
                <adec:decorative xmlns:adec="http://schemas.microsoft.com/office/drawing/2017/decorative" val="1"/>
              </a:ext>
            </a:extLst>
          </p:cNvPr>
          <p:cNvSpPr/>
          <p:nvPr/>
        </p:nvSpPr>
        <p:spPr>
          <a:xfrm>
            <a:off x="594360" y="4709160"/>
            <a:ext cx="4343400" cy="2743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 5"/>
          <p:cNvSpPr/>
          <p:nvPr/>
        </p:nvSpPr>
        <p:spPr>
          <a:xfrm>
            <a:off x="621792" y="4892040"/>
            <a:ext cx="4663440" cy="50292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Supplier diversity  |  Opportunities  |  Scopes  |  Tips  |  Contacts</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10" name="Text 6"/>
          <p:cNvSpPr/>
          <p:nvPr/>
        </p:nvSpPr>
        <p:spPr>
          <a:xfrm>
            <a:off x="621792" y="6080760"/>
            <a:ext cx="4572000" cy="27432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250" b="0" i="0" u="none" strike="noStrike" kern="1200" cap="none" spc="0" normalizeH="0" baseline="0" noProof="0">
                <a:ln>
                  <a:noFill/>
                </a:ln>
                <a:solidFill>
                  <a:srgbClr val="D8DEE8"/>
                </a:solidFill>
                <a:effectLst/>
                <a:uLnTx/>
                <a:uFillTx/>
                <a:latin typeface="Arial" pitchFamily="34" charset="0"/>
                <a:ea typeface="Arial" pitchFamily="34" charset="-122"/>
                <a:cs typeface="Arial" pitchFamily="34" charset="-120"/>
              </a:rPr>
              <a:t>Denver International Airport</a:t>
            </a:r>
            <a:endParaRPr kumimoji="0" lang="en-US" sz="125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B5C"/>
        </a:solidFill>
        <a:effectLst/>
      </p:bgPr>
    </p:bg>
    <p:spTree>
      <p:nvGrpSpPr>
        <p:cNvPr id="1" name=""/>
        <p:cNvGrpSpPr/>
        <p:nvPr/>
      </p:nvGrpSpPr>
      <p:grpSpPr>
        <a:xfrm>
          <a:off x="0" y="0"/>
          <a:ext cx="0" cy="0"/>
          <a:chOff x="0" y="0"/>
          <a:chExt cx="0" cy="0"/>
        </a:xfrm>
      </p:grpSpPr>
      <p:sp>
        <p:nvSpPr>
          <p:cNvPr id="2" name="Dark navy background.">
            <a:extLst>
              <a:ext uri="{C183D7F6-B498-43B3-948B-1728B52AA6E4}">
                <adec:decorative xmlns:adec="http://schemas.microsoft.com/office/drawing/2017/decorative" val="1"/>
              </a:ext>
            </a:extLst>
          </p:cNvPr>
          <p:cNvSpPr/>
          <p:nvPr/>
        </p:nvSpPr>
        <p:spPr>
          <a:xfrm>
            <a:off x="0" y="0"/>
            <a:ext cx="12191695" cy="6858000"/>
          </a:xfrm>
          <a:prstGeom prst="rect">
            <a:avLst/>
          </a:prstGeom>
          <a:solidFill>
            <a:srgbClr val="002B5C"/>
          </a:solidFill>
          <a:ln w="12700">
            <a:solidFill>
              <a:srgbClr val="002B5C">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Text 1"/>
          <p:cNvSpPr>
            <a:spLocks noGrp="1"/>
          </p:cNvSpPr>
          <p:nvPr>
            <p:ph type="title" idx="4294967295"/>
          </p:nvPr>
        </p:nvSpPr>
        <p:spPr>
          <a:xfrm>
            <a:off x="502920" y="292608"/>
            <a:ext cx="9601200" cy="3840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Supplier Diversity Program</a:t>
            </a:r>
            <a:endParaRPr kumimoji="0" lang="en-US" sz="31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Turner Construction white logo." descr="Turner Construction white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7000" y="325287"/>
            <a:ext cx="1417320" cy="400986"/>
          </a:xfrm>
          <a:prstGeom prst="rect">
            <a:avLst/>
          </a:prstGeom>
        </p:spPr>
      </p:pic>
      <p:sp>
        <p:nvSpPr>
          <p:cNvPr id="5" name="Text 2"/>
          <p:cNvSpPr/>
          <p:nvPr/>
        </p:nvSpPr>
        <p:spPr>
          <a:xfrm>
            <a:off x="530352" y="768096"/>
            <a:ext cx="9875520" cy="256032"/>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35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How Turner builds inclusive participation into every project.</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6" name="Decorative yellow accent line below the slide title.">
            <a:extLst>
              <a:ext uri="{C183D7F6-B498-43B3-948B-1728B52AA6E4}">
                <adec:decorative xmlns:adec="http://schemas.microsoft.com/office/drawing/2017/decorative" val="1"/>
              </a:ext>
            </a:extLst>
          </p:cNvPr>
          <p:cNvSpPr/>
          <p:nvPr/>
        </p:nvSpPr>
        <p:spPr>
          <a:xfrm>
            <a:off x="502920" y="1124712"/>
            <a:ext cx="1234440" cy="5029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Text 5"/>
          <p:cNvSpPr/>
          <p:nvPr/>
        </p:nvSpPr>
        <p:spPr>
          <a:xfrm>
            <a:off x="621792" y="1481328"/>
            <a:ext cx="3337560" cy="475488"/>
          </a:xfrm>
          <a:prstGeom prst="rect">
            <a:avLst/>
          </a:prstGeom>
          <a:noFill/>
          <a:ln/>
        </p:spPr>
        <p:txBody>
          <a:bodyPr wrap="square" lIns="0" tIns="0" rIns="0" bIns="0" rtlCol="0" anchor="t">
            <a:normAutofit lnSpcReduction="10000"/>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C20E"/>
                </a:solidFill>
                <a:effectLst/>
                <a:uLnTx/>
                <a:uFillTx/>
                <a:latin typeface="Arial" pitchFamily="34" charset="0"/>
                <a:ea typeface="Arial" pitchFamily="34" charset="-122"/>
                <a:cs typeface="Arial" pitchFamily="34" charset="-120"/>
              </a:rPr>
              <a:t>20%</a:t>
            </a:r>
            <a:endParaRPr kumimoji="0" lang="en-US" sz="3400" b="0" i="0" u="none" strike="noStrike" kern="1200" cap="none" spc="0" normalizeH="0" baseline="0" noProof="0">
              <a:ln>
                <a:noFill/>
              </a:ln>
              <a:solidFill>
                <a:prstClr val="black"/>
              </a:solidFill>
              <a:effectLst/>
              <a:uLnTx/>
              <a:uFillTx/>
              <a:latin typeface="Arial"/>
              <a:ea typeface="+mn-ea"/>
              <a:cs typeface="+mn-cs"/>
            </a:endParaRPr>
          </a:p>
        </p:txBody>
      </p:sp>
      <p:sp>
        <p:nvSpPr>
          <p:cNvPr id="7" name="Metric callout background for supplier diversity statistic.">
            <a:extLst>
              <a:ext uri="{C183D7F6-B498-43B3-948B-1728B52AA6E4}">
                <adec:decorative xmlns:adec="http://schemas.microsoft.com/office/drawing/2017/decorative" val="1"/>
              </a:ext>
            </a:extLst>
          </p:cNvPr>
          <p:cNvSpPr/>
          <p:nvPr/>
        </p:nvSpPr>
        <p:spPr>
          <a:xfrm>
            <a:off x="621792" y="1417320"/>
            <a:ext cx="3337560" cy="1170432"/>
          </a:xfrm>
          <a:prstGeom prst="rect">
            <a:avLst/>
          </a:prstGeom>
          <a:solidFill>
            <a:srgbClr val="FFFFFF">
              <a:alpha val="12000"/>
            </a:srgbClr>
          </a:solidFill>
          <a:ln w="12700">
            <a:solidFill>
              <a:srgbClr val="FFFFF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 6"/>
          <p:cNvSpPr/>
          <p:nvPr/>
        </p:nvSpPr>
        <p:spPr>
          <a:xfrm>
            <a:off x="786384" y="1956816"/>
            <a:ext cx="3017520" cy="512064"/>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mandatory UBE participation goal across all Turner projects</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0" name="Metric callout background for supplier diversity statistic.">
            <a:extLst>
              <a:ext uri="{C183D7F6-B498-43B3-948B-1728B52AA6E4}">
                <adec:decorative xmlns:adec="http://schemas.microsoft.com/office/drawing/2017/decorative" val="1"/>
              </a:ext>
            </a:extLst>
          </p:cNvPr>
          <p:cNvSpPr/>
          <p:nvPr/>
        </p:nvSpPr>
        <p:spPr>
          <a:xfrm>
            <a:off x="4416552" y="1417320"/>
            <a:ext cx="3337560" cy="1170432"/>
          </a:xfrm>
          <a:prstGeom prst="rect">
            <a:avLst/>
          </a:prstGeom>
          <a:solidFill>
            <a:srgbClr val="FFFFFF">
              <a:alpha val="12000"/>
            </a:srgbClr>
          </a:solidFill>
          <a:ln w="12700">
            <a:solidFill>
              <a:srgbClr val="FFFFF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 8"/>
          <p:cNvSpPr/>
          <p:nvPr/>
        </p:nvSpPr>
        <p:spPr>
          <a:xfrm>
            <a:off x="4416552" y="1481328"/>
            <a:ext cx="3337560" cy="475488"/>
          </a:xfrm>
          <a:prstGeom prst="rect">
            <a:avLst/>
          </a:prstGeom>
          <a:noFill/>
          <a:ln/>
        </p:spPr>
        <p:txBody>
          <a:bodyPr wrap="square" lIns="0" tIns="0" rIns="0" bIns="0" rtlCol="0" anchor="t">
            <a:normAutofit lnSpcReduction="10000"/>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C20E"/>
                </a:solidFill>
                <a:effectLst/>
                <a:uLnTx/>
                <a:uFillTx/>
                <a:latin typeface="Arial" pitchFamily="34" charset="0"/>
                <a:ea typeface="Arial" pitchFamily="34" charset="-122"/>
                <a:cs typeface="Arial" pitchFamily="34" charset="-120"/>
              </a:rPr>
              <a:t>$2.5B+</a:t>
            </a:r>
            <a:endParaRPr kumimoji="0" lang="en-US" sz="34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 9"/>
          <p:cNvSpPr/>
          <p:nvPr/>
        </p:nvSpPr>
        <p:spPr>
          <a:xfrm>
            <a:off x="4581144" y="1956816"/>
            <a:ext cx="3017520" cy="512064"/>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awarded annually to Underutilized Business Enterprises</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3" name="Metric callout background for supplier diversity statistic.">
            <a:extLst>
              <a:ext uri="{C183D7F6-B498-43B3-948B-1728B52AA6E4}">
                <adec:decorative xmlns:adec="http://schemas.microsoft.com/office/drawing/2017/decorative" val="1"/>
              </a:ext>
            </a:extLst>
          </p:cNvPr>
          <p:cNvSpPr/>
          <p:nvPr/>
        </p:nvSpPr>
        <p:spPr>
          <a:xfrm>
            <a:off x="8211312" y="1417320"/>
            <a:ext cx="3337560" cy="1170432"/>
          </a:xfrm>
          <a:prstGeom prst="rect">
            <a:avLst/>
          </a:prstGeom>
          <a:solidFill>
            <a:srgbClr val="FFFFFF">
              <a:alpha val="12000"/>
            </a:srgbClr>
          </a:solidFill>
          <a:ln w="12700">
            <a:solidFill>
              <a:srgbClr val="FFFFF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Text 11"/>
          <p:cNvSpPr/>
          <p:nvPr/>
        </p:nvSpPr>
        <p:spPr>
          <a:xfrm>
            <a:off x="8211312" y="1481328"/>
            <a:ext cx="3337560" cy="475488"/>
          </a:xfrm>
          <a:prstGeom prst="rect">
            <a:avLst/>
          </a:prstGeom>
          <a:noFill/>
          <a:ln/>
        </p:spPr>
        <p:txBody>
          <a:bodyPr wrap="square" lIns="0" tIns="0" rIns="0" bIns="0" rtlCol="0" anchor="t">
            <a:normAutofit lnSpcReduction="10000"/>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C20E"/>
                </a:solidFill>
                <a:effectLst/>
                <a:uLnTx/>
                <a:uFillTx/>
                <a:latin typeface="Arial" pitchFamily="34" charset="0"/>
                <a:ea typeface="Arial" pitchFamily="34" charset="-122"/>
                <a:cs typeface="Arial" pitchFamily="34" charset="-120"/>
              </a:rPr>
              <a:t>$250M+</a:t>
            </a:r>
            <a:endParaRPr kumimoji="0" lang="en-US" sz="34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 12"/>
          <p:cNvSpPr/>
          <p:nvPr/>
        </p:nvSpPr>
        <p:spPr>
          <a:xfrm>
            <a:off x="8375904" y="1956816"/>
            <a:ext cx="3017520" cy="512064"/>
          </a:xfrm>
          <a:prstGeom prst="rect">
            <a:avLst/>
          </a:prstGeom>
          <a:noFill/>
          <a:ln/>
        </p:spPr>
        <p:txBody>
          <a:bodyPr wrap="square" lIns="0" tIns="0" rIns="0" bIns="0" rtlCol="0" anchor="t">
            <a:normAutofit fontScale="92500" lnSpcReduction="10000"/>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DEN Concourse Expansion Program revenue for certified Minority and Women owned businesses</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16" name="Text 13"/>
          <p:cNvSpPr/>
          <p:nvPr/>
        </p:nvSpPr>
        <p:spPr>
          <a:xfrm>
            <a:off x="658368" y="2971800"/>
            <a:ext cx="5440680" cy="32004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Participation support</a:t>
            </a: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 14"/>
          <p:cNvSpPr/>
          <p:nvPr/>
        </p:nvSpPr>
        <p:spPr>
          <a:xfrm>
            <a:off x="749808" y="3438144"/>
            <a:ext cx="5303520" cy="1417320"/>
          </a:xfrm>
          <a:prstGeom prst="rect">
            <a:avLst/>
          </a:prstGeom>
          <a:noFill/>
          <a:ln/>
        </p:spPr>
        <p:txBody>
          <a:bodyPr wrap="square" lIns="254" tIns="254" rIns="254" bIns="254" rtlCol="0" anchor="t">
            <a:normAutofit/>
          </a:bodyPr>
          <a:lstStyle/>
          <a:p>
            <a:pPr marL="0" marR="0" lvl="0" indent="0" algn="l" defTabSz="914400" rtl="0" eaLnBrk="1" fontAlgn="auto" latinLnBrk="0" hangingPunct="1">
              <a:lnSpc>
                <a:spcPct val="92000"/>
              </a:lnSpc>
              <a:spcBef>
                <a:spcPts val="0"/>
              </a:spcBef>
              <a:spcAft>
                <a:spcPts val="0"/>
              </a:spcAft>
              <a:buClrTx/>
              <a:buSzTx/>
              <a:buFontTx/>
              <a:buNone/>
              <a:tabLst/>
              <a:defRPr/>
            </a:pPr>
            <a:r>
              <a:rPr kumimoji="0" lang="en-US" sz="163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 Turner School of Construction Management© + 1:1 coaching</a:t>
            </a:r>
            <a:endParaRPr kumimoji="0" lang="en-US" sz="16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2000"/>
              </a:lnSpc>
              <a:spcBef>
                <a:spcPts val="0"/>
              </a:spcBef>
              <a:spcAft>
                <a:spcPts val="0"/>
              </a:spcAft>
              <a:buClrTx/>
              <a:buSzTx/>
              <a:buFontTx/>
              <a:buNone/>
              <a:tabLst/>
              <a:defRPr/>
            </a:pPr>
            <a:r>
              <a:rPr kumimoji="0" lang="en-US" sz="163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 NAMC, NMSDC, NAWIC, and NGLCC partnerships</a:t>
            </a:r>
            <a:endParaRPr kumimoji="0" lang="en-US" sz="16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2000"/>
              </a:lnSpc>
              <a:spcBef>
                <a:spcPts val="0"/>
              </a:spcBef>
              <a:spcAft>
                <a:spcPts val="0"/>
              </a:spcAft>
              <a:buClrTx/>
              <a:buSzTx/>
              <a:buFontTx/>
              <a:buNone/>
              <a:tabLst/>
              <a:defRPr/>
            </a:pPr>
            <a:r>
              <a:rPr kumimoji="0" lang="en-US" sz="163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 "No Hate in Our House" zero-tolerance jobsites</a:t>
            </a:r>
            <a:endParaRPr kumimoji="0" lang="en-US" sz="16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2000"/>
              </a:lnSpc>
              <a:spcBef>
                <a:spcPts val="0"/>
              </a:spcBef>
              <a:spcAft>
                <a:spcPts val="0"/>
              </a:spcAft>
              <a:buClrTx/>
              <a:buSzTx/>
              <a:buFontTx/>
              <a:buNone/>
              <a:tabLst/>
              <a:defRPr/>
            </a:pPr>
            <a:r>
              <a:rPr kumimoji="0" lang="en-US" sz="163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 Founding member of Construction Inclusion Week</a:t>
            </a:r>
            <a:endParaRPr kumimoji="0" lang="en-US" sz="1630" b="0" i="0" u="none" strike="noStrike" kern="1200" cap="none" spc="0" normalizeH="0" baseline="0" noProof="0">
              <a:ln>
                <a:noFill/>
              </a:ln>
              <a:solidFill>
                <a:prstClr val="black"/>
              </a:solidFill>
              <a:effectLst/>
              <a:uLnTx/>
              <a:uFillTx/>
              <a:latin typeface="Arial"/>
              <a:ea typeface="+mn-ea"/>
              <a:cs typeface="+mn-cs"/>
            </a:endParaRPr>
          </a:p>
        </p:txBody>
      </p:sp>
      <p:sp>
        <p:nvSpPr>
          <p:cNvPr id="18" name="Decorative yellow divider line.">
            <a:extLst>
              <a:ext uri="{C183D7F6-B498-43B3-948B-1728B52AA6E4}">
                <adec:decorative xmlns:adec="http://schemas.microsoft.com/office/drawing/2017/decorative" val="1"/>
              </a:ext>
            </a:extLst>
          </p:cNvPr>
          <p:cNvSpPr/>
          <p:nvPr/>
        </p:nvSpPr>
        <p:spPr>
          <a:xfrm>
            <a:off x="658368" y="5148072"/>
            <a:ext cx="5440680" cy="2743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16"/>
          <p:cNvSpPr/>
          <p:nvPr/>
        </p:nvSpPr>
        <p:spPr>
          <a:xfrm>
            <a:off x="658368" y="5349240"/>
            <a:ext cx="5440680" cy="292608"/>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750" b="1" i="0" u="none" strike="noStrike" kern="1200" cap="none" spc="0" normalizeH="0" baseline="0" noProof="0">
                <a:ln>
                  <a:noFill/>
                </a:ln>
                <a:solidFill>
                  <a:srgbClr val="FFC20E"/>
                </a:solidFill>
                <a:effectLst/>
                <a:uLnTx/>
                <a:uFillTx/>
                <a:latin typeface="Arial" pitchFamily="34" charset="0"/>
                <a:ea typeface="Arial" pitchFamily="34" charset="-122"/>
                <a:cs typeface="Arial" pitchFamily="34" charset="-120"/>
              </a:rPr>
              <a:t>Cash-flow support: Accelerated Payment Program</a:t>
            </a:r>
            <a:endParaRPr kumimoji="0" lang="en-US" sz="1750" b="0" i="0" u="none" strike="noStrike" kern="1200" cap="none" spc="0" normalizeH="0" baseline="0" noProof="0">
              <a:ln>
                <a:noFill/>
              </a:ln>
              <a:solidFill>
                <a:prstClr val="black"/>
              </a:solidFill>
              <a:effectLst/>
              <a:uLnTx/>
              <a:uFillTx/>
              <a:latin typeface="Arial"/>
              <a:ea typeface="+mn-ea"/>
              <a:cs typeface="+mn-cs"/>
            </a:endParaRPr>
          </a:p>
        </p:txBody>
      </p:sp>
      <p:sp>
        <p:nvSpPr>
          <p:cNvPr id="20" name="Text 17"/>
          <p:cNvSpPr/>
          <p:nvPr/>
        </p:nvSpPr>
        <p:spPr>
          <a:xfrm>
            <a:off x="658368" y="5687568"/>
            <a:ext cx="5212080" cy="475488"/>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49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Known payment timing, paid before Turner, improved cash flow, convenient and flexible.</a:t>
            </a:r>
            <a:endParaRPr kumimoji="0" lang="en-US" sz="1490" b="0" i="0" u="none" strike="noStrike" kern="1200" cap="none" spc="0" normalizeH="0" baseline="0" noProof="0">
              <a:ln>
                <a:noFill/>
              </a:ln>
              <a:solidFill>
                <a:prstClr val="black"/>
              </a:solidFill>
              <a:effectLst/>
              <a:uLnTx/>
              <a:uFillTx/>
              <a:latin typeface="Arial"/>
              <a:ea typeface="+mn-ea"/>
              <a:cs typeface="+mn-cs"/>
            </a:endParaRPr>
          </a:p>
        </p:txBody>
      </p:sp>
      <p:pic>
        <p:nvPicPr>
          <p:cNvPr id="21" name="Illustration explaining Turner accelerated payment program and cash flow improvement." descr="Illustration explaining Turner accelerated payment program and cash flow improvemen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795" y="2907792"/>
            <a:ext cx="2396994" cy="2331720"/>
          </a:xfrm>
          <a:prstGeom prst="rect">
            <a:avLst/>
          </a:prstGeom>
        </p:spPr>
      </p:pic>
      <p:pic>
        <p:nvPicPr>
          <p:cNvPr id="22" name="QR code for Turner accelerated payment program information." descr="QR code for Turner accelerated payment program informa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19488" y="3063240"/>
            <a:ext cx="1298448" cy="1298448"/>
          </a:xfrm>
          <a:prstGeom prst="rect">
            <a:avLst/>
          </a:prstGeom>
        </p:spPr>
      </p:pic>
      <p:sp>
        <p:nvSpPr>
          <p:cNvPr id="23" name="Text 18"/>
          <p:cNvSpPr/>
          <p:nvPr/>
        </p:nvSpPr>
        <p:spPr>
          <a:xfrm>
            <a:off x="9363456" y="4489704"/>
            <a:ext cx="1783080" cy="502920"/>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Scan for</a:t>
            </a:r>
            <a:endParaRPr kumimoji="0" lang="en-US" sz="125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program details</a:t>
            </a:r>
            <a:endParaRPr kumimoji="0" lang="en-US" sz="125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411480" y="256032"/>
            <a:ext cx="8138160" cy="4114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 pitchFamily="34" charset="0"/>
                <a:ea typeface="Arial" pitchFamily="34" charset="-122"/>
                <a:cs typeface="Arial" pitchFamily="34" charset="-120"/>
              </a:rPr>
              <a:t>Completed DEN Project Experience</a:t>
            </a:r>
            <a:endParaRPr kumimoji="0" lang="en-US" sz="30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 1">
            <a:extLst>
              <a:ext uri="{C183D7F6-B498-43B3-948B-1728B52AA6E4}">
                <adec:decorative xmlns:adec="http://schemas.microsoft.com/office/drawing/2017/decorative" val="1"/>
              </a:ext>
            </a:extLst>
          </p:cNvPr>
          <p:cNvSpPr/>
          <p:nvPr/>
        </p:nvSpPr>
        <p:spPr>
          <a:xfrm>
            <a:off x="438912" y="749808"/>
            <a:ext cx="7406640" cy="201168"/>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pic>
        <p:nvPicPr>
          <p:cNvPr id="4" name="Blue Turner Construction logo" descr="Turner Construction logo in blu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8440" y="274320"/>
            <a:ext cx="1325880" cy="374214"/>
          </a:xfrm>
          <a:prstGeom prst="rect">
            <a:avLst/>
          </a:prstGeom>
        </p:spPr>
      </p:pic>
      <p:sp>
        <p:nvSpPr>
          <p:cNvPr id="12" name="Completed Projects at DEN content card" descr="Light gray rounded content card containing completed DEN project experience."/>
          <p:cNvSpPr/>
          <p:nvPr/>
        </p:nvSpPr>
        <p:spPr>
          <a:xfrm>
            <a:off x="502920" y="1325880"/>
            <a:ext cx="3977640" cy="4809744"/>
          </a:xfrm>
          <a:prstGeom prst="roundRect">
            <a:avLst/>
          </a:prstGeom>
          <a:solidFill>
            <a:srgbClr val="F4F6F8"/>
          </a:solidFill>
          <a:ln w="12700">
            <a:solidFill>
              <a:srgbClr val="D9E2F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 6"/>
          <p:cNvSpPr/>
          <p:nvPr/>
        </p:nvSpPr>
        <p:spPr>
          <a:xfrm>
            <a:off x="649224" y="1453896"/>
            <a:ext cx="3685032" cy="256032"/>
          </a:xfrm>
          <a:prstGeom prst="rect">
            <a:avLst/>
          </a:prstGeom>
          <a:noFill/>
          <a:ln/>
        </p:spPr>
        <p:txBody>
          <a:bodyPr wrap="square" lIns="381" tIns="381" rIns="381" bIns="381"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pitchFamily="34" charset="0"/>
                <a:ea typeface="Arial" pitchFamily="34" charset="-122"/>
                <a:cs typeface="Arial" pitchFamily="34" charset="-120"/>
              </a:rPr>
              <a:t>Completed Projects at DEN</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 8"/>
          <p:cNvSpPr/>
          <p:nvPr/>
        </p:nvSpPr>
        <p:spPr>
          <a:xfrm>
            <a:off x="649224" y="1911096"/>
            <a:ext cx="3685032" cy="4096512"/>
          </a:xfrm>
          <a:prstGeom prst="rect">
            <a:avLst/>
          </a:prstGeom>
          <a:noFill/>
          <a:ln/>
        </p:spPr>
        <p:txBody>
          <a:bodyPr wrap="square" lIns="254" tIns="254" rIns="254" bIns="254"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A West Expansion</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De-icing: Sep 2021 | Phase I: Nov 2022 | Phase II:      Nov 2023</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B West Expansion</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De-icing: Sep 2020 | PCA Centercore Glycol + Completion: Nov 2020</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A East Ground Load Expansion</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Phase I: Feb 2024 | Phase II: Jun 2024 | Phase III: Sep 2024</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Other Concourse Expansion Program</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Construction Office Complex: Sep 2018</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GARDI (Concourse A East): Aug 2023</a:t>
            </a:r>
            <a:endParaRPr kumimoji="0" lang="en-US" sz="115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DEN On-Call Projects – Multiple over many years</a:t>
            </a:r>
            <a:endParaRPr kumimoji="0" lang="en-US" sz="1150" b="0" i="0" u="none" strike="noStrike" kern="1200" cap="none" spc="0" normalizeH="0" baseline="0" noProof="0">
              <a:ln>
                <a:noFill/>
              </a:ln>
              <a:solidFill>
                <a:prstClr val="black"/>
              </a:solidFill>
              <a:effectLst/>
              <a:uLnTx/>
              <a:uFillTx/>
              <a:latin typeface="Arial"/>
              <a:ea typeface="+mn-ea"/>
              <a:cs typeface="+mn-cs"/>
            </a:endParaRPr>
          </a:p>
        </p:txBody>
      </p:sp>
      <p:sp>
        <p:nvSpPr>
          <p:cNvPr id="14" name="Completed Projects at DEN gold accent line">
            <a:extLst>
              <a:ext uri="{C183D7F6-B498-43B3-948B-1728B52AA6E4}">
                <adec:decorative xmlns:adec="http://schemas.microsoft.com/office/drawing/2017/decorative" val="1"/>
              </a:ext>
            </a:extLst>
          </p:cNvPr>
          <p:cNvSpPr/>
          <p:nvPr/>
        </p:nvSpPr>
        <p:spPr>
          <a:xfrm>
            <a:off x="649224" y="1792224"/>
            <a:ext cx="3685032" cy="0"/>
          </a:xfrm>
          <a:prstGeom prst="line">
            <a:avLst/>
          </a:prstGeom>
          <a:noFill/>
          <a:ln w="13970">
            <a:solidFill>
              <a:srgbClr val="FFC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ld divider below title">
            <a:extLst>
              <a:ext uri="{C183D7F6-B498-43B3-948B-1728B52AA6E4}">
                <adec:decorative xmlns:adec="http://schemas.microsoft.com/office/drawing/2017/decorative" val="1"/>
              </a:ext>
            </a:extLst>
          </p:cNvPr>
          <p:cNvSpPr/>
          <p:nvPr/>
        </p:nvSpPr>
        <p:spPr>
          <a:xfrm>
            <a:off x="411480" y="1051560"/>
            <a:ext cx="11365992" cy="0"/>
          </a:xfrm>
          <a:prstGeom prst="line">
            <a:avLst/>
          </a:prstGeom>
          <a:noFill/>
          <a:ln w="27940">
            <a:solidFill>
              <a:srgbClr val="FFC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Completed Projects for Airlines content card" descr="Light gray rounded content card containing completed airline project experience."/>
          <p:cNvSpPr/>
          <p:nvPr/>
        </p:nvSpPr>
        <p:spPr>
          <a:xfrm>
            <a:off x="4645152" y="1325880"/>
            <a:ext cx="3977640" cy="4809744"/>
          </a:xfrm>
          <a:prstGeom prst="roundRect">
            <a:avLst/>
          </a:prstGeom>
          <a:solidFill>
            <a:srgbClr val="F4F6F8"/>
          </a:solidFill>
          <a:ln w="12700">
            <a:solidFill>
              <a:srgbClr val="D9E2F3"/>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Text 10"/>
          <p:cNvSpPr/>
          <p:nvPr/>
        </p:nvSpPr>
        <p:spPr>
          <a:xfrm>
            <a:off x="4791456" y="1453896"/>
            <a:ext cx="3685032" cy="256032"/>
          </a:xfrm>
          <a:prstGeom prst="rect">
            <a:avLst/>
          </a:prstGeom>
          <a:noFill/>
          <a:ln/>
        </p:spPr>
        <p:txBody>
          <a:bodyPr wrap="square" lIns="381" tIns="381" rIns="381" bIns="381"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pitchFamily="34" charset="0"/>
                <a:ea typeface="Arial" pitchFamily="34" charset="-122"/>
                <a:cs typeface="Arial" pitchFamily="34" charset="-120"/>
              </a:rPr>
              <a:t>Completed Projects for Airlines</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12"/>
          <p:cNvSpPr/>
          <p:nvPr/>
        </p:nvSpPr>
        <p:spPr>
          <a:xfrm>
            <a:off x="4791456" y="1911096"/>
            <a:ext cx="3685032" cy="4096512"/>
          </a:xfrm>
          <a:prstGeom prst="rect">
            <a:avLst/>
          </a:prstGeom>
          <a:noFill/>
          <a:ln/>
        </p:spPr>
        <p:txBody>
          <a:bodyPr wrap="square" lIns="254" tIns="254" rIns="254" bIns="254"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United Airlines</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A West Club: Aug 2023</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B East Club: Sep 2023</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Flight Training Facility: Feb 2024 [not at DEN]</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Hangar PFAS Upgrades: Apr 2024</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B West Club: Jun 2025</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Delta Airlines</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Concourse A East Office Relocation</a:t>
            </a:r>
            <a:endParaRPr kumimoji="0" lang="en-US" sz="122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20" b="0" i="0" u="none" strike="noStrike" kern="1200" cap="none" spc="0" normalizeH="0" baseline="0" noProof="0">
                <a:ln>
                  <a:noFill/>
                </a:ln>
                <a:solidFill>
                  <a:srgbClr val="111111"/>
                </a:solidFill>
                <a:effectLst/>
                <a:uLnTx/>
                <a:uFillTx/>
                <a:latin typeface="Arial" pitchFamily="34" charset="0"/>
                <a:ea typeface="Arial" pitchFamily="34" charset="-122"/>
                <a:cs typeface="Arial" pitchFamily="34" charset="-120"/>
              </a:rPr>
              <a:t>   Phase I: Aug 2023 | Phase II: Mar 2025</a:t>
            </a:r>
            <a:endParaRPr kumimoji="0" lang="en-US" sz="1220" b="0" i="0" u="none" strike="noStrike" kern="1200" cap="none" spc="0" normalizeH="0" baseline="0" noProof="0">
              <a:ln>
                <a:noFill/>
              </a:ln>
              <a:solidFill>
                <a:prstClr val="black"/>
              </a:solidFill>
              <a:effectLst/>
              <a:uLnTx/>
              <a:uFillTx/>
              <a:latin typeface="Arial"/>
              <a:ea typeface="+mn-ea"/>
              <a:cs typeface="+mn-cs"/>
            </a:endParaRPr>
          </a:p>
        </p:txBody>
      </p:sp>
      <p:pic>
        <p:nvPicPr>
          <p:cNvPr id="6" name="Mechanical and utility systems project photo" descr="Photo of mechanical and utility systems in a DEN concourse facility."/>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823960" y="1261872"/>
            <a:ext cx="2788920" cy="1389888"/>
          </a:xfrm>
          <a:prstGeom prst="rect">
            <a:avLst/>
          </a:prstGeom>
        </p:spPr>
      </p:pic>
      <p:pic>
        <p:nvPicPr>
          <p:cNvPr id="7" name="Concourse passenger area project photo" descr="Photo of a completed airport concourse passenger seating area."/>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823960" y="2761488"/>
            <a:ext cx="1353312" cy="1234440"/>
          </a:xfrm>
          <a:prstGeom prst="rect">
            <a:avLst/>
          </a:prstGeom>
        </p:spPr>
      </p:pic>
      <p:pic>
        <p:nvPicPr>
          <p:cNvPr id="8" name="Interior renovation project photo" descr="Photo of a completed DEN interior renovation with restroom entry signage."/>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259568" y="2761488"/>
            <a:ext cx="1353312" cy="1234440"/>
          </a:xfrm>
          <a:prstGeom prst="rect">
            <a:avLst/>
          </a:prstGeom>
        </p:spPr>
      </p:pic>
      <p:pic>
        <p:nvPicPr>
          <p:cNvPr id="9" name="Airside structural expansion project photo" descr="Black-and-white photo of airside structural expansion construction."/>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823960" y="4114800"/>
            <a:ext cx="2788920" cy="1307592"/>
          </a:xfrm>
          <a:prstGeom prst="rect">
            <a:avLst/>
          </a:prstGeom>
        </p:spPr>
      </p:pic>
      <p:sp>
        <p:nvSpPr>
          <p:cNvPr id="10" name="Dark blue caption band for project photo collage" descr="Decorative dark blue caption band labeling the project photo collage."/>
          <p:cNvSpPr/>
          <p:nvPr/>
        </p:nvSpPr>
        <p:spPr>
          <a:xfrm>
            <a:off x="8823960" y="5513832"/>
            <a:ext cx="2788920" cy="310896"/>
          </a:xfrm>
          <a:prstGeom prst="rect">
            <a:avLst/>
          </a:prstGeom>
          <a:solidFill>
            <a:srgbClr val="002060"/>
          </a:solidFill>
          <a:ln w="12700">
            <a:solidFill>
              <a:srgbClr val="333333">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 4"/>
          <p:cNvSpPr/>
          <p:nvPr/>
        </p:nvSpPr>
        <p:spPr>
          <a:xfrm>
            <a:off x="8979408" y="5596128"/>
            <a:ext cx="2487168" cy="137160"/>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Project photo collage</a:t>
            </a: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8" name="Completed Projects for Airlines gold accent line">
            <a:extLst>
              <a:ext uri="{C183D7F6-B498-43B3-948B-1728B52AA6E4}">
                <adec:decorative xmlns:adec="http://schemas.microsoft.com/office/drawing/2017/decorative" val="1"/>
              </a:ext>
            </a:extLst>
          </p:cNvPr>
          <p:cNvSpPr/>
          <p:nvPr/>
        </p:nvSpPr>
        <p:spPr>
          <a:xfrm>
            <a:off x="4791456" y="1792224"/>
            <a:ext cx="3685032" cy="0"/>
          </a:xfrm>
          <a:prstGeom prst="line">
            <a:avLst/>
          </a:prstGeom>
          <a:noFill/>
          <a:ln w="13970">
            <a:solidFill>
              <a:srgbClr val="FFC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Gold divider above footer">
            <a:extLst>
              <a:ext uri="{C183D7F6-B498-43B3-948B-1728B52AA6E4}">
                <adec:decorative xmlns:adec="http://schemas.microsoft.com/office/drawing/2017/decorative" val="1"/>
              </a:ext>
            </a:extLst>
          </p:cNvPr>
          <p:cNvSpPr/>
          <p:nvPr/>
        </p:nvSpPr>
        <p:spPr>
          <a:xfrm>
            <a:off x="411480" y="6327648"/>
            <a:ext cx="11365992" cy="0"/>
          </a:xfrm>
          <a:prstGeom prst="line">
            <a:avLst/>
          </a:prstGeom>
          <a:noFill/>
          <a:ln w="25400">
            <a:solidFill>
              <a:srgbClr val="FFC00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14"/>
          <p:cNvSpPr/>
          <p:nvPr/>
        </p:nvSpPr>
        <p:spPr>
          <a:xfrm>
            <a:off x="438912" y="6464808"/>
            <a:ext cx="5120640" cy="164592"/>
          </a:xfrm>
          <a:prstGeom prst="rect">
            <a:avLst/>
          </a:prstGeom>
          <a:noFill/>
          <a:ln/>
        </p:spPr>
        <p:txBody>
          <a:bodyPr wrap="square" lIns="381" tIns="381" rIns="381" bIns="381"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itchFamily="34" charset="0"/>
                <a:ea typeface="Arial" pitchFamily="34" charset="-122"/>
                <a:cs typeface="Arial" pitchFamily="34" charset="-120"/>
              </a:rPr>
              <a:t>Turner Construction | Denver International Airport</a:t>
            </a:r>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22" name="Text 15"/>
          <p:cNvSpPr/>
          <p:nvPr/>
        </p:nvSpPr>
        <p:spPr>
          <a:xfrm>
            <a:off x="11631168" y="6464808"/>
            <a:ext cx="182880" cy="164592"/>
          </a:xfrm>
          <a:prstGeom prst="rect">
            <a:avLst/>
          </a:prstGeom>
          <a:noFill/>
          <a:ln/>
        </p:spPr>
        <p:txBody>
          <a:bodyPr wrap="square" lIns="381" tIns="381" rIns="381" bIns="381" rtlCol="0" anchor="t">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Arial" pitchFamily="34" charset="0"/>
                <a:ea typeface="Arial" pitchFamily="34" charset="-122"/>
                <a:cs typeface="Arial" pitchFamily="34" charset="-120"/>
              </a:rPr>
              <a:t>1</a:t>
            </a:r>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lack-and-white construction site photo used as an opportunity slide background.">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24888"/>
          <a:stretch/>
        </p:blipFill>
        <p:spPr>
          <a:xfrm>
            <a:off x="0" y="0"/>
            <a:ext cx="12191695" cy="6858000"/>
          </a:xfrm>
          <a:prstGeom prst="rect">
            <a:avLst/>
          </a:prstGeom>
        </p:spPr>
      </p:pic>
      <p:sp>
        <p:nvSpPr>
          <p:cNvPr id="3" name="Navy slide title banner.">
            <a:extLst>
              <a:ext uri="{C183D7F6-B498-43B3-948B-1728B52AA6E4}">
                <adec:decorative xmlns:adec="http://schemas.microsoft.com/office/drawing/2017/decorative" val="1"/>
              </a:ext>
            </a:extLst>
          </p:cNvPr>
          <p:cNvSpPr/>
          <p:nvPr/>
        </p:nvSpPr>
        <p:spPr>
          <a:xfrm>
            <a:off x="0" y="0"/>
            <a:ext cx="12191695" cy="1078992"/>
          </a:xfrm>
          <a:prstGeom prst="rect">
            <a:avLst/>
          </a:prstGeom>
          <a:solidFill>
            <a:srgbClr val="002B5C"/>
          </a:solidFill>
          <a:ln w="12700">
            <a:solidFill>
              <a:srgbClr val="002B5C">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Turner Construction white logo.">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7000" y="325287"/>
            <a:ext cx="1417320" cy="400986"/>
          </a:xfrm>
          <a:prstGeom prst="rect">
            <a:avLst/>
          </a:prstGeom>
        </p:spPr>
      </p:pic>
      <p:sp>
        <p:nvSpPr>
          <p:cNvPr id="6" name="Text 2"/>
          <p:cNvSpPr>
            <a:spLocks noGrp="1"/>
          </p:cNvSpPr>
          <p:nvPr>
            <p:ph type="title" idx="4294967295"/>
          </p:nvPr>
        </p:nvSpPr>
        <p:spPr>
          <a:xfrm>
            <a:off x="502920" y="301752"/>
            <a:ext cx="9418320" cy="502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Current + Upcoming Contracting Opportunities</a:t>
            </a:r>
            <a:endParaRPr kumimoji="0" lang="en-US" sz="3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White tips area for readability over construction background.">
            <a:extLst>
              <a:ext uri="{C183D7F6-B498-43B3-948B-1728B52AA6E4}">
                <adec:decorative xmlns:adec="http://schemas.microsoft.com/office/drawing/2017/decorative" val="1"/>
              </a:ext>
            </a:extLst>
          </p:cNvPr>
          <p:cNvSpPr/>
          <p:nvPr/>
        </p:nvSpPr>
        <p:spPr>
          <a:xfrm>
            <a:off x="6144768" y="1234440"/>
            <a:ext cx="5650992" cy="4846320"/>
          </a:xfrm>
          <a:prstGeom prst="rect">
            <a:avLst/>
          </a:prstGeom>
          <a:solidFill>
            <a:srgbClr val="FFFFFF">
              <a:alpha val="96000"/>
            </a:srgbClr>
          </a:solidFill>
          <a:ln w="12700">
            <a:solidFill>
              <a:srgbClr val="FFFFFF">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Decorative yellow accent line below title.">
            <a:extLst>
              <a:ext uri="{C183D7F6-B498-43B3-948B-1728B52AA6E4}">
                <adec:decorative xmlns:adec="http://schemas.microsoft.com/office/drawing/2017/decorative" val="1"/>
              </a:ext>
            </a:extLst>
          </p:cNvPr>
          <p:cNvSpPr/>
          <p:nvPr/>
        </p:nvSpPr>
        <p:spPr>
          <a:xfrm>
            <a:off x="502920" y="905256"/>
            <a:ext cx="1234440" cy="5029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Navy opportunity information area.">
            <a:extLst>
              <a:ext uri="{C183D7F6-B498-43B3-948B-1728B52AA6E4}">
                <adec:decorative xmlns:adec="http://schemas.microsoft.com/office/drawing/2017/decorative" val="1"/>
              </a:ext>
            </a:extLst>
          </p:cNvPr>
          <p:cNvSpPr/>
          <p:nvPr/>
        </p:nvSpPr>
        <p:spPr>
          <a:xfrm>
            <a:off x="566928" y="1371600"/>
            <a:ext cx="5303520" cy="4892040"/>
          </a:xfrm>
          <a:prstGeom prst="rect">
            <a:avLst/>
          </a:prstGeom>
          <a:solidFill>
            <a:srgbClr val="002B5C">
              <a:alpha val="98000"/>
            </a:srgbClr>
          </a:solidFill>
          <a:ln w="12700">
            <a:solidFill>
              <a:srgbClr val="002B5C">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 5"/>
          <p:cNvSpPr/>
          <p:nvPr/>
        </p:nvSpPr>
        <p:spPr>
          <a:xfrm>
            <a:off x="841248" y="1664208"/>
            <a:ext cx="4754880" cy="347472"/>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Opportunity pipeline</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sp>
        <p:nvSpPr>
          <p:cNvPr id="10" name="Number 1 marker for opportunity pipeline." descr="Number 1 marker for opportunity pipeline."/>
          <p:cNvSpPr/>
          <p:nvPr/>
        </p:nvSpPr>
        <p:spPr>
          <a:xfrm>
            <a:off x="859536" y="2295144"/>
            <a:ext cx="384048" cy="384048"/>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Text 7"/>
          <p:cNvSpPr/>
          <p:nvPr/>
        </p:nvSpPr>
        <p:spPr>
          <a:xfrm>
            <a:off x="859536" y="2350008"/>
            <a:ext cx="384048"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B5C"/>
                </a:solidFill>
                <a:effectLst/>
                <a:uLnTx/>
                <a:uFillTx/>
                <a:latin typeface="Arial" pitchFamily="34" charset="0"/>
                <a:ea typeface="Arial" pitchFamily="34" charset="-122"/>
                <a:cs typeface="Arial" pitchFamily="34" charset="-120"/>
              </a:rPr>
              <a:t>1</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 8"/>
          <p:cNvSpPr/>
          <p:nvPr/>
        </p:nvSpPr>
        <p:spPr>
          <a:xfrm>
            <a:off x="1417320" y="2240280"/>
            <a:ext cx="4023360" cy="27432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7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DEN On Call 2025</a:t>
            </a:r>
            <a:endParaRPr kumimoji="0" lang="en-US" sz="1750" b="0" i="0" u="none" strike="noStrike" kern="1200" cap="none" spc="0" normalizeH="0" baseline="0" noProof="0">
              <a:ln>
                <a:noFill/>
              </a:ln>
              <a:solidFill>
                <a:prstClr val="black"/>
              </a:solidFill>
              <a:effectLst/>
              <a:uLnTx/>
              <a:uFillTx/>
              <a:latin typeface="Arial"/>
              <a:ea typeface="+mn-ea"/>
              <a:cs typeface="+mn-cs"/>
            </a:endParaRPr>
          </a:p>
        </p:txBody>
      </p:sp>
      <p:sp>
        <p:nvSpPr>
          <p:cNvPr id="13" name="Text 9"/>
          <p:cNvSpPr/>
          <p:nvPr/>
        </p:nvSpPr>
        <p:spPr>
          <a:xfrm>
            <a:off x="1417320" y="2587752"/>
            <a:ext cx="4023360" cy="438912"/>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4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Ongoing task orders</a:t>
            </a:r>
            <a:endParaRPr kumimoji="0" lang="en-US" sz="1410" b="0" i="0" u="none" strike="noStrike" kern="1200" cap="none" spc="0" normalizeH="0" baseline="0" noProof="0">
              <a:ln>
                <a:noFill/>
              </a:ln>
              <a:solidFill>
                <a:prstClr val="black"/>
              </a:solidFill>
              <a:effectLst/>
              <a:uLnTx/>
              <a:uFillTx/>
              <a:latin typeface="Arial"/>
              <a:ea typeface="+mn-ea"/>
              <a:cs typeface="+mn-cs"/>
            </a:endParaRPr>
          </a:p>
        </p:txBody>
      </p:sp>
      <p:sp>
        <p:nvSpPr>
          <p:cNvPr id="14" name="Number 2 marker for opportunity pipeline." descr="Number 2 marker for opportunity pipeline."/>
          <p:cNvSpPr/>
          <p:nvPr/>
        </p:nvSpPr>
        <p:spPr>
          <a:xfrm>
            <a:off x="859536" y="3346704"/>
            <a:ext cx="384048" cy="384048"/>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 11"/>
          <p:cNvSpPr/>
          <p:nvPr/>
        </p:nvSpPr>
        <p:spPr>
          <a:xfrm>
            <a:off x="859536" y="3401568"/>
            <a:ext cx="384048"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B5C"/>
                </a:solidFill>
                <a:effectLst/>
                <a:uLnTx/>
                <a:uFillTx/>
                <a:latin typeface="Arial" pitchFamily="34" charset="0"/>
                <a:ea typeface="Arial" pitchFamily="34" charset="-122"/>
                <a:cs typeface="Arial" pitchFamily="34" charset="-120"/>
              </a:rPr>
              <a:t>2</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6" name="Text 12"/>
          <p:cNvSpPr/>
          <p:nvPr/>
        </p:nvSpPr>
        <p:spPr>
          <a:xfrm>
            <a:off x="1417320" y="3291840"/>
            <a:ext cx="4023360" cy="27432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7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DEN Medium Program</a:t>
            </a:r>
            <a:endParaRPr kumimoji="0" lang="en-US" sz="1750" b="0" i="0" u="none" strike="noStrike" kern="1200" cap="none" spc="0" normalizeH="0" baseline="0" noProof="0">
              <a:ln>
                <a:noFill/>
              </a:ln>
              <a:solidFill>
                <a:prstClr val="black"/>
              </a:solidFill>
              <a:effectLst/>
              <a:uLnTx/>
              <a:uFillTx/>
              <a:latin typeface="Arial"/>
              <a:ea typeface="+mn-ea"/>
              <a:cs typeface="+mn-cs"/>
            </a:endParaRPr>
          </a:p>
        </p:txBody>
      </p:sp>
      <p:sp>
        <p:nvSpPr>
          <p:cNvPr id="17" name="Text 13"/>
          <p:cNvSpPr/>
          <p:nvPr/>
        </p:nvSpPr>
        <p:spPr>
          <a:xfrm>
            <a:off x="1417320" y="3639312"/>
            <a:ext cx="4023360" cy="438912"/>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4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AOB Restack Program and AGTS Maintenance Facility</a:t>
            </a:r>
            <a:endParaRPr kumimoji="0" lang="en-US" sz="1410" b="0" i="0" u="none" strike="noStrike" kern="1200" cap="none" spc="0" normalizeH="0" baseline="0" noProof="0">
              <a:ln>
                <a:noFill/>
              </a:ln>
              <a:solidFill>
                <a:prstClr val="black"/>
              </a:solidFill>
              <a:effectLst/>
              <a:uLnTx/>
              <a:uFillTx/>
              <a:latin typeface="Arial"/>
              <a:ea typeface="+mn-ea"/>
              <a:cs typeface="+mn-cs"/>
            </a:endParaRPr>
          </a:p>
        </p:txBody>
      </p:sp>
      <p:sp>
        <p:nvSpPr>
          <p:cNvPr id="18" name="Number 3 marker for opportunity pipeline." descr="Number 3 marker for opportunity pipeline."/>
          <p:cNvSpPr/>
          <p:nvPr/>
        </p:nvSpPr>
        <p:spPr>
          <a:xfrm>
            <a:off x="859536" y="4398264"/>
            <a:ext cx="384048" cy="384048"/>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15"/>
          <p:cNvSpPr/>
          <p:nvPr/>
        </p:nvSpPr>
        <p:spPr>
          <a:xfrm>
            <a:off x="859536" y="4453128"/>
            <a:ext cx="384048"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B5C"/>
                </a:solidFill>
                <a:effectLst/>
                <a:uLnTx/>
                <a:uFillTx/>
                <a:latin typeface="Arial" pitchFamily="34" charset="0"/>
                <a:ea typeface="Arial" pitchFamily="34" charset="-122"/>
                <a:cs typeface="Arial" pitchFamily="34" charset="-120"/>
              </a:rPr>
              <a:t>3</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 16"/>
          <p:cNvSpPr/>
          <p:nvPr/>
        </p:nvSpPr>
        <p:spPr>
          <a:xfrm>
            <a:off x="1417320" y="4343400"/>
            <a:ext cx="4023360" cy="27432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7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DEN Large Program</a:t>
            </a:r>
            <a:endParaRPr kumimoji="0" lang="en-US" sz="175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17"/>
          <p:cNvSpPr/>
          <p:nvPr/>
        </p:nvSpPr>
        <p:spPr>
          <a:xfrm>
            <a:off x="1417320" y="4690872"/>
            <a:ext cx="4023360" cy="438912"/>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4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ConRAC (inclusive of APM | CTS), C West Expansion, and North Terminal</a:t>
            </a:r>
            <a:endParaRPr kumimoji="0" lang="en-US" sz="1410" b="0" i="0" u="none" strike="noStrike" kern="1200" cap="none" spc="0" normalizeH="0" baseline="0" noProof="0">
              <a:ln>
                <a:noFill/>
              </a:ln>
              <a:solidFill>
                <a:prstClr val="black"/>
              </a:solidFill>
              <a:effectLst/>
              <a:uLnTx/>
              <a:uFillTx/>
              <a:latin typeface="Arial"/>
              <a:ea typeface="+mn-ea"/>
              <a:cs typeface="+mn-cs"/>
            </a:endParaRPr>
          </a:p>
        </p:txBody>
      </p:sp>
      <p:sp>
        <p:nvSpPr>
          <p:cNvPr id="22" name="Decorative yellow separator line.">
            <a:extLst>
              <a:ext uri="{C183D7F6-B498-43B3-948B-1728B52AA6E4}">
                <adec:decorative xmlns:adec="http://schemas.microsoft.com/office/drawing/2017/decorative" val="1"/>
              </a:ext>
            </a:extLst>
          </p:cNvPr>
          <p:cNvSpPr/>
          <p:nvPr/>
        </p:nvSpPr>
        <p:spPr>
          <a:xfrm>
            <a:off x="841248" y="5623560"/>
            <a:ext cx="4663440" cy="2743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Text 19"/>
          <p:cNvSpPr/>
          <p:nvPr/>
        </p:nvSpPr>
        <p:spPr>
          <a:xfrm>
            <a:off x="841248" y="5788152"/>
            <a:ext cx="4572000" cy="274320"/>
          </a:xfrm>
          <a:prstGeom prst="rect">
            <a:avLst/>
          </a:prstGeom>
          <a:noFill/>
          <a:ln/>
        </p:spPr>
        <p:txBody>
          <a:bodyPr wrap="square" lIns="0" tIns="0" rIns="0" bIns="0" rtlCol="0" anchor="t">
            <a:normAutofit fontScale="85000" lnSpcReduction="20000"/>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Track events, respond early, and align scope packages with your capacity.</a:t>
            </a:r>
            <a:endParaRPr kumimoji="0" lang="en-US" sz="1350" b="0" i="0" u="none" strike="noStrike" kern="1200" cap="none" spc="0" normalizeH="0" baseline="0" noProof="0">
              <a:ln>
                <a:noFill/>
              </a:ln>
              <a:solidFill>
                <a:prstClr val="black"/>
              </a:solidFill>
              <a:effectLst/>
              <a:uLnTx/>
              <a:uFillTx/>
              <a:latin typeface="Arial"/>
              <a:ea typeface="+mn-ea"/>
              <a:cs typeface="+mn-cs"/>
            </a:endParaRPr>
          </a:p>
        </p:txBody>
      </p:sp>
      <p:sp>
        <p:nvSpPr>
          <p:cNvPr id="24" name="Text 20"/>
          <p:cNvSpPr/>
          <p:nvPr/>
        </p:nvSpPr>
        <p:spPr>
          <a:xfrm>
            <a:off x="6355080" y="1408176"/>
            <a:ext cx="5257800" cy="384048"/>
          </a:xfrm>
          <a:prstGeom prst="rect">
            <a:avLst/>
          </a:prstGeom>
          <a:noFill/>
          <a:ln/>
        </p:spPr>
        <p:txBody>
          <a:bodyPr wrap="square" lIns="0" tIns="0" rIns="0" bIns="0" rtlCol="0" anchor="t">
            <a:normAutofit fontScale="85000" lnSpcReduction="10000"/>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B5C"/>
                </a:solidFill>
                <a:effectLst/>
                <a:uLnTx/>
                <a:uFillTx/>
                <a:latin typeface="Arial" pitchFamily="34" charset="0"/>
                <a:ea typeface="Arial" pitchFamily="34" charset="-122"/>
                <a:cs typeface="Arial" pitchFamily="34" charset="-120"/>
              </a:rPr>
              <a:t>Best practices for doing business with Turner</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sp>
        <p:nvSpPr>
          <p:cNvPr id="25" name="Text 21"/>
          <p:cNvSpPr/>
          <p:nvPr/>
        </p:nvSpPr>
        <p:spPr>
          <a:xfrm>
            <a:off x="6446520" y="1965960"/>
            <a:ext cx="5166360" cy="2971800"/>
          </a:xfrm>
          <a:prstGeom prst="rect">
            <a:avLst/>
          </a:prstGeom>
          <a:noFill/>
          <a:ln/>
        </p:spPr>
        <p:txBody>
          <a:bodyPr wrap="square" lIns="254" tIns="254" rIns="254" bIns="254" rtlCol="0" anchor="t">
            <a:normAutofit/>
          </a:bodyPr>
          <a:lstStyle/>
          <a:p>
            <a:pPr marL="0" marR="0" lvl="0" indent="0" algn="l" defTabSz="914400" rtl="0" eaLnBrk="1" fontAlgn="auto" latinLnBrk="0" hangingPunct="1">
              <a:lnSpc>
                <a:spcPct val="91000"/>
              </a:lnSpc>
              <a:spcBef>
                <a:spcPts val="0"/>
              </a:spcBef>
              <a:spcAft>
                <a:spcPts val="0"/>
              </a:spcAft>
              <a:buClrTx/>
              <a:buSzTx/>
              <a:buFontTx/>
              <a:buNone/>
              <a:tabLst/>
              <a:defRPr/>
            </a:pPr>
            <a:endPar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endParaRPr>
          </a:p>
          <a:p>
            <a:pPr marL="0" marR="0" lvl="0" indent="0" algn="l" defTabSz="914400" rtl="0" eaLnBrk="1" fontAlgn="auto" latinLnBrk="0" hangingPunct="1">
              <a:lnSpc>
                <a:spcPct val="91000"/>
              </a:lnSpc>
              <a:spcBef>
                <a:spcPts val="0"/>
              </a:spcBef>
              <a:spcAft>
                <a:spcPts val="0"/>
              </a:spcAft>
              <a:buClrTx/>
              <a:buSzTx/>
              <a:buFontTx/>
              <a:buNone/>
              <a:tabLst/>
              <a:defRPr/>
            </a:pPr>
            <a:r>
              <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 Complete Turner prequalification online and keep certifications current.</a:t>
            </a:r>
            <a:endParaRPr kumimoji="0" lang="en-US" sz="14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1000"/>
              </a:lnSpc>
              <a:spcBef>
                <a:spcPts val="0"/>
              </a:spcBef>
              <a:spcAft>
                <a:spcPts val="0"/>
              </a:spcAft>
              <a:buClrTx/>
              <a:buSzTx/>
              <a:buFontTx/>
              <a:buNone/>
              <a:tabLst/>
              <a:defRPr/>
            </a:pPr>
            <a:r>
              <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 Bring safety data: OSHA 300/300A, TRIR, EMR, and safety history.</a:t>
            </a:r>
            <a:endParaRPr kumimoji="0" lang="en-US" sz="14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1000"/>
              </a:lnSpc>
              <a:spcBef>
                <a:spcPts val="0"/>
              </a:spcBef>
              <a:spcAft>
                <a:spcPts val="0"/>
              </a:spcAft>
              <a:buClrTx/>
              <a:buSzTx/>
              <a:buFontTx/>
              <a:buNone/>
              <a:tabLst/>
              <a:defRPr/>
            </a:pPr>
            <a:r>
              <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 Show relevant DEN, public agency, and Turner experience.</a:t>
            </a:r>
            <a:endParaRPr kumimoji="0" lang="en-US" sz="14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1000"/>
              </a:lnSpc>
              <a:spcBef>
                <a:spcPts val="0"/>
              </a:spcBef>
              <a:spcAft>
                <a:spcPts val="0"/>
              </a:spcAft>
              <a:buClrTx/>
              <a:buSzTx/>
              <a:buFontTx/>
              <a:buNone/>
              <a:tabLst/>
              <a:defRPr/>
            </a:pPr>
            <a:r>
              <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 Confirm bonding, financial strength, staffing, and schedule capacity.</a:t>
            </a:r>
            <a:endParaRPr kumimoji="0" lang="en-US" sz="143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91000"/>
              </a:lnSpc>
              <a:spcBef>
                <a:spcPts val="0"/>
              </a:spcBef>
              <a:spcAft>
                <a:spcPts val="0"/>
              </a:spcAft>
              <a:buClrTx/>
              <a:buSzTx/>
              <a:buFontTx/>
              <a:buNone/>
              <a:tabLst/>
              <a:defRPr/>
            </a:pPr>
            <a:r>
              <a:rPr kumimoji="0" lang="en-US" sz="1430" b="0"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 Demonstrate scope understanding, quality plan, LEAN, and ROCIP familiarity.</a:t>
            </a:r>
            <a:endParaRPr kumimoji="0" lang="en-US" sz="1430" b="0" i="0" u="none" strike="noStrike" kern="1200" cap="none" spc="0" normalizeH="0" baseline="0" noProof="0">
              <a:ln>
                <a:noFill/>
              </a:ln>
              <a:solidFill>
                <a:prstClr val="black"/>
              </a:solidFill>
              <a:effectLst/>
              <a:uLnTx/>
              <a:uFillTx/>
              <a:latin typeface="Arial"/>
              <a:ea typeface="+mn-ea"/>
              <a:cs typeface="+mn-cs"/>
            </a:endParaRPr>
          </a:p>
        </p:txBody>
      </p:sp>
      <p:sp>
        <p:nvSpPr>
          <p:cNvPr id="26" name="Light blue prequalification callout background." descr="Light blue prequalification callout background."/>
          <p:cNvSpPr/>
          <p:nvPr/>
        </p:nvSpPr>
        <p:spPr>
          <a:xfrm>
            <a:off x="6419088" y="4924044"/>
            <a:ext cx="5166360" cy="713232"/>
          </a:xfrm>
          <a:prstGeom prst="rect">
            <a:avLst/>
          </a:prstGeom>
          <a:solidFill>
            <a:srgbClr val="F4F7FA"/>
          </a:solidFill>
          <a:ln w="12700">
            <a:solidFill>
              <a:srgbClr val="F4F7FA">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Text 23"/>
          <p:cNvSpPr/>
          <p:nvPr/>
        </p:nvSpPr>
        <p:spPr>
          <a:xfrm>
            <a:off x="6466179" y="5111496"/>
            <a:ext cx="4754880" cy="228600"/>
          </a:xfrm>
          <a:prstGeom prst="rect">
            <a:avLst/>
          </a:prstGeom>
          <a:noFill/>
          <a:ln/>
        </p:spPr>
        <p:txBody>
          <a:bodyPr wrap="square" lIns="0" tIns="0" rIns="0" bIns="0" rtlCol="0" anchor="t">
            <a:normAutofit lnSpcReduction="10000"/>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B5C"/>
                </a:solidFill>
                <a:effectLst/>
                <a:uLnTx/>
                <a:uFillTx/>
                <a:latin typeface="Arial" pitchFamily="34" charset="0"/>
                <a:ea typeface="Arial" pitchFamily="34" charset="-122"/>
                <a:cs typeface="Arial" pitchFamily="34" charset="-120"/>
              </a:rPr>
              <a:t>Prequalify electronically</a:t>
            </a: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28" name="Text 24"/>
          <p:cNvSpPr/>
          <p:nvPr/>
        </p:nvSpPr>
        <p:spPr>
          <a:xfrm>
            <a:off x="6615684" y="5422392"/>
            <a:ext cx="4942332" cy="483886"/>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a:ln>
                  <a:noFill/>
                </a:ln>
                <a:solidFill>
                  <a:srgbClr val="1E2A36"/>
                </a:solidFill>
                <a:effectLst/>
                <a:uLnTx/>
                <a:uFillTx/>
                <a:latin typeface="Arial" pitchFamily="34" charset="0"/>
                <a:ea typeface="Arial" pitchFamily="34" charset="-122"/>
                <a:cs typeface="Arial" pitchFamily="34" charset="-120"/>
              </a:rPr>
              <a:t>Visit www.TurnerConstruction.com and click "Become a Subcontractor."</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B5C"/>
        </a:solidFill>
        <a:effectLst/>
      </p:bgPr>
    </p:bg>
    <p:spTree>
      <p:nvGrpSpPr>
        <p:cNvPr id="1" name=""/>
        <p:cNvGrpSpPr/>
        <p:nvPr/>
      </p:nvGrpSpPr>
      <p:grpSpPr>
        <a:xfrm>
          <a:off x="0" y="0"/>
          <a:ext cx="0" cy="0"/>
          <a:chOff x="0" y="0"/>
          <a:chExt cx="0" cy="0"/>
        </a:xfrm>
      </p:grpSpPr>
      <p:pic>
        <p:nvPicPr>
          <p:cNvPr id="2" name="Open steel structure at Denver International Airport construction site during sunset.">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9331"/>
          <a:stretch/>
        </p:blipFill>
        <p:spPr>
          <a:xfrm>
            <a:off x="0" y="0"/>
            <a:ext cx="12191695" cy="6858000"/>
          </a:xfrm>
          <a:prstGeom prst="rect">
            <a:avLst/>
          </a:prstGeom>
        </p:spPr>
      </p:pic>
      <p:sp>
        <p:nvSpPr>
          <p:cNvPr id="3" name="Dark header band for contact text readability.">
            <a:extLst>
              <a:ext uri="{C183D7F6-B498-43B3-948B-1728B52AA6E4}">
                <adec:decorative xmlns:adec="http://schemas.microsoft.com/office/drawing/2017/decorative" val="1"/>
              </a:ext>
            </a:extLst>
          </p:cNvPr>
          <p:cNvSpPr/>
          <p:nvPr/>
        </p:nvSpPr>
        <p:spPr>
          <a:xfrm>
            <a:off x="0" y="0"/>
            <a:ext cx="12191695" cy="1417320"/>
          </a:xfrm>
          <a:prstGeom prst="rect">
            <a:avLst/>
          </a:prstGeom>
          <a:solidFill>
            <a:srgbClr val="000000">
              <a:alpha val="82000"/>
            </a:srgbClr>
          </a:solidFill>
          <a:ln w="12700">
            <a:solidFill>
              <a:srgbClr val="000000">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Turner Construction white logo.">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73" y="347472"/>
            <a:ext cx="1454414" cy="411480"/>
          </a:xfrm>
          <a:prstGeom prst="rect">
            <a:avLst/>
          </a:prstGeom>
        </p:spPr>
      </p:pic>
      <p:sp>
        <p:nvSpPr>
          <p:cNvPr id="5" name="Text 1"/>
          <p:cNvSpPr>
            <a:spLocks noGrp="1"/>
          </p:cNvSpPr>
          <p:nvPr>
            <p:ph type="title" idx="4294967295"/>
          </p:nvPr>
        </p:nvSpPr>
        <p:spPr>
          <a:xfrm>
            <a:off x="3108960" y="347472"/>
            <a:ext cx="5989320" cy="502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FF"/>
                </a:solidFill>
                <a:effectLst/>
                <a:uLnTx/>
                <a:uFillTx/>
                <a:latin typeface="Arial" pitchFamily="34" charset="0"/>
                <a:ea typeface="Arial" pitchFamily="34" charset="-122"/>
                <a:cs typeface="Arial" pitchFamily="34" charset="-120"/>
              </a:rPr>
              <a:t>Contact Us</a:t>
            </a:r>
            <a:endParaRPr kumimoji="0" lang="en-US" sz="3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 2"/>
          <p:cNvSpPr/>
          <p:nvPr/>
        </p:nvSpPr>
        <p:spPr>
          <a:xfrm>
            <a:off x="2788920" y="932688"/>
            <a:ext cx="6629400" cy="274320"/>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450" b="1" i="0" u="none" strike="noStrike" kern="1200" cap="none" spc="0" normalizeH="0" baseline="0" noProof="0">
                <a:ln>
                  <a:noFill/>
                </a:ln>
                <a:solidFill>
                  <a:srgbClr val="FFC20E"/>
                </a:solidFill>
                <a:effectLst/>
                <a:uLnTx/>
                <a:uFillTx/>
                <a:latin typeface="Arial" pitchFamily="34" charset="0"/>
                <a:ea typeface="Arial" pitchFamily="34" charset="-122"/>
                <a:cs typeface="Arial" pitchFamily="34" charset="-120"/>
              </a:rPr>
              <a:t>TEAMWORK   |   INTEGRITY   |   COMMITMENT</a:t>
            </a:r>
            <a:endParaRPr kumimoji="0" lang="en-US" sz="1450" b="0" i="0" u="none" strike="noStrike" kern="1200" cap="none" spc="0" normalizeH="0" baseline="0" noProof="0">
              <a:ln>
                <a:noFill/>
              </a:ln>
              <a:solidFill>
                <a:prstClr val="black"/>
              </a:solidFill>
              <a:effectLst/>
              <a:uLnTx/>
              <a:uFillTx/>
              <a:latin typeface="Arial"/>
              <a:ea typeface="+mn-ea"/>
              <a:cs typeface="+mn-cs"/>
            </a:endParaRPr>
          </a:p>
        </p:txBody>
      </p:sp>
      <p:sp>
        <p:nvSpPr>
          <p:cNvPr id="7" name="Decorative yellow accent below contact title.">
            <a:extLst>
              <a:ext uri="{C183D7F6-B498-43B3-948B-1728B52AA6E4}">
                <adec:decorative xmlns:adec="http://schemas.microsoft.com/office/drawing/2017/decorative" val="1"/>
              </a:ext>
            </a:extLst>
          </p:cNvPr>
          <p:cNvSpPr/>
          <p:nvPr/>
        </p:nvSpPr>
        <p:spPr>
          <a:xfrm>
            <a:off x="3429000" y="1298448"/>
            <a:ext cx="5349240" cy="50292"/>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Contact information area for Dayle Jones.">
            <a:extLst>
              <a:ext uri="{C183D7F6-B498-43B3-948B-1728B52AA6E4}">
                <adec:decorative xmlns:adec="http://schemas.microsoft.com/office/drawing/2017/decorative" val="1"/>
              </a:ext>
            </a:extLst>
          </p:cNvPr>
          <p:cNvSpPr/>
          <p:nvPr/>
        </p:nvSpPr>
        <p:spPr>
          <a:xfrm>
            <a:off x="502920" y="1691640"/>
            <a:ext cx="2606040" cy="4526280"/>
          </a:xfrm>
          <a:prstGeom prst="rect">
            <a:avLst/>
          </a:prstGeom>
          <a:solidFill>
            <a:srgbClr val="001B3D">
              <a:alpha val="88000"/>
            </a:srgbClr>
          </a:solidFill>
          <a:ln w="12700">
            <a:solidFill>
              <a:srgbClr val="001B3D">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Yellow accent line for Dayle Jones contact information.">
            <a:extLst>
              <a:ext uri="{C183D7F6-B498-43B3-948B-1728B52AA6E4}">
                <adec:decorative xmlns:adec="http://schemas.microsoft.com/office/drawing/2017/decorative" val="1"/>
              </a:ext>
            </a:extLst>
          </p:cNvPr>
          <p:cNvSpPr/>
          <p:nvPr/>
        </p:nvSpPr>
        <p:spPr>
          <a:xfrm>
            <a:off x="502920" y="1691640"/>
            <a:ext cx="2606040" cy="54864"/>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Headshot of Dayle Jones, Operations Manager." descr="Headshot of Dayle Jones, Operations Manager."/>
          <p:cNvPicPr>
            <a:picLocks noChangeAspect="1"/>
          </p:cNvPicPr>
          <p:nvPr/>
        </p:nvPicPr>
        <p:blipFill>
          <a:blip r:embed="rId5" cstate="email">
            <a:extLst>
              <a:ext uri="{28A0092B-C50C-407E-A947-70E740481C1C}">
                <a14:useLocalDpi xmlns:a14="http://schemas.microsoft.com/office/drawing/2010/main"/>
              </a:ext>
            </a:extLst>
          </a:blip>
          <a:srcRect r="-22222"/>
          <a:stretch/>
        </p:blipFill>
        <p:spPr>
          <a:xfrm>
            <a:off x="850392" y="1965960"/>
            <a:ext cx="1920240" cy="1536192"/>
          </a:xfrm>
          <a:prstGeom prst="rect">
            <a:avLst/>
          </a:prstGeom>
        </p:spPr>
      </p:pic>
      <p:sp>
        <p:nvSpPr>
          <p:cNvPr id="11" name="Text 6"/>
          <p:cNvSpPr/>
          <p:nvPr/>
        </p:nvSpPr>
        <p:spPr>
          <a:xfrm>
            <a:off x="685800" y="3794760"/>
            <a:ext cx="2240280"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5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Dayle Jones</a:t>
            </a:r>
            <a:endParaRPr kumimoji="0" lang="en-US" sz="1550" b="0" i="0" u="none" strike="noStrike" kern="1200" cap="none" spc="0" normalizeH="0" baseline="0" noProof="0">
              <a:ln>
                <a:noFill/>
              </a:ln>
              <a:solidFill>
                <a:prstClr val="black"/>
              </a:solidFill>
              <a:effectLst/>
              <a:uLnTx/>
              <a:uFillTx/>
              <a:latin typeface="Arial"/>
              <a:ea typeface="+mn-ea"/>
              <a:cs typeface="+mn-cs"/>
            </a:endParaRPr>
          </a:p>
        </p:txBody>
      </p:sp>
      <p:sp>
        <p:nvSpPr>
          <p:cNvPr id="12" name="Text 7"/>
          <p:cNvSpPr/>
          <p:nvPr/>
        </p:nvSpPr>
        <p:spPr>
          <a:xfrm>
            <a:off x="667512" y="4096512"/>
            <a:ext cx="2276856" cy="39319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Operations Manager</a:t>
            </a:r>
            <a:endParaRPr kumimoji="0" lang="en-US" sz="1210" b="0" i="0" u="none" strike="noStrike" kern="1200" cap="none" spc="0" normalizeH="0" baseline="0" noProof="0">
              <a:ln>
                <a:noFill/>
              </a:ln>
              <a:solidFill>
                <a:prstClr val="black"/>
              </a:solidFill>
              <a:effectLst/>
              <a:uLnTx/>
              <a:uFillTx/>
              <a:latin typeface="Arial"/>
              <a:ea typeface="+mn-ea"/>
              <a:cs typeface="+mn-cs"/>
            </a:endParaRPr>
          </a:p>
        </p:txBody>
      </p:sp>
      <p:sp>
        <p:nvSpPr>
          <p:cNvPr id="13" name="Text 8"/>
          <p:cNvSpPr/>
          <p:nvPr/>
        </p:nvSpPr>
        <p:spPr>
          <a:xfrm>
            <a:off x="667512" y="470916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Email: dgjones@tcco.com</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14" name="Text 9"/>
          <p:cNvSpPr/>
          <p:nvPr/>
        </p:nvSpPr>
        <p:spPr>
          <a:xfrm>
            <a:off x="667512" y="507492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Mobile: (303) 210-9147</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15" name="Contact information area for Maricarmen Tamez.">
            <a:extLst>
              <a:ext uri="{C183D7F6-B498-43B3-948B-1728B52AA6E4}">
                <adec:decorative xmlns:adec="http://schemas.microsoft.com/office/drawing/2017/decorative" val="1"/>
              </a:ext>
            </a:extLst>
          </p:cNvPr>
          <p:cNvSpPr/>
          <p:nvPr/>
        </p:nvSpPr>
        <p:spPr>
          <a:xfrm>
            <a:off x="3456432" y="1691640"/>
            <a:ext cx="2606040" cy="4526280"/>
          </a:xfrm>
          <a:prstGeom prst="rect">
            <a:avLst/>
          </a:prstGeom>
          <a:solidFill>
            <a:srgbClr val="001B3D">
              <a:alpha val="88000"/>
            </a:srgbClr>
          </a:solidFill>
          <a:ln w="12700">
            <a:solidFill>
              <a:srgbClr val="001B3D">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Yellow accent line for Maricarmen Tamez contact information.">
            <a:extLst>
              <a:ext uri="{C183D7F6-B498-43B3-948B-1728B52AA6E4}">
                <adec:decorative xmlns:adec="http://schemas.microsoft.com/office/drawing/2017/decorative" val="1"/>
              </a:ext>
            </a:extLst>
          </p:cNvPr>
          <p:cNvSpPr/>
          <p:nvPr/>
        </p:nvSpPr>
        <p:spPr>
          <a:xfrm>
            <a:off x="3456432" y="1691640"/>
            <a:ext cx="2606040" cy="54864"/>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7" name="Headshot of Maricarmen Tamez, Community and Citizenship Director." descr="Headshot of Maricarmen Tamez, Community and Citizenship Directo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803904" y="1965960"/>
            <a:ext cx="1920240" cy="1536192"/>
          </a:xfrm>
          <a:prstGeom prst="rect">
            <a:avLst/>
          </a:prstGeom>
        </p:spPr>
      </p:pic>
      <p:sp>
        <p:nvSpPr>
          <p:cNvPr id="18" name="Text 12"/>
          <p:cNvSpPr/>
          <p:nvPr/>
        </p:nvSpPr>
        <p:spPr>
          <a:xfrm>
            <a:off x="3639312" y="3794760"/>
            <a:ext cx="2240280"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5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Maricarmen Tamez</a:t>
            </a:r>
            <a:endParaRPr kumimoji="0" lang="en-US" sz="1550" b="0" i="0" u="none" strike="noStrike" kern="1200" cap="none" spc="0" normalizeH="0" baseline="0" noProof="0">
              <a:ln>
                <a:noFill/>
              </a:ln>
              <a:solidFill>
                <a:prstClr val="black"/>
              </a:solidFill>
              <a:effectLst/>
              <a:uLnTx/>
              <a:uFillTx/>
              <a:latin typeface="Arial"/>
              <a:ea typeface="+mn-ea"/>
              <a:cs typeface="+mn-cs"/>
            </a:endParaRPr>
          </a:p>
        </p:txBody>
      </p:sp>
      <p:sp>
        <p:nvSpPr>
          <p:cNvPr id="19" name="Text 13"/>
          <p:cNvSpPr/>
          <p:nvPr/>
        </p:nvSpPr>
        <p:spPr>
          <a:xfrm>
            <a:off x="3621024" y="4096512"/>
            <a:ext cx="2276856" cy="39319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Community &amp; Citizenship Director</a:t>
            </a:r>
            <a:endParaRPr kumimoji="0" lang="en-US" sz="1210" b="0" i="0" u="none" strike="noStrike" kern="1200" cap="none" spc="0" normalizeH="0" baseline="0" noProof="0">
              <a:ln>
                <a:noFill/>
              </a:ln>
              <a:solidFill>
                <a:prstClr val="black"/>
              </a:solidFill>
              <a:effectLst/>
              <a:uLnTx/>
              <a:uFillTx/>
              <a:latin typeface="Arial"/>
              <a:ea typeface="+mn-ea"/>
              <a:cs typeface="+mn-cs"/>
            </a:endParaRPr>
          </a:p>
        </p:txBody>
      </p:sp>
      <p:sp>
        <p:nvSpPr>
          <p:cNvPr id="20" name="Text 14"/>
          <p:cNvSpPr/>
          <p:nvPr/>
        </p:nvSpPr>
        <p:spPr>
          <a:xfrm>
            <a:off x="3621024" y="470916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Email: mctamez@tcco.com</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21" name="Text 15"/>
          <p:cNvSpPr/>
          <p:nvPr/>
        </p:nvSpPr>
        <p:spPr>
          <a:xfrm>
            <a:off x="3621024" y="507492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Mobile: (469) 673-4926</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22" name="Contact information area for Kyle Henry.">
            <a:extLst>
              <a:ext uri="{C183D7F6-B498-43B3-948B-1728B52AA6E4}">
                <adec:decorative xmlns:adec="http://schemas.microsoft.com/office/drawing/2017/decorative" val="1"/>
              </a:ext>
            </a:extLst>
          </p:cNvPr>
          <p:cNvSpPr/>
          <p:nvPr/>
        </p:nvSpPr>
        <p:spPr>
          <a:xfrm>
            <a:off x="6409944" y="1691640"/>
            <a:ext cx="2606040" cy="4526280"/>
          </a:xfrm>
          <a:prstGeom prst="rect">
            <a:avLst/>
          </a:prstGeom>
          <a:solidFill>
            <a:srgbClr val="001B3D">
              <a:alpha val="88000"/>
            </a:srgbClr>
          </a:solidFill>
          <a:ln w="12700">
            <a:solidFill>
              <a:srgbClr val="001B3D">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Yellow accent line for Kyle Henry contact information.">
            <a:extLst>
              <a:ext uri="{C183D7F6-B498-43B3-948B-1728B52AA6E4}">
                <adec:decorative xmlns:adec="http://schemas.microsoft.com/office/drawing/2017/decorative" val="1"/>
              </a:ext>
            </a:extLst>
          </p:cNvPr>
          <p:cNvSpPr/>
          <p:nvPr/>
        </p:nvSpPr>
        <p:spPr>
          <a:xfrm>
            <a:off x="6409944" y="1691640"/>
            <a:ext cx="2606040" cy="54864"/>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4" name="Headshot of Kyle Henry, Procurement Manager." descr="Headshot of Kyle Henry, Procurement Manage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757416" y="1965960"/>
            <a:ext cx="1920240" cy="1536192"/>
          </a:xfrm>
          <a:prstGeom prst="rect">
            <a:avLst/>
          </a:prstGeom>
        </p:spPr>
      </p:pic>
      <p:sp>
        <p:nvSpPr>
          <p:cNvPr id="25" name="Text 18"/>
          <p:cNvSpPr/>
          <p:nvPr/>
        </p:nvSpPr>
        <p:spPr>
          <a:xfrm>
            <a:off x="6592824" y="3794760"/>
            <a:ext cx="2240280" cy="25603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550" b="1"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Kyle Henry</a:t>
            </a:r>
            <a:endParaRPr kumimoji="0" lang="en-US" sz="1550" b="0" i="0" u="none" strike="noStrike" kern="1200" cap="none" spc="0" normalizeH="0" baseline="0" noProof="0">
              <a:ln>
                <a:noFill/>
              </a:ln>
              <a:solidFill>
                <a:prstClr val="black"/>
              </a:solidFill>
              <a:effectLst/>
              <a:uLnTx/>
              <a:uFillTx/>
              <a:latin typeface="Arial"/>
              <a:ea typeface="+mn-ea"/>
              <a:cs typeface="+mn-cs"/>
            </a:endParaRPr>
          </a:p>
        </p:txBody>
      </p:sp>
      <p:sp>
        <p:nvSpPr>
          <p:cNvPr id="26" name="Text 19"/>
          <p:cNvSpPr/>
          <p:nvPr/>
        </p:nvSpPr>
        <p:spPr>
          <a:xfrm>
            <a:off x="6574536" y="4096512"/>
            <a:ext cx="2276856" cy="393192"/>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210" b="0" i="0" u="none" strike="noStrike" kern="1200" cap="none" spc="0" normalizeH="0" baseline="0" noProof="0">
                <a:ln>
                  <a:noFill/>
                </a:ln>
                <a:solidFill>
                  <a:srgbClr val="F4F7FA"/>
                </a:solidFill>
                <a:effectLst/>
                <a:uLnTx/>
                <a:uFillTx/>
                <a:latin typeface="Arial" pitchFamily="34" charset="0"/>
                <a:ea typeface="Arial" pitchFamily="34" charset="-122"/>
                <a:cs typeface="Arial" pitchFamily="34" charset="-120"/>
              </a:rPr>
              <a:t>Procurement Manager</a:t>
            </a:r>
            <a:endParaRPr kumimoji="0" lang="en-US" sz="1210" b="0" i="0" u="none" strike="noStrike" kern="1200" cap="none" spc="0" normalizeH="0" baseline="0" noProof="0">
              <a:ln>
                <a:noFill/>
              </a:ln>
              <a:solidFill>
                <a:prstClr val="black"/>
              </a:solidFill>
              <a:effectLst/>
              <a:uLnTx/>
              <a:uFillTx/>
              <a:latin typeface="Arial"/>
              <a:ea typeface="+mn-ea"/>
              <a:cs typeface="+mn-cs"/>
            </a:endParaRPr>
          </a:p>
        </p:txBody>
      </p:sp>
      <p:sp>
        <p:nvSpPr>
          <p:cNvPr id="27" name="Text 20"/>
          <p:cNvSpPr/>
          <p:nvPr/>
        </p:nvSpPr>
        <p:spPr>
          <a:xfrm>
            <a:off x="6574536" y="470916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Email: khenry@tcco.com</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28" name="Text 21"/>
          <p:cNvSpPr/>
          <p:nvPr/>
        </p:nvSpPr>
        <p:spPr>
          <a:xfrm>
            <a:off x="6574536" y="507492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80" b="0" i="0" u="none" strike="noStrike" kern="1200" cap="none" spc="0" normalizeH="0" baseline="0" noProof="0">
                <a:ln>
                  <a:noFill/>
                </a:ln>
                <a:solidFill>
                  <a:srgbClr val="FFFFFF"/>
                </a:solidFill>
                <a:effectLst/>
                <a:uLnTx/>
                <a:uFillTx/>
                <a:latin typeface="Arial" pitchFamily="34" charset="0"/>
                <a:ea typeface="Arial" pitchFamily="34" charset="-122"/>
                <a:cs typeface="Arial" pitchFamily="34" charset="-120"/>
              </a:rPr>
              <a:t>Mobile: (303) 319-6901</a:t>
            </a:r>
            <a:endParaRPr kumimoji="0" lang="en-US" sz="1180" b="0" i="0" u="none" strike="noStrike" kern="1200" cap="none" spc="0" normalizeH="0" baseline="0" noProof="0">
              <a:ln>
                <a:noFill/>
              </a:ln>
              <a:solidFill>
                <a:prstClr val="black"/>
              </a:solidFill>
              <a:effectLst/>
              <a:uLnTx/>
              <a:uFillTx/>
              <a:latin typeface="Arial"/>
              <a:ea typeface="+mn-ea"/>
              <a:cs typeface="+mn-cs"/>
            </a:endParaRPr>
          </a:p>
        </p:txBody>
      </p:sp>
      <p:sp>
        <p:nvSpPr>
          <p:cNvPr id="29" name="Contact information area for Dan Perozzi.">
            <a:extLst>
              <a:ext uri="{C183D7F6-B498-43B3-948B-1728B52AA6E4}">
                <adec:decorative xmlns:adec="http://schemas.microsoft.com/office/drawing/2017/decorative" val="1"/>
              </a:ext>
            </a:extLst>
          </p:cNvPr>
          <p:cNvSpPr/>
          <p:nvPr/>
        </p:nvSpPr>
        <p:spPr>
          <a:xfrm>
            <a:off x="9363456" y="1691640"/>
            <a:ext cx="2606040" cy="4526280"/>
          </a:xfrm>
          <a:prstGeom prst="rect">
            <a:avLst/>
          </a:prstGeom>
          <a:solidFill>
            <a:srgbClr val="001B3D">
              <a:alpha val="88000"/>
            </a:srgbClr>
          </a:solidFill>
          <a:ln w="12700">
            <a:solidFill>
              <a:srgbClr val="001B3D">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Yellow accent line for Dan Perozzi contact information.">
            <a:extLst>
              <a:ext uri="{C183D7F6-B498-43B3-948B-1728B52AA6E4}">
                <adec:decorative xmlns:adec="http://schemas.microsoft.com/office/drawing/2017/decorative" val="1"/>
              </a:ext>
            </a:extLst>
          </p:cNvPr>
          <p:cNvSpPr/>
          <p:nvPr/>
        </p:nvSpPr>
        <p:spPr>
          <a:xfrm>
            <a:off x="9363456" y="1691640"/>
            <a:ext cx="2606040" cy="54864"/>
          </a:xfrm>
          <a:prstGeom prst="rect">
            <a:avLst/>
          </a:prstGeom>
          <a:solidFill>
            <a:srgbClr val="FFC20E"/>
          </a:solidFill>
          <a:ln w="12700">
            <a:solidFill>
              <a:srgbClr val="FFC20E">
                <a:alpha val="0"/>
              </a:srgbClr>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Text 24"/>
          <p:cNvSpPr/>
          <p:nvPr/>
        </p:nvSpPr>
        <p:spPr>
          <a:xfrm>
            <a:off x="9546336" y="3794760"/>
            <a:ext cx="2240280" cy="256032"/>
          </a:xfrm>
          <a:prstGeom prst="rect">
            <a:avLst/>
          </a:prstGeom>
          <a:noFill/>
          <a:ln/>
        </p:spPr>
        <p:txBody>
          <a:bodyPr wrap="square" lIns="0" tIns="0" rIns="0" bIns="0" rtlCol="0" anchor="t">
            <a:normAutofit/>
          </a:bodyPr>
          <a:lstStyle/>
          <a:p>
            <a:pPr algn="ctr">
              <a:lnSpc>
                <a:spcPct val="95000"/>
              </a:lnSpc>
              <a:defRPr/>
            </a:pPr>
            <a:r>
              <a:rPr lang="en-US" sz="1550" b="1">
                <a:solidFill>
                  <a:srgbClr val="FFFFFF"/>
                </a:solidFill>
                <a:latin typeface="Arial"/>
                <a:cs typeface="Arial"/>
              </a:rPr>
              <a:t>Mike Padgett</a:t>
            </a:r>
            <a:endParaRPr lang="en-US">
              <a:ea typeface="+mn-ea"/>
              <a:cs typeface="+mn-cs"/>
            </a:endParaRPr>
          </a:p>
        </p:txBody>
      </p:sp>
      <p:sp>
        <p:nvSpPr>
          <p:cNvPr id="33" name="Text 25"/>
          <p:cNvSpPr/>
          <p:nvPr/>
        </p:nvSpPr>
        <p:spPr>
          <a:xfrm>
            <a:off x="9528048" y="4096512"/>
            <a:ext cx="2276856" cy="393192"/>
          </a:xfrm>
          <a:prstGeom prst="rect">
            <a:avLst/>
          </a:prstGeom>
          <a:noFill/>
          <a:ln/>
        </p:spPr>
        <p:txBody>
          <a:bodyPr wrap="square" lIns="0" tIns="0" rIns="0" bIns="0" rtlCol="0" anchor="t">
            <a:normAutofit/>
          </a:bodyPr>
          <a:lstStyle/>
          <a:p>
            <a:pPr algn="ctr">
              <a:lnSpc>
                <a:spcPct val="95000"/>
              </a:lnSpc>
              <a:defRPr/>
            </a:pPr>
            <a:r>
              <a:rPr lang="en-US" sz="1200">
                <a:solidFill>
                  <a:srgbClr val="F4F7FA"/>
                </a:solidFill>
                <a:latin typeface="Arial"/>
                <a:cs typeface="Arial"/>
              </a:rPr>
              <a:t>Business Development Manager</a:t>
            </a:r>
            <a:endParaRPr lang="en-US">
              <a:ea typeface="+mn-ea"/>
              <a:cs typeface="+mn-cs"/>
            </a:endParaRPr>
          </a:p>
        </p:txBody>
      </p:sp>
      <p:sp>
        <p:nvSpPr>
          <p:cNvPr id="34" name="Text 26"/>
          <p:cNvSpPr/>
          <p:nvPr/>
        </p:nvSpPr>
        <p:spPr>
          <a:xfrm>
            <a:off x="9528048" y="4709160"/>
            <a:ext cx="2276856" cy="219456"/>
          </a:xfrm>
          <a:prstGeom prst="rect">
            <a:avLst/>
          </a:prstGeom>
          <a:noFill/>
          <a:ln/>
        </p:spPr>
        <p:txBody>
          <a:bodyPr wrap="square" lIns="0" tIns="0" rIns="0" bIns="0" rtlCol="0" anchor="t">
            <a:norm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150" b="0" i="0" u="none" strike="noStrike" kern="1200" cap="none" spc="0" normalizeH="0" baseline="0" noProof="0">
                <a:ln>
                  <a:noFill/>
                </a:ln>
                <a:solidFill>
                  <a:srgbClr val="FFFFFF"/>
                </a:solidFill>
                <a:effectLst/>
                <a:uLnTx/>
                <a:uFillTx/>
                <a:latin typeface="Arial"/>
                <a:ea typeface="Arial" pitchFamily="34" charset="-122"/>
                <a:cs typeface="Arial"/>
              </a:rPr>
              <a:t>Email: </a:t>
            </a:r>
            <a:r>
              <a:rPr lang="en-US" sz="1150">
                <a:solidFill>
                  <a:srgbClr val="FFFFFF"/>
                </a:solidFill>
                <a:latin typeface="Arial"/>
                <a:ea typeface="Arial" pitchFamily="34" charset="-122"/>
                <a:cs typeface="Arial"/>
              </a:rPr>
              <a:t>mpadgett</a:t>
            </a:r>
            <a:r>
              <a:rPr kumimoji="0" lang="en-US" sz="1150" b="0" i="0" u="none" strike="noStrike" kern="1200" cap="none" spc="0" normalizeH="0" baseline="0" noProof="0">
                <a:ln>
                  <a:noFill/>
                </a:ln>
                <a:solidFill>
                  <a:srgbClr val="FFFFFF"/>
                </a:solidFill>
                <a:effectLst/>
                <a:uLnTx/>
                <a:uFillTx/>
                <a:latin typeface="Arial"/>
                <a:ea typeface="Arial" pitchFamily="34" charset="-122"/>
                <a:cs typeface="Arial"/>
              </a:rPr>
              <a:t>@tcco.com</a:t>
            </a:r>
            <a:endParaRPr kumimoji="0" lang="en-US" sz="1150" b="0" i="0" u="none" strike="noStrike" kern="1200" cap="none" spc="0" normalizeH="0" baseline="0" noProof="0">
              <a:ln>
                <a:noFill/>
              </a:ln>
              <a:solidFill>
                <a:prstClr val="black"/>
              </a:solidFill>
              <a:effectLst/>
              <a:uLnTx/>
              <a:uFillTx/>
              <a:latin typeface="Arial"/>
              <a:cs typeface="Arial"/>
            </a:endParaRPr>
          </a:p>
        </p:txBody>
      </p:sp>
      <p:sp>
        <p:nvSpPr>
          <p:cNvPr id="35" name="Text 27"/>
          <p:cNvSpPr/>
          <p:nvPr/>
        </p:nvSpPr>
        <p:spPr>
          <a:xfrm>
            <a:off x="9528048" y="5074920"/>
            <a:ext cx="2276856" cy="219456"/>
          </a:xfrm>
          <a:prstGeom prst="rect">
            <a:avLst/>
          </a:prstGeom>
          <a:noFill/>
          <a:ln/>
        </p:spPr>
        <p:txBody>
          <a:bodyPr wrap="square" lIns="0" tIns="0" rIns="0" bIns="0" rtlCol="0" anchor="t">
            <a:normAutofit/>
          </a:bodyPr>
          <a:lstStyle/>
          <a:p>
            <a:pPr algn="ctr">
              <a:lnSpc>
                <a:spcPct val="95000"/>
              </a:lnSpc>
              <a:defRPr/>
            </a:pPr>
            <a:r>
              <a:rPr kumimoji="0" lang="en-US" sz="1150" b="0" i="0" u="none" strike="noStrike" kern="1200" cap="none" spc="0" normalizeH="0" baseline="0" noProof="0">
                <a:ln>
                  <a:noFill/>
                </a:ln>
                <a:solidFill>
                  <a:srgbClr val="FFFFFF"/>
                </a:solidFill>
                <a:effectLst/>
                <a:uLnTx/>
                <a:uFillTx/>
                <a:latin typeface="Arial"/>
                <a:ea typeface="Arial" pitchFamily="34" charset="-122"/>
                <a:cs typeface="Arial"/>
              </a:rPr>
              <a:t>Mobile: (</a:t>
            </a:r>
            <a:r>
              <a:rPr lang="en-US" sz="1150">
                <a:solidFill>
                  <a:srgbClr val="FFFFFF"/>
                </a:solidFill>
                <a:latin typeface="Arial"/>
                <a:ea typeface="Arial" pitchFamily="34" charset="-122"/>
                <a:cs typeface="Arial"/>
              </a:rPr>
              <a:t>513) 254-1402</a:t>
            </a:r>
            <a:endParaRPr kumimoji="0" lang="en-US" sz="1180" b="0" i="0" u="none" strike="noStrike" kern="1200" cap="none" spc="0" normalizeH="0" baseline="0" noProof="0">
              <a:ln>
                <a:noFill/>
              </a:ln>
              <a:solidFill>
                <a:prstClr val="black"/>
              </a:solidFill>
              <a:effectLst/>
              <a:uLnTx/>
              <a:uFillTx/>
              <a:latin typeface="Arial"/>
              <a:cs typeface="+mn-cs"/>
            </a:endParaRPr>
          </a:p>
        </p:txBody>
      </p:sp>
      <p:sp>
        <p:nvSpPr>
          <p:cNvPr id="36" name="Text 28"/>
          <p:cNvSpPr/>
          <p:nvPr/>
        </p:nvSpPr>
        <p:spPr>
          <a:xfrm>
            <a:off x="594360" y="6428232"/>
            <a:ext cx="5669280" cy="228600"/>
          </a:xfrm>
          <a:prstGeom prst="rect">
            <a:avLst/>
          </a:prstGeom>
          <a:noFill/>
          <a:ln/>
        </p:spPr>
        <p:txBody>
          <a:bodyPr wrap="square" lIns="0" tIns="0" rIns="0" bIns="0" rtlCol="0" anchor="t">
            <a:norm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150" b="0" i="0" u="none" strike="noStrike" kern="1200" cap="none" spc="0" normalizeH="0" baseline="0" noProof="0">
                <a:ln>
                  <a:noFill/>
                </a:ln>
                <a:solidFill>
                  <a:srgbClr val="D8DEE8"/>
                </a:solidFill>
                <a:effectLst/>
                <a:uLnTx/>
                <a:uFillTx/>
                <a:latin typeface="Arial" pitchFamily="34" charset="0"/>
                <a:ea typeface="Arial" pitchFamily="34" charset="-122"/>
                <a:cs typeface="Arial" pitchFamily="34" charset="-120"/>
              </a:rPr>
              <a:t>Turner Construction | Denver International Airport</a:t>
            </a:r>
            <a:endParaRPr kumimoji="0" lang="en-US" sz="1150" b="0" i="0" u="none" strike="noStrike" kern="1200" cap="none" spc="0" normalizeH="0" baseline="0" noProof="0">
              <a:ln>
                <a:noFill/>
              </a:ln>
              <a:solidFill>
                <a:prstClr val="black"/>
              </a:solidFill>
              <a:effectLst/>
              <a:uLnTx/>
              <a:uFillTx/>
              <a:latin typeface="Arial"/>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509AD4-CAF1-A131-0875-E2DFE108002B}"/>
              </a:ext>
              <a:ext uri="{C183D7F6-B498-43B3-948B-1728B52AA6E4}">
                <adec:decorative xmlns:adec="http://schemas.microsoft.com/office/drawing/2017/decorative" val="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0" y="0"/>
            <a:ext cx="741145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3A18435-E4B4-6784-518C-3CFE4F4E2F71}"/>
              </a:ext>
              <a:ext uri="{C183D7F6-B498-43B3-948B-1728B52AA6E4}">
                <adec:decorative xmlns:adec="http://schemas.microsoft.com/office/drawing/2017/decorative" val="1"/>
              </a:ext>
            </a:extLst>
          </p:cNvPr>
          <p:cNvGrpSpPr/>
          <p:nvPr/>
        </p:nvGrpSpPr>
        <p:grpSpPr>
          <a:xfrm>
            <a:off x="7763715" y="2648850"/>
            <a:ext cx="4199021" cy="2702932"/>
            <a:chOff x="7646904" y="2648850"/>
            <a:chExt cx="4355855" cy="2702932"/>
          </a:xfrm>
        </p:grpSpPr>
        <p:sp>
          <p:nvSpPr>
            <p:cNvPr id="58" name="Title 1">
              <a:extLst>
                <a:ext uri="{FF2B5EF4-FFF2-40B4-BE49-F238E27FC236}">
                  <a16:creationId xmlns:a16="http://schemas.microsoft.com/office/drawing/2014/main" id="{034DAF09-CC0D-773A-7293-35737179757B}"/>
                </a:ext>
              </a:extLst>
            </p:cNvPr>
            <p:cNvSpPr txBox="1">
              <a:spLocks/>
            </p:cNvSpPr>
            <p:nvPr/>
          </p:nvSpPr>
          <p:spPr>
            <a:xfrm>
              <a:off x="7646904" y="2648850"/>
              <a:ext cx="4355855" cy="780150"/>
            </a:xfrm>
            <a:prstGeom prst="rect">
              <a:avLst/>
            </a:prstGeom>
            <a:solidFill>
              <a:schemeClr val="bg1"/>
            </a:solidFill>
          </p:spPr>
          <p:txBody>
            <a:bodyPr wrap="square" lIns="0" tIns="0" rIns="0" bIns="0" anchor="ctr">
              <a:spAutoFit/>
            </a:bodyPr>
            <a:lst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a:ln>
                    <a:noFill/>
                  </a:ln>
                  <a:solidFill>
                    <a:srgbClr val="002060"/>
                  </a:solidFill>
                  <a:effectLst/>
                  <a:uLnTx/>
                  <a:uFillTx/>
                  <a:latin typeface="ITC Berkeley Oldstyle Std" panose="02090503050306090404" pitchFamily="18" charset="0"/>
                  <a:ea typeface="+mj-ea"/>
                  <a:cs typeface="+mj-cs"/>
                </a:rPr>
                <a:t>We’ve been building America for over 138 years.</a:t>
              </a:r>
            </a:p>
          </p:txBody>
        </p:sp>
        <p:sp>
          <p:nvSpPr>
            <p:cNvPr id="2" name="TextBox 1">
              <a:extLst>
                <a:ext uri="{FF2B5EF4-FFF2-40B4-BE49-F238E27FC236}">
                  <a16:creationId xmlns:a16="http://schemas.microsoft.com/office/drawing/2014/main" id="{EE926636-C697-F419-DDD3-9A74B0370C60}"/>
                </a:ext>
              </a:extLst>
            </p:cNvPr>
            <p:cNvSpPr txBox="1"/>
            <p:nvPr/>
          </p:nvSpPr>
          <p:spPr>
            <a:xfrm>
              <a:off x="7915288" y="3659011"/>
              <a:ext cx="3819088" cy="1692771"/>
            </a:xfrm>
            <a:prstGeom prst="rect">
              <a:avLst/>
            </a:prstGeom>
            <a:solidFill>
              <a:schemeClr val="bg1"/>
            </a:solidFill>
          </p:spPr>
          <p:txBody>
            <a:bodyPr wrap="square" lIns="0" tIns="0" rIns="0" bIns="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1888 Founding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80+ Years in Colorado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100% Employee Owned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5,000+ Employees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24 Offices</a:t>
              </a:r>
              <a:endParaRPr kumimoji="0" lang="en-US"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F14E206C-F615-E87E-2D00-BF3867F1894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113" y="304025"/>
            <a:ext cx="6103226" cy="1159613"/>
          </a:xfrm>
          <a:prstGeom prst="rect">
            <a:avLst/>
          </a:prstGeom>
        </p:spPr>
      </p:pic>
      <p:sp>
        <p:nvSpPr>
          <p:cNvPr id="3" name="Title 2">
            <a:extLst>
              <a:ext uri="{FF2B5EF4-FFF2-40B4-BE49-F238E27FC236}">
                <a16:creationId xmlns:a16="http://schemas.microsoft.com/office/drawing/2014/main" id="{9FF34AE1-2CB2-54EE-B513-FF88AFA884FC}"/>
              </a:ext>
            </a:extLst>
          </p:cNvPr>
          <p:cNvSpPr>
            <a:spLocks noGrp="1"/>
          </p:cNvSpPr>
          <p:nvPr>
            <p:ph type="title"/>
          </p:nvPr>
        </p:nvSpPr>
        <p:spPr>
          <a:xfrm>
            <a:off x="510854" y="-724403"/>
            <a:ext cx="11193162" cy="609398"/>
          </a:xfrm>
        </p:spPr>
        <p:txBody>
          <a:bodyPr/>
          <a:lstStyle/>
          <a:p>
            <a:r>
              <a:rPr lang="en-US" dirty="0"/>
              <a:t>Swinerton</a:t>
            </a:r>
          </a:p>
        </p:txBody>
      </p:sp>
    </p:spTree>
    <p:extLst>
      <p:ext uri="{BB962C8B-B14F-4D97-AF65-F5344CB8AC3E}">
        <p14:creationId xmlns:p14="http://schemas.microsoft.com/office/powerpoint/2010/main" val="2899397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airplane in a hangar&#10;">
            <a:extLst>
              <a:ext uri="{FF2B5EF4-FFF2-40B4-BE49-F238E27FC236}">
                <a16:creationId xmlns:a16="http://schemas.microsoft.com/office/drawing/2014/main" id="{C4D0270F-7215-A2E7-A748-736DE5CB3C82}"/>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682007" y="221502"/>
            <a:ext cx="5710335" cy="5685672"/>
          </a:xfrm>
          <a:prstGeom prst="rect">
            <a:avLst/>
          </a:prstGeom>
        </p:spPr>
      </p:pic>
      <p:sp>
        <p:nvSpPr>
          <p:cNvPr id="15" name="Title 1">
            <a:extLst>
              <a:ext uri="{FF2B5EF4-FFF2-40B4-BE49-F238E27FC236}">
                <a16:creationId xmlns:a16="http://schemas.microsoft.com/office/drawing/2014/main" id="{3A2195D2-E096-40F9-95E2-B31A528B9E11}"/>
              </a:ext>
            </a:extLst>
          </p:cNvPr>
          <p:cNvSpPr txBox="1">
            <a:spLocks noGrp="1"/>
          </p:cNvSpPr>
          <p:nvPr>
            <p:ph type="title" idx="4294967295"/>
          </p:nvPr>
        </p:nvSpPr>
        <p:spPr>
          <a:xfrm>
            <a:off x="1152720" y="483188"/>
            <a:ext cx="8756391" cy="6176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Bahnschrift SemiBold" panose="020B0502040204020203" pitchFamily="34" charset="0"/>
                <a:ea typeface="+mj-ea"/>
                <a:cs typeface="+mj-cs"/>
              </a:rPr>
              <a:t>Aviation Expertise</a:t>
            </a:r>
          </a:p>
        </p:txBody>
      </p:sp>
      <p:sp>
        <p:nvSpPr>
          <p:cNvPr id="2" name="Title 1">
            <a:extLst>
              <a:ext uri="{FF2B5EF4-FFF2-40B4-BE49-F238E27FC236}">
                <a16:creationId xmlns:a16="http://schemas.microsoft.com/office/drawing/2014/main" id="{B88CCDF4-592D-A58C-E175-666C1E845E27}"/>
              </a:ext>
            </a:extLst>
          </p:cNvPr>
          <p:cNvSpPr txBox="1">
            <a:spLocks/>
          </p:cNvSpPr>
          <p:nvPr/>
        </p:nvSpPr>
        <p:spPr>
          <a:xfrm>
            <a:off x="1071723" y="5500267"/>
            <a:ext cx="5385163" cy="2769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Bahnschrift" panose="020B0502040204020203" pitchFamily="34" charset="0"/>
                <a:ea typeface="+mj-ea"/>
              </a:rPr>
              <a:t>DEN Southwest Technical Operations Center</a:t>
            </a:r>
          </a:p>
        </p:txBody>
      </p:sp>
      <p:graphicFrame>
        <p:nvGraphicFramePr>
          <p:cNvPr id="3" name="Table 2">
            <a:extLst>
              <a:ext uri="{FF2B5EF4-FFF2-40B4-BE49-F238E27FC236}">
                <a16:creationId xmlns:a16="http://schemas.microsoft.com/office/drawing/2014/main" id="{A5455EED-7727-B1B3-1A93-6EF8EBA9215B}"/>
              </a:ext>
            </a:extLst>
          </p:cNvPr>
          <p:cNvGraphicFramePr>
            <a:graphicFrameLocks noGrp="1"/>
          </p:cNvGraphicFramePr>
          <p:nvPr>
            <p:extLst>
              <p:ext uri="{D42A27DB-BD31-4B8C-83A1-F6EECF244321}">
                <p14:modId xmlns:p14="http://schemas.microsoft.com/office/powerpoint/2010/main" val="1322430789"/>
              </p:ext>
            </p:extLst>
          </p:nvPr>
        </p:nvGraphicFramePr>
        <p:xfrm>
          <a:off x="1881982" y="5695745"/>
          <a:ext cx="3310384" cy="551868"/>
        </p:xfrm>
        <a:graphic>
          <a:graphicData uri="http://schemas.openxmlformats.org/drawingml/2006/table">
            <a:tbl>
              <a:tblPr firstRow="1">
                <a:tableStyleId>{5C22544A-7EE6-4342-B048-85BDC9FD1C3A}</a:tableStyleId>
              </a:tblPr>
              <a:tblGrid>
                <a:gridCol w="3310384">
                  <a:extLst>
                    <a:ext uri="{9D8B030D-6E8A-4147-A177-3AD203B41FA5}">
                      <a16:colId xmlns:a16="http://schemas.microsoft.com/office/drawing/2014/main" val="2686196899"/>
                    </a:ext>
                  </a:extLst>
                </a:gridCol>
              </a:tblGrid>
              <a:tr h="275934">
                <a:tc>
                  <a:txBody>
                    <a:bodyPr/>
                    <a:lstStyle/>
                    <a:p>
                      <a:endParaRPr lang="en-US" sz="1800" b="1" i="0">
                        <a:solidFill>
                          <a:schemeClr val="bg1"/>
                        </a:solidFill>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75934">
                <a:tc>
                  <a:txBody>
                    <a:bodyPr/>
                    <a:lstStyle/>
                    <a:p>
                      <a:pPr marL="10583" indent="0">
                        <a:spcBef>
                          <a:spcPts val="33"/>
                        </a:spcBef>
                        <a:buFont typeface="Arial" panose="020B0604020202020204" pitchFamily="34" charset="0"/>
                        <a:buNone/>
                      </a:pPr>
                      <a:r>
                        <a:rPr lang="en-US" sz="1800" spc="-21" dirty="0">
                          <a:solidFill>
                            <a:schemeClr val="bg1"/>
                          </a:solidFill>
                          <a:latin typeface="+mn-lt"/>
                          <a:cs typeface="Calibri"/>
                        </a:rPr>
                        <a:t>128,000</a:t>
                      </a:r>
                      <a:r>
                        <a:rPr lang="en-US" sz="1800" spc="8" dirty="0">
                          <a:solidFill>
                            <a:schemeClr val="bg1"/>
                          </a:solidFill>
                          <a:latin typeface="+mn-lt"/>
                          <a:cs typeface="Calibri"/>
                        </a:rPr>
                        <a:t> </a:t>
                      </a:r>
                      <a:r>
                        <a:rPr lang="en-US" sz="1800" spc="117" dirty="0">
                          <a:solidFill>
                            <a:schemeClr val="bg1"/>
                          </a:solidFill>
                          <a:latin typeface="+mn-lt"/>
                          <a:cs typeface="Calibri"/>
                        </a:rPr>
                        <a:t>SF</a:t>
                      </a:r>
                      <a:r>
                        <a:rPr lang="en-US" sz="1800" spc="8" dirty="0">
                          <a:solidFill>
                            <a:schemeClr val="bg1"/>
                          </a:solidFill>
                          <a:latin typeface="+mn-lt"/>
                          <a:cs typeface="Calibri"/>
                        </a:rPr>
                        <a:t> </a:t>
                      </a:r>
                      <a:r>
                        <a:rPr lang="en-US" sz="1800" dirty="0">
                          <a:solidFill>
                            <a:schemeClr val="bg1"/>
                          </a:solidFill>
                          <a:latin typeface="+mn-lt"/>
                          <a:cs typeface="Calibri"/>
                        </a:rPr>
                        <a:t>maintenance</a:t>
                      </a:r>
                      <a:r>
                        <a:rPr lang="en-US" sz="1800" spc="8" dirty="0">
                          <a:solidFill>
                            <a:schemeClr val="bg1"/>
                          </a:solidFill>
                          <a:latin typeface="+mn-lt"/>
                          <a:cs typeface="Calibri"/>
                        </a:rPr>
                        <a:t> </a:t>
                      </a:r>
                      <a:r>
                        <a:rPr lang="en-US" sz="1800" spc="-8" dirty="0">
                          <a:solidFill>
                            <a:schemeClr val="bg1"/>
                          </a:solidFill>
                          <a:latin typeface="+mn-lt"/>
                          <a:cs typeface="Calibri"/>
                        </a:rPr>
                        <a:t>hangar</a:t>
                      </a:r>
                      <a:endParaRPr lang="en-US" sz="1800" dirty="0">
                        <a:solidFill>
                          <a:schemeClr val="bg1"/>
                        </a:solidFill>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sp>
        <p:nvSpPr>
          <p:cNvPr id="7" name="Google Shape;247;p29">
            <a:extLst>
              <a:ext uri="{FF2B5EF4-FFF2-40B4-BE49-F238E27FC236}">
                <a16:creationId xmlns:a16="http://schemas.microsoft.com/office/drawing/2014/main" id="{F6E67895-A6BB-72EC-56F6-35FE3B3141E1}"/>
              </a:ext>
            </a:extLst>
          </p:cNvPr>
          <p:cNvSpPr txBox="1">
            <a:spLocks/>
          </p:cNvSpPr>
          <p:nvPr/>
        </p:nvSpPr>
        <p:spPr>
          <a:xfrm>
            <a:off x="7471140" y="8640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 sz="8000" b="1" i="0" u="none" strike="noStrike" kern="1200" cap="none" spc="0" normalizeH="0" baseline="0" noProof="0">
                <a:ln>
                  <a:noFill/>
                </a:ln>
                <a:solidFill>
                  <a:prstClr val="white"/>
                </a:solidFill>
                <a:effectLst/>
                <a:uLnTx/>
                <a:uFillTx/>
                <a:latin typeface="Bahnschrift SemiBold" panose="020B0502040204020203" pitchFamily="34" charset="0"/>
                <a:ea typeface="+mj-ea"/>
                <a:cs typeface="+mj-cs"/>
              </a:rPr>
              <a:t>1960</a:t>
            </a:r>
          </a:p>
        </p:txBody>
      </p:sp>
      <p:sp>
        <p:nvSpPr>
          <p:cNvPr id="9" name="Google Shape;248;p29">
            <a:extLst>
              <a:ext uri="{FF2B5EF4-FFF2-40B4-BE49-F238E27FC236}">
                <a16:creationId xmlns:a16="http://schemas.microsoft.com/office/drawing/2014/main" id="{EE8EE633-EA95-1D90-0F66-7F9ECF7D9F60}"/>
              </a:ext>
            </a:extLst>
          </p:cNvPr>
          <p:cNvSpPr txBox="1">
            <a:spLocks/>
          </p:cNvSpPr>
          <p:nvPr/>
        </p:nvSpPr>
        <p:spPr>
          <a:xfrm>
            <a:off x="7471140" y="18817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solidFill>
                <a:effectLst/>
                <a:uLnTx/>
                <a:uFillTx/>
                <a:latin typeface="Bahnschrift" panose="020B0502040204020203" pitchFamily="34" charset="0"/>
                <a:ea typeface="+mn-ea"/>
                <a:cs typeface="+mn-cs"/>
              </a:rPr>
              <a:t>Began Building Aviation </a:t>
            </a:r>
          </a:p>
        </p:txBody>
      </p:sp>
      <p:sp>
        <p:nvSpPr>
          <p:cNvPr id="8" name="Google Shape;251;p29">
            <a:extLst>
              <a:ext uri="{FF2B5EF4-FFF2-40B4-BE49-F238E27FC236}">
                <a16:creationId xmlns:a16="http://schemas.microsoft.com/office/drawing/2014/main" id="{5A23AEE9-C0A8-ACFF-9671-3B4809A45415}"/>
              </a:ext>
            </a:extLst>
          </p:cNvPr>
          <p:cNvSpPr txBox="1">
            <a:spLocks/>
          </p:cNvSpPr>
          <p:nvPr/>
        </p:nvSpPr>
        <p:spPr>
          <a:xfrm>
            <a:off x="7471140" y="26166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 sz="8000" b="1" i="0" u="none" strike="noStrike" kern="1200" cap="none" spc="0" normalizeH="0" baseline="0" noProof="0">
                <a:ln>
                  <a:noFill/>
                </a:ln>
                <a:solidFill>
                  <a:prstClr val="white"/>
                </a:solidFill>
                <a:effectLst/>
                <a:uLnTx/>
                <a:uFillTx/>
                <a:latin typeface="Bahnschrift SemiBold" panose="020B0502040204020203" pitchFamily="34" charset="0"/>
                <a:ea typeface="+mj-ea"/>
                <a:cs typeface="+mj-cs"/>
              </a:rPr>
              <a:t>$450M</a:t>
            </a:r>
          </a:p>
        </p:txBody>
      </p:sp>
      <p:sp>
        <p:nvSpPr>
          <p:cNvPr id="10" name="Google Shape;252;p29">
            <a:extLst>
              <a:ext uri="{FF2B5EF4-FFF2-40B4-BE49-F238E27FC236}">
                <a16:creationId xmlns:a16="http://schemas.microsoft.com/office/drawing/2014/main" id="{F4F4E237-9DCA-F7D5-32D5-C2A98320D631}"/>
              </a:ext>
            </a:extLst>
          </p:cNvPr>
          <p:cNvSpPr txBox="1">
            <a:spLocks/>
          </p:cNvSpPr>
          <p:nvPr/>
        </p:nvSpPr>
        <p:spPr>
          <a:xfrm>
            <a:off x="7471140" y="36343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solidFill>
                <a:effectLst/>
                <a:uLnTx/>
                <a:uFillTx/>
                <a:latin typeface="Bahnschrift" panose="020B0502040204020203" pitchFamily="34" charset="0"/>
                <a:ea typeface="+mn-ea"/>
                <a:cs typeface="+mn-cs"/>
              </a:rPr>
              <a:t>Annual Aviation Revenue</a:t>
            </a:r>
          </a:p>
        </p:txBody>
      </p:sp>
      <p:sp>
        <p:nvSpPr>
          <p:cNvPr id="12" name="Google Shape;249;p29">
            <a:extLst>
              <a:ext uri="{FF2B5EF4-FFF2-40B4-BE49-F238E27FC236}">
                <a16:creationId xmlns:a16="http://schemas.microsoft.com/office/drawing/2014/main" id="{55BD9D6E-F5B1-C0B4-8EFC-0BA4552F5FEC}"/>
              </a:ext>
            </a:extLst>
          </p:cNvPr>
          <p:cNvSpPr txBox="1">
            <a:spLocks/>
          </p:cNvSpPr>
          <p:nvPr/>
        </p:nvSpPr>
        <p:spPr>
          <a:xfrm>
            <a:off x="7471140" y="43692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 sz="8000" b="1" i="0" u="none" strike="noStrike" kern="1200" cap="none" spc="0" normalizeH="0" baseline="0" noProof="0">
                <a:ln>
                  <a:noFill/>
                </a:ln>
                <a:solidFill>
                  <a:prstClr val="white"/>
                </a:solidFill>
                <a:effectLst/>
                <a:uLnTx/>
                <a:uFillTx/>
                <a:latin typeface="Bahnschrift SemiBold" panose="020B0502040204020203" pitchFamily="34" charset="0"/>
                <a:ea typeface="+mj-ea"/>
                <a:cs typeface="+mj-cs"/>
              </a:rPr>
              <a:t>50+</a:t>
            </a:r>
          </a:p>
        </p:txBody>
      </p:sp>
      <p:sp>
        <p:nvSpPr>
          <p:cNvPr id="11" name="Google Shape;250;p29">
            <a:extLst>
              <a:ext uri="{FF2B5EF4-FFF2-40B4-BE49-F238E27FC236}">
                <a16:creationId xmlns:a16="http://schemas.microsoft.com/office/drawing/2014/main" id="{DA6D51CE-039A-123A-A543-486B96DFD5D0}"/>
              </a:ext>
            </a:extLst>
          </p:cNvPr>
          <p:cNvSpPr txBox="1">
            <a:spLocks/>
          </p:cNvSpPr>
          <p:nvPr/>
        </p:nvSpPr>
        <p:spPr>
          <a:xfrm>
            <a:off x="7471140" y="53869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E7E6E6"/>
                </a:solidFill>
                <a:effectLst/>
                <a:uLnTx/>
                <a:uFillTx/>
                <a:latin typeface="Bahnschrift" panose="020B0502040204020203" pitchFamily="34" charset="0"/>
                <a:ea typeface="+mn-ea"/>
                <a:cs typeface="+mn-cs"/>
              </a:rPr>
              <a:t>Completed DEN Projects</a:t>
            </a:r>
          </a:p>
        </p:txBody>
      </p:sp>
    </p:spTree>
    <p:extLst>
      <p:ext uri="{BB962C8B-B14F-4D97-AF65-F5344CB8AC3E}">
        <p14:creationId xmlns:p14="http://schemas.microsoft.com/office/powerpoint/2010/main" val="1512143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83B480-5E4D-2717-F591-D0F72787FDBC}"/>
              </a:ext>
              <a:ext uri="{C183D7F6-B498-43B3-948B-1728B52AA6E4}">
                <adec:decorative xmlns:adec="http://schemas.microsoft.com/office/drawing/2017/decorative" val="1"/>
              </a:ext>
            </a:extLst>
          </p:cNvPr>
          <p:cNvSpPr/>
          <p:nvPr/>
        </p:nvSpPr>
        <p:spPr>
          <a:xfrm>
            <a:off x="8554453" y="6256421"/>
            <a:ext cx="3441031" cy="4090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6501CFF-3045-ABAB-5CA0-703C833267EF}"/>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636" y="0"/>
            <a:ext cx="10598727" cy="6858000"/>
          </a:xfrm>
          <a:prstGeom prst="rect">
            <a:avLst/>
          </a:prstGeom>
        </p:spPr>
      </p:pic>
      <p:sp>
        <p:nvSpPr>
          <p:cNvPr id="3" name="Title 2">
            <a:extLst>
              <a:ext uri="{FF2B5EF4-FFF2-40B4-BE49-F238E27FC236}">
                <a16:creationId xmlns:a16="http://schemas.microsoft.com/office/drawing/2014/main" id="{8A46C4F8-8E46-F2B3-BB96-02DE339FFD42}"/>
              </a:ext>
            </a:extLst>
          </p:cNvPr>
          <p:cNvSpPr>
            <a:spLocks noGrp="1"/>
          </p:cNvSpPr>
          <p:nvPr>
            <p:ph type="title" idx="4294967295"/>
          </p:nvPr>
        </p:nvSpPr>
        <p:spPr>
          <a:xfrm>
            <a:off x="508906" y="-1218795"/>
            <a:ext cx="11187794" cy="1218795"/>
          </a:xfrm>
        </p:spPr>
        <p:txBody>
          <a:bodyPr vert="horz" wrap="square" lIns="0" tIns="0" rIns="0" bIns="0" rtlCol="0" anchor="b">
            <a:spAutoFit/>
          </a:bodyPr>
          <a:lstStyle/>
          <a:p>
            <a:r>
              <a:rPr lang="en-US" dirty="0"/>
              <a:t>Experience at the Denver International Airport</a:t>
            </a:r>
          </a:p>
        </p:txBody>
      </p:sp>
      <p:sp>
        <p:nvSpPr>
          <p:cNvPr id="2" name="TextBox 1">
            <a:extLst>
              <a:ext uri="{FF2B5EF4-FFF2-40B4-BE49-F238E27FC236}">
                <a16:creationId xmlns:a16="http://schemas.microsoft.com/office/drawing/2014/main" id="{C1F1FD3A-C56D-1F6A-4568-DF925CC7F9EA}"/>
              </a:ext>
            </a:extLst>
          </p:cNvPr>
          <p:cNvSpPr txBox="1"/>
          <p:nvPr/>
        </p:nvSpPr>
        <p:spPr>
          <a:xfrm>
            <a:off x="955659" y="3909292"/>
            <a:ext cx="563040"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77AC"/>
                </a:solidFill>
                <a:effectLst/>
                <a:uLnTx/>
                <a:uFillTx/>
                <a:latin typeface="ITC Berkeley Oldstyle Std" panose="02090503050306020404" pitchFamily="18" charset="0"/>
                <a:ea typeface="+mn-ea"/>
                <a:cs typeface="+mn-cs"/>
              </a:rPr>
              <a:t>50+</a:t>
            </a:r>
          </a:p>
        </p:txBody>
      </p:sp>
    </p:spTree>
    <p:extLst>
      <p:ext uri="{BB962C8B-B14F-4D97-AF65-F5344CB8AC3E}">
        <p14:creationId xmlns:p14="http://schemas.microsoft.com/office/powerpoint/2010/main" val="4089121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3038-E6D9-F8E6-9044-9B2087FD1126}"/>
              </a:ext>
            </a:extLst>
          </p:cNvPr>
          <p:cNvSpPr>
            <a:spLocks noGrp="1"/>
          </p:cNvSpPr>
          <p:nvPr>
            <p:ph type="title"/>
          </p:nvPr>
        </p:nvSpPr>
        <p:spPr/>
        <p:txBody>
          <a:bodyPr/>
          <a:lstStyle/>
          <a:p>
            <a:r>
              <a:rPr lang="en-US" dirty="0">
                <a:solidFill>
                  <a:srgbClr val="0077AC"/>
                </a:solidFill>
              </a:rPr>
              <a:t>Aviation Expertise @ DEN</a:t>
            </a:r>
          </a:p>
        </p:txBody>
      </p:sp>
      <p:sp>
        <p:nvSpPr>
          <p:cNvPr id="3" name="Content Placeholder 2">
            <a:extLst>
              <a:ext uri="{FF2B5EF4-FFF2-40B4-BE49-F238E27FC236}">
                <a16:creationId xmlns:a16="http://schemas.microsoft.com/office/drawing/2014/main" id="{7F8E6B20-5BD1-376C-6DCD-91A5E27E784C}"/>
              </a:ext>
            </a:extLst>
          </p:cNvPr>
          <p:cNvSpPr>
            <a:spLocks noGrp="1"/>
          </p:cNvSpPr>
          <p:nvPr>
            <p:ph sz="quarter" idx="4294967295"/>
          </p:nvPr>
        </p:nvSpPr>
        <p:spPr>
          <a:xfrm>
            <a:off x="520640" y="1182494"/>
            <a:ext cx="11187793" cy="249299"/>
          </a:xfrm>
        </p:spPr>
        <p:txBody>
          <a:bodyPr lIns="0" tIns="0" rIns="0" bIns="0">
            <a:spAutoFit/>
          </a:bodyPr>
          <a:lstStyle/>
          <a:p>
            <a:r>
              <a:rPr lang="en-US" sz="1800">
                <a:solidFill>
                  <a:srgbClr val="002060"/>
                </a:solidFill>
              </a:rPr>
              <a:t>Process-driven solutions that keep passengers moving.</a:t>
            </a:r>
          </a:p>
        </p:txBody>
      </p:sp>
      <p:sp>
        <p:nvSpPr>
          <p:cNvPr id="22" name="TextBox 21">
            <a:extLst>
              <a:ext uri="{FF2B5EF4-FFF2-40B4-BE49-F238E27FC236}">
                <a16:creationId xmlns:a16="http://schemas.microsoft.com/office/drawing/2014/main" id="{F87FA645-F62A-27EF-A00C-6624395F08FC}"/>
              </a:ext>
            </a:extLst>
          </p:cNvPr>
          <p:cNvSpPr txBox="1"/>
          <p:nvPr/>
        </p:nvSpPr>
        <p:spPr>
          <a:xfrm>
            <a:off x="515364" y="1773732"/>
            <a:ext cx="2720068" cy="325308"/>
          </a:xfrm>
          <a:prstGeom prst="rect">
            <a:avLst/>
          </a:prstGeom>
          <a:solidFill>
            <a:srgbClr val="0077AC"/>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ahnschrift SemiLight" panose="020B0502040204020203" pitchFamily="34" charset="0"/>
                <a:ea typeface="+mn-ea"/>
                <a:cs typeface="+mn-cs"/>
              </a:rPr>
              <a:t>AVIATION HIGHLIGHTS</a:t>
            </a:r>
          </a:p>
        </p:txBody>
      </p:sp>
      <p:sp>
        <p:nvSpPr>
          <p:cNvPr id="5" name="Title 1">
            <a:extLst>
              <a:ext uri="{FF2B5EF4-FFF2-40B4-BE49-F238E27FC236}">
                <a16:creationId xmlns:a16="http://schemas.microsoft.com/office/drawing/2014/main" id="{F09F47EB-E5D8-7BE4-C9E3-85C30B793969}"/>
              </a:ext>
            </a:extLst>
          </p:cNvPr>
          <p:cNvSpPr txBox="1">
            <a:spLocks/>
          </p:cNvSpPr>
          <p:nvPr/>
        </p:nvSpPr>
        <p:spPr>
          <a:xfrm>
            <a:off x="2497333" y="2971353"/>
            <a:ext cx="1646776" cy="8309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Bahnschrift" panose="020B0502040204020203" pitchFamily="34" charset="0"/>
                <a:ea typeface="+mj-ea"/>
              </a:rPr>
              <a:t>Mission Yogurt Marketplace C</a:t>
            </a:r>
            <a:endParaRPr kumimoji="0" lang="en-US" sz="2000" b="1" i="0" u="none" strike="noStrike" kern="1200" cap="none" spc="0" normalizeH="0" baseline="0" noProof="0">
              <a:ln>
                <a:noFill/>
              </a:ln>
              <a:solidFill>
                <a:srgbClr val="FF0000"/>
              </a:solidFill>
              <a:effectLst/>
              <a:uLnTx/>
              <a:uFillTx/>
              <a:latin typeface="Bahnschrift" panose="020B0502040204020203" pitchFamily="34" charset="0"/>
              <a:ea typeface="+mj-ea"/>
            </a:endParaRPr>
          </a:p>
        </p:txBody>
      </p:sp>
      <p:graphicFrame>
        <p:nvGraphicFramePr>
          <p:cNvPr id="32" name="Table 31">
            <a:extLst>
              <a:ext uri="{FF2B5EF4-FFF2-40B4-BE49-F238E27FC236}">
                <a16:creationId xmlns:a16="http://schemas.microsoft.com/office/drawing/2014/main" id="{8FFB9D46-19DB-FC89-E225-D5B4759DAF4D}"/>
              </a:ext>
            </a:extLst>
          </p:cNvPr>
          <p:cNvGraphicFramePr>
            <a:graphicFrameLocks noGrp="1"/>
          </p:cNvGraphicFramePr>
          <p:nvPr>
            <p:extLst>
              <p:ext uri="{D42A27DB-BD31-4B8C-83A1-F6EECF244321}">
                <p14:modId xmlns:p14="http://schemas.microsoft.com/office/powerpoint/2010/main" val="543868950"/>
              </p:ext>
            </p:extLst>
          </p:nvPr>
        </p:nvGraphicFramePr>
        <p:xfrm>
          <a:off x="491452" y="4696120"/>
          <a:ext cx="3419932" cy="1942211"/>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8669907"/>
                  </a:ext>
                </a:extLst>
              </a:tr>
              <a:tr h="182880">
                <a:tc>
                  <a:txBody>
                    <a:bodyPr/>
                    <a:lstStyle/>
                    <a:p>
                      <a:r>
                        <a:rPr lang="en-US" sz="1800" b="1" i="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96333" indent="-285750">
                        <a:spcBef>
                          <a:spcPts val="33"/>
                        </a:spcBef>
                        <a:buFont typeface="Arial" panose="020B0604020202020204" pitchFamily="34" charset="0"/>
                        <a:buChar char="•"/>
                      </a:pPr>
                      <a:r>
                        <a:rPr lang="en-US" sz="1800" spc="-21" dirty="0">
                          <a:solidFill>
                            <a:srgbClr val="231F20"/>
                          </a:solidFill>
                          <a:latin typeface="+mn-lt"/>
                          <a:cs typeface="Calibri"/>
                        </a:rPr>
                        <a:t>10,000</a:t>
                      </a:r>
                      <a:r>
                        <a:rPr lang="en-US" sz="1800" spc="8" dirty="0">
                          <a:solidFill>
                            <a:srgbClr val="231F20"/>
                          </a:solidFill>
                          <a:latin typeface="+mn-lt"/>
                          <a:cs typeface="Calibri"/>
                        </a:rPr>
                        <a:t> </a:t>
                      </a:r>
                      <a:r>
                        <a:rPr lang="en-US" sz="1800" spc="117" dirty="0">
                          <a:solidFill>
                            <a:srgbClr val="231F20"/>
                          </a:solidFill>
                          <a:latin typeface="+mn-lt"/>
                          <a:cs typeface="Calibri"/>
                        </a:rPr>
                        <a:t>SF</a:t>
                      </a:r>
                      <a:r>
                        <a:rPr lang="en-US" sz="1800" spc="8" dirty="0">
                          <a:solidFill>
                            <a:srgbClr val="231F20"/>
                          </a:solidFill>
                          <a:latin typeface="+mn-lt"/>
                          <a:cs typeface="Calibri"/>
                        </a:rPr>
                        <a:t> marketplace in Concourse C</a:t>
                      </a:r>
                      <a:endParaRPr lang="en-US" sz="1800" dirty="0">
                        <a:latin typeface="+mn-lt"/>
                        <a:cs typeface="Calibri"/>
                      </a:endParaRPr>
                    </a:p>
                    <a:p>
                      <a:pPr marL="296333" marR="4233" indent="-285750">
                        <a:lnSpc>
                          <a:spcPct val="104200"/>
                        </a:lnSpc>
                        <a:buFont typeface="Arial" panose="020B0604020202020204" pitchFamily="34" charset="0"/>
                        <a:buChar char="•"/>
                      </a:pPr>
                      <a:r>
                        <a:rPr lang="en-US" sz="1800" dirty="0">
                          <a:latin typeface="+mn-lt"/>
                          <a:cs typeface="Calibri"/>
                        </a:rPr>
                        <a:t>$10.5 million</a:t>
                      </a:r>
                    </a:p>
                    <a:p>
                      <a:pPr marL="296333" marR="4233" indent="-285750">
                        <a:lnSpc>
                          <a:spcPct val="104200"/>
                        </a:lnSpc>
                        <a:buFont typeface="Arial" panose="020B0604020202020204" pitchFamily="34" charset="0"/>
                        <a:buChar char="•"/>
                      </a:pPr>
                      <a:r>
                        <a:rPr lang="en-US" sz="1800" dirty="0">
                          <a:latin typeface="+mn-lt"/>
                          <a:cs typeface="Calibri"/>
                        </a:rPr>
                        <a:t>Restaurants: Marczyk, </a:t>
                      </a:r>
                      <a:r>
                        <a:rPr lang="en-US" sz="1800" dirty="0" err="1">
                          <a:latin typeface="+mn-lt"/>
                          <a:cs typeface="Calibri"/>
                        </a:rPr>
                        <a:t>Teatulia</a:t>
                      </a:r>
                      <a:r>
                        <a:rPr lang="en-US" sz="1800" dirty="0">
                          <a:latin typeface="+mn-lt"/>
                          <a:cs typeface="Calibri"/>
                        </a:rPr>
                        <a:t>, and </a:t>
                      </a:r>
                      <a:r>
                        <a:rPr lang="en-US" sz="1800" dirty="0" err="1">
                          <a:latin typeface="+mn-lt"/>
                          <a:cs typeface="Calibri"/>
                        </a:rPr>
                        <a:t>Cholon</a:t>
                      </a: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sp>
        <p:nvSpPr>
          <p:cNvPr id="25" name="TextBox 24">
            <a:extLst>
              <a:ext uri="{FF2B5EF4-FFF2-40B4-BE49-F238E27FC236}">
                <a16:creationId xmlns:a16="http://schemas.microsoft.com/office/drawing/2014/main" id="{92F69FD7-04C6-E4B4-86BE-476AD251F1C1}"/>
              </a:ext>
            </a:extLst>
          </p:cNvPr>
          <p:cNvSpPr txBox="1"/>
          <p:nvPr/>
        </p:nvSpPr>
        <p:spPr>
          <a:xfrm>
            <a:off x="6190128" y="2209467"/>
            <a:ext cx="1643040" cy="249298"/>
          </a:xfrm>
          <a:prstGeom prst="rect">
            <a:avLst/>
          </a:prstGeom>
          <a:solidFill>
            <a:srgbClr val="F47920"/>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B2B2B"/>
                </a:solidFill>
                <a:effectLst/>
                <a:uLnTx/>
                <a:uFillTx/>
                <a:latin typeface="ITC Berkeley Oldstyle Std" panose="02090503050306020404" pitchFamily="18" charset="0"/>
                <a:ea typeface="+mn-ea"/>
                <a:cs typeface="+mn-cs"/>
              </a:rPr>
              <a:t>Award Winning</a:t>
            </a:r>
          </a:p>
        </p:txBody>
      </p:sp>
      <p:cxnSp>
        <p:nvCxnSpPr>
          <p:cNvPr id="21" name="Straight Connector 20">
            <a:extLst>
              <a:ext uri="{FF2B5EF4-FFF2-40B4-BE49-F238E27FC236}">
                <a16:creationId xmlns:a16="http://schemas.microsoft.com/office/drawing/2014/main" id="{139941CF-B553-FFDE-93C2-37EFDC81C4FB}"/>
              </a:ext>
              <a:ext uri="{C183D7F6-B498-43B3-948B-1728B52AA6E4}">
                <adec:decorative xmlns:adec="http://schemas.microsoft.com/office/drawing/2017/decorative" val="1"/>
              </a:ext>
            </a:extLst>
          </p:cNvPr>
          <p:cNvCxnSpPr>
            <a:cxnSpLocks/>
          </p:cNvCxnSpPr>
          <p:nvPr/>
        </p:nvCxnSpPr>
        <p:spPr>
          <a:xfrm>
            <a:off x="515364" y="2103981"/>
            <a:ext cx="11181336" cy="0"/>
          </a:xfrm>
          <a:prstGeom prst="line">
            <a:avLst/>
          </a:prstGeom>
          <a:ln w="19050">
            <a:solidFill>
              <a:srgbClr val="0077AC"/>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8D6BBC3-C6E2-6BB7-1C7A-96A97ACC501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24733" y="2209467"/>
            <a:ext cx="1905000" cy="1268015"/>
          </a:xfrm>
          <a:prstGeom prst="rect">
            <a:avLst/>
          </a:prstGeom>
        </p:spPr>
      </p:pic>
      <p:sp>
        <p:nvSpPr>
          <p:cNvPr id="8" name="Title 1">
            <a:extLst>
              <a:ext uri="{FF2B5EF4-FFF2-40B4-BE49-F238E27FC236}">
                <a16:creationId xmlns:a16="http://schemas.microsoft.com/office/drawing/2014/main" id="{7309DFA1-FDFE-C676-70C9-70E2C6746FD6}"/>
              </a:ext>
            </a:extLst>
          </p:cNvPr>
          <p:cNvSpPr txBox="1">
            <a:spLocks/>
          </p:cNvSpPr>
          <p:nvPr/>
        </p:nvSpPr>
        <p:spPr>
          <a:xfrm>
            <a:off x="6363883" y="3013502"/>
            <a:ext cx="1706532" cy="8309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Bahnschrift" panose="020B0502040204020203" pitchFamily="34" charset="0"/>
                <a:ea typeface="+mj-ea"/>
              </a:rPr>
              <a:t>Mission Yogurt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Bahnschrift" panose="020B0502040204020203" pitchFamily="34" charset="0"/>
                <a:ea typeface="+mj-ea"/>
              </a:rPr>
              <a:t>Marketplaces A</a:t>
            </a:r>
          </a:p>
        </p:txBody>
      </p:sp>
      <p:graphicFrame>
        <p:nvGraphicFramePr>
          <p:cNvPr id="6" name="Table 5">
            <a:extLst>
              <a:ext uri="{FF2B5EF4-FFF2-40B4-BE49-F238E27FC236}">
                <a16:creationId xmlns:a16="http://schemas.microsoft.com/office/drawing/2014/main" id="{12CBDB0D-B9FE-B39E-40A1-AD5C750B9D49}"/>
              </a:ext>
            </a:extLst>
          </p:cNvPr>
          <p:cNvGraphicFramePr>
            <a:graphicFrameLocks noGrp="1"/>
          </p:cNvGraphicFramePr>
          <p:nvPr>
            <p:extLst>
              <p:ext uri="{D42A27DB-BD31-4B8C-83A1-F6EECF244321}">
                <p14:modId xmlns:p14="http://schemas.microsoft.com/office/powerpoint/2010/main" val="3124183414"/>
              </p:ext>
            </p:extLst>
          </p:nvPr>
        </p:nvGraphicFramePr>
        <p:xfrm>
          <a:off x="4332754" y="4966667"/>
          <a:ext cx="3419932" cy="1920240"/>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4385438"/>
                  </a:ext>
                </a:extLst>
              </a:tr>
              <a:tr h="182880">
                <a:tc>
                  <a:txBody>
                    <a:bodyPr/>
                    <a:lstStyle/>
                    <a:p>
                      <a:r>
                        <a:rPr lang="en-US" sz="1800" b="1" i="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85750" indent="-285750">
                        <a:buFont typeface="Arial" panose="020B0604020202020204" pitchFamily="34" charset="0"/>
                        <a:buChar char="•"/>
                      </a:pPr>
                      <a:r>
                        <a:rPr lang="en-US" sz="1800" spc="-21" dirty="0">
                          <a:solidFill>
                            <a:srgbClr val="231F20"/>
                          </a:solidFill>
                          <a:latin typeface="+mn-lt"/>
                          <a:cs typeface="Calibri"/>
                        </a:rPr>
                        <a:t>Includes </a:t>
                      </a:r>
                      <a:r>
                        <a:rPr lang="en-US" dirty="0"/>
                        <a:t>D-Bar, The Bagel Deli, </a:t>
                      </a:r>
                      <a:r>
                        <a:rPr lang="en-US" dirty="0" err="1"/>
                        <a:t>Tocabe</a:t>
                      </a:r>
                      <a:r>
                        <a:rPr lang="en-US" dirty="0"/>
                        <a:t>, Williams &amp; Graham, Maria Empanada, Uncle, and The Bindery</a:t>
                      </a:r>
                    </a:p>
                    <a:p>
                      <a:pPr marL="296333" indent="-285750">
                        <a:spcBef>
                          <a:spcPts val="33"/>
                        </a:spcBef>
                        <a:buFont typeface="Arial" panose="020B0604020202020204" pitchFamily="34" charset="0"/>
                        <a:buChar char="•"/>
                      </a:pP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pic>
        <p:nvPicPr>
          <p:cNvPr id="15" name="Picture 14">
            <a:extLst>
              <a:ext uri="{FF2B5EF4-FFF2-40B4-BE49-F238E27FC236}">
                <a16:creationId xmlns:a16="http://schemas.microsoft.com/office/drawing/2014/main" id="{A01F5765-9940-C890-49C1-50B3E4C7735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8596" y="2370072"/>
            <a:ext cx="1905000" cy="2011981"/>
          </a:xfrm>
          <a:prstGeom prst="rect">
            <a:avLst/>
          </a:prstGeom>
        </p:spPr>
      </p:pic>
      <p:sp>
        <p:nvSpPr>
          <p:cNvPr id="19" name="TextBox 18">
            <a:extLst>
              <a:ext uri="{FF2B5EF4-FFF2-40B4-BE49-F238E27FC236}">
                <a16:creationId xmlns:a16="http://schemas.microsoft.com/office/drawing/2014/main" id="{A481DCB8-A756-B804-5048-989ACB047C3B}"/>
              </a:ext>
            </a:extLst>
          </p:cNvPr>
          <p:cNvSpPr txBox="1"/>
          <p:nvPr/>
        </p:nvSpPr>
        <p:spPr>
          <a:xfrm>
            <a:off x="10033596" y="2371933"/>
            <a:ext cx="1643040" cy="249298"/>
          </a:xfrm>
          <a:prstGeom prst="rect">
            <a:avLst/>
          </a:prstGeom>
          <a:solidFill>
            <a:srgbClr val="F47920"/>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B2B2B"/>
                </a:solidFill>
                <a:effectLst/>
                <a:uLnTx/>
                <a:uFillTx/>
                <a:latin typeface="ITC Berkeley Oldstyle Std" panose="02090503050306020404" pitchFamily="18" charset="0"/>
                <a:ea typeface="+mn-ea"/>
                <a:cs typeface="+mn-cs"/>
              </a:rPr>
              <a:t>Award Winning</a:t>
            </a:r>
          </a:p>
        </p:txBody>
      </p:sp>
      <p:sp>
        <p:nvSpPr>
          <p:cNvPr id="9" name="Title 1">
            <a:extLst>
              <a:ext uri="{FF2B5EF4-FFF2-40B4-BE49-F238E27FC236}">
                <a16:creationId xmlns:a16="http://schemas.microsoft.com/office/drawing/2014/main" id="{35E9F4FD-9252-AC07-9617-BD01AEDA40B4}"/>
              </a:ext>
            </a:extLst>
          </p:cNvPr>
          <p:cNvSpPr txBox="1">
            <a:spLocks/>
          </p:cNvSpPr>
          <p:nvPr/>
        </p:nvSpPr>
        <p:spPr>
          <a:xfrm>
            <a:off x="10117964" y="2736501"/>
            <a:ext cx="1646776" cy="13849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4546A"/>
                </a:solidFill>
                <a:effectLst/>
                <a:uLnTx/>
                <a:uFillTx/>
                <a:latin typeface="Bahnschrift" panose="020B0502040204020203" pitchFamily="34" charset="0"/>
                <a:ea typeface="+mj-ea"/>
              </a:rPr>
              <a:t>DEN United Airlines Concourse B GOTF</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44546A"/>
              </a:solidFill>
              <a:effectLst/>
              <a:uLnTx/>
              <a:uFillTx/>
              <a:latin typeface="Bahnschrift" panose="020B0502040204020203" pitchFamily="34" charset="0"/>
              <a:ea typeface="+mj-ea"/>
            </a:endParaRPr>
          </a:p>
        </p:txBody>
      </p:sp>
      <p:graphicFrame>
        <p:nvGraphicFramePr>
          <p:cNvPr id="16" name="Table 15">
            <a:extLst>
              <a:ext uri="{FF2B5EF4-FFF2-40B4-BE49-F238E27FC236}">
                <a16:creationId xmlns:a16="http://schemas.microsoft.com/office/drawing/2014/main" id="{5F2036EE-323E-91A0-2BA2-D53F2ACA98E2}"/>
              </a:ext>
            </a:extLst>
          </p:cNvPr>
          <p:cNvGraphicFramePr>
            <a:graphicFrameLocks noGrp="1"/>
          </p:cNvGraphicFramePr>
          <p:nvPr>
            <p:extLst>
              <p:ext uri="{D42A27DB-BD31-4B8C-83A1-F6EECF244321}">
                <p14:modId xmlns:p14="http://schemas.microsoft.com/office/powerpoint/2010/main" val="2643604164"/>
              </p:ext>
            </p:extLst>
          </p:nvPr>
        </p:nvGraphicFramePr>
        <p:xfrm>
          <a:off x="8118543" y="4643184"/>
          <a:ext cx="3419932" cy="1971040"/>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5663952"/>
                  </a:ext>
                </a:extLst>
              </a:tr>
              <a:tr h="182880">
                <a:tc>
                  <a:txBody>
                    <a:bodyPr/>
                    <a:lstStyle/>
                    <a:p>
                      <a:r>
                        <a:rPr lang="en-US" sz="1800" b="1" i="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96333" indent="-285750">
                        <a:spcBef>
                          <a:spcPts val="33"/>
                        </a:spcBef>
                        <a:buFont typeface="Arial" panose="020B0604020202020204" pitchFamily="34" charset="0"/>
                        <a:buChar char="•"/>
                      </a:pPr>
                      <a:r>
                        <a:rPr lang="en-US" sz="1800" spc="-33" dirty="0">
                          <a:solidFill>
                            <a:srgbClr val="231F20"/>
                          </a:solidFill>
                          <a:latin typeface="+mn-lt"/>
                          <a:cs typeface="Calibri"/>
                        </a:rPr>
                        <a:t>Modernization</a:t>
                      </a:r>
                      <a:r>
                        <a:rPr lang="en-US" sz="1800" spc="-12" dirty="0">
                          <a:solidFill>
                            <a:srgbClr val="231F20"/>
                          </a:solidFill>
                          <a:latin typeface="+mn-lt"/>
                          <a:cs typeface="Calibri"/>
                        </a:rPr>
                        <a:t> </a:t>
                      </a:r>
                      <a:r>
                        <a:rPr lang="en-US" sz="1800" dirty="0">
                          <a:solidFill>
                            <a:srgbClr val="231F20"/>
                          </a:solidFill>
                          <a:latin typeface="+mn-lt"/>
                          <a:cs typeface="Calibri"/>
                        </a:rPr>
                        <a:t>of</a:t>
                      </a:r>
                      <a:r>
                        <a:rPr lang="en-US" sz="1800" spc="-12" dirty="0">
                          <a:solidFill>
                            <a:srgbClr val="231F20"/>
                          </a:solidFill>
                          <a:latin typeface="+mn-lt"/>
                          <a:cs typeface="Calibri"/>
                        </a:rPr>
                        <a:t> </a:t>
                      </a:r>
                      <a:r>
                        <a:rPr lang="en-US" sz="1800" dirty="0">
                          <a:solidFill>
                            <a:srgbClr val="231F20"/>
                          </a:solidFill>
                          <a:latin typeface="+mn-lt"/>
                          <a:cs typeface="Calibri"/>
                        </a:rPr>
                        <a:t>55</a:t>
                      </a:r>
                      <a:r>
                        <a:rPr lang="en-US" sz="1800" spc="-12" dirty="0">
                          <a:solidFill>
                            <a:srgbClr val="231F20"/>
                          </a:solidFill>
                          <a:latin typeface="+mn-lt"/>
                          <a:cs typeface="Calibri"/>
                        </a:rPr>
                        <a:t> </a:t>
                      </a:r>
                      <a:r>
                        <a:rPr lang="en-US" sz="1800" dirty="0">
                          <a:solidFill>
                            <a:srgbClr val="231F20"/>
                          </a:solidFill>
                          <a:latin typeface="+mn-lt"/>
                          <a:cs typeface="Calibri"/>
                        </a:rPr>
                        <a:t>flight</a:t>
                      </a:r>
                      <a:r>
                        <a:rPr lang="en-US" sz="1800" spc="-12" dirty="0">
                          <a:solidFill>
                            <a:srgbClr val="231F20"/>
                          </a:solidFill>
                          <a:latin typeface="+mn-lt"/>
                          <a:cs typeface="Calibri"/>
                        </a:rPr>
                        <a:t> </a:t>
                      </a:r>
                      <a:r>
                        <a:rPr lang="en-US" sz="1800" dirty="0">
                          <a:solidFill>
                            <a:srgbClr val="231F20"/>
                          </a:solidFill>
                          <a:latin typeface="+mn-lt"/>
                          <a:cs typeface="Calibri"/>
                        </a:rPr>
                        <a:t>hold</a:t>
                      </a:r>
                      <a:r>
                        <a:rPr lang="en-US" sz="1800" spc="-12" dirty="0">
                          <a:solidFill>
                            <a:srgbClr val="231F20"/>
                          </a:solidFill>
                          <a:latin typeface="+mn-lt"/>
                          <a:cs typeface="Calibri"/>
                        </a:rPr>
                        <a:t> </a:t>
                      </a:r>
                      <a:r>
                        <a:rPr lang="en-US" sz="1800" spc="-8" dirty="0">
                          <a:solidFill>
                            <a:srgbClr val="231F20"/>
                          </a:solidFill>
                          <a:latin typeface="+mn-lt"/>
                          <a:cs typeface="Calibri"/>
                        </a:rPr>
                        <a:t>rooms</a:t>
                      </a:r>
                      <a:endParaRPr lang="en-US" sz="1800" dirty="0">
                        <a:latin typeface="+mn-lt"/>
                        <a:cs typeface="Calibri"/>
                      </a:endParaRPr>
                    </a:p>
                    <a:p>
                      <a:pPr marL="296333" indent="-285750">
                        <a:spcBef>
                          <a:spcPts val="200"/>
                        </a:spcBef>
                        <a:buFont typeface="Arial" panose="020B0604020202020204" pitchFamily="34" charset="0"/>
                        <a:buChar char="•"/>
                      </a:pPr>
                      <a:r>
                        <a:rPr lang="en-US" sz="1800" dirty="0">
                          <a:latin typeface="+mn-lt"/>
                          <a:cs typeface="Calibri"/>
                        </a:rPr>
                        <a:t>$34 million</a:t>
                      </a:r>
                    </a:p>
                    <a:p>
                      <a:pPr marL="296333" indent="-285750">
                        <a:spcBef>
                          <a:spcPts val="200"/>
                        </a:spcBef>
                        <a:buFont typeface="Arial" panose="020B0604020202020204" pitchFamily="34" charset="0"/>
                        <a:buChar char="•"/>
                      </a:pPr>
                      <a:r>
                        <a:rPr lang="en-US" sz="1800" b="1" spc="-8" dirty="0">
                          <a:solidFill>
                            <a:srgbClr val="231F20"/>
                          </a:solidFill>
                          <a:latin typeface="+mn-lt"/>
                          <a:cs typeface="Calibri"/>
                        </a:rPr>
                        <a:t>Achieved over 40%</a:t>
                      </a:r>
                      <a:r>
                        <a:rPr lang="en-US" sz="1800" b="1" spc="54" dirty="0">
                          <a:solidFill>
                            <a:srgbClr val="231F20"/>
                          </a:solidFill>
                          <a:latin typeface="+mn-lt"/>
                          <a:cs typeface="Calibri"/>
                        </a:rPr>
                        <a:t> </a:t>
                      </a:r>
                      <a:r>
                        <a:rPr lang="en-US" sz="1800" b="1" dirty="0">
                          <a:solidFill>
                            <a:srgbClr val="231F20"/>
                          </a:solidFill>
                          <a:latin typeface="+mn-lt"/>
                          <a:cs typeface="Calibri"/>
                        </a:rPr>
                        <a:t>diversity</a:t>
                      </a:r>
                      <a:r>
                        <a:rPr lang="en-US" sz="1800" b="1" spc="54" dirty="0">
                          <a:solidFill>
                            <a:srgbClr val="231F20"/>
                          </a:solidFill>
                          <a:latin typeface="+mn-lt"/>
                          <a:cs typeface="Calibri"/>
                        </a:rPr>
                        <a:t> </a:t>
                      </a:r>
                      <a:r>
                        <a:rPr lang="en-US" sz="1800" b="1" spc="-8" dirty="0">
                          <a:solidFill>
                            <a:srgbClr val="231F20"/>
                          </a:solidFill>
                          <a:latin typeface="+mn-lt"/>
                          <a:cs typeface="Calibri"/>
                        </a:rPr>
                        <a:t>participation</a:t>
                      </a: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pic>
        <p:nvPicPr>
          <p:cNvPr id="30" name="Picture 29">
            <a:extLst>
              <a:ext uri="{FF2B5EF4-FFF2-40B4-BE49-F238E27FC236}">
                <a16:creationId xmlns:a16="http://schemas.microsoft.com/office/drawing/2014/main" id="{A843482E-DFB3-5D45-9AB8-7502B7F26BD6}"/>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64" y="2370071"/>
            <a:ext cx="1848450" cy="2011982"/>
          </a:xfrm>
          <a:prstGeom prst="rect">
            <a:avLst/>
          </a:prstGeom>
        </p:spPr>
      </p:pic>
      <p:pic>
        <p:nvPicPr>
          <p:cNvPr id="24" name="Picture 23">
            <a:extLst>
              <a:ext uri="{FF2B5EF4-FFF2-40B4-BE49-F238E27FC236}">
                <a16:creationId xmlns:a16="http://schemas.microsoft.com/office/drawing/2014/main" id="{CF6AEA4C-6F9A-5E82-DB91-77CF3D76C977}"/>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32754" y="3571581"/>
            <a:ext cx="1904999" cy="1268015"/>
          </a:xfrm>
          <a:prstGeom prst="rect">
            <a:avLst/>
          </a:prstGeom>
        </p:spPr>
      </p:pic>
    </p:spTree>
    <p:extLst>
      <p:ext uri="{BB962C8B-B14F-4D97-AF65-F5344CB8AC3E}">
        <p14:creationId xmlns:p14="http://schemas.microsoft.com/office/powerpoint/2010/main" val="2705604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181EB13-DB10-2BB1-8818-173CD22D09A8}"/>
              </a:ext>
              <a:ext uri="{C183D7F6-B498-43B3-948B-1728B52AA6E4}">
                <adec:decorative xmlns:adec="http://schemas.microsoft.com/office/drawing/2017/decorative" val="1"/>
              </a:ext>
            </a:extLst>
          </p:cNvPr>
          <p:cNvSpPr/>
          <p:nvPr/>
        </p:nvSpPr>
        <p:spPr>
          <a:xfrm>
            <a:off x="-17641" y="-9525"/>
            <a:ext cx="12209641" cy="4042632"/>
          </a:xfrm>
          <a:prstGeom prst="rect">
            <a:avLst/>
          </a:prstGeom>
          <a:solidFill>
            <a:srgbClr val="0035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3" name="Title 2">
            <a:extLst>
              <a:ext uri="{FF2B5EF4-FFF2-40B4-BE49-F238E27FC236}">
                <a16:creationId xmlns:a16="http://schemas.microsoft.com/office/drawing/2014/main" id="{3572D3B0-6C31-A000-C3D9-8C8399F8C3E5}"/>
              </a:ext>
            </a:extLst>
          </p:cNvPr>
          <p:cNvSpPr>
            <a:spLocks noGrp="1"/>
          </p:cNvSpPr>
          <p:nvPr>
            <p:ph type="title"/>
          </p:nvPr>
        </p:nvSpPr>
        <p:spPr/>
        <p:txBody>
          <a:bodyPr/>
          <a:lstStyle/>
          <a:p>
            <a:r>
              <a:rPr lang="en-US">
                <a:solidFill>
                  <a:schemeClr val="bg1"/>
                </a:solidFill>
              </a:rPr>
              <a:t>Work with Swinerton</a:t>
            </a:r>
          </a:p>
        </p:txBody>
      </p:sp>
      <p:sp>
        <p:nvSpPr>
          <p:cNvPr id="13" name="Text Placeholder 12">
            <a:extLst>
              <a:ext uri="{FF2B5EF4-FFF2-40B4-BE49-F238E27FC236}">
                <a16:creationId xmlns:a16="http://schemas.microsoft.com/office/drawing/2014/main" id="{9CE21DAD-1480-EB55-37A4-B72FE03B13D5}"/>
              </a:ext>
            </a:extLst>
          </p:cNvPr>
          <p:cNvSpPr>
            <a:spLocks noGrp="1"/>
          </p:cNvSpPr>
          <p:nvPr>
            <p:ph type="body" sz="quarter" idx="11"/>
          </p:nvPr>
        </p:nvSpPr>
        <p:spPr>
          <a:xfrm>
            <a:off x="508905" y="1406851"/>
            <a:ext cx="6259967" cy="2265236"/>
          </a:xfrm>
        </p:spPr>
        <p:txBody>
          <a:bodyPr/>
          <a:lstStyle/>
          <a:p>
            <a:pPr marL="457200" indent="-457200">
              <a:buFont typeface="+mj-lt"/>
              <a:buAutoNum type="arabicPeriod"/>
            </a:pPr>
            <a:r>
              <a:rPr lang="en-US">
                <a:solidFill>
                  <a:schemeClr val="bg1"/>
                </a:solidFill>
                <a:latin typeface="Bahnschrift" panose="020B0502040204020203" pitchFamily="34" charset="0"/>
              </a:rPr>
              <a:t>Prequalification &amp; Master Services Agreements</a:t>
            </a:r>
          </a:p>
          <a:p>
            <a:pPr marL="457200" indent="-457200">
              <a:buFont typeface="+mj-lt"/>
              <a:buAutoNum type="arabicPeriod"/>
            </a:pPr>
            <a:r>
              <a:rPr lang="en-US">
                <a:solidFill>
                  <a:schemeClr val="bg1"/>
                </a:solidFill>
                <a:latin typeface="Bahnschrift" panose="020B0502040204020203" pitchFamily="34" charset="0"/>
              </a:rPr>
              <a:t>Bid Solicitation via Building Connected </a:t>
            </a:r>
          </a:p>
          <a:p>
            <a:pPr marL="914400" lvl="1" indent="-457200">
              <a:buFont typeface="Arial" panose="020B0604020202020204" pitchFamily="34" charset="0"/>
              <a:buChar char="•"/>
            </a:pPr>
            <a:r>
              <a:rPr lang="en-US" sz="1800">
                <a:solidFill>
                  <a:schemeClr val="bg1"/>
                </a:solidFill>
              </a:rPr>
              <a:t>Offer trade specific pre-bid meetings </a:t>
            </a:r>
          </a:p>
          <a:p>
            <a:pPr marL="914400" lvl="1" indent="-457200">
              <a:buFont typeface="Arial" panose="020B0604020202020204" pitchFamily="34" charset="0"/>
              <a:buChar char="•"/>
            </a:pPr>
            <a:r>
              <a:rPr lang="en-US" sz="1800">
                <a:solidFill>
                  <a:schemeClr val="bg1"/>
                </a:solidFill>
              </a:rPr>
              <a:t>Pre-award and pre-work meetings </a:t>
            </a:r>
          </a:p>
          <a:p>
            <a:pPr marL="914400" lvl="1" indent="-457200">
              <a:buFont typeface="Arial" panose="020B0604020202020204" pitchFamily="34" charset="0"/>
              <a:buChar char="•"/>
            </a:pPr>
            <a:r>
              <a:rPr lang="en-US" sz="1800">
                <a:solidFill>
                  <a:schemeClr val="bg1"/>
                </a:solidFill>
              </a:rPr>
              <a:t>Post-bid debriefing opportunities</a:t>
            </a:r>
          </a:p>
          <a:p>
            <a:pPr marL="457200" indent="-457200">
              <a:buFont typeface="+mj-lt"/>
              <a:buAutoNum type="arabicPeriod"/>
            </a:pPr>
            <a:r>
              <a:rPr lang="en-US">
                <a:solidFill>
                  <a:schemeClr val="bg1"/>
                </a:solidFill>
                <a:latin typeface="Bahnschrift" panose="020B0502040204020203" pitchFamily="34" charset="0"/>
              </a:rPr>
              <a:t>Quick Pay Options</a:t>
            </a:r>
          </a:p>
        </p:txBody>
      </p:sp>
      <p:sp>
        <p:nvSpPr>
          <p:cNvPr id="6" name="Text Placeholder 12">
            <a:extLst>
              <a:ext uri="{FF2B5EF4-FFF2-40B4-BE49-F238E27FC236}">
                <a16:creationId xmlns:a16="http://schemas.microsoft.com/office/drawing/2014/main" id="{55D1F55F-64A9-59BC-6C30-24A28207FE00}"/>
              </a:ext>
            </a:extLst>
          </p:cNvPr>
          <p:cNvSpPr txBox="1">
            <a:spLocks/>
          </p:cNvSpPr>
          <p:nvPr/>
        </p:nvSpPr>
        <p:spPr>
          <a:xfrm>
            <a:off x="7470458" y="1402943"/>
            <a:ext cx="4022814" cy="827406"/>
          </a:xfrm>
          <a:prstGeom prst="rect">
            <a:avLst/>
          </a:prstGeom>
        </p:spPr>
        <p:txBody>
          <a:bodyPr vert="horz" wrap="square" lIns="0" tIns="0" rIns="0" bIns="0" rtlCol="0" anchor="t">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a:ln>
                  <a:noFill/>
                </a:ln>
                <a:solidFill>
                  <a:prstClr val="white"/>
                </a:solidFill>
                <a:effectLst/>
                <a:uLnTx/>
                <a:uFillTx/>
                <a:latin typeface="Bahnschrift"/>
                <a:ea typeface="+mn-ea"/>
                <a:cs typeface="+mn-cs"/>
              </a:rPr>
              <a:t>Brews with Builders </a:t>
            </a:r>
            <a:endParaRPr kumimoji="0" lang="en-US" sz="2000" b="0" i="0" u="none" strike="noStrike" kern="1200" cap="none" spc="0" normalizeH="0" baseline="0" noProof="0">
              <a:ln>
                <a:noFill/>
              </a:ln>
              <a:solidFill>
                <a:prstClr val="white"/>
              </a:solidFill>
              <a:effectLst/>
              <a:uLnTx/>
              <a:uFillTx/>
              <a:latin typeface="Bahnschrift Light" panose="020B0502040204020203" pitchFamily="34" charset="0"/>
              <a:ea typeface="+mn-ea"/>
              <a:cs typeface="+mn-cs"/>
            </a:endParaRPr>
          </a:p>
          <a:p>
            <a:pPr marL="457200" marR="0" lvl="0" indent="-457200" algn="l" defTabSz="914400" rtl="0" eaLnBrk="1" fontAlgn="auto" latinLnBrk="0" hangingPunct="1">
              <a:lnSpc>
                <a:spcPct val="120000"/>
              </a:lnSpc>
              <a:spcBef>
                <a:spcPts val="1000"/>
              </a:spcBef>
              <a:spcAft>
                <a:spcPts val="0"/>
              </a:spcAft>
              <a:buClrTx/>
              <a:buSzTx/>
              <a:buFont typeface="Arial" panose="020B0604020202020204" pitchFamily="34" charset="0"/>
              <a:buAutoNum type="arabicPeriod"/>
              <a:tabLst/>
              <a:defRPr/>
            </a:pPr>
            <a:r>
              <a:rPr kumimoji="0" lang="en-US" sz="2000" b="0" i="0" u="none" strike="noStrike" kern="1200" cap="none" spc="0" normalizeH="0" baseline="0" noProof="0">
                <a:ln>
                  <a:noFill/>
                </a:ln>
                <a:solidFill>
                  <a:prstClr val="white"/>
                </a:solidFill>
                <a:effectLst/>
                <a:uLnTx/>
                <a:uFillTx/>
                <a:latin typeface="Bahnschrift"/>
                <a:ea typeface="+mn-ea"/>
                <a:cs typeface="+mn-cs"/>
              </a:rPr>
              <a:t>Prep for Success </a:t>
            </a:r>
          </a:p>
        </p:txBody>
      </p:sp>
      <p:sp>
        <p:nvSpPr>
          <p:cNvPr id="30" name="Text Placeholder 12">
            <a:extLst>
              <a:ext uri="{FF2B5EF4-FFF2-40B4-BE49-F238E27FC236}">
                <a16:creationId xmlns:a16="http://schemas.microsoft.com/office/drawing/2014/main" id="{818B44AC-654F-B803-DE77-093C5D734E70}"/>
              </a:ext>
            </a:extLst>
          </p:cNvPr>
          <p:cNvSpPr txBox="1">
            <a:spLocks/>
          </p:cNvSpPr>
          <p:nvPr/>
        </p:nvSpPr>
        <p:spPr>
          <a:xfrm>
            <a:off x="508905" y="4264245"/>
            <a:ext cx="4402090"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Prequalification Evaluations</a:t>
            </a:r>
          </a:p>
        </p:txBody>
      </p:sp>
      <p:pic>
        <p:nvPicPr>
          <p:cNvPr id="22" name="object 25" descr="Financial icon.">
            <a:extLst>
              <a:ext uri="{FF2B5EF4-FFF2-40B4-BE49-F238E27FC236}">
                <a16:creationId xmlns:a16="http://schemas.microsoft.com/office/drawing/2014/main" id="{8545DEBD-F68E-4B92-D793-68923DD2CAE4}"/>
              </a:ext>
              <a:ext uri="{C183D7F6-B498-43B3-948B-1728B52AA6E4}">
                <adec:decorative xmlns:adec="http://schemas.microsoft.com/office/drawing/2017/decorative" val="0"/>
              </a:ext>
            </a:extLst>
          </p:cNvPr>
          <p:cNvPicPr/>
          <p:nvPr/>
        </p:nvPicPr>
        <p:blipFill>
          <a:blip r:embed="rId3" cstate="email">
            <a:extLst>
              <a:ext uri="{28A0092B-C50C-407E-A947-70E740481C1C}">
                <a14:useLocalDpi xmlns:a14="http://schemas.microsoft.com/office/drawing/2010/main"/>
              </a:ext>
            </a:extLst>
          </a:blip>
          <a:stretch>
            <a:fillRect/>
          </a:stretch>
        </p:blipFill>
        <p:spPr>
          <a:xfrm>
            <a:off x="413659" y="4886461"/>
            <a:ext cx="892078" cy="727060"/>
          </a:xfrm>
          <a:prstGeom prst="rect">
            <a:avLst/>
          </a:prstGeom>
        </p:spPr>
      </p:pic>
      <p:sp>
        <p:nvSpPr>
          <p:cNvPr id="31" name="Text Placeholder 12">
            <a:extLst>
              <a:ext uri="{FF2B5EF4-FFF2-40B4-BE49-F238E27FC236}">
                <a16:creationId xmlns:a16="http://schemas.microsoft.com/office/drawing/2014/main" id="{DD1FC8E5-AF24-BAAF-D2ED-5E0471DDF902}"/>
              </a:ext>
            </a:extLst>
          </p:cNvPr>
          <p:cNvSpPr txBox="1">
            <a:spLocks/>
          </p:cNvSpPr>
          <p:nvPr/>
        </p:nvSpPr>
        <p:spPr>
          <a:xfrm>
            <a:off x="358058" y="5625949"/>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Financial</a:t>
            </a:r>
          </a:p>
        </p:txBody>
      </p:sp>
      <p:pic>
        <p:nvPicPr>
          <p:cNvPr id="21" name="object 24" descr="Bonding icon.">
            <a:extLst>
              <a:ext uri="{FF2B5EF4-FFF2-40B4-BE49-F238E27FC236}">
                <a16:creationId xmlns:a16="http://schemas.microsoft.com/office/drawing/2014/main" id="{FBFC4C84-CB17-102D-73A1-E47B602028F6}"/>
              </a:ext>
            </a:extLst>
          </p:cNvPr>
          <p:cNvPicPr/>
          <p:nvPr/>
        </p:nvPicPr>
        <p:blipFill>
          <a:blip r:embed="rId4" cstate="email">
            <a:extLst>
              <a:ext uri="{28A0092B-C50C-407E-A947-70E740481C1C}">
                <a14:useLocalDpi xmlns:a14="http://schemas.microsoft.com/office/drawing/2010/main"/>
              </a:ext>
            </a:extLst>
          </a:blip>
          <a:stretch>
            <a:fillRect/>
          </a:stretch>
        </p:blipFill>
        <p:spPr>
          <a:xfrm>
            <a:off x="1798697" y="4886461"/>
            <a:ext cx="892090" cy="727058"/>
          </a:xfrm>
          <a:prstGeom prst="rect">
            <a:avLst/>
          </a:prstGeom>
        </p:spPr>
      </p:pic>
      <p:sp>
        <p:nvSpPr>
          <p:cNvPr id="33" name="Text Placeholder 12">
            <a:extLst>
              <a:ext uri="{FF2B5EF4-FFF2-40B4-BE49-F238E27FC236}">
                <a16:creationId xmlns:a16="http://schemas.microsoft.com/office/drawing/2014/main" id="{FD1147F4-8993-4C3B-018F-914884D0112B}"/>
              </a:ext>
            </a:extLst>
          </p:cNvPr>
          <p:cNvSpPr txBox="1">
            <a:spLocks/>
          </p:cNvSpPr>
          <p:nvPr/>
        </p:nvSpPr>
        <p:spPr>
          <a:xfrm>
            <a:off x="1694919" y="5619261"/>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Bonding</a:t>
            </a:r>
          </a:p>
        </p:txBody>
      </p:sp>
      <p:pic>
        <p:nvPicPr>
          <p:cNvPr id="20" name="object 23" descr="Insurance icon.">
            <a:extLst>
              <a:ext uri="{FF2B5EF4-FFF2-40B4-BE49-F238E27FC236}">
                <a16:creationId xmlns:a16="http://schemas.microsoft.com/office/drawing/2014/main" id="{F4762989-413B-C93E-E13F-409BCDE3460A}"/>
              </a:ext>
            </a:extLst>
          </p:cNvPr>
          <p:cNvPicPr/>
          <p:nvPr/>
        </p:nvPicPr>
        <p:blipFill>
          <a:blip r:embed="rId5" cstate="email">
            <a:extLst>
              <a:ext uri="{28A0092B-C50C-407E-A947-70E740481C1C}">
                <a14:useLocalDpi xmlns:a14="http://schemas.microsoft.com/office/drawing/2010/main"/>
              </a:ext>
            </a:extLst>
          </a:blip>
          <a:stretch>
            <a:fillRect/>
          </a:stretch>
        </p:blipFill>
        <p:spPr>
          <a:xfrm>
            <a:off x="3231400" y="4889493"/>
            <a:ext cx="763624" cy="643076"/>
          </a:xfrm>
          <a:prstGeom prst="rect">
            <a:avLst/>
          </a:prstGeom>
        </p:spPr>
      </p:pic>
      <p:sp>
        <p:nvSpPr>
          <p:cNvPr id="34" name="Text Placeholder 12">
            <a:extLst>
              <a:ext uri="{FF2B5EF4-FFF2-40B4-BE49-F238E27FC236}">
                <a16:creationId xmlns:a16="http://schemas.microsoft.com/office/drawing/2014/main" id="{170007BD-82EC-957F-E8E9-5027693A42AF}"/>
              </a:ext>
            </a:extLst>
          </p:cNvPr>
          <p:cNvSpPr txBox="1">
            <a:spLocks/>
          </p:cNvSpPr>
          <p:nvPr/>
        </p:nvSpPr>
        <p:spPr>
          <a:xfrm>
            <a:off x="3027059" y="5599244"/>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Insurance</a:t>
            </a:r>
          </a:p>
        </p:txBody>
      </p:sp>
      <p:pic>
        <p:nvPicPr>
          <p:cNvPr id="19" name="object 22" descr="Safety icon.">
            <a:extLst>
              <a:ext uri="{FF2B5EF4-FFF2-40B4-BE49-F238E27FC236}">
                <a16:creationId xmlns:a16="http://schemas.microsoft.com/office/drawing/2014/main" id="{B68E173F-C6CA-C49F-C4FE-0A1B452002A8}"/>
              </a:ext>
            </a:extLst>
          </p:cNvPr>
          <p:cNvPicPr/>
          <p:nvPr/>
        </p:nvPicPr>
        <p:blipFill>
          <a:blip r:embed="rId6" cstate="email">
            <a:extLst>
              <a:ext uri="{28A0092B-C50C-407E-A947-70E740481C1C}">
                <a14:useLocalDpi xmlns:a14="http://schemas.microsoft.com/office/drawing/2010/main"/>
              </a:ext>
            </a:extLst>
          </a:blip>
          <a:stretch>
            <a:fillRect/>
          </a:stretch>
        </p:blipFill>
        <p:spPr>
          <a:xfrm>
            <a:off x="4532708" y="4815692"/>
            <a:ext cx="892084" cy="727058"/>
          </a:xfrm>
          <a:prstGeom prst="rect">
            <a:avLst/>
          </a:prstGeom>
        </p:spPr>
      </p:pic>
      <p:sp>
        <p:nvSpPr>
          <p:cNvPr id="36" name="Text Placeholder 12">
            <a:extLst>
              <a:ext uri="{FF2B5EF4-FFF2-40B4-BE49-F238E27FC236}">
                <a16:creationId xmlns:a16="http://schemas.microsoft.com/office/drawing/2014/main" id="{DA959A82-3ABB-1474-D226-F7CC0DB2B79D}"/>
              </a:ext>
            </a:extLst>
          </p:cNvPr>
          <p:cNvSpPr txBox="1">
            <a:spLocks/>
          </p:cNvSpPr>
          <p:nvPr/>
        </p:nvSpPr>
        <p:spPr>
          <a:xfrm>
            <a:off x="4302049" y="5598610"/>
            <a:ext cx="1353403"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Safety</a:t>
            </a:r>
          </a:p>
        </p:txBody>
      </p:sp>
      <p:pic>
        <p:nvPicPr>
          <p:cNvPr id="18" name="object 21" descr="Certification icon.">
            <a:extLst>
              <a:ext uri="{FF2B5EF4-FFF2-40B4-BE49-F238E27FC236}">
                <a16:creationId xmlns:a16="http://schemas.microsoft.com/office/drawing/2014/main" id="{5EF08547-0108-2D37-6188-E1FAF83A7652}"/>
              </a:ext>
            </a:extLst>
          </p:cNvPr>
          <p:cNvPicPr/>
          <p:nvPr/>
        </p:nvPicPr>
        <p:blipFill>
          <a:blip r:embed="rId7" cstate="email">
            <a:extLst>
              <a:ext uri="{28A0092B-C50C-407E-A947-70E740481C1C}">
                <a14:useLocalDpi xmlns:a14="http://schemas.microsoft.com/office/drawing/2010/main"/>
              </a:ext>
            </a:extLst>
          </a:blip>
          <a:stretch>
            <a:fillRect/>
          </a:stretch>
        </p:blipFill>
        <p:spPr>
          <a:xfrm>
            <a:off x="6090511" y="4795998"/>
            <a:ext cx="892078" cy="727042"/>
          </a:xfrm>
          <a:prstGeom prst="rect">
            <a:avLst/>
          </a:prstGeom>
        </p:spPr>
      </p:pic>
      <p:sp>
        <p:nvSpPr>
          <p:cNvPr id="35" name="Text Placeholder 12">
            <a:extLst>
              <a:ext uri="{FF2B5EF4-FFF2-40B4-BE49-F238E27FC236}">
                <a16:creationId xmlns:a16="http://schemas.microsoft.com/office/drawing/2014/main" id="{583722B0-91B4-3687-E30D-1AD334AAE4CA}"/>
              </a:ext>
            </a:extLst>
          </p:cNvPr>
          <p:cNvSpPr txBox="1">
            <a:spLocks/>
          </p:cNvSpPr>
          <p:nvPr/>
        </p:nvSpPr>
        <p:spPr>
          <a:xfrm>
            <a:off x="5687124" y="5598610"/>
            <a:ext cx="1698853"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Certifications</a:t>
            </a:r>
          </a:p>
        </p:txBody>
      </p:sp>
      <p:pic>
        <p:nvPicPr>
          <p:cNvPr id="24" name="object 27" descr="Credit icon.">
            <a:extLst>
              <a:ext uri="{FF2B5EF4-FFF2-40B4-BE49-F238E27FC236}">
                <a16:creationId xmlns:a16="http://schemas.microsoft.com/office/drawing/2014/main" id="{73BBA307-039D-7C51-8237-FB4A854BF70E}"/>
              </a:ext>
            </a:extLst>
          </p:cNvPr>
          <p:cNvPicPr/>
          <p:nvPr/>
        </p:nvPicPr>
        <p:blipFill>
          <a:blip r:embed="rId8" cstate="email">
            <a:extLst>
              <a:ext uri="{28A0092B-C50C-407E-A947-70E740481C1C}">
                <a14:useLocalDpi xmlns:a14="http://schemas.microsoft.com/office/drawing/2010/main"/>
              </a:ext>
            </a:extLst>
          </a:blip>
          <a:stretch>
            <a:fillRect/>
          </a:stretch>
        </p:blipFill>
        <p:spPr>
          <a:xfrm>
            <a:off x="7546594" y="4790600"/>
            <a:ext cx="892084" cy="727058"/>
          </a:xfrm>
          <a:prstGeom prst="rect">
            <a:avLst/>
          </a:prstGeom>
        </p:spPr>
      </p:pic>
      <p:sp>
        <p:nvSpPr>
          <p:cNvPr id="38" name="Text Placeholder 12">
            <a:extLst>
              <a:ext uri="{FF2B5EF4-FFF2-40B4-BE49-F238E27FC236}">
                <a16:creationId xmlns:a16="http://schemas.microsoft.com/office/drawing/2014/main" id="{C01F5CEA-8157-8AE6-91DC-93850337A818}"/>
              </a:ext>
            </a:extLst>
          </p:cNvPr>
          <p:cNvSpPr txBox="1">
            <a:spLocks/>
          </p:cNvSpPr>
          <p:nvPr/>
        </p:nvSpPr>
        <p:spPr>
          <a:xfrm>
            <a:off x="7473049" y="5598610"/>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Credit</a:t>
            </a:r>
          </a:p>
        </p:txBody>
      </p:sp>
      <p:pic>
        <p:nvPicPr>
          <p:cNvPr id="26" name="object 29" descr="W-9 icon.">
            <a:extLst>
              <a:ext uri="{FF2B5EF4-FFF2-40B4-BE49-F238E27FC236}">
                <a16:creationId xmlns:a16="http://schemas.microsoft.com/office/drawing/2014/main" id="{BA0CC560-AD5C-98B1-D97F-1888374A9105}"/>
              </a:ext>
            </a:extLst>
          </p:cNvPr>
          <p:cNvPicPr/>
          <p:nvPr/>
        </p:nvPicPr>
        <p:blipFill>
          <a:blip r:embed="rId9" cstate="email">
            <a:extLst>
              <a:ext uri="{28A0092B-C50C-407E-A947-70E740481C1C}">
                <a14:useLocalDpi xmlns:a14="http://schemas.microsoft.com/office/drawing/2010/main"/>
              </a:ext>
            </a:extLst>
          </a:blip>
          <a:stretch>
            <a:fillRect/>
          </a:stretch>
        </p:blipFill>
        <p:spPr>
          <a:xfrm>
            <a:off x="8651763" y="4775689"/>
            <a:ext cx="892080" cy="727058"/>
          </a:xfrm>
          <a:prstGeom prst="rect">
            <a:avLst/>
          </a:prstGeom>
        </p:spPr>
      </p:pic>
      <p:sp>
        <p:nvSpPr>
          <p:cNvPr id="37" name="Text Placeholder 12">
            <a:extLst>
              <a:ext uri="{FF2B5EF4-FFF2-40B4-BE49-F238E27FC236}">
                <a16:creationId xmlns:a16="http://schemas.microsoft.com/office/drawing/2014/main" id="{AC86A0F9-D46A-AD10-D56E-614ADADEC0EF}"/>
              </a:ext>
            </a:extLst>
          </p:cNvPr>
          <p:cNvSpPr txBox="1">
            <a:spLocks/>
          </p:cNvSpPr>
          <p:nvPr/>
        </p:nvSpPr>
        <p:spPr>
          <a:xfrm>
            <a:off x="8529065" y="5598610"/>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W-9</a:t>
            </a:r>
          </a:p>
        </p:txBody>
      </p:sp>
      <p:sp>
        <p:nvSpPr>
          <p:cNvPr id="4" name="Text Placeholder 12">
            <a:extLst>
              <a:ext uri="{FF2B5EF4-FFF2-40B4-BE49-F238E27FC236}">
                <a16:creationId xmlns:a16="http://schemas.microsoft.com/office/drawing/2014/main" id="{1DACAB6B-F1C3-608A-AB45-3FAFA3DF8CD6}"/>
              </a:ext>
              <a:ext uri="{C183D7F6-B498-43B3-948B-1728B52AA6E4}">
                <adec:decorative xmlns:adec="http://schemas.microsoft.com/office/drawing/2017/decorative" val="1"/>
              </a:ext>
            </a:extLst>
          </p:cNvPr>
          <p:cNvSpPr txBox="1">
            <a:spLocks/>
          </p:cNvSpPr>
          <p:nvPr/>
        </p:nvSpPr>
        <p:spPr>
          <a:xfrm>
            <a:off x="6884305" y="1402943"/>
            <a:ext cx="4657814" cy="329834"/>
          </a:xfrm>
          <a:prstGeom prst="rect">
            <a:avLst/>
          </a:prstGeom>
        </p:spPr>
        <p:txBody>
          <a:bodyPr vert="horz" wrap="square" lIns="0" tIns="0" rIns="0" bIns="0" rtlCol="0" anchor="t">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20000"/>
              </a:lnSpc>
              <a:spcBef>
                <a:spcPts val="100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white"/>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075343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a:solidFill>
                  <a:srgbClr val="440099"/>
                </a:solidFill>
                <a:latin typeface="+mn-lt"/>
                <a:ea typeface="+mn-ea"/>
                <a:cs typeface="+mn-cs"/>
              </a:rPr>
              <a:t>Tell Us About Yourself</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Let Us Know Who is in the Room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5227723E-9B49-A38B-E58A-2F4E7A8F96D0}"/>
              </a:ext>
            </a:extLst>
          </p:cNvPr>
          <p:cNvSpPr txBox="1">
            <a:spLocks noGrp="1"/>
          </p:cNvSpPr>
          <p:nvPr>
            <p:ph type="title" idx="4294967295"/>
          </p:nvPr>
        </p:nvSpPr>
        <p:spPr>
          <a:xfrm>
            <a:off x="514686" y="684168"/>
            <a:ext cx="10686713" cy="6093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4400" b="1" i="0" u="none" strike="noStrike" kern="1200" cap="none" spc="0" normalizeH="0" baseline="0" noProof="0">
                <a:ln>
                  <a:noFill/>
                </a:ln>
                <a:solidFill>
                  <a:srgbClr val="0077AC"/>
                </a:solidFill>
                <a:effectLst/>
                <a:uLnTx/>
                <a:uFillTx/>
                <a:latin typeface="Bahnschrift SemiBold" panose="020B0502040204020203" pitchFamily="34" charset="0"/>
                <a:ea typeface="+mj-ea"/>
                <a:cs typeface="+mj-cs"/>
              </a:rPr>
              <a:t>Swinerton Outreach &amp; Engagement</a:t>
            </a:r>
            <a:endParaRPr kumimoji="1" lang="ja-JP" altLang="en-US" sz="4400" b="1" i="0" u="none" strike="noStrike" kern="1200" cap="none" spc="0" normalizeH="0" baseline="0" noProof="0">
              <a:ln>
                <a:noFill/>
              </a:ln>
              <a:solidFill>
                <a:srgbClr val="0077AC"/>
              </a:solidFill>
              <a:effectLst/>
              <a:uLnTx/>
              <a:uFillTx/>
              <a:latin typeface="Bahnschrift SemiBold" panose="020B0502040204020203" pitchFamily="34" charset="0"/>
              <a:ea typeface="+mj-ea"/>
              <a:cs typeface="+mj-cs"/>
            </a:endParaRPr>
          </a:p>
        </p:txBody>
      </p:sp>
      <p:grpSp>
        <p:nvGrpSpPr>
          <p:cNvPr id="12" name="Group 11" descr="Decorative icon, look for Swinerton. ">
            <a:extLst>
              <a:ext uri="{FF2B5EF4-FFF2-40B4-BE49-F238E27FC236}">
                <a16:creationId xmlns:a16="http://schemas.microsoft.com/office/drawing/2014/main" id="{2F89C681-BED9-1F28-6C0D-9010D0A918E2}"/>
              </a:ext>
            </a:extLst>
          </p:cNvPr>
          <p:cNvGrpSpPr/>
          <p:nvPr/>
        </p:nvGrpSpPr>
        <p:grpSpPr>
          <a:xfrm>
            <a:off x="-197331" y="2725571"/>
            <a:ext cx="3983952" cy="2489388"/>
            <a:chOff x="446481" y="2911232"/>
            <a:chExt cx="3983952" cy="2489388"/>
          </a:xfrm>
        </p:grpSpPr>
        <p:sp>
          <p:nvSpPr>
            <p:cNvPr id="14" name="Freeform: Shape 71">
              <a:extLst>
                <a:ext uri="{FF2B5EF4-FFF2-40B4-BE49-F238E27FC236}">
                  <a16:creationId xmlns:a16="http://schemas.microsoft.com/office/drawing/2014/main" id="{D2D5DBDC-D5DA-CD9B-A688-35ACADFBC744}"/>
                </a:ext>
              </a:extLst>
            </p:cNvPr>
            <p:cNvSpPr/>
            <p:nvPr/>
          </p:nvSpPr>
          <p:spPr>
            <a:xfrm rot="2700000">
              <a:off x="1193763" y="2163950"/>
              <a:ext cx="2489388" cy="3983952"/>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rgbClr val="0035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Bahnschrift" panose="020B0502040204020203" pitchFamily="34" charset="0"/>
                <a:ea typeface="游ゴシック" panose="020B0400000000000000" pitchFamily="34" charset="-128"/>
                <a:cs typeface="+mn-cs"/>
              </a:endParaRPr>
            </a:p>
          </p:txBody>
        </p:sp>
        <p:sp>
          <p:nvSpPr>
            <p:cNvPr id="21" name="Text Placeholder 5">
              <a:extLst>
                <a:ext uri="{FF2B5EF4-FFF2-40B4-BE49-F238E27FC236}">
                  <a16:creationId xmlns:a16="http://schemas.microsoft.com/office/drawing/2014/main" id="{AC9E9553-BCD6-11A4-A1E2-1BE50CA6E5C7}"/>
                </a:ext>
              </a:extLst>
            </p:cNvPr>
            <p:cNvSpPr txBox="1">
              <a:spLocks/>
            </p:cNvSpPr>
            <p:nvPr/>
          </p:nvSpPr>
          <p:spPr>
            <a:xfrm>
              <a:off x="2000063" y="3332774"/>
              <a:ext cx="1954817" cy="430887"/>
            </a:xfrm>
            <a:prstGeom prst="rect">
              <a:avLst/>
            </a:prstGeom>
          </p:spPr>
          <p:txBody>
            <a:bodyPr wrap="square" lIns="0" tIns="0" rIns="0" bIns="0" anchor="ctr">
              <a:spAutoFit/>
            </a:bodyPr>
            <a:lstStyle>
              <a:lvl1pPr marL="0" indent="0" algn="ctr"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77AC"/>
                  </a:solidFill>
                  <a:effectLst/>
                  <a:uLnTx/>
                  <a:uFillTx/>
                  <a:latin typeface="ITC Berkeley Oldstyle Std" panose="02090503050306090404" pitchFamily="18" charset="0"/>
                  <a:ea typeface="+mn-ea"/>
                  <a:cs typeface="+mn-cs"/>
                </a:rPr>
                <a:t>Find Us!</a:t>
              </a:r>
              <a:endParaRPr kumimoji="1" lang="ja-JP" altLang="en-US" sz="2800" b="0" i="0" u="none" strike="noStrike" kern="1200" cap="none" spc="0" normalizeH="0" baseline="0" noProof="0">
                <a:ln>
                  <a:noFill/>
                </a:ln>
                <a:solidFill>
                  <a:srgbClr val="44546A"/>
                </a:solidFill>
                <a:effectLst/>
                <a:uLnTx/>
                <a:uFillTx/>
                <a:latin typeface="Bahnschrift" panose="020B0502040204020203" pitchFamily="34" charset="0"/>
                <a:ea typeface="游ゴシック" panose="020B0400000000000000" pitchFamily="34" charset="-128"/>
                <a:cs typeface="+mn-cs"/>
              </a:endParaRPr>
            </a:p>
          </p:txBody>
        </p:sp>
      </p:grpSp>
      <p:sp>
        <p:nvSpPr>
          <p:cNvPr id="30" name="Text Placeholder 5">
            <a:extLst>
              <a:ext uri="{FF2B5EF4-FFF2-40B4-BE49-F238E27FC236}">
                <a16:creationId xmlns:a16="http://schemas.microsoft.com/office/drawing/2014/main" id="{73C5E43B-5A70-D534-6086-EE9463969FA5}"/>
              </a:ext>
            </a:extLst>
          </p:cNvPr>
          <p:cNvSpPr txBox="1">
            <a:spLocks/>
          </p:cNvSpPr>
          <p:nvPr/>
        </p:nvSpPr>
        <p:spPr>
          <a:xfrm>
            <a:off x="3980367" y="2104342"/>
            <a:ext cx="3244883" cy="390888"/>
          </a:xfrm>
          <a:prstGeom prst="rect">
            <a:avLst/>
          </a:prstGeom>
        </p:spPr>
        <p:txBody>
          <a:bodyPr lIns="0" tIns="0" rIns="0" bIns="0" anchor="b">
            <a:normAutofit/>
          </a:bodyPr>
          <a:lstStyle>
            <a:lvl1pPr marL="0" indent="0" algn="l"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3561"/>
                </a:solidFill>
                <a:effectLst/>
                <a:uLnTx/>
                <a:uFillTx/>
                <a:latin typeface="Bahnschrift" panose="020B0502040204020203" pitchFamily="34" charset="0"/>
                <a:ea typeface="游ゴシック" panose="020B0400000000000000" pitchFamily="34" charset="-128"/>
                <a:cs typeface="+mn-cs"/>
              </a:rPr>
              <a:t>External Events</a:t>
            </a:r>
            <a:endParaRPr kumimoji="1" lang="ja-JP" altLang="en-US" sz="2000" b="1" i="0" u="none" strike="noStrike" kern="1200" cap="none" spc="0" normalizeH="0" baseline="0" noProof="0">
              <a:ln>
                <a:noFill/>
              </a:ln>
              <a:solidFill>
                <a:srgbClr val="003561"/>
              </a:solidFill>
              <a:effectLst/>
              <a:uLnTx/>
              <a:uFillTx/>
              <a:latin typeface="Bahnschrift" panose="020B0502040204020203" pitchFamily="34" charset="0"/>
              <a:ea typeface="游ゴシック" panose="020B0400000000000000" pitchFamily="34" charset="-128"/>
              <a:cs typeface="+mn-cs"/>
            </a:endParaRPr>
          </a:p>
        </p:txBody>
      </p:sp>
      <p:sp>
        <p:nvSpPr>
          <p:cNvPr id="33" name="Text Placeholder 5">
            <a:extLst>
              <a:ext uri="{FF2B5EF4-FFF2-40B4-BE49-F238E27FC236}">
                <a16:creationId xmlns:a16="http://schemas.microsoft.com/office/drawing/2014/main" id="{6FB44C99-755D-51FB-D83A-D369F3B19FC2}"/>
              </a:ext>
            </a:extLst>
          </p:cNvPr>
          <p:cNvSpPr txBox="1">
            <a:spLocks/>
          </p:cNvSpPr>
          <p:nvPr/>
        </p:nvSpPr>
        <p:spPr>
          <a:xfrm>
            <a:off x="3980367" y="2654020"/>
            <a:ext cx="3188133" cy="961674"/>
          </a:xfrm>
          <a:prstGeom prst="rect">
            <a:avLst/>
          </a:prstGeom>
        </p:spPr>
        <p:txBody>
          <a:bodyPr wrap="square" lIns="0" tIns="0" rIns="0" bIns="0" anchor="t">
            <a:spAutoFit/>
          </a:bodyPr>
          <a:lstStyle>
            <a:lvl1pPr marL="0" indent="0" algn="l" defTabSz="914400" rtl="0" eaLnBrk="1" latinLnBrk="0" hangingPunct="1">
              <a:lnSpc>
                <a:spcPct val="90000"/>
              </a:lnSpc>
              <a:spcBef>
                <a:spcPts val="0"/>
              </a:spcBef>
              <a:buFontTx/>
              <a:buNone/>
              <a:defRPr sz="2800"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srgbClr val="44546A"/>
                </a:solidFill>
                <a:effectLst/>
                <a:uLnTx/>
                <a:uFillTx/>
                <a:latin typeface="Bahnschrift Light" panose="020B0502040204020203" pitchFamily="34" charset="0"/>
                <a:ea typeface="游ゴシック" panose="020B0400000000000000" pitchFamily="34" charset="-128"/>
                <a:cs typeface="+mn-cs"/>
              </a:rPr>
              <a:t>DEN BDTA Program</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srgbClr val="44546A"/>
                </a:solidFill>
                <a:effectLst/>
                <a:uLnTx/>
                <a:uFillTx/>
                <a:latin typeface="Bahnschrift Light" panose="020B0502040204020203" pitchFamily="34" charset="0"/>
                <a:ea typeface="游ゴシック" panose="020B0400000000000000" pitchFamily="34" charset="-128"/>
                <a:cs typeface="+mn-cs"/>
              </a:rPr>
              <a:t>HCC Contractor's Academy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srgbClr val="44546A"/>
                </a:solidFill>
                <a:effectLst/>
                <a:uLnTx/>
                <a:uFillTx/>
                <a:latin typeface="Bahnschrift Light"/>
                <a:ea typeface="游ゴシック"/>
                <a:cs typeface="+mn-cs"/>
              </a:rPr>
              <a:t>CCD Mentor / Protégé Program</a:t>
            </a:r>
            <a:endParaRPr kumimoji="0" lang="en-US" altLang="ja-JP" sz="1800" b="0" i="0" u="none" strike="noStrike" kern="1200" cap="none" spc="0" normalizeH="0" baseline="0" noProof="0">
              <a:ln>
                <a:noFill/>
              </a:ln>
              <a:solidFill>
                <a:srgbClr val="44546A"/>
              </a:solidFill>
              <a:effectLst/>
              <a:uLnTx/>
              <a:uFillTx/>
              <a:latin typeface="Bahnschrift Light" panose="020B0502040204020203" pitchFamily="34" charset="0"/>
              <a:ea typeface="游ゴシック"/>
              <a:cs typeface="+mn-cs"/>
            </a:endParaRPr>
          </a:p>
        </p:txBody>
      </p:sp>
      <p:sp>
        <p:nvSpPr>
          <p:cNvPr id="32" name="Text Placeholder 5">
            <a:extLst>
              <a:ext uri="{FF2B5EF4-FFF2-40B4-BE49-F238E27FC236}">
                <a16:creationId xmlns:a16="http://schemas.microsoft.com/office/drawing/2014/main" id="{F4072123-72A0-DFA2-577F-86CF84217F0F}"/>
              </a:ext>
            </a:extLst>
          </p:cNvPr>
          <p:cNvSpPr txBox="1">
            <a:spLocks/>
          </p:cNvSpPr>
          <p:nvPr/>
        </p:nvSpPr>
        <p:spPr>
          <a:xfrm>
            <a:off x="7668398" y="2106746"/>
            <a:ext cx="2517232" cy="390888"/>
          </a:xfrm>
          <a:prstGeom prst="rect">
            <a:avLst/>
          </a:prstGeom>
        </p:spPr>
        <p:txBody>
          <a:bodyPr lIns="0" tIns="0" rIns="0" bIns="0" anchor="b">
            <a:normAutofit/>
          </a:bodyPr>
          <a:lstStyle>
            <a:lvl1pPr marL="0" indent="0" algn="l"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3561"/>
                </a:solidFill>
                <a:effectLst/>
                <a:uLnTx/>
                <a:uFillTx/>
                <a:latin typeface="Bahnschrift" panose="020B0502040204020203" pitchFamily="34" charset="0"/>
                <a:ea typeface="游ゴシック" panose="020B0400000000000000" pitchFamily="34" charset="-128"/>
                <a:cs typeface="+mn-cs"/>
              </a:rPr>
              <a:t>Association Events</a:t>
            </a:r>
            <a:endParaRPr kumimoji="1" lang="ja-JP" altLang="en-US" sz="2000" b="1" i="0" u="none" strike="noStrike" kern="1200" cap="none" spc="0" normalizeH="0" baseline="0" noProof="0">
              <a:ln>
                <a:noFill/>
              </a:ln>
              <a:solidFill>
                <a:srgbClr val="003561"/>
              </a:solidFill>
              <a:effectLst/>
              <a:uLnTx/>
              <a:uFillTx/>
              <a:latin typeface="Bahnschrift" panose="020B0502040204020203" pitchFamily="34" charset="0"/>
              <a:ea typeface="游ゴシック" panose="020B0400000000000000" pitchFamily="34" charset="-128"/>
              <a:cs typeface="+mn-cs"/>
            </a:endParaRPr>
          </a:p>
        </p:txBody>
      </p:sp>
      <p:pic>
        <p:nvPicPr>
          <p:cNvPr id="4" name="object 5">
            <a:extLst>
              <a:ext uri="{FF2B5EF4-FFF2-40B4-BE49-F238E27FC236}">
                <a16:creationId xmlns:a16="http://schemas.microsoft.com/office/drawing/2014/main" id="{E1581E53-11F8-6384-4782-59C8DE138FEF}"/>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5752097" y="-2722795"/>
            <a:ext cx="2653283" cy="2000249"/>
          </a:xfrm>
          <a:prstGeom prst="rect">
            <a:avLst/>
          </a:prstGeom>
        </p:spPr>
      </p:pic>
      <p:pic>
        <p:nvPicPr>
          <p:cNvPr id="8" name="object 13">
            <a:extLst>
              <a:ext uri="{FF2B5EF4-FFF2-40B4-BE49-F238E27FC236}">
                <a16:creationId xmlns:a16="http://schemas.microsoft.com/office/drawing/2014/main" id="{BF5B38BA-FAE7-B6DC-C1B4-459F0C867671}"/>
              </a:ex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8882644" y="-2457101"/>
            <a:ext cx="2865119" cy="2000249"/>
          </a:xfrm>
          <a:prstGeom prst="rect">
            <a:avLst/>
          </a:prstGeom>
        </p:spPr>
      </p:pic>
      <p:pic>
        <p:nvPicPr>
          <p:cNvPr id="23" name="object 19" descr="National LGBT Chamber of Commerce">
            <a:extLst>
              <a:ext uri="{FF2B5EF4-FFF2-40B4-BE49-F238E27FC236}">
                <a16:creationId xmlns:a16="http://schemas.microsoft.com/office/drawing/2014/main" id="{305BD828-700B-B6DF-4ECD-512E09ED4FDF}"/>
              </a:ext>
            </a:extLst>
          </p:cNvPr>
          <p:cNvPicPr/>
          <p:nvPr/>
        </p:nvPicPr>
        <p:blipFill>
          <a:blip r:embed="rId5" cstate="email">
            <a:extLst>
              <a:ext uri="{28A0092B-C50C-407E-A947-70E740481C1C}">
                <a14:useLocalDpi xmlns:a14="http://schemas.microsoft.com/office/drawing/2010/main"/>
              </a:ext>
            </a:extLst>
          </a:blip>
          <a:stretch>
            <a:fillRect/>
          </a:stretch>
        </p:blipFill>
        <p:spPr>
          <a:xfrm>
            <a:off x="7665641" y="2712739"/>
            <a:ext cx="993584" cy="355376"/>
          </a:xfrm>
          <a:prstGeom prst="rect">
            <a:avLst/>
          </a:prstGeom>
        </p:spPr>
      </p:pic>
      <p:grpSp>
        <p:nvGrpSpPr>
          <p:cNvPr id="18" name="object 15" descr="National Association of Minority Contractors ">
            <a:extLst>
              <a:ext uri="{FF2B5EF4-FFF2-40B4-BE49-F238E27FC236}">
                <a16:creationId xmlns:a16="http://schemas.microsoft.com/office/drawing/2014/main" id="{4EB295CA-996C-8863-9F7C-AD10EF62D31F}"/>
              </a:ext>
            </a:extLst>
          </p:cNvPr>
          <p:cNvGrpSpPr/>
          <p:nvPr/>
        </p:nvGrpSpPr>
        <p:grpSpPr>
          <a:xfrm>
            <a:off x="9082999" y="2699236"/>
            <a:ext cx="974090" cy="302260"/>
            <a:chOff x="12978524" y="1831339"/>
            <a:chExt cx="974090" cy="302260"/>
          </a:xfrm>
        </p:grpSpPr>
        <p:pic>
          <p:nvPicPr>
            <p:cNvPr id="19" name="object 16">
              <a:extLst>
                <a:ext uri="{FF2B5EF4-FFF2-40B4-BE49-F238E27FC236}">
                  <a16:creationId xmlns:a16="http://schemas.microsoft.com/office/drawing/2014/main" id="{F5E047D4-0E96-477A-D7EC-F75D7F6AA90C}"/>
                </a:ext>
              </a:extLst>
            </p:cNvPr>
            <p:cNvPicPr/>
            <p:nvPr/>
          </p:nvPicPr>
          <p:blipFill>
            <a:blip r:embed="rId6" cstate="email">
              <a:extLst>
                <a:ext uri="{28A0092B-C50C-407E-A947-70E740481C1C}">
                  <a14:useLocalDpi xmlns:a14="http://schemas.microsoft.com/office/drawing/2010/main"/>
                </a:ext>
              </a:extLst>
            </a:blip>
            <a:stretch>
              <a:fillRect/>
            </a:stretch>
          </p:blipFill>
          <p:spPr>
            <a:xfrm>
              <a:off x="12978524" y="1831339"/>
              <a:ext cx="876790" cy="201434"/>
            </a:xfrm>
            <a:prstGeom prst="rect">
              <a:avLst/>
            </a:prstGeom>
          </p:spPr>
        </p:pic>
        <p:pic>
          <p:nvPicPr>
            <p:cNvPr id="20" name="object 17">
              <a:extLst>
                <a:ext uri="{FF2B5EF4-FFF2-40B4-BE49-F238E27FC236}">
                  <a16:creationId xmlns:a16="http://schemas.microsoft.com/office/drawing/2014/main" id="{9206538A-9B5D-D120-5CE3-3E7597725C31}"/>
                </a:ext>
              </a:extLst>
            </p:cNvPr>
            <p:cNvPicPr/>
            <p:nvPr/>
          </p:nvPicPr>
          <p:blipFill>
            <a:blip r:embed="rId7" cstate="email">
              <a:extLst>
                <a:ext uri="{28A0092B-C50C-407E-A947-70E740481C1C}">
                  <a14:useLocalDpi xmlns:a14="http://schemas.microsoft.com/office/drawing/2010/main"/>
                </a:ext>
              </a:extLst>
            </a:blip>
            <a:stretch>
              <a:fillRect/>
            </a:stretch>
          </p:blipFill>
          <p:spPr>
            <a:xfrm>
              <a:off x="13854712" y="1831352"/>
              <a:ext cx="97558" cy="301688"/>
            </a:xfrm>
            <a:prstGeom prst="rect">
              <a:avLst/>
            </a:prstGeom>
          </p:spPr>
        </p:pic>
        <p:pic>
          <p:nvPicPr>
            <p:cNvPr id="22" name="object 18">
              <a:extLst>
                <a:ext uri="{FF2B5EF4-FFF2-40B4-BE49-F238E27FC236}">
                  <a16:creationId xmlns:a16="http://schemas.microsoft.com/office/drawing/2014/main" id="{2B40F082-BE5D-26AF-2C21-A20E74E00812}"/>
                </a:ext>
              </a:extLst>
            </p:cNvPr>
            <p:cNvPicPr/>
            <p:nvPr/>
          </p:nvPicPr>
          <p:blipFill>
            <a:blip r:embed="rId8" cstate="email">
              <a:extLst>
                <a:ext uri="{28A0092B-C50C-407E-A947-70E740481C1C}">
                  <a14:useLocalDpi xmlns:a14="http://schemas.microsoft.com/office/drawing/2010/main"/>
                </a:ext>
              </a:extLst>
            </a:blip>
            <a:stretch>
              <a:fillRect/>
            </a:stretch>
          </p:blipFill>
          <p:spPr>
            <a:xfrm>
              <a:off x="12978524" y="2032174"/>
              <a:ext cx="876782" cy="100866"/>
            </a:xfrm>
            <a:prstGeom prst="rect">
              <a:avLst/>
            </a:prstGeom>
          </p:spPr>
        </p:pic>
      </p:grpSp>
      <p:pic>
        <p:nvPicPr>
          <p:cNvPr id="25" name="object 21" descr="National Veteran Business Development Council">
            <a:extLst>
              <a:ext uri="{FF2B5EF4-FFF2-40B4-BE49-F238E27FC236}">
                <a16:creationId xmlns:a16="http://schemas.microsoft.com/office/drawing/2014/main" id="{081BEA03-A7C6-B064-9D19-82F05BBBD08D}"/>
              </a:ext>
            </a:extLst>
          </p:cNvPr>
          <p:cNvPicPr/>
          <p:nvPr/>
        </p:nvPicPr>
        <p:blipFill>
          <a:blip r:embed="rId9" cstate="email">
            <a:extLst>
              <a:ext uri="{28A0092B-C50C-407E-A947-70E740481C1C}">
                <a14:useLocalDpi xmlns:a14="http://schemas.microsoft.com/office/drawing/2010/main"/>
              </a:ext>
            </a:extLst>
          </a:blip>
          <a:stretch>
            <a:fillRect/>
          </a:stretch>
        </p:blipFill>
        <p:spPr>
          <a:xfrm>
            <a:off x="10554751" y="2436748"/>
            <a:ext cx="1076731" cy="525462"/>
          </a:xfrm>
          <a:prstGeom prst="rect">
            <a:avLst/>
          </a:prstGeom>
        </p:spPr>
      </p:pic>
      <p:pic>
        <p:nvPicPr>
          <p:cNvPr id="24" name="object 20" descr="National Minority Supplier Development Council">
            <a:extLst>
              <a:ext uri="{FF2B5EF4-FFF2-40B4-BE49-F238E27FC236}">
                <a16:creationId xmlns:a16="http://schemas.microsoft.com/office/drawing/2014/main" id="{EC71CE06-5BD8-E478-B387-CBAA954F93CC}"/>
              </a:ext>
            </a:extLst>
          </p:cNvPr>
          <p:cNvPicPr/>
          <p:nvPr/>
        </p:nvPicPr>
        <p:blipFill>
          <a:blip r:embed="rId10" cstate="email">
            <a:extLst>
              <a:ext uri="{28A0092B-C50C-407E-A947-70E740481C1C}">
                <a14:useLocalDpi xmlns:a14="http://schemas.microsoft.com/office/drawing/2010/main"/>
              </a:ext>
            </a:extLst>
          </a:blip>
          <a:stretch>
            <a:fillRect/>
          </a:stretch>
        </p:blipFill>
        <p:spPr>
          <a:xfrm>
            <a:off x="7693663" y="3239631"/>
            <a:ext cx="1000023" cy="594817"/>
          </a:xfrm>
          <a:prstGeom prst="rect">
            <a:avLst/>
          </a:prstGeom>
        </p:spPr>
      </p:pic>
      <p:pic>
        <p:nvPicPr>
          <p:cNvPr id="17" name="object 14" descr="Disability IN">
            <a:extLst>
              <a:ext uri="{FF2B5EF4-FFF2-40B4-BE49-F238E27FC236}">
                <a16:creationId xmlns:a16="http://schemas.microsoft.com/office/drawing/2014/main" id="{EA6530D2-A44B-1D44-5AE6-7AC5823AB9F9}"/>
              </a:ext>
            </a:extLst>
          </p:cNvPr>
          <p:cNvPicPr/>
          <p:nvPr/>
        </p:nvPicPr>
        <p:blipFill>
          <a:blip r:embed="rId11" cstate="email">
            <a:extLst>
              <a:ext uri="{28A0092B-C50C-407E-A947-70E740481C1C}">
                <a14:useLocalDpi xmlns:a14="http://schemas.microsoft.com/office/drawing/2010/main"/>
              </a:ext>
            </a:extLst>
          </a:blip>
          <a:stretch>
            <a:fillRect/>
          </a:stretch>
        </p:blipFill>
        <p:spPr>
          <a:xfrm>
            <a:off x="9085499" y="3316588"/>
            <a:ext cx="1077499" cy="353352"/>
          </a:xfrm>
          <a:prstGeom prst="rect">
            <a:avLst/>
          </a:prstGeom>
        </p:spPr>
      </p:pic>
      <p:pic>
        <p:nvPicPr>
          <p:cNvPr id="35" name="object 26" descr="Women's Business Enterprise National Council">
            <a:extLst>
              <a:ext uri="{FF2B5EF4-FFF2-40B4-BE49-F238E27FC236}">
                <a16:creationId xmlns:a16="http://schemas.microsoft.com/office/drawing/2014/main" id="{076BB590-9365-204A-1AA0-C06DFF846507}"/>
              </a:ext>
            </a:extLst>
          </p:cNvPr>
          <p:cNvPicPr/>
          <p:nvPr/>
        </p:nvPicPr>
        <p:blipFill>
          <a:blip r:embed="rId12" cstate="email">
            <a:extLst>
              <a:ext uri="{28A0092B-C50C-407E-A947-70E740481C1C}">
                <a14:useLocalDpi xmlns:a14="http://schemas.microsoft.com/office/drawing/2010/main"/>
              </a:ext>
            </a:extLst>
          </a:blip>
          <a:stretch>
            <a:fillRect/>
          </a:stretch>
        </p:blipFill>
        <p:spPr>
          <a:xfrm>
            <a:off x="10581814" y="3239631"/>
            <a:ext cx="873531" cy="414743"/>
          </a:xfrm>
          <a:prstGeom prst="rect">
            <a:avLst/>
          </a:prstGeom>
        </p:spPr>
      </p:pic>
      <p:grpSp>
        <p:nvGrpSpPr>
          <p:cNvPr id="26" name="object 22" descr="Veterans in Business Network">
            <a:extLst>
              <a:ext uri="{FF2B5EF4-FFF2-40B4-BE49-F238E27FC236}">
                <a16:creationId xmlns:a16="http://schemas.microsoft.com/office/drawing/2014/main" id="{7904F35C-7395-7137-0280-5F72B05A58DD}"/>
              </a:ext>
            </a:extLst>
          </p:cNvPr>
          <p:cNvGrpSpPr/>
          <p:nvPr/>
        </p:nvGrpSpPr>
        <p:grpSpPr>
          <a:xfrm>
            <a:off x="7872119" y="4128888"/>
            <a:ext cx="889000" cy="525780"/>
            <a:chOff x="11759450" y="3136201"/>
            <a:chExt cx="889000" cy="525780"/>
          </a:xfrm>
        </p:grpSpPr>
        <p:pic>
          <p:nvPicPr>
            <p:cNvPr id="27" name="object 23">
              <a:extLst>
                <a:ext uri="{FF2B5EF4-FFF2-40B4-BE49-F238E27FC236}">
                  <a16:creationId xmlns:a16="http://schemas.microsoft.com/office/drawing/2014/main" id="{365B3586-DE99-44D6-34C7-23A864183894}"/>
                </a:ext>
              </a:extLst>
            </p:cNvPr>
            <p:cNvPicPr/>
            <p:nvPr/>
          </p:nvPicPr>
          <p:blipFill>
            <a:blip r:embed="rId13" cstate="email">
              <a:extLst>
                <a:ext uri="{28A0092B-C50C-407E-A947-70E740481C1C}">
                  <a14:useLocalDpi xmlns:a14="http://schemas.microsoft.com/office/drawing/2010/main"/>
                </a:ext>
              </a:extLst>
            </a:blip>
            <a:stretch>
              <a:fillRect/>
            </a:stretch>
          </p:blipFill>
          <p:spPr>
            <a:xfrm>
              <a:off x="11759450" y="3136201"/>
              <a:ext cx="691936" cy="440877"/>
            </a:xfrm>
            <a:prstGeom prst="rect">
              <a:avLst/>
            </a:prstGeom>
          </p:spPr>
        </p:pic>
        <p:pic>
          <p:nvPicPr>
            <p:cNvPr id="29" name="object 24">
              <a:extLst>
                <a:ext uri="{FF2B5EF4-FFF2-40B4-BE49-F238E27FC236}">
                  <a16:creationId xmlns:a16="http://schemas.microsoft.com/office/drawing/2014/main" id="{104C4556-464D-CF42-4EE4-413627AEFEE3}"/>
                </a:ext>
              </a:extLst>
            </p:cNvPr>
            <p:cNvPicPr/>
            <p:nvPr/>
          </p:nvPicPr>
          <p:blipFill>
            <a:blip r:embed="rId14" cstate="email">
              <a:extLst>
                <a:ext uri="{28A0092B-C50C-407E-A947-70E740481C1C}">
                  <a14:useLocalDpi xmlns:a14="http://schemas.microsoft.com/office/drawing/2010/main"/>
                </a:ext>
              </a:extLst>
            </a:blip>
            <a:stretch>
              <a:fillRect/>
            </a:stretch>
          </p:blipFill>
          <p:spPr>
            <a:xfrm>
              <a:off x="12450178" y="3136201"/>
              <a:ext cx="197688" cy="525462"/>
            </a:xfrm>
            <a:prstGeom prst="rect">
              <a:avLst/>
            </a:prstGeom>
          </p:spPr>
        </p:pic>
        <p:pic>
          <p:nvPicPr>
            <p:cNvPr id="31" name="object 25">
              <a:extLst>
                <a:ext uri="{FF2B5EF4-FFF2-40B4-BE49-F238E27FC236}">
                  <a16:creationId xmlns:a16="http://schemas.microsoft.com/office/drawing/2014/main" id="{68EA370B-618D-0A86-3B34-505A18EC541D}"/>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880842" y="3575865"/>
              <a:ext cx="570542" cy="85785"/>
            </a:xfrm>
            <a:prstGeom prst="rect">
              <a:avLst/>
            </a:prstGeom>
          </p:spPr>
        </p:pic>
      </p:grpSp>
      <p:pic>
        <p:nvPicPr>
          <p:cNvPr id="15" name="object 10" descr="Pikes Peak Workforce Center">
            <a:extLst>
              <a:ext uri="{FF2B5EF4-FFF2-40B4-BE49-F238E27FC236}">
                <a16:creationId xmlns:a16="http://schemas.microsoft.com/office/drawing/2014/main" id="{49A5788D-57E0-25CE-146D-BBF60E1F628F}"/>
              </a:ext>
            </a:extLst>
          </p:cNvPr>
          <p:cNvPicPr/>
          <p:nvPr/>
        </p:nvPicPr>
        <p:blipFill>
          <a:blip r:embed="rId16" cstate="email">
            <a:extLst>
              <a:ext uri="{28A0092B-C50C-407E-A947-70E740481C1C}">
                <a14:useLocalDpi xmlns:a14="http://schemas.microsoft.com/office/drawing/2010/main"/>
              </a:ext>
            </a:extLst>
          </a:blip>
          <a:stretch>
            <a:fillRect/>
          </a:stretch>
        </p:blipFill>
        <p:spPr>
          <a:xfrm>
            <a:off x="9134878" y="3993972"/>
            <a:ext cx="1050752" cy="585789"/>
          </a:xfrm>
          <a:prstGeom prst="rect">
            <a:avLst/>
          </a:prstGeom>
        </p:spPr>
      </p:pic>
      <p:pic>
        <p:nvPicPr>
          <p:cNvPr id="3" name="object 4" descr="Colorado LGBTQ Chamber of Commerce">
            <a:extLst>
              <a:ext uri="{FF2B5EF4-FFF2-40B4-BE49-F238E27FC236}">
                <a16:creationId xmlns:a16="http://schemas.microsoft.com/office/drawing/2014/main" id="{2AEC9738-6295-DC68-89EE-0ED29A7D0BA4}"/>
              </a:ext>
            </a:extLst>
          </p:cNvPr>
          <p:cNvPicPr/>
          <p:nvPr/>
        </p:nvPicPr>
        <p:blipFill>
          <a:blip r:embed="rId17" cstate="email">
            <a:extLst>
              <a:ext uri="{28A0092B-C50C-407E-A947-70E740481C1C}">
                <a14:useLocalDpi xmlns:a14="http://schemas.microsoft.com/office/drawing/2010/main"/>
              </a:ext>
            </a:extLst>
          </a:blip>
          <a:stretch>
            <a:fillRect/>
          </a:stretch>
        </p:blipFill>
        <p:spPr>
          <a:xfrm>
            <a:off x="10449443" y="3972393"/>
            <a:ext cx="1138275" cy="432028"/>
          </a:xfrm>
          <a:prstGeom prst="rect">
            <a:avLst/>
          </a:prstGeom>
        </p:spPr>
      </p:pic>
      <p:pic>
        <p:nvPicPr>
          <p:cNvPr id="10" name="object 7" descr="Colorado Black Chamber of Commerce">
            <a:extLst>
              <a:ext uri="{FF2B5EF4-FFF2-40B4-BE49-F238E27FC236}">
                <a16:creationId xmlns:a16="http://schemas.microsoft.com/office/drawing/2014/main" id="{811234AC-12B4-99E1-A7A9-90A91E282650}"/>
              </a:ext>
            </a:extLst>
          </p:cNvPr>
          <p:cNvPicPr/>
          <p:nvPr/>
        </p:nvPicPr>
        <p:blipFill>
          <a:blip r:embed="rId18" cstate="email">
            <a:extLst>
              <a:ext uri="{28A0092B-C50C-407E-A947-70E740481C1C}">
                <a14:useLocalDpi xmlns:a14="http://schemas.microsoft.com/office/drawing/2010/main"/>
              </a:ext>
            </a:extLst>
          </a:blip>
          <a:stretch>
            <a:fillRect/>
          </a:stretch>
        </p:blipFill>
        <p:spPr>
          <a:xfrm>
            <a:off x="7870165" y="5032843"/>
            <a:ext cx="890119" cy="402983"/>
          </a:xfrm>
          <a:prstGeom prst="rect">
            <a:avLst/>
          </a:prstGeom>
        </p:spPr>
      </p:pic>
      <p:pic>
        <p:nvPicPr>
          <p:cNvPr id="16" name="object 11" descr="Colorado Workforce Development Council">
            <a:extLst>
              <a:ext uri="{FF2B5EF4-FFF2-40B4-BE49-F238E27FC236}">
                <a16:creationId xmlns:a16="http://schemas.microsoft.com/office/drawing/2014/main" id="{72B53803-7742-CA09-9737-0823C813CDD5}"/>
              </a:ext>
            </a:extLst>
          </p:cNvPr>
          <p:cNvPicPr/>
          <p:nvPr/>
        </p:nvPicPr>
        <p:blipFill>
          <a:blip r:embed="rId19" cstate="email">
            <a:extLst>
              <a:ext uri="{28A0092B-C50C-407E-A947-70E740481C1C}">
                <a14:useLocalDpi xmlns:a14="http://schemas.microsoft.com/office/drawing/2010/main"/>
              </a:ext>
            </a:extLst>
          </a:blip>
          <a:stretch>
            <a:fillRect/>
          </a:stretch>
        </p:blipFill>
        <p:spPr>
          <a:xfrm>
            <a:off x="9178102" y="5004409"/>
            <a:ext cx="1101081" cy="355399"/>
          </a:xfrm>
          <a:prstGeom prst="rect">
            <a:avLst/>
          </a:prstGeom>
        </p:spPr>
      </p:pic>
      <p:pic>
        <p:nvPicPr>
          <p:cNvPr id="11" name="object 8" descr="Hispanic Contractors of Colorado">
            <a:extLst>
              <a:ext uri="{FF2B5EF4-FFF2-40B4-BE49-F238E27FC236}">
                <a16:creationId xmlns:a16="http://schemas.microsoft.com/office/drawing/2014/main" id="{665BC331-8588-8475-31DB-72FA205A2D9B}"/>
              </a:ext>
            </a:extLst>
          </p:cNvPr>
          <p:cNvPicPr/>
          <p:nvPr/>
        </p:nvPicPr>
        <p:blipFill>
          <a:blip r:embed="rId20" cstate="email">
            <a:extLst>
              <a:ext uri="{28A0092B-C50C-407E-A947-70E740481C1C}">
                <a14:useLocalDpi xmlns:a14="http://schemas.microsoft.com/office/drawing/2010/main"/>
              </a:ext>
            </a:extLst>
          </a:blip>
          <a:stretch>
            <a:fillRect/>
          </a:stretch>
        </p:blipFill>
        <p:spPr>
          <a:xfrm>
            <a:off x="10611279" y="4878525"/>
            <a:ext cx="963674" cy="373474"/>
          </a:xfrm>
          <a:prstGeom prst="rect">
            <a:avLst/>
          </a:prstGeom>
        </p:spPr>
      </p:pic>
      <p:pic>
        <p:nvPicPr>
          <p:cNvPr id="7" name="object 6" descr="Associated General Contractors">
            <a:extLst>
              <a:ext uri="{FF2B5EF4-FFF2-40B4-BE49-F238E27FC236}">
                <a16:creationId xmlns:a16="http://schemas.microsoft.com/office/drawing/2014/main" id="{A2FDB3A5-E78A-5A6B-6363-FB2BACDA939A}"/>
              </a:ext>
            </a:extLst>
          </p:cNvPr>
          <p:cNvPicPr/>
          <p:nvPr/>
        </p:nvPicPr>
        <p:blipFill>
          <a:blip r:embed="rId21" cstate="email">
            <a:extLst>
              <a:ext uri="{28A0092B-C50C-407E-A947-70E740481C1C}">
                <a14:useLocalDpi xmlns:a14="http://schemas.microsoft.com/office/drawing/2010/main"/>
              </a:ext>
            </a:extLst>
          </a:blip>
          <a:stretch>
            <a:fillRect/>
          </a:stretch>
        </p:blipFill>
        <p:spPr>
          <a:xfrm>
            <a:off x="7788845" y="5890935"/>
            <a:ext cx="1138169" cy="277512"/>
          </a:xfrm>
          <a:prstGeom prst="rect">
            <a:avLst/>
          </a:prstGeom>
        </p:spPr>
      </p:pic>
      <p:pic>
        <p:nvPicPr>
          <p:cNvPr id="6" name="object 5" descr="Mountain Plains Minority Supplier Development Council">
            <a:extLst>
              <a:ext uri="{FF2B5EF4-FFF2-40B4-BE49-F238E27FC236}">
                <a16:creationId xmlns:a16="http://schemas.microsoft.com/office/drawing/2014/main" id="{365C23DC-487E-7136-79C6-3580F34DE7B4}"/>
              </a:ext>
            </a:extLst>
          </p:cNvPr>
          <p:cNvPicPr/>
          <p:nvPr/>
        </p:nvPicPr>
        <p:blipFill>
          <a:blip r:embed="rId22" cstate="email">
            <a:extLst>
              <a:ext uri="{28A0092B-C50C-407E-A947-70E740481C1C}">
                <a14:useLocalDpi xmlns:a14="http://schemas.microsoft.com/office/drawing/2010/main"/>
              </a:ext>
            </a:extLst>
          </a:blip>
          <a:stretch>
            <a:fillRect/>
          </a:stretch>
        </p:blipFill>
        <p:spPr>
          <a:xfrm>
            <a:off x="9342420" y="5641606"/>
            <a:ext cx="843210" cy="532226"/>
          </a:xfrm>
          <a:prstGeom prst="rect">
            <a:avLst/>
          </a:prstGeom>
        </p:spPr>
      </p:pic>
      <p:pic>
        <p:nvPicPr>
          <p:cNvPr id="13" name="object 9" descr="Northern Colorado Construction Sector Partnership">
            <a:extLst>
              <a:ext uri="{FF2B5EF4-FFF2-40B4-BE49-F238E27FC236}">
                <a16:creationId xmlns:a16="http://schemas.microsoft.com/office/drawing/2014/main" id="{47CDD5C9-4463-9C4F-3B99-99E79E10BC34}"/>
              </a:ext>
            </a:extLst>
          </p:cNvPr>
          <p:cNvPicPr/>
          <p:nvPr/>
        </p:nvPicPr>
        <p:blipFill>
          <a:blip r:embed="rId23" cstate="email">
            <a:extLst>
              <a:ext uri="{28A0092B-C50C-407E-A947-70E740481C1C}">
                <a14:useLocalDpi xmlns:a14="http://schemas.microsoft.com/office/drawing/2010/main"/>
              </a:ext>
            </a:extLst>
          </a:blip>
          <a:stretch>
            <a:fillRect/>
          </a:stretch>
        </p:blipFill>
        <p:spPr>
          <a:xfrm>
            <a:off x="10567742" y="5575073"/>
            <a:ext cx="1050747" cy="513524"/>
          </a:xfrm>
          <a:prstGeom prst="rect">
            <a:avLst/>
          </a:prstGeom>
        </p:spPr>
      </p:pic>
    </p:spTree>
    <p:extLst>
      <p:ext uri="{BB962C8B-B14F-4D97-AF65-F5344CB8AC3E}">
        <p14:creationId xmlns:p14="http://schemas.microsoft.com/office/powerpoint/2010/main" val="3365096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B1993F-3D69-8E29-44D0-6BBD1953288E}"/>
              </a:ext>
            </a:extLst>
          </p:cNvPr>
          <p:cNvSpPr>
            <a:spLocks noGrp="1"/>
          </p:cNvSpPr>
          <p:nvPr>
            <p:ph type="title"/>
          </p:nvPr>
        </p:nvSpPr>
        <p:spPr>
          <a:xfrm>
            <a:off x="495966" y="1026967"/>
            <a:ext cx="4323628" cy="609398"/>
          </a:xfrm>
        </p:spPr>
        <p:txBody>
          <a:bodyPr/>
          <a:lstStyle/>
          <a:p>
            <a:r>
              <a:rPr lang="en-US">
                <a:solidFill>
                  <a:srgbClr val="0077AC"/>
                </a:solidFill>
              </a:rPr>
              <a:t>Bid Opportunities</a:t>
            </a:r>
          </a:p>
        </p:txBody>
      </p:sp>
      <p:sp>
        <p:nvSpPr>
          <p:cNvPr id="3" name="Text Placeholder 2">
            <a:extLst>
              <a:ext uri="{FF2B5EF4-FFF2-40B4-BE49-F238E27FC236}">
                <a16:creationId xmlns:a16="http://schemas.microsoft.com/office/drawing/2014/main" id="{EA3F1E93-7F3B-EBED-36C2-8E438D27AADF}"/>
              </a:ext>
            </a:extLst>
          </p:cNvPr>
          <p:cNvSpPr>
            <a:spLocks noGrp="1"/>
          </p:cNvSpPr>
          <p:nvPr>
            <p:ph type="body" sz="quarter" idx="11"/>
          </p:nvPr>
        </p:nvSpPr>
        <p:spPr>
          <a:xfrm>
            <a:off x="495965" y="2664246"/>
            <a:ext cx="5435603" cy="1273682"/>
          </a:xfrm>
        </p:spPr>
        <p:txBody>
          <a:bodyPr/>
          <a:lstStyle/>
          <a:p>
            <a:pPr marL="10583">
              <a:spcBef>
                <a:spcPts val="633"/>
              </a:spcBef>
            </a:pPr>
            <a:r>
              <a:rPr lang="en-US" sz="2000" b="1">
                <a:solidFill>
                  <a:srgbClr val="003461"/>
                </a:solidFill>
                <a:latin typeface="Bahnschrift" panose="020B0502040204020203" pitchFamily="34" charset="0"/>
                <a:cs typeface="Calibri"/>
              </a:rPr>
              <a:t>Contact</a:t>
            </a:r>
            <a:r>
              <a:rPr lang="en-US" sz="2000" b="1" spc="33">
                <a:solidFill>
                  <a:srgbClr val="003461"/>
                </a:solidFill>
                <a:latin typeface="Bahnschrift" panose="020B0502040204020203" pitchFamily="34" charset="0"/>
                <a:cs typeface="Calibri"/>
              </a:rPr>
              <a:t> </a:t>
            </a:r>
            <a:r>
              <a:rPr lang="en-US" sz="2000" b="1" spc="58">
                <a:solidFill>
                  <a:srgbClr val="003461"/>
                </a:solidFill>
                <a:latin typeface="Bahnschrift" panose="020B0502040204020203" pitchFamily="34" charset="0"/>
                <a:cs typeface="Calibri"/>
              </a:rPr>
              <a:t>us</a:t>
            </a:r>
            <a:r>
              <a:rPr lang="en-US" b="1" spc="33">
                <a:solidFill>
                  <a:srgbClr val="003461"/>
                </a:solidFill>
                <a:latin typeface="Bahnschrift" panose="020B0502040204020203" pitchFamily="34" charset="0"/>
                <a:cs typeface="Calibri"/>
              </a:rPr>
              <a:t>:</a:t>
            </a:r>
          </a:p>
          <a:p>
            <a:pPr marL="10583">
              <a:spcBef>
                <a:spcPts val="633"/>
              </a:spcBef>
            </a:pPr>
            <a:r>
              <a:rPr lang="en-US" sz="2000" b="1" spc="-8">
                <a:solidFill>
                  <a:srgbClr val="003461"/>
                </a:solidFill>
                <a:latin typeface="Bahnschrift" panose="020B0502040204020203" pitchFamily="34" charset="0"/>
                <a:cs typeface="Calibri"/>
              </a:rPr>
              <a:t>https://swinerton.com/subcontractors/</a:t>
            </a:r>
            <a:endParaRPr lang="en-US" sz="2000">
              <a:latin typeface="Bahnschrift" panose="020B0502040204020203" pitchFamily="34" charset="0"/>
              <a:cs typeface="Calibri"/>
            </a:endParaRPr>
          </a:p>
          <a:p>
            <a:endParaRPr lang="en-US">
              <a:latin typeface="Bahnschrift" panose="020B0502040204020203" pitchFamily="34" charset="0"/>
            </a:endParaRPr>
          </a:p>
        </p:txBody>
      </p:sp>
      <p:grpSp>
        <p:nvGrpSpPr>
          <p:cNvPr id="5" name="Group 4">
            <a:extLst>
              <a:ext uri="{FF2B5EF4-FFF2-40B4-BE49-F238E27FC236}">
                <a16:creationId xmlns:a16="http://schemas.microsoft.com/office/drawing/2014/main" id="{C743FFFC-DC7E-DE9D-95CB-2EDAD5273578}"/>
              </a:ext>
              <a:ext uri="{C183D7F6-B498-43B3-948B-1728B52AA6E4}">
                <adec:decorative xmlns:adec="http://schemas.microsoft.com/office/drawing/2017/decorative" val="1"/>
              </a:ext>
            </a:extLst>
          </p:cNvPr>
          <p:cNvGrpSpPr/>
          <p:nvPr/>
        </p:nvGrpSpPr>
        <p:grpSpPr>
          <a:xfrm>
            <a:off x="5292436" y="0"/>
            <a:ext cx="3159889" cy="6858000"/>
            <a:chOff x="990600" y="0"/>
            <a:chExt cx="3760004" cy="6858000"/>
          </a:xfrm>
        </p:grpSpPr>
        <p:sp>
          <p:nvSpPr>
            <p:cNvPr id="6" name="Freeform: Shape 21">
              <a:extLst>
                <a:ext uri="{FF2B5EF4-FFF2-40B4-BE49-F238E27FC236}">
                  <a16:creationId xmlns:a16="http://schemas.microsoft.com/office/drawing/2014/main" id="{30B43A05-55B5-9681-4EE2-7F1763601A6C}"/>
                </a:ext>
              </a:extLst>
            </p:cNvPr>
            <p:cNvSpPr/>
            <p:nvPr/>
          </p:nvSpPr>
          <p:spPr>
            <a:xfrm>
              <a:off x="990600" y="0"/>
              <a:ext cx="37600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panose="020B0502040204020203" pitchFamily="34" charset="0"/>
                <a:ea typeface="+mn-ea"/>
                <a:cs typeface="+mn-cs"/>
              </a:endParaRPr>
            </a:p>
          </p:txBody>
        </p:sp>
        <p:sp>
          <p:nvSpPr>
            <p:cNvPr id="7" name="Freeform: Shape 17">
              <a:extLst>
                <a:ext uri="{FF2B5EF4-FFF2-40B4-BE49-F238E27FC236}">
                  <a16:creationId xmlns:a16="http://schemas.microsoft.com/office/drawing/2014/main" id="{E9F4E303-E286-6C66-FFFA-02FED9C9FFF0}"/>
                </a:ext>
              </a:extLst>
            </p:cNvPr>
            <p:cNvSpPr/>
            <p:nvPr/>
          </p:nvSpPr>
          <p:spPr>
            <a:xfrm>
              <a:off x="990600" y="0"/>
              <a:ext cx="3098904"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bg1">
                <a:alpha val="647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7AC"/>
                </a:solidFill>
                <a:effectLst/>
                <a:uLnTx/>
                <a:uFillTx/>
                <a:latin typeface="Bahnschrift" panose="020B0502040204020203" pitchFamily="34" charset="0"/>
                <a:ea typeface="+mn-ea"/>
                <a:cs typeface="+mn-cs"/>
              </a:endParaRPr>
            </a:p>
          </p:txBody>
        </p:sp>
        <p:sp>
          <p:nvSpPr>
            <p:cNvPr id="8" name="Freeform: Shape 15">
              <a:extLst>
                <a:ext uri="{FF2B5EF4-FFF2-40B4-BE49-F238E27FC236}">
                  <a16:creationId xmlns:a16="http://schemas.microsoft.com/office/drawing/2014/main" id="{FE67A11C-8628-DF0B-3C78-F14A9AC60566}"/>
                </a:ext>
              </a:extLst>
            </p:cNvPr>
            <p:cNvSpPr/>
            <p:nvPr/>
          </p:nvSpPr>
          <p:spPr>
            <a:xfrm>
              <a:off x="990600" y="0"/>
              <a:ext cx="27332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7AC"/>
                </a:solidFill>
                <a:effectLst/>
                <a:uLnTx/>
                <a:uFillTx/>
                <a:latin typeface="Bahnschrift" panose="020B0502040204020203" pitchFamily="34" charset="0"/>
                <a:ea typeface="+mn-ea"/>
                <a:cs typeface="+mn-cs"/>
              </a:endParaRPr>
            </a:p>
          </p:txBody>
        </p:sp>
      </p:grpSp>
      <p:pic>
        <p:nvPicPr>
          <p:cNvPr id="12" name="Picture 11">
            <a:extLst>
              <a:ext uri="{FF2B5EF4-FFF2-40B4-BE49-F238E27FC236}">
                <a16:creationId xmlns:a16="http://schemas.microsoft.com/office/drawing/2014/main" id="{B42C5A7B-C2C7-BF48-D7FD-BAFACA6A3A24}"/>
              </a:ext>
              <a:ext uri="{C183D7F6-B498-43B3-948B-1728B52AA6E4}">
                <adec:decorative xmlns:adec="http://schemas.microsoft.com/office/drawing/2017/decorative" val="1"/>
              </a:ext>
            </a:extLst>
          </p:cNvPr>
          <p:cNvPicPr>
            <a:picLocks noGrp="1"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92436" y="1"/>
            <a:ext cx="6899564" cy="6857999"/>
          </a:xfrm>
          <a:prstGeom prst="rect">
            <a:avLst/>
          </a:prstGeom>
          <a:solidFill>
            <a:schemeClr val="bg2"/>
          </a:solidFill>
          <a:effectLst>
            <a:softEdge rad="0"/>
          </a:effectLst>
          <a:scene3d>
            <a:camera prst="orthographicFront"/>
            <a:lightRig rig="threePt" dir="t"/>
          </a:scene3d>
          <a:sp3d>
            <a:bevelT w="1435100" prst="relaxedInset"/>
          </a:sp3d>
        </p:spPr>
      </p:pic>
      <p:grpSp>
        <p:nvGrpSpPr>
          <p:cNvPr id="15" name="Group 14">
            <a:extLst>
              <a:ext uri="{FF2B5EF4-FFF2-40B4-BE49-F238E27FC236}">
                <a16:creationId xmlns:a16="http://schemas.microsoft.com/office/drawing/2014/main" id="{47403A03-08FC-ACAF-9129-D026E203E1B6}"/>
              </a:ext>
              <a:ext uri="{C183D7F6-B498-43B3-948B-1728B52AA6E4}">
                <adec:decorative xmlns:adec="http://schemas.microsoft.com/office/drawing/2017/decorative" val="1"/>
              </a:ext>
            </a:extLst>
          </p:cNvPr>
          <p:cNvGrpSpPr/>
          <p:nvPr/>
        </p:nvGrpSpPr>
        <p:grpSpPr>
          <a:xfrm>
            <a:off x="5238556" y="-1"/>
            <a:ext cx="1619444" cy="6858001"/>
            <a:chOff x="899308" y="0"/>
            <a:chExt cx="4196880" cy="6858001"/>
          </a:xfrm>
          <a:solidFill>
            <a:srgbClr val="002060"/>
          </a:solidFill>
        </p:grpSpPr>
        <p:sp>
          <p:nvSpPr>
            <p:cNvPr id="16" name="Freeform: Shape 15">
              <a:extLst>
                <a:ext uri="{FF2B5EF4-FFF2-40B4-BE49-F238E27FC236}">
                  <a16:creationId xmlns:a16="http://schemas.microsoft.com/office/drawing/2014/main" id="{4FAB63D3-719B-D835-7395-D393CF8C2CA4}"/>
                </a:ext>
              </a:extLst>
            </p:cNvPr>
            <p:cNvSpPr/>
            <p:nvPr/>
          </p:nvSpPr>
          <p:spPr>
            <a:xfrm>
              <a:off x="990601" y="0"/>
              <a:ext cx="4105587"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panose="020B0502040204020203" pitchFamily="34" charset="0"/>
                <a:ea typeface="+mn-ea"/>
                <a:cs typeface="+mn-cs"/>
              </a:endParaRPr>
            </a:p>
          </p:txBody>
        </p:sp>
        <p:sp>
          <p:nvSpPr>
            <p:cNvPr id="17" name="Freeform: Shape 16">
              <a:extLst>
                <a:ext uri="{FF2B5EF4-FFF2-40B4-BE49-F238E27FC236}">
                  <a16:creationId xmlns:a16="http://schemas.microsoft.com/office/drawing/2014/main" id="{C2DC5714-83AB-6DFE-DA7A-AE0886C55673}"/>
                </a:ext>
              </a:extLst>
            </p:cNvPr>
            <p:cNvSpPr/>
            <p:nvPr/>
          </p:nvSpPr>
          <p:spPr>
            <a:xfrm>
              <a:off x="899308" y="1"/>
              <a:ext cx="2017725"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7AC"/>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4009482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2AE21E2-8FF7-35F2-6F35-753CA9AA424E}"/>
              </a:ext>
            </a:extLst>
          </p:cNvPr>
          <p:cNvSpPr>
            <a:spLocks noGrp="1"/>
          </p:cNvSpPr>
          <p:nvPr>
            <p:ph type="title"/>
          </p:nvPr>
        </p:nvSpPr>
        <p:spPr>
          <a:xfrm>
            <a:off x="1583726" y="505070"/>
            <a:ext cx="11187794" cy="609398"/>
          </a:xfrm>
        </p:spPr>
        <p:txBody>
          <a:bodyPr/>
          <a:lstStyle/>
          <a:p>
            <a:r>
              <a:rPr lang="en-US" dirty="0">
                <a:solidFill>
                  <a:srgbClr val="0077AC"/>
                </a:solidFill>
              </a:rPr>
              <a:t>Contact Us:</a:t>
            </a:r>
          </a:p>
        </p:txBody>
      </p:sp>
      <p:pic>
        <p:nvPicPr>
          <p:cNvPr id="5" name="Picture 4" descr="Bradley Monson&#10;Project Executive&#10;720.390.0225&#10;bradley.monson@swinerton.com">
            <a:extLst>
              <a:ext uri="{FF2B5EF4-FFF2-40B4-BE49-F238E27FC236}">
                <a16:creationId xmlns:a16="http://schemas.microsoft.com/office/drawing/2014/main" id="{CDDAC186-C03A-CC42-A19A-4FC3C022EF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83726" y="1532878"/>
            <a:ext cx="1193132" cy="1276200"/>
          </a:xfrm>
          <a:prstGeom prst="rect">
            <a:avLst/>
          </a:prstGeom>
        </p:spPr>
      </p:pic>
      <p:sp>
        <p:nvSpPr>
          <p:cNvPr id="3" name="Text Placeholder 2">
            <a:extLst>
              <a:ext uri="{FF2B5EF4-FFF2-40B4-BE49-F238E27FC236}">
                <a16:creationId xmlns:a16="http://schemas.microsoft.com/office/drawing/2014/main" id="{0E1A9295-53A9-770F-AD8E-22A398426731}"/>
              </a:ext>
            </a:extLst>
          </p:cNvPr>
          <p:cNvSpPr>
            <a:spLocks noGrp="1"/>
          </p:cNvSpPr>
          <p:nvPr>
            <p:ph idx="1"/>
          </p:nvPr>
        </p:nvSpPr>
        <p:spPr>
          <a:xfrm>
            <a:off x="3007077" y="1532878"/>
            <a:ext cx="3778735" cy="1236253"/>
          </a:xfrm>
        </p:spPr>
        <p:txBody>
          <a:bodyPr anchor="ctr">
            <a:noAutofit/>
          </a:bodyPr>
          <a:lstStyle/>
          <a:p>
            <a:pPr algn="l">
              <a:lnSpc>
                <a:spcPct val="100000"/>
              </a:lnSpc>
              <a:spcBef>
                <a:spcPts val="0"/>
              </a:spcBef>
            </a:pPr>
            <a:r>
              <a:rPr lang="en-US" sz="1800" b="1">
                <a:solidFill>
                  <a:srgbClr val="003561"/>
                </a:solidFill>
                <a:latin typeface="Bahnschrift" panose="020B0502040204020203" pitchFamily="34" charset="0"/>
              </a:rPr>
              <a:t>Bradley Monson</a:t>
            </a:r>
          </a:p>
          <a:p>
            <a:pPr algn="l">
              <a:lnSpc>
                <a:spcPct val="100000"/>
              </a:lnSpc>
              <a:spcBef>
                <a:spcPts val="0"/>
              </a:spcBef>
            </a:pPr>
            <a:r>
              <a:rPr lang="en-US" sz="1800">
                <a:solidFill>
                  <a:srgbClr val="003561"/>
                </a:solidFill>
              </a:rPr>
              <a:t>Project Executive</a:t>
            </a:r>
          </a:p>
          <a:p>
            <a:pPr algn="l">
              <a:lnSpc>
                <a:spcPct val="100000"/>
              </a:lnSpc>
              <a:spcBef>
                <a:spcPts val="0"/>
              </a:spcBef>
            </a:pPr>
            <a:r>
              <a:rPr lang="en-US" sz="1800">
                <a:solidFill>
                  <a:srgbClr val="003561"/>
                </a:solidFill>
              </a:rPr>
              <a:t>720.390.0225</a:t>
            </a:r>
          </a:p>
          <a:p>
            <a:pPr algn="l">
              <a:lnSpc>
                <a:spcPct val="100000"/>
              </a:lnSpc>
              <a:spcBef>
                <a:spcPts val="0"/>
              </a:spcBef>
            </a:pPr>
            <a:r>
              <a:rPr lang="en-US" sz="1800">
                <a:solidFill>
                  <a:srgbClr val="003561"/>
                </a:solidFill>
              </a:rPr>
              <a:t>bradley.monson@swinerton.com</a:t>
            </a:r>
          </a:p>
        </p:txBody>
      </p:sp>
      <p:pic>
        <p:nvPicPr>
          <p:cNvPr id="28" name="Picture 27" descr="Dawson Jones&#10;Chief Estimator&#10;303.418.0270&#10;dajones@swinerton.com&#10;">
            <a:extLst>
              <a:ext uri="{FF2B5EF4-FFF2-40B4-BE49-F238E27FC236}">
                <a16:creationId xmlns:a16="http://schemas.microsoft.com/office/drawing/2014/main" id="{8FB899F4-DDF3-D0D6-93A3-10602460E28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583726" y="3319828"/>
            <a:ext cx="1193132" cy="1276200"/>
          </a:xfrm>
          <a:prstGeom prst="rect">
            <a:avLst/>
          </a:prstGeom>
        </p:spPr>
      </p:pic>
      <p:sp>
        <p:nvSpPr>
          <p:cNvPr id="27" name="Text Placeholder 2">
            <a:extLst>
              <a:ext uri="{FF2B5EF4-FFF2-40B4-BE49-F238E27FC236}">
                <a16:creationId xmlns:a16="http://schemas.microsoft.com/office/drawing/2014/main" id="{3A9754DF-F0D7-284A-C73B-98B86D186BD4}"/>
              </a:ext>
            </a:extLst>
          </p:cNvPr>
          <p:cNvSpPr txBox="1">
            <a:spLocks/>
          </p:cNvSpPr>
          <p:nvPr/>
        </p:nvSpPr>
        <p:spPr>
          <a:xfrm>
            <a:off x="3007077" y="3319828"/>
            <a:ext cx="3778735"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Dawson Jones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Chief Estimator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303.418.0270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dajones@swinerton.com</a:t>
            </a:r>
          </a:p>
        </p:txBody>
      </p:sp>
      <p:pic>
        <p:nvPicPr>
          <p:cNvPr id="30" name="Picture 29" descr="Matt Curtis&#10;Operations Manager&#10;720.951.0387&#10;matthew.curtis@swinerton.com&#10;">
            <a:extLst>
              <a:ext uri="{FF2B5EF4-FFF2-40B4-BE49-F238E27FC236}">
                <a16:creationId xmlns:a16="http://schemas.microsoft.com/office/drawing/2014/main" id="{6E0BC565-7E61-60F0-EF33-91F31A5756A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583726" y="5071932"/>
            <a:ext cx="1193132" cy="1276200"/>
          </a:xfrm>
          <a:prstGeom prst="rect">
            <a:avLst/>
          </a:prstGeom>
        </p:spPr>
      </p:pic>
      <p:sp>
        <p:nvSpPr>
          <p:cNvPr id="29" name="Text Placeholder 2">
            <a:extLst>
              <a:ext uri="{FF2B5EF4-FFF2-40B4-BE49-F238E27FC236}">
                <a16:creationId xmlns:a16="http://schemas.microsoft.com/office/drawing/2014/main" id="{A21CD68B-DBC3-5B00-D908-087267637538}"/>
              </a:ext>
            </a:extLst>
          </p:cNvPr>
          <p:cNvSpPr txBox="1">
            <a:spLocks/>
          </p:cNvSpPr>
          <p:nvPr/>
        </p:nvSpPr>
        <p:spPr>
          <a:xfrm>
            <a:off x="3007077" y="5071932"/>
            <a:ext cx="3778735"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Matt Curtis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Operations Manager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720.951.0387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matthew.curtis@swinerton.com</a:t>
            </a:r>
          </a:p>
        </p:txBody>
      </p:sp>
      <p:pic>
        <p:nvPicPr>
          <p:cNvPr id="26" name="Picture 25" descr="Lindsay Brown&#10;Community Relations Manager&#10;720.762.1103&#10;lindsay.brown@swinerton.com&#10;">
            <a:extLst>
              <a:ext uri="{FF2B5EF4-FFF2-40B4-BE49-F238E27FC236}">
                <a16:creationId xmlns:a16="http://schemas.microsoft.com/office/drawing/2014/main" id="{99AA9B13-FEB5-5A69-2F2B-FEF28CDAF77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016031" y="1532878"/>
            <a:ext cx="1193132" cy="1276200"/>
          </a:xfrm>
          <a:prstGeom prst="rect">
            <a:avLst/>
          </a:prstGeom>
        </p:spPr>
      </p:pic>
      <p:sp>
        <p:nvSpPr>
          <p:cNvPr id="25" name="Text Placeholder 2">
            <a:extLst>
              <a:ext uri="{FF2B5EF4-FFF2-40B4-BE49-F238E27FC236}">
                <a16:creationId xmlns:a16="http://schemas.microsoft.com/office/drawing/2014/main" id="{32C42E15-388D-977C-014D-42D3DCCE2EBE}"/>
              </a:ext>
            </a:extLst>
          </p:cNvPr>
          <p:cNvSpPr txBox="1">
            <a:spLocks/>
          </p:cNvSpPr>
          <p:nvPr/>
        </p:nvSpPr>
        <p:spPr>
          <a:xfrm>
            <a:off x="8439382" y="1532878"/>
            <a:ext cx="4318532"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3561"/>
                </a:solidFill>
                <a:effectLst/>
                <a:uLnTx/>
                <a:uFillTx/>
                <a:latin typeface="Bahnschrift" panose="020B0502040204020203" pitchFamily="34" charset="0"/>
                <a:ea typeface="+mn-ea"/>
                <a:cs typeface="+mn-cs"/>
              </a:rPr>
              <a:t>Lindsay Brown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Community Relations Manager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720.762.1103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561"/>
                </a:solidFill>
                <a:effectLst/>
                <a:uLnTx/>
                <a:uFillTx/>
                <a:latin typeface="Bahnschrift Light" panose="020B0502040204020203" pitchFamily="34" charset="0"/>
                <a:ea typeface="+mn-ea"/>
                <a:cs typeface="+mn-cs"/>
              </a:rPr>
              <a:t>lindsay.brown@swinerton.com</a:t>
            </a:r>
          </a:p>
        </p:txBody>
      </p:sp>
      <p:sp>
        <p:nvSpPr>
          <p:cNvPr id="40" name="Rectangle 39">
            <a:extLst>
              <a:ext uri="{FF2B5EF4-FFF2-40B4-BE49-F238E27FC236}">
                <a16:creationId xmlns:a16="http://schemas.microsoft.com/office/drawing/2014/main" id="{E008C115-748C-A560-1962-BE659BF58817}"/>
              </a:ext>
              <a:ext uri="{C183D7F6-B498-43B3-948B-1728B52AA6E4}">
                <adec:decorative xmlns:adec="http://schemas.microsoft.com/office/drawing/2017/decorative" val="1"/>
              </a:ext>
            </a:extLst>
          </p:cNvPr>
          <p:cNvSpPr/>
          <p:nvPr/>
        </p:nvSpPr>
        <p:spPr>
          <a:xfrm>
            <a:off x="-1" y="0"/>
            <a:ext cx="818147" cy="6858000"/>
          </a:xfrm>
          <a:prstGeom prst="rect">
            <a:avLst/>
          </a:prstGeom>
          <a:solidFill>
            <a:srgbClr val="003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9">
            <a:extLst>
              <a:ext uri="{FF2B5EF4-FFF2-40B4-BE49-F238E27FC236}">
                <a16:creationId xmlns:a16="http://schemas.microsoft.com/office/drawing/2014/main" id="{EF9526E2-9489-1604-A05A-6EB6E196DA94}"/>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718331" y="3359775"/>
            <a:ext cx="5090502" cy="2863408"/>
          </a:xfrm>
          <a:prstGeom prst="rect">
            <a:avLst/>
          </a:prstGeom>
          <a:noFill/>
        </p:spPr>
      </p:pic>
    </p:spTree>
    <p:extLst>
      <p:ext uri="{BB962C8B-B14F-4D97-AF65-F5344CB8AC3E}">
        <p14:creationId xmlns:p14="http://schemas.microsoft.com/office/powerpoint/2010/main" val="2915065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9AB8-40F7-44F2-4BC0-5C5591C653EF}"/>
              </a:ext>
            </a:extLst>
          </p:cNvPr>
          <p:cNvSpPr>
            <a:spLocks noGrp="1"/>
          </p:cNvSpPr>
          <p:nvPr>
            <p:ph type="ctrTitle"/>
          </p:nvPr>
        </p:nvSpPr>
        <p:spPr/>
        <p:txBody>
          <a:bodyPr/>
          <a:lstStyle/>
          <a:p>
            <a:r>
              <a:rPr lang="en-US"/>
              <a:t>DEN Meet the Primes</a:t>
            </a:r>
          </a:p>
        </p:txBody>
      </p:sp>
      <p:sp>
        <p:nvSpPr>
          <p:cNvPr id="3" name="Subtitle 2">
            <a:extLst>
              <a:ext uri="{FF2B5EF4-FFF2-40B4-BE49-F238E27FC236}">
                <a16:creationId xmlns:a16="http://schemas.microsoft.com/office/drawing/2014/main" id="{6E889265-F77D-D214-6D28-A4B7C1A2BF9E}"/>
              </a:ext>
            </a:extLst>
          </p:cNvPr>
          <p:cNvSpPr>
            <a:spLocks noGrp="1"/>
          </p:cNvSpPr>
          <p:nvPr>
            <p:ph type="subTitle" idx="1"/>
          </p:nvPr>
        </p:nvSpPr>
        <p:spPr/>
        <p:txBody>
          <a:bodyPr/>
          <a:lstStyle/>
          <a:p>
            <a:r>
              <a:rPr lang="en-US"/>
              <a:t>June 18, 2026</a:t>
            </a:r>
          </a:p>
        </p:txBody>
      </p:sp>
    </p:spTree>
    <p:extLst>
      <p:ext uri="{BB962C8B-B14F-4D97-AF65-F5344CB8AC3E}">
        <p14:creationId xmlns:p14="http://schemas.microsoft.com/office/powerpoint/2010/main" val="616765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DF14-68F0-4A0C-3578-A0C219ED06F2}"/>
              </a:ext>
            </a:extLst>
          </p:cNvPr>
          <p:cNvSpPr>
            <a:spLocks noGrp="1"/>
          </p:cNvSpPr>
          <p:nvPr>
            <p:ph type="title"/>
          </p:nvPr>
        </p:nvSpPr>
        <p:spPr/>
        <p:txBody>
          <a:bodyPr/>
          <a:lstStyle/>
          <a:p>
            <a:r>
              <a:rPr lang="en-US"/>
              <a:t>SELECT Building Group</a:t>
            </a:r>
          </a:p>
        </p:txBody>
      </p:sp>
      <p:sp>
        <p:nvSpPr>
          <p:cNvPr id="3" name="Content Placeholder 2">
            <a:extLst>
              <a:ext uri="{FF2B5EF4-FFF2-40B4-BE49-F238E27FC236}">
                <a16:creationId xmlns:a16="http://schemas.microsoft.com/office/drawing/2014/main" id="{F24A351B-19DC-B6E4-9B22-07BE0C5ADDD3}"/>
              </a:ext>
            </a:extLst>
          </p:cNvPr>
          <p:cNvSpPr>
            <a:spLocks noGrp="1"/>
          </p:cNvSpPr>
          <p:nvPr>
            <p:ph idx="1"/>
          </p:nvPr>
        </p:nvSpPr>
        <p:spPr/>
        <p:txBody>
          <a:bodyPr/>
          <a:lstStyle/>
          <a:p>
            <a:pPr marL="0" indent="0">
              <a:buNone/>
            </a:pPr>
            <a:r>
              <a:rPr lang="en-US" sz="1600"/>
              <a:t>SELECT Commercial is a Colorado-based General Contractor specializing in aviation, healthcare, hospitality, retail, and food &amp; beverage construction. Since 2021, we have maintained an active presence at Denver International Airport (DEN), successfully delivering projects throughout the terminal, concourses, and airside environments.</a:t>
            </a:r>
          </a:p>
          <a:p>
            <a:pPr marL="0" indent="0">
              <a:buNone/>
            </a:pPr>
            <a:r>
              <a:rPr lang="en-US" sz="1600"/>
              <a:t>We are not a contractor learning DEN; we are a contractor fluent in it. As a graduate of the DEN Business Development Training Academy, a City and County of Denver MBE graduate, and an active member of the DEN Business Development Training Academy Alumni Board, SELECT has developed the relationships, institutional knowledge, and operational expertise needed to successfully navigate the airport's unique requirements.</a:t>
            </a:r>
          </a:p>
          <a:p>
            <a:pPr marL="0" indent="0">
              <a:buNone/>
            </a:pPr>
            <a:r>
              <a:rPr lang="en-US" sz="1600"/>
              <a:t>Our success is built on strong partnerships with our trade contractors. We value collaboration, communication, and accountability, creating project teams that consistently deliver safe, high-quality work while meeting demanding schedules. We look forward to building lasting relationships with subcontractors who share our commitment to excellence.</a:t>
            </a:r>
          </a:p>
          <a:p>
            <a:pPr marL="0" indent="0">
              <a:buNone/>
            </a:pPr>
            <a:endParaRPr lang="en-US" sz="1600"/>
          </a:p>
        </p:txBody>
      </p:sp>
      <p:pic>
        <p:nvPicPr>
          <p:cNvPr id="5" name="Picture 4">
            <a:extLst>
              <a:ext uri="{FF2B5EF4-FFF2-40B4-BE49-F238E27FC236}">
                <a16:creationId xmlns:a16="http://schemas.microsoft.com/office/drawing/2014/main" id="{8566494E-25C1-0EBE-4C7B-BE1AC560C474}"/>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7841" y="4792152"/>
            <a:ext cx="2446160" cy="1976636"/>
          </a:xfrm>
          <a:prstGeom prst="rect">
            <a:avLst/>
          </a:prstGeom>
        </p:spPr>
      </p:pic>
      <p:pic>
        <p:nvPicPr>
          <p:cNvPr id="7" name="Picture 6">
            <a:extLst>
              <a:ext uri="{FF2B5EF4-FFF2-40B4-BE49-F238E27FC236}">
                <a16:creationId xmlns:a16="http://schemas.microsoft.com/office/drawing/2014/main" id="{AAB2AB08-6405-C16D-ABC3-838BF3C347C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7945" y="4792152"/>
            <a:ext cx="2627330" cy="1976636"/>
          </a:xfrm>
          <a:prstGeom prst="rect">
            <a:avLst/>
          </a:prstGeom>
        </p:spPr>
      </p:pic>
      <p:pic>
        <p:nvPicPr>
          <p:cNvPr id="9" name="Picture 8">
            <a:extLst>
              <a:ext uri="{FF2B5EF4-FFF2-40B4-BE49-F238E27FC236}">
                <a16:creationId xmlns:a16="http://schemas.microsoft.com/office/drawing/2014/main" id="{7431AD0F-6D7C-25A0-4A1B-003BDE1049F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9219" y="4795711"/>
            <a:ext cx="2539315" cy="1973077"/>
          </a:xfrm>
          <a:prstGeom prst="rect">
            <a:avLst/>
          </a:prstGeom>
        </p:spPr>
      </p:pic>
    </p:spTree>
    <p:extLst>
      <p:ext uri="{BB962C8B-B14F-4D97-AF65-F5344CB8AC3E}">
        <p14:creationId xmlns:p14="http://schemas.microsoft.com/office/powerpoint/2010/main" val="2272473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ABF456-6B0F-B6A9-1756-D74819823B57}"/>
              </a:ext>
            </a:extLst>
          </p:cNvPr>
          <p:cNvSpPr>
            <a:spLocks noGrp="1"/>
          </p:cNvSpPr>
          <p:nvPr>
            <p:ph type="title" idx="4294967295"/>
          </p:nvPr>
        </p:nvSpPr>
        <p:spPr>
          <a:xfrm>
            <a:off x="838200" y="1252538"/>
            <a:ext cx="10515600" cy="47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Montserrat" pitchFamily="2" charset="77"/>
                <a:ea typeface="+mn-ea"/>
                <a:cs typeface="+mn-cs"/>
              </a:rPr>
              <a:t>DEN – Completed Projects </a:t>
            </a:r>
          </a:p>
        </p:txBody>
      </p:sp>
      <p:pic>
        <p:nvPicPr>
          <p:cNvPr id="14" name="Picture Placeholder 13">
            <a:extLst>
              <a:ext uri="{FF2B5EF4-FFF2-40B4-BE49-F238E27FC236}">
                <a16:creationId xmlns:a16="http://schemas.microsoft.com/office/drawing/2014/main" id="{6200BDCE-755F-6B16-F742-A71CF5677380}"/>
              </a:ext>
              <a:ext uri="{C183D7F6-B498-43B3-948B-1728B52AA6E4}">
                <adec:decorative xmlns:adec="http://schemas.microsoft.com/office/drawing/2017/decorative" val="1"/>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a:stretch>
            <a:fillRect/>
          </a:stretch>
        </p:blipFill>
        <p:spPr>
          <a:xfrm>
            <a:off x="8532531" y="2057400"/>
            <a:ext cx="3294063" cy="1828800"/>
          </a:xfrm>
        </p:spPr>
      </p:pic>
      <p:sp>
        <p:nvSpPr>
          <p:cNvPr id="6" name="Text Placeholder 5">
            <a:extLst>
              <a:ext uri="{FF2B5EF4-FFF2-40B4-BE49-F238E27FC236}">
                <a16:creationId xmlns:a16="http://schemas.microsoft.com/office/drawing/2014/main" id="{EB877B34-E7DC-41AE-AC0E-F0AF333D6171}"/>
              </a:ext>
            </a:extLst>
          </p:cNvPr>
          <p:cNvSpPr>
            <a:spLocks noGrp="1"/>
          </p:cNvSpPr>
          <p:nvPr>
            <p:ph type="body" sz="quarter" idx="18"/>
          </p:nvPr>
        </p:nvSpPr>
        <p:spPr>
          <a:xfrm>
            <a:off x="838200" y="1935163"/>
            <a:ext cx="3767667" cy="4220104"/>
          </a:xfrm>
        </p:spPr>
        <p:txBody>
          <a:bodyPr/>
          <a:lstStyle/>
          <a:p>
            <a:r>
              <a:rPr lang="en-US" sz="1400" b="1">
                <a:solidFill>
                  <a:schemeClr val="tx2"/>
                </a:solidFill>
              </a:rPr>
              <a:t>Einstein Bros Bagels &amp; Bar – Concourse B</a:t>
            </a:r>
          </a:p>
          <a:p>
            <a:r>
              <a:rPr lang="en-US" sz="1400" b="1">
                <a:solidFill>
                  <a:schemeClr val="tx2"/>
                </a:solidFill>
              </a:rPr>
              <a:t>Halfmoon Empanadas – Concourse B</a:t>
            </a:r>
          </a:p>
          <a:p>
            <a:r>
              <a:rPr lang="en-US" sz="1400" b="1">
                <a:solidFill>
                  <a:schemeClr val="tx2"/>
                </a:solidFill>
              </a:rPr>
              <a:t>Freshens Midterm Refresh – Concourse A</a:t>
            </a:r>
          </a:p>
          <a:p>
            <a:r>
              <a:rPr lang="en-US" sz="1400" b="1">
                <a:solidFill>
                  <a:schemeClr val="tx2"/>
                </a:solidFill>
              </a:rPr>
              <a:t>Great Hall Restrooms </a:t>
            </a:r>
          </a:p>
          <a:p>
            <a:r>
              <a:rPr lang="en-US" sz="1400" b="1">
                <a:solidFill>
                  <a:schemeClr val="tx2"/>
                </a:solidFill>
              </a:rPr>
              <a:t>Great Hall Phase 2 BSO Relocation</a:t>
            </a:r>
          </a:p>
          <a:p>
            <a:r>
              <a:rPr lang="en-US" sz="1400" b="1">
                <a:solidFill>
                  <a:schemeClr val="tx2"/>
                </a:solidFill>
              </a:rPr>
              <a:t>United Airlines Space Optimization Program</a:t>
            </a:r>
          </a:p>
          <a:p>
            <a:r>
              <a:rPr lang="en-US" sz="1400" b="1">
                <a:solidFill>
                  <a:schemeClr val="tx2"/>
                </a:solidFill>
              </a:rPr>
              <a:t>BHS Systems Make-Up Upgrades</a:t>
            </a:r>
          </a:p>
          <a:p>
            <a:r>
              <a:rPr lang="en-US" sz="1400" b="1">
                <a:solidFill>
                  <a:schemeClr val="tx2"/>
                </a:solidFill>
              </a:rPr>
              <a:t>Great Hall Phase 2 Enabling Demo</a:t>
            </a:r>
          </a:p>
          <a:p>
            <a:r>
              <a:rPr lang="en-US" sz="1400" b="1">
                <a:solidFill>
                  <a:schemeClr val="tx2"/>
                </a:solidFill>
              </a:rPr>
              <a:t>MOD 3, Level 6 Escalator Demo</a:t>
            </a:r>
          </a:p>
        </p:txBody>
      </p:sp>
      <p:pic>
        <p:nvPicPr>
          <p:cNvPr id="18" name="Picture Placeholder 13">
            <a:extLst>
              <a:ext uri="{FF2B5EF4-FFF2-40B4-BE49-F238E27FC236}">
                <a16:creationId xmlns:a16="http://schemas.microsoft.com/office/drawing/2014/main" id="{B4D64826-63FC-DEDD-8392-4EE05036208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44264" y="2071688"/>
            <a:ext cx="3294063" cy="1828800"/>
          </a:xfrm>
          <a:prstGeom prst="rect">
            <a:avLst/>
          </a:prstGeom>
        </p:spPr>
      </p:pic>
      <p:pic>
        <p:nvPicPr>
          <p:cNvPr id="20" name="Picture Placeholder 13">
            <a:extLst>
              <a:ext uri="{FF2B5EF4-FFF2-40B4-BE49-F238E27FC236}">
                <a16:creationId xmlns:a16="http://schemas.microsoft.com/office/drawing/2014/main" id="{DA0DC486-B26C-E91A-EAE0-95067A11E3E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32530" y="4416955"/>
            <a:ext cx="3294063" cy="1828800"/>
          </a:xfrm>
          <a:prstGeom prst="rect">
            <a:avLst/>
          </a:prstGeom>
        </p:spPr>
      </p:pic>
      <p:pic>
        <p:nvPicPr>
          <p:cNvPr id="22" name="Picture Placeholder 13">
            <a:extLst>
              <a:ext uri="{FF2B5EF4-FFF2-40B4-BE49-F238E27FC236}">
                <a16:creationId xmlns:a16="http://schemas.microsoft.com/office/drawing/2014/main" id="{59EC0E3A-05D1-B488-3BB8-D7CE0D426A00}"/>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044264" y="4484688"/>
            <a:ext cx="3294063" cy="1828800"/>
          </a:xfrm>
          <a:prstGeom prst="rect">
            <a:avLst/>
          </a:prstGeom>
        </p:spPr>
      </p:pic>
    </p:spTree>
    <p:extLst>
      <p:ext uri="{BB962C8B-B14F-4D97-AF65-F5344CB8AC3E}">
        <p14:creationId xmlns:p14="http://schemas.microsoft.com/office/powerpoint/2010/main" val="2507103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5B23-FEC2-CABB-E784-62F072908C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EFE57F-FA00-5214-EDA2-2A344518A3C2}"/>
              </a:ext>
            </a:extLst>
          </p:cNvPr>
          <p:cNvSpPr>
            <a:spLocks noGrp="1"/>
          </p:cNvSpPr>
          <p:nvPr>
            <p:ph type="title" idx="4294967295"/>
          </p:nvPr>
        </p:nvSpPr>
        <p:spPr>
          <a:xfrm>
            <a:off x="838200" y="1252538"/>
            <a:ext cx="10515600" cy="47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Montserrat" pitchFamily="2" charset="77"/>
                <a:ea typeface="+mn-ea"/>
                <a:cs typeface="+mn-cs"/>
              </a:rPr>
              <a:t>DEN – Upcoming Projects &amp; Pursuits</a:t>
            </a:r>
          </a:p>
        </p:txBody>
      </p:sp>
      <p:sp>
        <p:nvSpPr>
          <p:cNvPr id="6" name="Text Placeholder 5">
            <a:extLst>
              <a:ext uri="{FF2B5EF4-FFF2-40B4-BE49-F238E27FC236}">
                <a16:creationId xmlns:a16="http://schemas.microsoft.com/office/drawing/2014/main" id="{E551087B-F832-F10E-A445-BCA112511ED2}"/>
              </a:ext>
            </a:extLst>
          </p:cNvPr>
          <p:cNvSpPr>
            <a:spLocks noGrp="1"/>
          </p:cNvSpPr>
          <p:nvPr>
            <p:ph type="body" sz="quarter" idx="18"/>
          </p:nvPr>
        </p:nvSpPr>
        <p:spPr>
          <a:xfrm>
            <a:off x="838200" y="1935163"/>
            <a:ext cx="3767667" cy="4220104"/>
          </a:xfrm>
        </p:spPr>
        <p:txBody>
          <a:bodyPr/>
          <a:lstStyle/>
          <a:p>
            <a:r>
              <a:rPr lang="en-US" sz="1600" b="1">
                <a:solidFill>
                  <a:schemeClr val="tx2"/>
                </a:solidFill>
              </a:rPr>
              <a:t>UNDER CONTRACT:</a:t>
            </a:r>
          </a:p>
          <a:p>
            <a:r>
              <a:rPr lang="en-US" sz="1400" b="1"/>
              <a:t>United Airlines GSE Battery Room Renovation</a:t>
            </a:r>
          </a:p>
          <a:p>
            <a:r>
              <a:rPr lang="en-US" sz="1400" b="1"/>
              <a:t>Panda Express – Concourse A</a:t>
            </a:r>
          </a:p>
          <a:p>
            <a:r>
              <a:rPr lang="en-US" sz="1400" b="1"/>
              <a:t>Mile High Deli Refresh – Concourse A</a:t>
            </a:r>
          </a:p>
          <a:p>
            <a:r>
              <a:rPr lang="en-US" sz="1600" b="1">
                <a:solidFill>
                  <a:schemeClr val="tx2"/>
                </a:solidFill>
              </a:rPr>
              <a:t>PURSUITS:</a:t>
            </a:r>
          </a:p>
          <a:p>
            <a:r>
              <a:rPr lang="en-US" sz="1400" b="1"/>
              <a:t>Concourse A Concession</a:t>
            </a:r>
          </a:p>
          <a:p>
            <a:r>
              <a:rPr lang="en-US" sz="1400" b="1"/>
              <a:t>United Airlines </a:t>
            </a:r>
            <a:r>
              <a:rPr lang="en-US" sz="1400" b="1" err="1"/>
              <a:t>InFlight</a:t>
            </a:r>
            <a:r>
              <a:rPr lang="en-US" sz="1400" b="1"/>
              <a:t> Office Upgrades</a:t>
            </a:r>
          </a:p>
          <a:p>
            <a:r>
              <a:rPr lang="en-US" sz="1400" b="1"/>
              <a:t>United MDF2 Relocation </a:t>
            </a:r>
          </a:p>
          <a:p>
            <a:r>
              <a:rPr lang="en-US" sz="1400" b="1"/>
              <a:t>Legacy Restroom Refresh </a:t>
            </a:r>
          </a:p>
          <a:p>
            <a:r>
              <a:rPr lang="en-US" sz="1400" b="1"/>
              <a:t>Airport Office Building Restack </a:t>
            </a:r>
          </a:p>
          <a:p>
            <a:endParaRPr lang="en-US" sz="1200" b="1"/>
          </a:p>
          <a:p>
            <a:endParaRPr lang="en-US" sz="1200" b="1"/>
          </a:p>
        </p:txBody>
      </p:sp>
      <p:sp>
        <p:nvSpPr>
          <p:cNvPr id="11" name="TextBox 10">
            <a:extLst>
              <a:ext uri="{FF2B5EF4-FFF2-40B4-BE49-F238E27FC236}">
                <a16:creationId xmlns:a16="http://schemas.microsoft.com/office/drawing/2014/main" id="{33078494-E365-34EB-6B5C-658EC94AA41D}"/>
              </a:ext>
            </a:extLst>
          </p:cNvPr>
          <p:cNvSpPr txBox="1"/>
          <p:nvPr/>
        </p:nvSpPr>
        <p:spPr>
          <a:xfrm>
            <a:off x="6604001" y="2092616"/>
            <a:ext cx="3463580" cy="37548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619B"/>
                </a:solidFill>
                <a:effectLst/>
                <a:uLnTx/>
                <a:uFillTx/>
                <a:latin typeface="Aptos" panose="02110004020202020204"/>
                <a:ea typeface="+mn-ea"/>
                <a:cs typeface="+mn-cs"/>
              </a:rPr>
              <a:t>Trade Partner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4619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Electrical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Mechanical/HVAC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Plumbing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Fire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Security &amp; 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Drywall &amp; Framing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Painting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Flooring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Millwork &amp; Casework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Doors, Frames &amp; Hardware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panose="02110004020202020204"/>
                <a:ea typeface="+mn-ea"/>
                <a:cs typeface="+mn-cs"/>
              </a:rPr>
              <a:t>Signage </a:t>
            </a:r>
          </a:p>
        </p:txBody>
      </p:sp>
      <p:pic>
        <p:nvPicPr>
          <p:cNvPr id="13" name="Picture 12">
            <a:extLst>
              <a:ext uri="{FF2B5EF4-FFF2-40B4-BE49-F238E27FC236}">
                <a16:creationId xmlns:a16="http://schemas.microsoft.com/office/drawing/2014/main" id="{F6F2CC0F-1B95-01B0-515C-697DD2DABD9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28446" y="3046612"/>
            <a:ext cx="1548780" cy="1482404"/>
          </a:xfrm>
          <a:prstGeom prst="rect">
            <a:avLst/>
          </a:prstGeom>
        </p:spPr>
      </p:pic>
      <p:pic>
        <p:nvPicPr>
          <p:cNvPr id="15" name="Picture 14">
            <a:extLst>
              <a:ext uri="{FF2B5EF4-FFF2-40B4-BE49-F238E27FC236}">
                <a16:creationId xmlns:a16="http://schemas.microsoft.com/office/drawing/2014/main" id="{43F9E37F-AEDB-2C6F-1AD6-4AF814B1A7A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8446" y="4792803"/>
            <a:ext cx="1633354" cy="1498143"/>
          </a:xfrm>
          <a:prstGeom prst="rect">
            <a:avLst/>
          </a:prstGeom>
        </p:spPr>
      </p:pic>
      <p:pic>
        <p:nvPicPr>
          <p:cNvPr id="17" name="Picture 16">
            <a:extLst>
              <a:ext uri="{FF2B5EF4-FFF2-40B4-BE49-F238E27FC236}">
                <a16:creationId xmlns:a16="http://schemas.microsoft.com/office/drawing/2014/main" id="{FB93D4FE-ADB5-839C-A27C-4CD948C9D6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99705" y="1896116"/>
            <a:ext cx="1206261" cy="1067835"/>
          </a:xfrm>
          <a:prstGeom prst="rect">
            <a:avLst/>
          </a:prstGeom>
        </p:spPr>
      </p:pic>
    </p:spTree>
    <p:extLst>
      <p:ext uri="{BB962C8B-B14F-4D97-AF65-F5344CB8AC3E}">
        <p14:creationId xmlns:p14="http://schemas.microsoft.com/office/powerpoint/2010/main" val="1734312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2A35A-6DB3-0478-51B1-8341063D6A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149979-9DE5-8E26-A100-AE4D176DE231}"/>
              </a:ext>
            </a:extLst>
          </p:cNvPr>
          <p:cNvSpPr>
            <a:spLocks noGrp="1"/>
          </p:cNvSpPr>
          <p:nvPr>
            <p:ph type="title" idx="4294967295"/>
          </p:nvPr>
        </p:nvSpPr>
        <p:spPr>
          <a:xfrm>
            <a:off x="838200" y="1252538"/>
            <a:ext cx="10515600" cy="47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Montserrat" pitchFamily="2" charset="77"/>
                <a:ea typeface="+mn-ea"/>
                <a:cs typeface="+mn-cs"/>
              </a:rPr>
              <a:t>DEN – Upcoming Projects &amp; Pursuits Cont.</a:t>
            </a:r>
            <a:r>
              <a:rPr kumimoji="0" lang="en-US" sz="2000" b="1" i="0" u="none" strike="noStrike" kern="1200" cap="none" spc="0" normalizeH="0" noProof="0" dirty="0">
                <a:ln>
                  <a:noFill/>
                </a:ln>
                <a:solidFill>
                  <a:schemeClr val="bg1"/>
                </a:solidFill>
                <a:effectLst/>
                <a:uLnTx/>
                <a:uFillTx/>
                <a:latin typeface="Montserrat" pitchFamily="2" charset="77"/>
                <a:ea typeface="+mn-ea"/>
                <a:cs typeface="+mn-cs"/>
              </a:rPr>
              <a:t> </a:t>
            </a:r>
            <a:endParaRPr kumimoji="0" lang="en-US" sz="2000" b="1"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 name="Text Placeholder 5">
            <a:extLst>
              <a:ext uri="{FF2B5EF4-FFF2-40B4-BE49-F238E27FC236}">
                <a16:creationId xmlns:a16="http://schemas.microsoft.com/office/drawing/2014/main" id="{298CB529-7558-81C4-8314-A95436450DD2}"/>
              </a:ext>
            </a:extLst>
          </p:cNvPr>
          <p:cNvSpPr>
            <a:spLocks noGrp="1"/>
          </p:cNvSpPr>
          <p:nvPr>
            <p:ph type="body" sz="quarter" idx="18"/>
          </p:nvPr>
        </p:nvSpPr>
        <p:spPr>
          <a:xfrm>
            <a:off x="321733" y="1880327"/>
            <a:ext cx="5173135" cy="4833740"/>
          </a:xfrm>
        </p:spPr>
        <p:txBody>
          <a:bodyPr/>
          <a:lstStyle/>
          <a:p>
            <a:r>
              <a:rPr lang="en-US" sz="1600"/>
              <a:t>Interested in working with SELECT? Contact Jeffrey to discuss current and future opportunities. We're always looking to expand our network of trusted trade partners.</a:t>
            </a:r>
          </a:p>
          <a:p>
            <a:endParaRPr lang="en-US" sz="1200" b="1"/>
          </a:p>
          <a:p>
            <a:endParaRPr lang="en-US" sz="1600" b="1"/>
          </a:p>
          <a:p>
            <a:r>
              <a:rPr lang="en-US" sz="1600" b="1"/>
              <a:t>Interested in learning more about DEN, how to prepare your company for airport work, and opportunities to partner with SELECT?</a:t>
            </a:r>
            <a:endParaRPr lang="en-US" sz="1600"/>
          </a:p>
          <a:p>
            <a:r>
              <a:rPr lang="en-US" sz="1600"/>
              <a:t>Contact </a:t>
            </a:r>
            <a:r>
              <a:rPr lang="en-US" sz="1600" b="1"/>
              <a:t>Colleen Sacco</a:t>
            </a:r>
            <a:r>
              <a:rPr lang="en-US" sz="1600"/>
              <a:t>, DEN BDTA graduate, Alumni Board member, and Director of Business Development at SELECT. Colleen can provide valuable insight into DEN's unique requirements and how to position your company for success at the airport.</a:t>
            </a:r>
          </a:p>
          <a:p>
            <a:r>
              <a:rPr lang="en-US" sz="1600" b="1"/>
              <a:t>Connect with Colleen to start the conversation.</a:t>
            </a:r>
            <a:endParaRPr lang="en-US" sz="1600"/>
          </a:p>
          <a:p>
            <a:endParaRPr lang="en-US" sz="1200" b="1"/>
          </a:p>
          <a:p>
            <a:endParaRPr lang="en-US" sz="1200" b="1"/>
          </a:p>
        </p:txBody>
      </p:sp>
      <p:sp>
        <p:nvSpPr>
          <p:cNvPr id="11" name="TextBox 10">
            <a:extLst>
              <a:ext uri="{FF2B5EF4-FFF2-40B4-BE49-F238E27FC236}">
                <a16:creationId xmlns:a16="http://schemas.microsoft.com/office/drawing/2014/main" id="{AE211855-D5EB-675C-946F-F8D2D90B2834}"/>
              </a:ext>
            </a:extLst>
          </p:cNvPr>
          <p:cNvSpPr txBox="1"/>
          <p:nvPr/>
        </p:nvSpPr>
        <p:spPr>
          <a:xfrm>
            <a:off x="5858932" y="2082161"/>
            <a:ext cx="3226515"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619B"/>
                </a:solidFill>
                <a:effectLst/>
                <a:uLnTx/>
                <a:uFillTx/>
                <a:latin typeface="Aptos" panose="02110004020202020204"/>
                <a:ea typeface="+mn-ea"/>
                <a:cs typeface="+mn-cs"/>
              </a:rPr>
              <a:t>Jeffrey Loeb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rPr>
              <a:t>Preconstruction Manager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rPr>
              <a:t>Email: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hlinkClick r:id="rId2"/>
              </a:rPr>
              <a:t>jloeb@sbg-commercial.com</a:t>
            </a: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4" name="Picture 3" descr="Headshot photo of Jeffrey Loeb ">
            <a:extLst>
              <a:ext uri="{FF2B5EF4-FFF2-40B4-BE49-F238E27FC236}">
                <a16:creationId xmlns:a16="http://schemas.microsoft.com/office/drawing/2014/main" id="{03ABD0E4-2316-B75B-552E-4E56410EB7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2067" y="1880327"/>
            <a:ext cx="2037614" cy="2188772"/>
          </a:xfrm>
          <a:prstGeom prst="rect">
            <a:avLst/>
          </a:prstGeom>
        </p:spPr>
      </p:pic>
      <p:sp>
        <p:nvSpPr>
          <p:cNvPr id="5" name="TextBox 4">
            <a:extLst>
              <a:ext uri="{FF2B5EF4-FFF2-40B4-BE49-F238E27FC236}">
                <a16:creationId xmlns:a16="http://schemas.microsoft.com/office/drawing/2014/main" id="{CF334526-50DF-00EA-B300-01B5F0E4A41F}"/>
              </a:ext>
            </a:extLst>
          </p:cNvPr>
          <p:cNvSpPr txBox="1"/>
          <p:nvPr/>
        </p:nvSpPr>
        <p:spPr>
          <a:xfrm>
            <a:off x="5858932" y="4851408"/>
            <a:ext cx="3818468"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4619B"/>
                </a:solidFill>
                <a:effectLst/>
                <a:uLnTx/>
                <a:uFillTx/>
                <a:latin typeface="Aptos" panose="02110004020202020204"/>
                <a:ea typeface="+mn-ea"/>
                <a:cs typeface="+mn-cs"/>
              </a:rPr>
              <a:t>Colleen Sacco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rPr>
              <a:t>Director of Business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rPr>
              <a:t>Email: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ptos" panose="02110004020202020204"/>
                <a:ea typeface="+mn-ea"/>
                <a:cs typeface="+mn-cs"/>
                <a:hlinkClick r:id="rId2"/>
              </a:rPr>
              <a:t>csacco@sbg-commercial.com</a:t>
            </a:r>
            <a:endParaRPr kumimoji="0" lang="en-US" sz="1800" b="1"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8" name="Picture 7" descr="Headshot photo for Colleen Sacco ">
            <a:extLst>
              <a:ext uri="{FF2B5EF4-FFF2-40B4-BE49-F238E27FC236}">
                <a16:creationId xmlns:a16="http://schemas.microsoft.com/office/drawing/2014/main" id="{58B9584C-B4FB-3217-4F6D-ED36F5453038}"/>
              </a:ext>
            </a:extLst>
          </p:cNvPr>
          <p:cNvPicPr>
            <a:picLocks noChangeAspect="1"/>
          </p:cNvPicPr>
          <p:nvPr/>
        </p:nvPicPr>
        <p:blipFill>
          <a:blip r:embed="rId4"/>
          <a:stretch>
            <a:fillRect/>
          </a:stretch>
        </p:blipFill>
        <p:spPr>
          <a:xfrm>
            <a:off x="9762067" y="4483745"/>
            <a:ext cx="2037614" cy="2243433"/>
          </a:xfrm>
          <a:prstGeom prst="rect">
            <a:avLst/>
          </a:prstGeom>
        </p:spPr>
      </p:pic>
    </p:spTree>
    <p:extLst>
      <p:ext uri="{BB962C8B-B14F-4D97-AF65-F5344CB8AC3E}">
        <p14:creationId xmlns:p14="http://schemas.microsoft.com/office/powerpoint/2010/main" val="3830766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0473D2-6C7D-C078-18CE-78CA583E2F14}"/>
              </a:ext>
            </a:extLst>
          </p:cNvPr>
          <p:cNvSpPr>
            <a:spLocks noGrp="1"/>
          </p:cNvSpPr>
          <p:nvPr>
            <p:ph type="title" idx="4294967295"/>
          </p:nvPr>
        </p:nvSpPr>
        <p:spPr>
          <a:xfrm>
            <a:off x="838200" y="-779463"/>
            <a:ext cx="10515600" cy="779463"/>
          </a:xfrm>
        </p:spPr>
        <p:txBody>
          <a:bodyPr vert="horz" lIns="91440" tIns="45720" rIns="91440" bIns="45720" rtlCol="0" anchor="b">
            <a:noAutofit/>
          </a:bodyPr>
          <a:lstStyle/>
          <a:p>
            <a:r>
              <a:rPr lang="en-US" dirty="0"/>
              <a:t>Contact information </a:t>
            </a:r>
          </a:p>
        </p:txBody>
      </p:sp>
      <p:sp>
        <p:nvSpPr>
          <p:cNvPr id="2" name="Text Placeholder 1">
            <a:extLst>
              <a:ext uri="{FF2B5EF4-FFF2-40B4-BE49-F238E27FC236}">
                <a16:creationId xmlns:a16="http://schemas.microsoft.com/office/drawing/2014/main" id="{C726D017-46D8-8095-E0F9-D610F958189D}"/>
              </a:ext>
            </a:extLst>
          </p:cNvPr>
          <p:cNvSpPr>
            <a:spLocks noGrp="1"/>
          </p:cNvSpPr>
          <p:nvPr>
            <p:ph type="body" sz="quarter" idx="10"/>
          </p:nvPr>
        </p:nvSpPr>
        <p:spPr/>
        <p:txBody>
          <a:bodyPr/>
          <a:lstStyle/>
          <a:p>
            <a:r>
              <a:rPr lang="en-US" b="1"/>
              <a:t>Colleen Sacco</a:t>
            </a:r>
            <a:br>
              <a:rPr lang="en-US"/>
            </a:br>
            <a:r>
              <a:rPr lang="en-US"/>
              <a:t>Director of Business Development</a:t>
            </a:r>
            <a:br>
              <a:rPr lang="en-US"/>
            </a:br>
            <a:r>
              <a:rPr lang="en-US" err="1"/>
              <a:t>csacco@sbg-commercial.com</a:t>
            </a:r>
            <a:endParaRPr lang="en-US"/>
          </a:p>
        </p:txBody>
      </p:sp>
      <p:sp>
        <p:nvSpPr>
          <p:cNvPr id="3" name="Text Placeholder 2">
            <a:extLst>
              <a:ext uri="{FF2B5EF4-FFF2-40B4-BE49-F238E27FC236}">
                <a16:creationId xmlns:a16="http://schemas.microsoft.com/office/drawing/2014/main" id="{3F9EE34D-A7C2-BE7F-A7A4-A1287F7AC7A0}"/>
              </a:ext>
            </a:extLst>
          </p:cNvPr>
          <p:cNvSpPr>
            <a:spLocks noGrp="1"/>
          </p:cNvSpPr>
          <p:nvPr>
            <p:ph type="body" sz="quarter" idx="11"/>
          </p:nvPr>
        </p:nvSpPr>
        <p:spPr/>
        <p:txBody>
          <a:bodyPr/>
          <a:lstStyle/>
          <a:p>
            <a:r>
              <a:rPr lang="en-US" b="1"/>
              <a:t>Select Building Group Commercial</a:t>
            </a:r>
            <a:br>
              <a:rPr lang="en-US"/>
            </a:br>
            <a:r>
              <a:rPr lang="en-US"/>
              <a:t>5454 Havana Street, Unit B</a:t>
            </a:r>
            <a:br>
              <a:rPr lang="en-US"/>
            </a:br>
            <a:r>
              <a:rPr lang="en-US"/>
              <a:t>Denver, CO 80239</a:t>
            </a:r>
            <a:br>
              <a:rPr lang="en-US"/>
            </a:br>
            <a:r>
              <a:rPr lang="en-US" err="1"/>
              <a:t>sbg-commercial.com</a:t>
            </a:r>
            <a:endParaRPr lang="en-US"/>
          </a:p>
        </p:txBody>
      </p:sp>
    </p:spTree>
    <p:extLst>
      <p:ext uri="{BB962C8B-B14F-4D97-AF65-F5344CB8AC3E}">
        <p14:creationId xmlns:p14="http://schemas.microsoft.com/office/powerpoint/2010/main" val="2154519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543EE-173B-5800-8506-C3C1A30BB9E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4249958"/>
          </a:xfrm>
          <a:prstGeom prst="rect">
            <a:avLst/>
          </a:prstGeom>
        </p:spPr>
      </p:pic>
      <p:sp>
        <p:nvSpPr>
          <p:cNvPr id="3" name="Title 4">
            <a:extLst>
              <a:ext uri="{FF2B5EF4-FFF2-40B4-BE49-F238E27FC236}">
                <a16:creationId xmlns:a16="http://schemas.microsoft.com/office/drawing/2014/main" id="{F9EE2A12-7912-9CE5-DE0C-3539430F2737}"/>
              </a:ext>
            </a:extLst>
          </p:cNvPr>
          <p:cNvSpPr txBox="1">
            <a:spLocks noGrp="1"/>
          </p:cNvSpPr>
          <p:nvPr>
            <p:ph type="title" idx="4294967295"/>
          </p:nvPr>
        </p:nvSpPr>
        <p:spPr>
          <a:xfrm>
            <a:off x="599103" y="4718661"/>
            <a:ext cx="10250606" cy="13090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373A37"/>
                </a:solidFill>
                <a:effectLst/>
                <a:uLnTx/>
                <a:uFillTx/>
                <a:latin typeface="Barlow Condensed" panose="00000506000000000000" pitchFamily="2" charset="0"/>
                <a:ea typeface="+mj-ea"/>
                <a:cs typeface="+mj-cs"/>
              </a:rPr>
              <a:t>PCL CONSTRUCTION</a:t>
            </a:r>
            <a:br>
              <a:rPr kumimoji="0" lang="en-US" sz="5400" b="1" i="0" u="none" strike="noStrike" kern="1200" cap="none" spc="0" normalizeH="0" baseline="0" noProof="0" dirty="0">
                <a:ln>
                  <a:noFill/>
                </a:ln>
                <a:solidFill>
                  <a:srgbClr val="373A37"/>
                </a:solidFill>
                <a:effectLst/>
                <a:uLnTx/>
                <a:uFillTx/>
                <a:latin typeface="Barlow Condensed" panose="00000506000000000000" pitchFamily="2" charset="0"/>
                <a:ea typeface="+mj-ea"/>
                <a:cs typeface="+mj-cs"/>
              </a:rPr>
            </a:br>
            <a:r>
              <a:rPr kumimoji="0" lang="en-US" sz="4400" b="1" i="0" u="none" strike="noStrike" kern="1200" cap="none" spc="0" normalizeH="0" baseline="0" noProof="0" dirty="0">
                <a:ln>
                  <a:noFill/>
                </a:ln>
                <a:solidFill>
                  <a:srgbClr val="104734"/>
                </a:solidFill>
                <a:effectLst/>
                <a:uLnTx/>
                <a:uFillTx/>
                <a:latin typeface="Barlow Condensed Light" panose="00000406000000000000" pitchFamily="2" charset="0"/>
                <a:ea typeface="+mj-ea"/>
                <a:cs typeface="+mj-cs"/>
              </a:rPr>
              <a:t>BUILDING A BETTER FUTURE, TOGETHER.</a:t>
            </a:r>
            <a:endParaRPr kumimoji="0" lang="en-US" sz="4400" b="1" i="0" u="none" strike="noStrike" kern="1200" cap="none" spc="0" normalizeH="0" baseline="0" noProof="0" dirty="0">
              <a:ln>
                <a:noFill/>
              </a:ln>
              <a:solidFill>
                <a:srgbClr val="373A37"/>
              </a:solidFill>
              <a:effectLst/>
              <a:uLnTx/>
              <a:uFillTx/>
              <a:latin typeface="Barlow Condensed" panose="00000506000000000000" pitchFamily="2" charset="0"/>
              <a:ea typeface="+mj-ea"/>
              <a:cs typeface="+mj-cs"/>
            </a:endParaRPr>
          </a:p>
        </p:txBody>
      </p:sp>
      <p:pic>
        <p:nvPicPr>
          <p:cNvPr id="4" name="Picture 3">
            <a:extLst>
              <a:ext uri="{FF2B5EF4-FFF2-40B4-BE49-F238E27FC236}">
                <a16:creationId xmlns:a16="http://schemas.microsoft.com/office/drawing/2014/main" id="{E3F416D9-3C01-514E-E072-FA0879F2A04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987794"/>
            <a:ext cx="886970" cy="1740412"/>
          </a:xfrm>
          <a:prstGeom prst="rect">
            <a:avLst/>
          </a:prstGeom>
        </p:spPr>
      </p:pic>
      <p:pic>
        <p:nvPicPr>
          <p:cNvPr id="6" name="Picture 5">
            <a:extLst>
              <a:ext uri="{FF2B5EF4-FFF2-40B4-BE49-F238E27FC236}">
                <a16:creationId xmlns:a16="http://schemas.microsoft.com/office/drawing/2014/main" id="{B92C206D-E4F9-1641-5B6D-BBEDB7E3082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99103" y="522239"/>
            <a:ext cx="1040729" cy="853772"/>
          </a:xfrm>
          <a:prstGeom prst="rect">
            <a:avLst/>
          </a:prstGeom>
        </p:spPr>
      </p:pic>
      <p:pic>
        <p:nvPicPr>
          <p:cNvPr id="8" name="Picture 7">
            <a:extLst>
              <a:ext uri="{FF2B5EF4-FFF2-40B4-BE49-F238E27FC236}">
                <a16:creationId xmlns:a16="http://schemas.microsoft.com/office/drawing/2014/main" id="{1A2A6449-7B5E-0118-F443-18A847B81C96}"/>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5990" y="2518366"/>
            <a:ext cx="3482222" cy="3482222"/>
          </a:xfrm>
          <a:prstGeom prst="rect">
            <a:avLst/>
          </a:prstGeom>
        </p:spPr>
      </p:pic>
    </p:spTree>
    <p:extLst>
      <p:ext uri="{BB962C8B-B14F-4D97-AF65-F5344CB8AC3E}">
        <p14:creationId xmlns:p14="http://schemas.microsoft.com/office/powerpoint/2010/main" val="109689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AF6C5D9-941B-7EB1-DD96-68D3171267E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650" y="959667"/>
            <a:ext cx="8646385" cy="4890689"/>
          </a:xfrm>
          <a:prstGeom prst="rect">
            <a:avLst/>
          </a:prstGeom>
        </p:spPr>
      </p:pic>
      <p:sp>
        <p:nvSpPr>
          <p:cNvPr id="2" name="Rectangle 1">
            <a:extLst>
              <a:ext uri="{FF2B5EF4-FFF2-40B4-BE49-F238E27FC236}">
                <a16:creationId xmlns:a16="http://schemas.microsoft.com/office/drawing/2014/main" id="{61B1E6F6-0FE4-5681-C87D-6801B1728A97}"/>
              </a:ext>
              <a:ext uri="{C183D7F6-B498-43B3-948B-1728B52AA6E4}">
                <adec:decorative xmlns:adec="http://schemas.microsoft.com/office/drawing/2017/decorative" val="1"/>
              </a:ext>
            </a:extLst>
          </p:cNvPr>
          <p:cNvSpPr/>
          <p:nvPr/>
        </p:nvSpPr>
        <p:spPr>
          <a:xfrm>
            <a:off x="-1" y="6135663"/>
            <a:ext cx="12223438" cy="7315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C633167F-EF4E-004C-F420-884DAB5DB9C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grpSp>
        <p:nvGrpSpPr>
          <p:cNvPr id="4" name="Group 3">
            <a:extLst>
              <a:ext uri="{FF2B5EF4-FFF2-40B4-BE49-F238E27FC236}">
                <a16:creationId xmlns:a16="http://schemas.microsoft.com/office/drawing/2014/main" id="{AE3E5F00-08BA-3FDC-3812-9A6714DA0716}"/>
              </a:ext>
              <a:ext uri="{C183D7F6-B498-43B3-948B-1728B52AA6E4}">
                <adec:decorative xmlns:adec="http://schemas.microsoft.com/office/drawing/2017/decorative" val="1"/>
              </a:ext>
            </a:extLst>
          </p:cNvPr>
          <p:cNvGrpSpPr/>
          <p:nvPr/>
        </p:nvGrpSpPr>
        <p:grpSpPr>
          <a:xfrm>
            <a:off x="838789" y="1375239"/>
            <a:ext cx="2058762" cy="1010614"/>
            <a:chOff x="8701386" y="734259"/>
            <a:chExt cx="2058762" cy="1010614"/>
          </a:xfrm>
        </p:grpSpPr>
        <p:sp>
          <p:nvSpPr>
            <p:cNvPr id="5" name="TextBox 4">
              <a:extLst>
                <a:ext uri="{FF2B5EF4-FFF2-40B4-BE49-F238E27FC236}">
                  <a16:creationId xmlns:a16="http://schemas.microsoft.com/office/drawing/2014/main" id="{BACB5D78-6D9A-4F65-7149-A87107EF8594}"/>
                </a:ext>
              </a:extLst>
            </p:cNvPr>
            <p:cNvSpPr txBox="1"/>
            <p:nvPr/>
          </p:nvSpPr>
          <p:spPr>
            <a:xfrm>
              <a:off x="8701386" y="734259"/>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C425"/>
                  </a:solidFill>
                  <a:effectLst/>
                  <a:uLnTx/>
                  <a:uFillTx/>
                  <a:latin typeface="Barlow ExtraBold" panose="00000900000000000000" pitchFamily="2" charset="0"/>
                  <a:ea typeface="+mn-ea"/>
                  <a:cs typeface="+mn-cs"/>
                </a:rPr>
                <a:t>51+</a:t>
              </a:r>
              <a:endParaRPr kumimoji="0" lang="en-US" sz="3600" b="0" i="0" u="none" strike="noStrike" kern="1200" cap="none" spc="0" normalizeH="0" baseline="0" noProof="0">
                <a:ln>
                  <a:noFill/>
                </a:ln>
                <a:solidFill>
                  <a:srgbClr val="FFC425"/>
                </a:solidFill>
                <a:effectLst/>
                <a:uLnTx/>
                <a:uFillTx/>
                <a:latin typeface="Barlow ExtraBold" panose="00000900000000000000" pitchFamily="2" charset="0"/>
                <a:ea typeface="+mn-ea"/>
                <a:cs typeface="+mn-cs"/>
              </a:endParaRPr>
            </a:p>
          </p:txBody>
        </p:sp>
        <p:sp>
          <p:nvSpPr>
            <p:cNvPr id="6" name="TextBox 5">
              <a:extLst>
                <a:ext uri="{FF2B5EF4-FFF2-40B4-BE49-F238E27FC236}">
                  <a16:creationId xmlns:a16="http://schemas.microsoft.com/office/drawing/2014/main" id="{19B30813-5984-A3C6-5044-53A41DDF58AF}"/>
                </a:ext>
              </a:extLst>
            </p:cNvPr>
            <p:cNvSpPr txBox="1"/>
            <p:nvPr/>
          </p:nvSpPr>
          <p:spPr>
            <a:xfrm>
              <a:off x="8701387" y="1320141"/>
              <a:ext cx="1608642"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rPr>
                <a:t>YEARS OF EXPERIENCE IN COLORADO</a:t>
              </a:r>
            </a:p>
          </p:txBody>
        </p:sp>
      </p:grpSp>
      <p:grpSp>
        <p:nvGrpSpPr>
          <p:cNvPr id="7" name="Group 6">
            <a:extLst>
              <a:ext uri="{FF2B5EF4-FFF2-40B4-BE49-F238E27FC236}">
                <a16:creationId xmlns:a16="http://schemas.microsoft.com/office/drawing/2014/main" id="{E23A362F-EE59-D22D-79BC-474B8EDB49C0}"/>
              </a:ext>
              <a:ext uri="{C183D7F6-B498-43B3-948B-1728B52AA6E4}">
                <adec:decorative xmlns:adec="http://schemas.microsoft.com/office/drawing/2017/decorative" val="1"/>
              </a:ext>
            </a:extLst>
          </p:cNvPr>
          <p:cNvGrpSpPr/>
          <p:nvPr/>
        </p:nvGrpSpPr>
        <p:grpSpPr>
          <a:xfrm>
            <a:off x="838790" y="3944029"/>
            <a:ext cx="2058762" cy="853206"/>
            <a:chOff x="8701387" y="2630611"/>
            <a:chExt cx="2058762" cy="853206"/>
          </a:xfrm>
        </p:grpSpPr>
        <p:sp>
          <p:nvSpPr>
            <p:cNvPr id="8" name="TextBox 7">
              <a:extLst>
                <a:ext uri="{FF2B5EF4-FFF2-40B4-BE49-F238E27FC236}">
                  <a16:creationId xmlns:a16="http://schemas.microsoft.com/office/drawing/2014/main" id="{5E00D315-6961-CEB4-4773-AD464302B9FD}"/>
                </a:ext>
              </a:extLst>
            </p:cNvPr>
            <p:cNvSpPr txBox="1"/>
            <p:nvPr/>
          </p:nvSpPr>
          <p:spPr>
            <a:xfrm>
              <a:off x="8701387" y="2630611"/>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9D2065"/>
                  </a:solidFill>
                  <a:effectLst/>
                  <a:uLnTx/>
                  <a:uFillTx/>
                  <a:latin typeface="Barlow ExtraBold" panose="00000900000000000000" pitchFamily="2" charset="0"/>
                  <a:ea typeface="+mn-ea"/>
                  <a:cs typeface="+mn-cs"/>
                </a:rPr>
                <a:t>150+</a:t>
              </a:r>
              <a:endParaRPr kumimoji="0" lang="en-US" sz="3600" b="0" i="0" u="none" strike="noStrike" kern="1200" cap="none" spc="0" normalizeH="0" baseline="0" noProof="0">
                <a:ln>
                  <a:noFill/>
                </a:ln>
                <a:solidFill>
                  <a:srgbClr val="9D2065"/>
                </a:solidFill>
                <a:effectLst/>
                <a:uLnTx/>
                <a:uFillTx/>
                <a:latin typeface="Barlow ExtraBold" panose="00000900000000000000" pitchFamily="2" charset="0"/>
                <a:ea typeface="+mn-ea"/>
                <a:cs typeface="+mn-cs"/>
              </a:endParaRPr>
            </a:p>
          </p:txBody>
        </p:sp>
        <p:sp>
          <p:nvSpPr>
            <p:cNvPr id="9" name="TextBox 8">
              <a:extLst>
                <a:ext uri="{FF2B5EF4-FFF2-40B4-BE49-F238E27FC236}">
                  <a16:creationId xmlns:a16="http://schemas.microsoft.com/office/drawing/2014/main" id="{81FD6DE9-339D-FA57-0EA4-B184785EA07A}"/>
                </a:ext>
              </a:extLst>
            </p:cNvPr>
            <p:cNvSpPr txBox="1"/>
            <p:nvPr/>
          </p:nvSpPr>
          <p:spPr>
            <a:xfrm>
              <a:off x="8701387" y="3225285"/>
              <a:ext cx="201704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rPr>
                <a:t>COMPLETED DEN PROJECTS</a:t>
              </a:r>
            </a:p>
          </p:txBody>
        </p:sp>
      </p:grpSp>
      <p:grpSp>
        <p:nvGrpSpPr>
          <p:cNvPr id="10" name="Group 9">
            <a:extLst>
              <a:ext uri="{FF2B5EF4-FFF2-40B4-BE49-F238E27FC236}">
                <a16:creationId xmlns:a16="http://schemas.microsoft.com/office/drawing/2014/main" id="{B7167A33-0D50-3A15-5FDD-17F7563224DF}"/>
              </a:ext>
              <a:ext uri="{C183D7F6-B498-43B3-948B-1728B52AA6E4}">
                <adec:decorative xmlns:adec="http://schemas.microsoft.com/office/drawing/2017/decorative" val="1"/>
              </a:ext>
            </a:extLst>
          </p:cNvPr>
          <p:cNvGrpSpPr/>
          <p:nvPr/>
        </p:nvGrpSpPr>
        <p:grpSpPr>
          <a:xfrm>
            <a:off x="838790" y="5071016"/>
            <a:ext cx="2134702" cy="844414"/>
            <a:chOff x="8701387" y="4306391"/>
            <a:chExt cx="2134702" cy="844414"/>
          </a:xfrm>
        </p:grpSpPr>
        <p:sp>
          <p:nvSpPr>
            <p:cNvPr id="11" name="TextBox 10">
              <a:extLst>
                <a:ext uri="{FF2B5EF4-FFF2-40B4-BE49-F238E27FC236}">
                  <a16:creationId xmlns:a16="http://schemas.microsoft.com/office/drawing/2014/main" id="{E16B0D0A-505B-A2A5-D58F-83344AD268DE}"/>
                </a:ext>
              </a:extLst>
            </p:cNvPr>
            <p:cNvSpPr txBox="1"/>
            <p:nvPr/>
          </p:nvSpPr>
          <p:spPr>
            <a:xfrm>
              <a:off x="8701387" y="4306391"/>
              <a:ext cx="213470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3B5EAB"/>
                  </a:solidFill>
                  <a:effectLst/>
                  <a:uLnTx/>
                  <a:uFillTx/>
                  <a:latin typeface="Barlow ExtraBold" panose="00000900000000000000" pitchFamily="2" charset="0"/>
                  <a:ea typeface="+mn-ea"/>
                  <a:cs typeface="+mn-cs"/>
                </a:rPr>
                <a:t>$1.2B</a:t>
              </a:r>
            </a:p>
          </p:txBody>
        </p:sp>
        <p:sp>
          <p:nvSpPr>
            <p:cNvPr id="12" name="TextBox 11">
              <a:extLst>
                <a:ext uri="{FF2B5EF4-FFF2-40B4-BE49-F238E27FC236}">
                  <a16:creationId xmlns:a16="http://schemas.microsoft.com/office/drawing/2014/main" id="{112C4E76-33C7-3ED0-03C0-6F9FCE66E599}"/>
                </a:ext>
              </a:extLst>
            </p:cNvPr>
            <p:cNvSpPr txBox="1"/>
            <p:nvPr/>
          </p:nvSpPr>
          <p:spPr>
            <a:xfrm>
              <a:off x="8701387" y="4892273"/>
              <a:ext cx="1888641"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rPr>
                <a:t>IN WORK AT DEN</a:t>
              </a:r>
            </a:p>
          </p:txBody>
        </p:sp>
      </p:grpSp>
      <p:sp>
        <p:nvSpPr>
          <p:cNvPr id="14" name="Title 13">
            <a:extLst>
              <a:ext uri="{FF2B5EF4-FFF2-40B4-BE49-F238E27FC236}">
                <a16:creationId xmlns:a16="http://schemas.microsoft.com/office/drawing/2014/main" id="{150C5C16-E1BC-F84B-6A5B-3B9B761AB31B}"/>
              </a:ext>
            </a:extLst>
          </p:cNvPr>
          <p:cNvSpPr txBox="1">
            <a:spLocks noGrp="1"/>
          </p:cNvSpPr>
          <p:nvPr>
            <p:ph type="title" idx="4294967295"/>
          </p:nvPr>
        </p:nvSpPr>
        <p:spPr>
          <a:xfrm>
            <a:off x="794837" y="405858"/>
            <a:ext cx="4562471"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ABOUT PCL</a:t>
            </a:r>
          </a:p>
        </p:txBody>
      </p:sp>
      <p:grpSp>
        <p:nvGrpSpPr>
          <p:cNvPr id="42" name="Group 41">
            <a:extLst>
              <a:ext uri="{FF2B5EF4-FFF2-40B4-BE49-F238E27FC236}">
                <a16:creationId xmlns:a16="http://schemas.microsoft.com/office/drawing/2014/main" id="{F1A5CCF3-48B1-4DE5-D49C-8A7E4F984EF1}"/>
              </a:ext>
              <a:ext uri="{C183D7F6-B498-43B3-948B-1728B52AA6E4}">
                <adec:decorative xmlns:adec="http://schemas.microsoft.com/office/drawing/2017/decorative" val="1"/>
              </a:ext>
            </a:extLst>
          </p:cNvPr>
          <p:cNvGrpSpPr/>
          <p:nvPr/>
        </p:nvGrpSpPr>
        <p:grpSpPr>
          <a:xfrm>
            <a:off x="1139529" y="6147059"/>
            <a:ext cx="2224761" cy="731520"/>
            <a:chOff x="1139529" y="6147059"/>
            <a:chExt cx="2224761" cy="731520"/>
          </a:xfrm>
        </p:grpSpPr>
        <p:pic>
          <p:nvPicPr>
            <p:cNvPr id="29" name="Picture 28">
              <a:extLst>
                <a:ext uri="{FF2B5EF4-FFF2-40B4-BE49-F238E27FC236}">
                  <a16:creationId xmlns:a16="http://schemas.microsoft.com/office/drawing/2014/main" id="{9B850444-F000-CDB8-DE22-AC0DA285B5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39529" y="6147059"/>
              <a:ext cx="729089" cy="731520"/>
            </a:xfrm>
            <a:prstGeom prst="rect">
              <a:avLst/>
            </a:prstGeom>
          </p:spPr>
        </p:pic>
        <p:sp>
          <p:nvSpPr>
            <p:cNvPr id="31" name="TextBox 30">
              <a:extLst>
                <a:ext uri="{FF2B5EF4-FFF2-40B4-BE49-F238E27FC236}">
                  <a16:creationId xmlns:a16="http://schemas.microsoft.com/office/drawing/2014/main" id="{1627DD22-9C66-769C-A623-06424CB46E3C}"/>
                </a:ext>
              </a:extLst>
            </p:cNvPr>
            <p:cNvSpPr txBox="1"/>
            <p:nvPr/>
          </p:nvSpPr>
          <p:spPr>
            <a:xfrm>
              <a:off x="1865336" y="6383553"/>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A37"/>
                  </a:solidFill>
                  <a:effectLst/>
                  <a:uLnTx/>
                  <a:uFillTx/>
                  <a:latin typeface="Barlow Semi Condensed SemiBold" panose="00000706000000000000" pitchFamily="2" charset="0"/>
                  <a:ea typeface="+mn-ea"/>
                  <a:cs typeface="+mn-cs"/>
                </a:rPr>
                <a:t>Inclusion</a:t>
              </a:r>
            </a:p>
          </p:txBody>
        </p:sp>
      </p:grpSp>
      <p:grpSp>
        <p:nvGrpSpPr>
          <p:cNvPr id="43" name="Group 42">
            <a:extLst>
              <a:ext uri="{FF2B5EF4-FFF2-40B4-BE49-F238E27FC236}">
                <a16:creationId xmlns:a16="http://schemas.microsoft.com/office/drawing/2014/main" id="{2E7F2C35-10E1-9992-6CB9-5AF44582E31E}"/>
              </a:ext>
              <a:ext uri="{C183D7F6-B498-43B3-948B-1728B52AA6E4}">
                <adec:decorative xmlns:adec="http://schemas.microsoft.com/office/drawing/2017/decorative" val="1"/>
              </a:ext>
            </a:extLst>
          </p:cNvPr>
          <p:cNvGrpSpPr/>
          <p:nvPr/>
        </p:nvGrpSpPr>
        <p:grpSpPr>
          <a:xfrm>
            <a:off x="3719400" y="6148274"/>
            <a:ext cx="2297619" cy="729089"/>
            <a:chOff x="3568145" y="6148274"/>
            <a:chExt cx="2297619" cy="729089"/>
          </a:xfrm>
        </p:grpSpPr>
        <p:pic>
          <p:nvPicPr>
            <p:cNvPr id="30" name="Picture 29">
              <a:extLst>
                <a:ext uri="{FF2B5EF4-FFF2-40B4-BE49-F238E27FC236}">
                  <a16:creationId xmlns:a16="http://schemas.microsoft.com/office/drawing/2014/main" id="{FF26E94F-DA91-5215-63D5-A7E2E100CFA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568145" y="6148274"/>
              <a:ext cx="731520" cy="729089"/>
            </a:xfrm>
            <a:prstGeom prst="rect">
              <a:avLst/>
            </a:prstGeom>
          </p:spPr>
        </p:pic>
        <p:sp>
          <p:nvSpPr>
            <p:cNvPr id="32" name="TextBox 31">
              <a:extLst>
                <a:ext uri="{FF2B5EF4-FFF2-40B4-BE49-F238E27FC236}">
                  <a16:creationId xmlns:a16="http://schemas.microsoft.com/office/drawing/2014/main" id="{F779E3DF-80D6-1517-E5EE-14AFFB5B09AA}"/>
                </a:ext>
              </a:extLst>
            </p:cNvPr>
            <p:cNvSpPr txBox="1"/>
            <p:nvPr/>
          </p:nvSpPr>
          <p:spPr>
            <a:xfrm>
              <a:off x="4366810" y="6383553"/>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A37"/>
                  </a:solidFill>
                  <a:effectLst/>
                  <a:uLnTx/>
                  <a:uFillTx/>
                  <a:latin typeface="Barlow Semi Condensed SemiBold" panose="00000706000000000000" pitchFamily="2" charset="0"/>
                  <a:ea typeface="+mn-ea"/>
                  <a:cs typeface="+mn-cs"/>
                </a:rPr>
                <a:t>Collaboration</a:t>
              </a:r>
            </a:p>
          </p:txBody>
        </p:sp>
      </p:grpSp>
      <p:grpSp>
        <p:nvGrpSpPr>
          <p:cNvPr id="34" name="Group 33">
            <a:extLst>
              <a:ext uri="{FF2B5EF4-FFF2-40B4-BE49-F238E27FC236}">
                <a16:creationId xmlns:a16="http://schemas.microsoft.com/office/drawing/2014/main" id="{4456CBB7-9357-2982-A008-6326F91FF18E}"/>
              </a:ext>
              <a:ext uri="{C183D7F6-B498-43B3-948B-1728B52AA6E4}">
                <adec:decorative xmlns:adec="http://schemas.microsoft.com/office/drawing/2017/decorative" val="1"/>
              </a:ext>
            </a:extLst>
          </p:cNvPr>
          <p:cNvGrpSpPr/>
          <p:nvPr/>
        </p:nvGrpSpPr>
        <p:grpSpPr>
          <a:xfrm>
            <a:off x="838789" y="2659634"/>
            <a:ext cx="2058762" cy="1010614"/>
            <a:chOff x="8701386" y="734259"/>
            <a:chExt cx="2058762" cy="1010614"/>
          </a:xfrm>
        </p:grpSpPr>
        <p:sp>
          <p:nvSpPr>
            <p:cNvPr id="35" name="TextBox 34">
              <a:extLst>
                <a:ext uri="{FF2B5EF4-FFF2-40B4-BE49-F238E27FC236}">
                  <a16:creationId xmlns:a16="http://schemas.microsoft.com/office/drawing/2014/main" id="{84C33502-DBEE-6C70-99D5-D61C430A2CEE}"/>
                </a:ext>
              </a:extLst>
            </p:cNvPr>
            <p:cNvSpPr txBox="1"/>
            <p:nvPr/>
          </p:nvSpPr>
          <p:spPr>
            <a:xfrm>
              <a:off x="8701386" y="734259"/>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9683"/>
                  </a:solidFill>
                  <a:effectLst/>
                  <a:uLnTx/>
                  <a:uFillTx/>
                  <a:latin typeface="Barlow ExtraBold" panose="00000900000000000000" pitchFamily="2" charset="0"/>
                  <a:ea typeface="+mn-ea"/>
                  <a:cs typeface="+mn-cs"/>
                </a:rPr>
                <a:t>30+</a:t>
              </a:r>
              <a:endParaRPr kumimoji="0" lang="en-US" sz="3600" b="0" i="0" u="none" strike="noStrike" kern="1200" cap="none" spc="0" normalizeH="0" baseline="0" noProof="0">
                <a:ln>
                  <a:noFill/>
                </a:ln>
                <a:solidFill>
                  <a:srgbClr val="009683"/>
                </a:solidFill>
                <a:effectLst/>
                <a:uLnTx/>
                <a:uFillTx/>
                <a:latin typeface="Barlow ExtraBold" panose="00000900000000000000" pitchFamily="2" charset="0"/>
                <a:ea typeface="+mn-ea"/>
                <a:cs typeface="+mn-cs"/>
              </a:endParaRPr>
            </a:p>
          </p:txBody>
        </p:sp>
        <p:sp>
          <p:nvSpPr>
            <p:cNvPr id="36" name="TextBox 35">
              <a:extLst>
                <a:ext uri="{FF2B5EF4-FFF2-40B4-BE49-F238E27FC236}">
                  <a16:creationId xmlns:a16="http://schemas.microsoft.com/office/drawing/2014/main" id="{C5F457A9-1AC7-4D04-D749-C0686FB35AFE}"/>
                </a:ext>
              </a:extLst>
            </p:cNvPr>
            <p:cNvSpPr txBox="1"/>
            <p:nvPr/>
          </p:nvSpPr>
          <p:spPr>
            <a:xfrm>
              <a:off x="8701387" y="1320141"/>
              <a:ext cx="1608642"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rPr>
                <a:t>YEARS OF CONTINUOUS WORK AT DEN</a:t>
              </a:r>
            </a:p>
          </p:txBody>
        </p:sp>
      </p:grpSp>
      <p:grpSp>
        <p:nvGrpSpPr>
          <p:cNvPr id="45" name="Group 44">
            <a:extLst>
              <a:ext uri="{FF2B5EF4-FFF2-40B4-BE49-F238E27FC236}">
                <a16:creationId xmlns:a16="http://schemas.microsoft.com/office/drawing/2014/main" id="{071A4D12-AAB1-EF29-8F5E-D927DF81D3BE}"/>
              </a:ext>
              <a:ext uri="{C183D7F6-B498-43B3-948B-1728B52AA6E4}">
                <adec:decorative xmlns:adec="http://schemas.microsoft.com/office/drawing/2017/decorative" val="1"/>
              </a:ext>
            </a:extLst>
          </p:cNvPr>
          <p:cNvGrpSpPr/>
          <p:nvPr/>
        </p:nvGrpSpPr>
        <p:grpSpPr>
          <a:xfrm>
            <a:off x="8953215" y="6124268"/>
            <a:ext cx="2248100" cy="731520"/>
            <a:chOff x="8953215" y="6124268"/>
            <a:chExt cx="2248100" cy="731520"/>
          </a:xfrm>
        </p:grpSpPr>
        <p:pic>
          <p:nvPicPr>
            <p:cNvPr id="38" name="Picture 37">
              <a:extLst>
                <a:ext uri="{FF2B5EF4-FFF2-40B4-BE49-F238E27FC236}">
                  <a16:creationId xmlns:a16="http://schemas.microsoft.com/office/drawing/2014/main" id="{B9A279BD-C69F-3C59-6742-646C91E174D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953215" y="6124268"/>
              <a:ext cx="731520" cy="731520"/>
            </a:xfrm>
            <a:prstGeom prst="rect">
              <a:avLst/>
            </a:prstGeom>
          </p:spPr>
        </p:pic>
        <p:sp>
          <p:nvSpPr>
            <p:cNvPr id="39" name="TextBox 38">
              <a:extLst>
                <a:ext uri="{FF2B5EF4-FFF2-40B4-BE49-F238E27FC236}">
                  <a16:creationId xmlns:a16="http://schemas.microsoft.com/office/drawing/2014/main" id="{C75A1019-9894-6AE1-0626-8363E531DC34}"/>
                </a:ext>
              </a:extLst>
            </p:cNvPr>
            <p:cNvSpPr txBox="1"/>
            <p:nvPr/>
          </p:nvSpPr>
          <p:spPr>
            <a:xfrm>
              <a:off x="9702361" y="6360762"/>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A37"/>
                  </a:solidFill>
                  <a:effectLst/>
                  <a:uLnTx/>
                  <a:uFillTx/>
                  <a:latin typeface="Barlow Semi Condensed SemiBold" panose="00000706000000000000" pitchFamily="2" charset="0"/>
                  <a:ea typeface="+mn-ea"/>
                  <a:cs typeface="+mn-cs"/>
                </a:rPr>
                <a:t>Transparency</a:t>
              </a:r>
            </a:p>
          </p:txBody>
        </p:sp>
      </p:grpSp>
      <p:grpSp>
        <p:nvGrpSpPr>
          <p:cNvPr id="44" name="Group 43">
            <a:extLst>
              <a:ext uri="{FF2B5EF4-FFF2-40B4-BE49-F238E27FC236}">
                <a16:creationId xmlns:a16="http://schemas.microsoft.com/office/drawing/2014/main" id="{36E6A1B8-9D9F-FF4F-82F8-758FE03435C5}"/>
              </a:ext>
              <a:ext uri="{C183D7F6-B498-43B3-948B-1728B52AA6E4}">
                <adec:decorative xmlns:adec="http://schemas.microsoft.com/office/drawing/2017/decorative" val="1"/>
              </a:ext>
            </a:extLst>
          </p:cNvPr>
          <p:cNvGrpSpPr/>
          <p:nvPr/>
        </p:nvGrpSpPr>
        <p:grpSpPr>
          <a:xfrm>
            <a:off x="6372129" y="6141362"/>
            <a:ext cx="2225976" cy="731520"/>
            <a:chOff x="6576192" y="6141362"/>
            <a:chExt cx="2225976" cy="731520"/>
          </a:xfrm>
        </p:grpSpPr>
        <p:pic>
          <p:nvPicPr>
            <p:cNvPr id="40" name="Picture 39">
              <a:extLst>
                <a:ext uri="{FF2B5EF4-FFF2-40B4-BE49-F238E27FC236}">
                  <a16:creationId xmlns:a16="http://schemas.microsoft.com/office/drawing/2014/main" id="{B66001AF-BB4D-9746-7546-4313A789C2D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576192" y="6141362"/>
              <a:ext cx="731520" cy="731520"/>
            </a:xfrm>
            <a:prstGeom prst="rect">
              <a:avLst/>
            </a:prstGeom>
          </p:spPr>
        </p:pic>
        <p:sp>
          <p:nvSpPr>
            <p:cNvPr id="41" name="TextBox 40">
              <a:extLst>
                <a:ext uri="{FF2B5EF4-FFF2-40B4-BE49-F238E27FC236}">
                  <a16:creationId xmlns:a16="http://schemas.microsoft.com/office/drawing/2014/main" id="{07C632DF-6729-E478-626D-7C7176450911}"/>
                </a:ext>
              </a:extLst>
            </p:cNvPr>
            <p:cNvSpPr txBox="1"/>
            <p:nvPr/>
          </p:nvSpPr>
          <p:spPr>
            <a:xfrm>
              <a:off x="7303214" y="6377856"/>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73A37"/>
                  </a:solidFill>
                  <a:effectLst/>
                  <a:uLnTx/>
                  <a:uFillTx/>
                  <a:latin typeface="Barlow Semi Condensed SemiBold" panose="00000706000000000000" pitchFamily="2" charset="0"/>
                  <a:ea typeface="+mn-ea"/>
                  <a:cs typeface="+mn-cs"/>
                </a:rPr>
                <a:t>Innovation</a:t>
              </a:r>
            </a:p>
          </p:txBody>
        </p:sp>
      </p:grpSp>
    </p:spTree>
    <p:extLst>
      <p:ext uri="{BB962C8B-B14F-4D97-AF65-F5344CB8AC3E}">
        <p14:creationId xmlns:p14="http://schemas.microsoft.com/office/powerpoint/2010/main" val="1672934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3F56BF-2C60-CFB1-2F9E-7A4537072F01}"/>
              </a:ext>
              <a:ext uri="{C183D7F6-B498-43B3-948B-1728B52AA6E4}">
                <adec:decorative xmlns:adec="http://schemas.microsoft.com/office/drawing/2017/decorative" val="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3115997" y="1628797"/>
            <a:ext cx="2746039" cy="193134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a:extLst>
              <a:ext uri="{FF2B5EF4-FFF2-40B4-BE49-F238E27FC236}">
                <a16:creationId xmlns:a16="http://schemas.microsoft.com/office/drawing/2014/main" id="{67D1BB46-E28B-F31E-C757-3DFE2F19ABD9}"/>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OUR RECENT DEN EXPERIENCE</a:t>
            </a:r>
          </a:p>
        </p:txBody>
      </p:sp>
      <p:sp>
        <p:nvSpPr>
          <p:cNvPr id="5" name="TextBox 4">
            <a:extLst>
              <a:ext uri="{FF2B5EF4-FFF2-40B4-BE49-F238E27FC236}">
                <a16:creationId xmlns:a16="http://schemas.microsoft.com/office/drawing/2014/main" id="{1F4B3352-9227-47DA-5847-62D040D09FFB}"/>
              </a:ext>
            </a:extLst>
          </p:cNvPr>
          <p:cNvSpPr txBox="1"/>
          <p:nvPr/>
        </p:nvSpPr>
        <p:spPr>
          <a:xfrm>
            <a:off x="317214" y="1381669"/>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Airfield Deicing System Modernization</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sp>
        <p:nvSpPr>
          <p:cNvPr id="6" name="TextBox 5">
            <a:extLst>
              <a:ext uri="{FF2B5EF4-FFF2-40B4-BE49-F238E27FC236}">
                <a16:creationId xmlns:a16="http://schemas.microsoft.com/office/drawing/2014/main" id="{E90935EC-4483-A585-1BC7-EDAC31FBE5AC}"/>
              </a:ext>
            </a:extLst>
          </p:cNvPr>
          <p:cNvSpPr txBox="1"/>
          <p:nvPr/>
        </p:nvSpPr>
        <p:spPr>
          <a:xfrm>
            <a:off x="3125177" y="1381669"/>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On-Call Task Order: MOD 1 Airline Relocation</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sp>
        <p:nvSpPr>
          <p:cNvPr id="32" name="TextBox 31">
            <a:extLst>
              <a:ext uri="{FF2B5EF4-FFF2-40B4-BE49-F238E27FC236}">
                <a16:creationId xmlns:a16="http://schemas.microsoft.com/office/drawing/2014/main" id="{16F5C725-5DEE-B403-D581-1AD45E2435F8}"/>
              </a:ext>
            </a:extLst>
          </p:cNvPr>
          <p:cNvSpPr txBox="1"/>
          <p:nvPr/>
        </p:nvSpPr>
        <p:spPr>
          <a:xfrm>
            <a:off x="5912873" y="1381668"/>
            <a:ext cx="2731278"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CGFE FedEx Building Repair</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sp>
        <p:nvSpPr>
          <p:cNvPr id="26" name="TextBox 25">
            <a:extLst>
              <a:ext uri="{FF2B5EF4-FFF2-40B4-BE49-F238E27FC236}">
                <a16:creationId xmlns:a16="http://schemas.microsoft.com/office/drawing/2014/main" id="{4AACC458-9506-90A6-A78C-3007A962F5EA}"/>
              </a:ext>
            </a:extLst>
          </p:cNvPr>
          <p:cNvSpPr txBox="1"/>
          <p:nvPr/>
        </p:nvSpPr>
        <p:spPr>
          <a:xfrm>
            <a:off x="8700569" y="1374325"/>
            <a:ext cx="2731278"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FIS Pet Relief</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sp>
        <p:nvSpPr>
          <p:cNvPr id="31" name="TextBox 30">
            <a:extLst>
              <a:ext uri="{FF2B5EF4-FFF2-40B4-BE49-F238E27FC236}">
                <a16:creationId xmlns:a16="http://schemas.microsoft.com/office/drawing/2014/main" id="{F57C2066-42E6-F554-47C9-CD5F4ED66A4E}"/>
              </a:ext>
            </a:extLst>
          </p:cNvPr>
          <p:cNvSpPr txBox="1"/>
          <p:nvPr/>
        </p:nvSpPr>
        <p:spPr>
          <a:xfrm>
            <a:off x="317214" y="3687929"/>
            <a:ext cx="2731277" cy="461665"/>
          </a:xfrm>
          <a:prstGeom prst="rect">
            <a:avLst/>
          </a:prstGeom>
          <a:noFill/>
        </p:spPr>
        <p:txBody>
          <a:bodyPr wrap="square" lIns="0" rtlCol="0">
            <a:spAutoFit/>
          </a:bodyPr>
          <a:lstStyle/>
          <a:p>
            <a:pPr marL="58738" marR="0" lvl="0" indent="-58738"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United Airlines Concourse B East Gates of the Future TI</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9" name="Picture 8">
            <a:extLst>
              <a:ext uri="{FF2B5EF4-FFF2-40B4-BE49-F238E27FC236}">
                <a16:creationId xmlns:a16="http://schemas.microsoft.com/office/drawing/2014/main" id="{4C7F8AFD-AB99-9151-7920-30B5D19FDBC7}"/>
              </a:ext>
              <a:ext uri="{C183D7F6-B498-43B3-948B-1728B52AA6E4}">
                <adec:decorative xmlns:adec="http://schemas.microsoft.com/office/drawing/2017/decorative" val="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3125177" y="4121424"/>
            <a:ext cx="2715698" cy="1790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946CA5-91EE-BAD6-4B02-F60D79B5D5F3}"/>
              </a:ext>
            </a:extLst>
          </p:cNvPr>
          <p:cNvSpPr txBox="1"/>
          <p:nvPr/>
        </p:nvSpPr>
        <p:spPr>
          <a:xfrm>
            <a:off x="3125177" y="3687928"/>
            <a:ext cx="2715698" cy="461665"/>
          </a:xfrm>
          <a:prstGeom prst="rect">
            <a:avLst/>
          </a:prstGeom>
          <a:noFill/>
        </p:spPr>
        <p:txBody>
          <a:bodyPr wrap="square" lIns="0" rtlCol="0">
            <a:spAutoFit/>
          </a:bodyPr>
          <a:lstStyle/>
          <a:p>
            <a:pPr marL="58738" marR="0" lvl="0" indent="-58738"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Concourse A Center Core Escalator Replacement</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nvGrpSpPr>
          <p:cNvPr id="48" name="Group 47">
            <a:extLst>
              <a:ext uri="{FF2B5EF4-FFF2-40B4-BE49-F238E27FC236}">
                <a16:creationId xmlns:a16="http://schemas.microsoft.com/office/drawing/2014/main" id="{24E00556-1C73-E59B-BE29-619BB2799B33}"/>
              </a:ext>
              <a:ext uri="{C183D7F6-B498-43B3-948B-1728B52AA6E4}">
                <adec:decorative xmlns:adec="http://schemas.microsoft.com/office/drawing/2017/decorative" val="1"/>
              </a:ext>
            </a:extLst>
          </p:cNvPr>
          <p:cNvGrpSpPr/>
          <p:nvPr/>
        </p:nvGrpSpPr>
        <p:grpSpPr>
          <a:xfrm>
            <a:off x="2349951" y="6003569"/>
            <a:ext cx="963677" cy="714307"/>
            <a:chOff x="10948443" y="2026150"/>
            <a:chExt cx="963677" cy="714307"/>
          </a:xfrm>
        </p:grpSpPr>
        <p:pic>
          <p:nvPicPr>
            <p:cNvPr id="17" name="Picture 16">
              <a:extLst>
                <a:ext uri="{FF2B5EF4-FFF2-40B4-BE49-F238E27FC236}">
                  <a16:creationId xmlns:a16="http://schemas.microsoft.com/office/drawing/2014/main" id="{B0DDD345-481C-F5A5-3C61-DDEEBB7C7AA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163915" y="2026150"/>
              <a:ext cx="473281" cy="473281"/>
            </a:xfrm>
            <a:prstGeom prst="rect">
              <a:avLst/>
            </a:prstGeom>
          </p:spPr>
        </p:pic>
        <p:sp>
          <p:nvSpPr>
            <p:cNvPr id="19" name="TextBox 18">
              <a:extLst>
                <a:ext uri="{FF2B5EF4-FFF2-40B4-BE49-F238E27FC236}">
                  <a16:creationId xmlns:a16="http://schemas.microsoft.com/office/drawing/2014/main" id="{68AE4A84-8F07-AC18-34C8-3AF2E8E13BDE}"/>
                </a:ext>
              </a:extLst>
            </p:cNvPr>
            <p:cNvSpPr txBox="1"/>
            <p:nvPr/>
          </p:nvSpPr>
          <p:spPr>
            <a:xfrm>
              <a:off x="10948443" y="2463458"/>
              <a:ext cx="963677" cy="276999"/>
            </a:xfrm>
            <a:prstGeom prst="rect">
              <a:avLst/>
            </a:prstGeom>
            <a:no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Renovation</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grpSp>
        <p:nvGrpSpPr>
          <p:cNvPr id="2" name="Group 1">
            <a:extLst>
              <a:ext uri="{FF2B5EF4-FFF2-40B4-BE49-F238E27FC236}">
                <a16:creationId xmlns:a16="http://schemas.microsoft.com/office/drawing/2014/main" id="{1E00A7A3-E69B-A559-1A8C-0C02EF0841C6}"/>
              </a:ext>
              <a:ext uri="{C183D7F6-B498-43B3-948B-1728B52AA6E4}">
                <adec:decorative xmlns:adec="http://schemas.microsoft.com/office/drawing/2017/decorative" val="1"/>
              </a:ext>
            </a:extLst>
          </p:cNvPr>
          <p:cNvGrpSpPr/>
          <p:nvPr/>
        </p:nvGrpSpPr>
        <p:grpSpPr>
          <a:xfrm>
            <a:off x="7774686" y="5968140"/>
            <a:ext cx="963677" cy="870250"/>
            <a:chOff x="10940205" y="3906370"/>
            <a:chExt cx="963677" cy="870250"/>
          </a:xfrm>
        </p:grpSpPr>
        <p:pic>
          <p:nvPicPr>
            <p:cNvPr id="20" name="Picture 19">
              <a:extLst>
                <a:ext uri="{FF2B5EF4-FFF2-40B4-BE49-F238E27FC236}">
                  <a16:creationId xmlns:a16="http://schemas.microsoft.com/office/drawing/2014/main" id="{0DF77C43-213F-C312-ED06-356F7A4BEF6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187844" y="3906370"/>
              <a:ext cx="470140" cy="470140"/>
            </a:xfrm>
            <a:prstGeom prst="rect">
              <a:avLst/>
            </a:prstGeom>
          </p:spPr>
        </p:pic>
        <p:sp>
          <p:nvSpPr>
            <p:cNvPr id="21" name="TextBox 20">
              <a:extLst>
                <a:ext uri="{FF2B5EF4-FFF2-40B4-BE49-F238E27FC236}">
                  <a16:creationId xmlns:a16="http://schemas.microsoft.com/office/drawing/2014/main" id="{A2E6F331-9637-634B-3111-77EF7448B14E}"/>
                </a:ext>
              </a:extLst>
            </p:cNvPr>
            <p:cNvSpPr txBox="1"/>
            <p:nvPr/>
          </p:nvSpPr>
          <p:spPr>
            <a:xfrm>
              <a:off x="10940205" y="4376510"/>
              <a:ext cx="963677"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Structural Upgrades</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pic>
        <p:nvPicPr>
          <p:cNvPr id="24" name="Picture 2">
            <a:extLst>
              <a:ext uri="{FF2B5EF4-FFF2-40B4-BE49-F238E27FC236}">
                <a16:creationId xmlns:a16="http://schemas.microsoft.com/office/drawing/2014/main" id="{08A7DAFE-18DF-66EB-6C36-317D00631FF7}"/>
              </a:ex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321901" y="1628797"/>
            <a:ext cx="2734056" cy="19313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E33E659A-8F84-B992-B2C2-8ABF612224C3}"/>
              </a:ext>
              <a:ext uri="{C183D7F6-B498-43B3-948B-1728B52AA6E4}">
                <adec:decorative xmlns:adec="http://schemas.microsoft.com/office/drawing/2017/decorative" val="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5912873" y="1628797"/>
            <a:ext cx="2731278" cy="192802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F00732C-A3DA-C8A4-B419-A3525F37831F}"/>
              </a:ext>
            </a:extLst>
          </p:cNvPr>
          <p:cNvSpPr txBox="1"/>
          <p:nvPr/>
        </p:nvSpPr>
        <p:spPr>
          <a:xfrm>
            <a:off x="5907877" y="3872594"/>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ARFF Concourse A Tower</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sp>
        <p:nvSpPr>
          <p:cNvPr id="18" name="TextBox 17">
            <a:extLst>
              <a:ext uri="{FF2B5EF4-FFF2-40B4-BE49-F238E27FC236}">
                <a16:creationId xmlns:a16="http://schemas.microsoft.com/office/drawing/2014/main" id="{174B94B7-FA4D-6408-A0F2-08DC68294B86}"/>
              </a:ext>
            </a:extLst>
          </p:cNvPr>
          <p:cNvSpPr txBox="1"/>
          <p:nvPr/>
        </p:nvSpPr>
        <p:spPr>
          <a:xfrm>
            <a:off x="336701" y="6217607"/>
            <a:ext cx="1766412" cy="286232"/>
          </a:xfrm>
          <a:prstGeom prst="rect">
            <a:avLst/>
          </a:prstGeom>
          <a:noFill/>
        </p:spPr>
        <p:txBody>
          <a:bodyPr wrap="square" lIns="91440" rIns="91440" rtlCol="0">
            <a:spAutoFit/>
          </a:body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104734"/>
                </a:solidFill>
                <a:effectLst/>
                <a:uLnTx/>
                <a:uFillTx/>
                <a:latin typeface="Barlow Semi Condensed" panose="00000506000000000000" pitchFamily="2" charset="0"/>
                <a:ea typeface="+mn-ea"/>
                <a:cs typeface="+mn-cs"/>
              </a:rPr>
              <a:t>SCOPES OF WORK:</a:t>
            </a:r>
          </a:p>
        </p:txBody>
      </p:sp>
      <p:pic>
        <p:nvPicPr>
          <p:cNvPr id="41" name="Picture 2">
            <a:extLst>
              <a:ext uri="{FF2B5EF4-FFF2-40B4-BE49-F238E27FC236}">
                <a16:creationId xmlns:a16="http://schemas.microsoft.com/office/drawing/2014/main" id="{F457FF66-7810-CECD-E2F9-29BF2BABE99E}"/>
              </a:ext>
              <a:ext uri="{C183D7F6-B498-43B3-948B-1728B52AA6E4}">
                <adec:decorative xmlns:adec="http://schemas.microsoft.com/office/drawing/2017/decorative" val="1"/>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a:fillRect/>
          </a:stretch>
        </p:blipFill>
        <p:spPr bwMode="auto">
          <a:xfrm>
            <a:off x="317214" y="4121423"/>
            <a:ext cx="2740961" cy="17909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5716A7-8E4A-4F92-1523-2290E546E5BA}"/>
              </a:ext>
              <a:ext uri="{C183D7F6-B498-43B3-948B-1728B52AA6E4}">
                <adec:decorative xmlns:adec="http://schemas.microsoft.com/office/drawing/2017/decorative" val="1"/>
              </a:ext>
            </a:extLst>
          </p:cNvPr>
          <p:cNvGrpSpPr/>
          <p:nvPr/>
        </p:nvGrpSpPr>
        <p:grpSpPr>
          <a:xfrm>
            <a:off x="4110860" y="5977340"/>
            <a:ext cx="1105685" cy="679152"/>
            <a:chOff x="10949633" y="2858975"/>
            <a:chExt cx="1105685" cy="679152"/>
          </a:xfrm>
        </p:grpSpPr>
        <p:pic>
          <p:nvPicPr>
            <p:cNvPr id="45" name="Picture 44">
              <a:extLst>
                <a:ext uri="{FF2B5EF4-FFF2-40B4-BE49-F238E27FC236}">
                  <a16:creationId xmlns:a16="http://schemas.microsoft.com/office/drawing/2014/main" id="{3E76C068-7996-24A6-CF2C-CB9319C394D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232149" y="2858975"/>
              <a:ext cx="540652" cy="540652"/>
            </a:xfrm>
            <a:prstGeom prst="rect">
              <a:avLst/>
            </a:prstGeom>
          </p:spPr>
        </p:pic>
        <p:sp>
          <p:nvSpPr>
            <p:cNvPr id="46" name="TextBox 45">
              <a:extLst>
                <a:ext uri="{FF2B5EF4-FFF2-40B4-BE49-F238E27FC236}">
                  <a16:creationId xmlns:a16="http://schemas.microsoft.com/office/drawing/2014/main" id="{18F45802-BC98-E438-2FEA-9CAB609087A4}"/>
                </a:ext>
              </a:extLst>
            </p:cNvPr>
            <p:cNvSpPr txBox="1"/>
            <p:nvPr/>
          </p:nvSpPr>
          <p:spPr>
            <a:xfrm>
              <a:off x="10949633" y="3261128"/>
              <a:ext cx="1105685" cy="276999"/>
            </a:xfrm>
            <a:prstGeom prst="rect">
              <a:avLst/>
            </a:prstGeom>
            <a:no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Secure / Airside</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grpSp>
        <p:nvGrpSpPr>
          <p:cNvPr id="55" name="Group 54">
            <a:extLst>
              <a:ext uri="{FF2B5EF4-FFF2-40B4-BE49-F238E27FC236}">
                <a16:creationId xmlns:a16="http://schemas.microsoft.com/office/drawing/2014/main" id="{EAC3901D-6CE0-B3AC-326C-D7FA4F338481}"/>
              </a:ext>
              <a:ext uri="{C183D7F6-B498-43B3-948B-1728B52AA6E4}">
                <adec:decorative xmlns:adec="http://schemas.microsoft.com/office/drawing/2017/decorative" val="1"/>
              </a:ext>
            </a:extLst>
          </p:cNvPr>
          <p:cNvGrpSpPr/>
          <p:nvPr/>
        </p:nvGrpSpPr>
        <p:grpSpPr>
          <a:xfrm>
            <a:off x="6013777" y="5996034"/>
            <a:ext cx="963677" cy="814463"/>
            <a:chOff x="10956225" y="3952659"/>
            <a:chExt cx="963677" cy="814463"/>
          </a:xfrm>
        </p:grpSpPr>
        <p:pic>
          <p:nvPicPr>
            <p:cNvPr id="56" name="Picture 55">
              <a:extLst>
                <a:ext uri="{FF2B5EF4-FFF2-40B4-BE49-F238E27FC236}">
                  <a16:creationId xmlns:a16="http://schemas.microsoft.com/office/drawing/2014/main" id="{FCE8072B-53B8-235D-6090-2C15F204D40A}"/>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203864" y="3952659"/>
              <a:ext cx="471707" cy="473280"/>
            </a:xfrm>
            <a:prstGeom prst="rect">
              <a:avLst/>
            </a:prstGeom>
          </p:spPr>
        </p:pic>
        <p:sp>
          <p:nvSpPr>
            <p:cNvPr id="57" name="TextBox 56">
              <a:extLst>
                <a:ext uri="{FF2B5EF4-FFF2-40B4-BE49-F238E27FC236}">
                  <a16:creationId xmlns:a16="http://schemas.microsoft.com/office/drawing/2014/main" id="{BB0456A6-2B1D-E937-2467-7970B566FE32}"/>
                </a:ext>
              </a:extLst>
            </p:cNvPr>
            <p:cNvSpPr txBox="1"/>
            <p:nvPr/>
          </p:nvSpPr>
          <p:spPr>
            <a:xfrm>
              <a:off x="10956225" y="4367012"/>
              <a:ext cx="963677"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MEP Upgrades</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grpSp>
        <p:nvGrpSpPr>
          <p:cNvPr id="11" name="Group 10">
            <a:extLst>
              <a:ext uri="{FF2B5EF4-FFF2-40B4-BE49-F238E27FC236}">
                <a16:creationId xmlns:a16="http://schemas.microsoft.com/office/drawing/2014/main" id="{CCDE3F13-D3AE-AA52-33D6-FF328B6556EE}"/>
              </a:ext>
              <a:ext uri="{C183D7F6-B498-43B3-948B-1728B52AA6E4}">
                <adec:decorative xmlns:adec="http://schemas.microsoft.com/office/drawing/2017/decorative" val="1"/>
              </a:ext>
            </a:extLst>
          </p:cNvPr>
          <p:cNvGrpSpPr/>
          <p:nvPr/>
        </p:nvGrpSpPr>
        <p:grpSpPr>
          <a:xfrm>
            <a:off x="9535595" y="6003569"/>
            <a:ext cx="1089664" cy="806678"/>
            <a:chOff x="10949633" y="3990240"/>
            <a:chExt cx="1089664" cy="806678"/>
          </a:xfrm>
        </p:grpSpPr>
        <p:pic>
          <p:nvPicPr>
            <p:cNvPr id="12" name="Picture 11">
              <a:extLst>
                <a:ext uri="{FF2B5EF4-FFF2-40B4-BE49-F238E27FC236}">
                  <a16:creationId xmlns:a16="http://schemas.microsoft.com/office/drawing/2014/main" id="{8F434234-B207-A389-A26D-5D4FBC2EFBBC}"/>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259395" y="3990240"/>
              <a:ext cx="470140" cy="470140"/>
            </a:xfrm>
            <a:prstGeom prst="rect">
              <a:avLst/>
            </a:prstGeom>
          </p:spPr>
        </p:pic>
        <p:sp>
          <p:nvSpPr>
            <p:cNvPr id="13" name="TextBox 12">
              <a:extLst>
                <a:ext uri="{FF2B5EF4-FFF2-40B4-BE49-F238E27FC236}">
                  <a16:creationId xmlns:a16="http://schemas.microsoft.com/office/drawing/2014/main" id="{008D782E-BCAF-16F1-136A-E3012D70EA80}"/>
                </a:ext>
              </a:extLst>
            </p:cNvPr>
            <p:cNvSpPr txBox="1"/>
            <p:nvPr/>
          </p:nvSpPr>
          <p:spPr>
            <a:xfrm>
              <a:off x="10949633" y="4396808"/>
              <a:ext cx="1089664"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System Improvements</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pic>
        <p:nvPicPr>
          <p:cNvPr id="15" name="Picture 14">
            <a:extLst>
              <a:ext uri="{FF2B5EF4-FFF2-40B4-BE49-F238E27FC236}">
                <a16:creationId xmlns:a16="http://schemas.microsoft.com/office/drawing/2014/main" id="{B68B04BE-BA4B-C8A6-0996-28EE28E654E6}"/>
              </a:ext>
              <a:ext uri="{C183D7F6-B498-43B3-948B-1728B52AA6E4}">
                <adec:decorative xmlns:adec="http://schemas.microsoft.com/office/drawing/2017/decorative" val="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pic>
        <p:nvPicPr>
          <p:cNvPr id="22" name="Picture 21">
            <a:extLst>
              <a:ext uri="{FF2B5EF4-FFF2-40B4-BE49-F238E27FC236}">
                <a16:creationId xmlns:a16="http://schemas.microsoft.com/office/drawing/2014/main" id="{1795DCD7-FE19-E617-AD59-B8DB16E95DBF}"/>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917562" y="4117304"/>
            <a:ext cx="2740961" cy="1790905"/>
          </a:xfrm>
          <a:prstGeom prst="rect">
            <a:avLst/>
          </a:prstGeom>
        </p:spPr>
      </p:pic>
      <p:sp>
        <p:nvSpPr>
          <p:cNvPr id="27" name="TextBox 26">
            <a:extLst>
              <a:ext uri="{FF2B5EF4-FFF2-40B4-BE49-F238E27FC236}">
                <a16:creationId xmlns:a16="http://schemas.microsoft.com/office/drawing/2014/main" id="{E1EC38F1-1E5D-C3CF-70DF-81E57E73260D}"/>
              </a:ext>
            </a:extLst>
          </p:cNvPr>
          <p:cNvSpPr txBox="1"/>
          <p:nvPr/>
        </p:nvSpPr>
        <p:spPr>
          <a:xfrm>
            <a:off x="8700262" y="3879442"/>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Concession Commissary Preparation White Box</a:t>
            </a:r>
            <a:endParaRPr kumimoji="0" lang="en-US" sz="12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pic>
        <p:nvPicPr>
          <p:cNvPr id="14" name="Picture 13">
            <a:extLst>
              <a:ext uri="{FF2B5EF4-FFF2-40B4-BE49-F238E27FC236}">
                <a16:creationId xmlns:a16="http://schemas.microsoft.com/office/drawing/2014/main" id="{76491ED6-F9B8-CCD7-4507-745C849173F3}"/>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8709947" y="1625615"/>
            <a:ext cx="2734057" cy="1928021"/>
          </a:xfrm>
          <a:prstGeom prst="rect">
            <a:avLst/>
          </a:prstGeom>
        </p:spPr>
      </p:pic>
      <p:pic>
        <p:nvPicPr>
          <p:cNvPr id="23" name="Picture 22">
            <a:extLst>
              <a:ext uri="{FF2B5EF4-FFF2-40B4-BE49-F238E27FC236}">
                <a16:creationId xmlns:a16="http://schemas.microsoft.com/office/drawing/2014/main" id="{00A34017-DA86-8331-8B70-3EFD1C1D867C}"/>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8700262" y="4128948"/>
            <a:ext cx="2731585" cy="1779262"/>
          </a:xfrm>
          <a:prstGeom prst="rect">
            <a:avLst/>
          </a:prstGeom>
        </p:spPr>
      </p:pic>
    </p:spTree>
    <p:extLst>
      <p:ext uri="{BB962C8B-B14F-4D97-AF65-F5344CB8AC3E}">
        <p14:creationId xmlns:p14="http://schemas.microsoft.com/office/powerpoint/2010/main" val="3179179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12" name="Picture 11">
            <a:extLst>
              <a:ext uri="{FF2B5EF4-FFF2-40B4-BE49-F238E27FC236}">
                <a16:creationId xmlns:a16="http://schemas.microsoft.com/office/drawing/2014/main" id="{78B5AE8C-527B-33AD-A180-D260889F0C8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2" name="Title 1">
            <a:extLst>
              <a:ext uri="{FF2B5EF4-FFF2-40B4-BE49-F238E27FC236}">
                <a16:creationId xmlns:a16="http://schemas.microsoft.com/office/drawing/2014/main" id="{FF08A6CC-2B72-9C28-A9F3-876D609EACCF}"/>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CURRENT OPPORTUNITIES</a:t>
            </a:r>
          </a:p>
        </p:txBody>
      </p:sp>
      <p:pic>
        <p:nvPicPr>
          <p:cNvPr id="8" name="Picture 7">
            <a:extLst>
              <a:ext uri="{FF2B5EF4-FFF2-40B4-BE49-F238E27FC236}">
                <a16:creationId xmlns:a16="http://schemas.microsoft.com/office/drawing/2014/main" id="{DB1DC7CB-9BBD-D75E-13A0-79396F75B21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265673"/>
            <a:ext cx="12192000" cy="1592327"/>
          </a:xfrm>
          <a:prstGeom prst="rect">
            <a:avLst/>
          </a:prstGeom>
        </p:spPr>
      </p:pic>
      <p:sp>
        <p:nvSpPr>
          <p:cNvPr id="19" name="Rectangle 18">
            <a:extLst>
              <a:ext uri="{FF2B5EF4-FFF2-40B4-BE49-F238E27FC236}">
                <a16:creationId xmlns:a16="http://schemas.microsoft.com/office/drawing/2014/main" id="{FDFD5D78-B707-0336-FA69-D3858A491821}"/>
              </a:ext>
              <a:ext uri="{C183D7F6-B498-43B3-948B-1728B52AA6E4}">
                <adec:decorative xmlns:adec="http://schemas.microsoft.com/office/drawing/2017/decorative" val="1"/>
              </a:ext>
            </a:extLst>
          </p:cNvPr>
          <p:cNvSpPr/>
          <p:nvPr/>
        </p:nvSpPr>
        <p:spPr>
          <a:xfrm>
            <a:off x="-10633" y="5265672"/>
            <a:ext cx="12234070" cy="1592328"/>
          </a:xfrm>
          <a:prstGeom prst="rect">
            <a:avLst/>
          </a:prstGeom>
          <a:solidFill>
            <a:srgbClr val="10473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grpSp>
        <p:nvGrpSpPr>
          <p:cNvPr id="46" name="Group 45">
            <a:extLst>
              <a:ext uri="{FF2B5EF4-FFF2-40B4-BE49-F238E27FC236}">
                <a16:creationId xmlns:a16="http://schemas.microsoft.com/office/drawing/2014/main" id="{1FFD3F3A-7E6D-4771-EDFA-11479E188BC3}"/>
              </a:ext>
              <a:ext uri="{C183D7F6-B498-43B3-948B-1728B52AA6E4}">
                <adec:decorative xmlns:adec="http://schemas.microsoft.com/office/drawing/2017/decorative" val="1"/>
              </a:ext>
            </a:extLst>
          </p:cNvPr>
          <p:cNvGrpSpPr/>
          <p:nvPr/>
        </p:nvGrpSpPr>
        <p:grpSpPr>
          <a:xfrm>
            <a:off x="794837" y="1382968"/>
            <a:ext cx="3103228" cy="3799151"/>
            <a:chOff x="794837" y="1382968"/>
            <a:chExt cx="3103228" cy="3799151"/>
          </a:xfrm>
        </p:grpSpPr>
        <p:sp>
          <p:nvSpPr>
            <p:cNvPr id="3" name="TextBox 2">
              <a:extLst>
                <a:ext uri="{FF2B5EF4-FFF2-40B4-BE49-F238E27FC236}">
                  <a16:creationId xmlns:a16="http://schemas.microsoft.com/office/drawing/2014/main" id="{C7AD9D50-D020-9FCB-33E1-7A2B37525B18}"/>
                </a:ext>
              </a:extLst>
            </p:cNvPr>
            <p:cNvSpPr txBox="1"/>
            <p:nvPr/>
          </p:nvSpPr>
          <p:spPr>
            <a:xfrm>
              <a:off x="794837" y="2400935"/>
              <a:ext cx="29359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D2065"/>
                  </a:solidFill>
                  <a:effectLst/>
                  <a:uLnTx/>
                  <a:uFillTx/>
                  <a:latin typeface="Barlow Condensed" panose="00000506000000000000" pitchFamily="2" charset="0"/>
                  <a:ea typeface="+mn-ea"/>
                  <a:cs typeface="+mn-cs"/>
                </a:rPr>
                <a:t>TSA RECAPITALIZATION AND BHS MODERNIZATION </a:t>
              </a:r>
            </a:p>
          </p:txBody>
        </p:sp>
        <p:sp>
          <p:nvSpPr>
            <p:cNvPr id="18" name="TextBox 17">
              <a:extLst>
                <a:ext uri="{FF2B5EF4-FFF2-40B4-BE49-F238E27FC236}">
                  <a16:creationId xmlns:a16="http://schemas.microsoft.com/office/drawing/2014/main" id="{7DD576D2-F72B-5468-B5C3-E470D255DCDC}"/>
                </a:ext>
              </a:extLst>
            </p:cNvPr>
            <p:cNvSpPr txBox="1"/>
            <p:nvPr/>
          </p:nvSpPr>
          <p:spPr>
            <a:xfrm>
              <a:off x="868837" y="3150794"/>
              <a:ext cx="302922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Replacement of existing inline EDS machines with new screening machines, replacement of CBIS, and replacement of end-of-life BHS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Baggage handling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Electrical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Mechanical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Traffic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Labor</a:t>
              </a:r>
              <a:endParaRPr kumimoji="0" lang="en-US" sz="14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nvGrpSpPr>
            <p:cNvPr id="30" name="Group 29">
              <a:extLst>
                <a:ext uri="{FF2B5EF4-FFF2-40B4-BE49-F238E27FC236}">
                  <a16:creationId xmlns:a16="http://schemas.microsoft.com/office/drawing/2014/main" id="{01240BC1-413E-BD6C-8529-35268E8F9FE6}"/>
                </a:ext>
              </a:extLst>
            </p:cNvPr>
            <p:cNvGrpSpPr/>
            <p:nvPr/>
          </p:nvGrpSpPr>
          <p:grpSpPr>
            <a:xfrm>
              <a:off x="1616996" y="1382968"/>
              <a:ext cx="1293092" cy="1017966"/>
              <a:chOff x="1189450" y="1364396"/>
              <a:chExt cx="1293092" cy="1017966"/>
            </a:xfrm>
          </p:grpSpPr>
          <p:sp>
            <p:nvSpPr>
              <p:cNvPr id="20" name="Chevron 1">
                <a:extLst>
                  <a:ext uri="{FF2B5EF4-FFF2-40B4-BE49-F238E27FC236}">
                    <a16:creationId xmlns:a16="http://schemas.microsoft.com/office/drawing/2014/main" id="{57999815-2E2A-FE9E-F660-788C95D0D230}"/>
                  </a:ext>
                </a:extLst>
              </p:cNvPr>
              <p:cNvSpPr/>
              <p:nvPr/>
            </p:nvSpPr>
            <p:spPr>
              <a:xfrm>
                <a:off x="1189450" y="1364396"/>
                <a:ext cx="1293092" cy="1017966"/>
              </a:xfrm>
              <a:prstGeom prst="chevron">
                <a:avLst/>
              </a:prstGeom>
              <a:solidFill>
                <a:srgbClr val="941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7"/>
                  </a:solidFill>
                  <a:effectLst/>
                  <a:uLnTx/>
                  <a:uFillTx/>
                  <a:latin typeface="Barlow"/>
                  <a:ea typeface="+mn-ea"/>
                  <a:cs typeface="+mn-cs"/>
                </a:endParaRPr>
              </a:p>
            </p:txBody>
          </p:sp>
          <p:sp>
            <p:nvSpPr>
              <p:cNvPr id="21" name="Oval 20">
                <a:extLst>
                  <a:ext uri="{FF2B5EF4-FFF2-40B4-BE49-F238E27FC236}">
                    <a16:creationId xmlns:a16="http://schemas.microsoft.com/office/drawing/2014/main" id="{04061F7E-6E34-D3F8-44B9-E56E1A6406D0}"/>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4" name="Oval 23">
                <a:extLst>
                  <a:ext uri="{FF2B5EF4-FFF2-40B4-BE49-F238E27FC236}">
                    <a16:creationId xmlns:a16="http://schemas.microsoft.com/office/drawing/2014/main" id="{888B3968-7DEE-9C4F-A138-877BD006D4CB}"/>
                  </a:ext>
                </a:extLst>
              </p:cNvPr>
              <p:cNvSpPr/>
              <p:nvPr/>
            </p:nvSpPr>
            <p:spPr>
              <a:xfrm>
                <a:off x="1703248" y="1750391"/>
                <a:ext cx="215277" cy="215277"/>
              </a:xfrm>
              <a:prstGeom prst="ellipse">
                <a:avLst/>
              </a:prstGeom>
              <a:solidFill>
                <a:srgbClr val="941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grpSp>
      </p:grpSp>
      <p:grpSp>
        <p:nvGrpSpPr>
          <p:cNvPr id="45" name="Group 44">
            <a:extLst>
              <a:ext uri="{FF2B5EF4-FFF2-40B4-BE49-F238E27FC236}">
                <a16:creationId xmlns:a16="http://schemas.microsoft.com/office/drawing/2014/main" id="{DAEB1AD8-BC51-92EB-040D-2B2E9DEE5D5B}"/>
              </a:ext>
              <a:ext uri="{C183D7F6-B498-43B3-948B-1728B52AA6E4}">
                <adec:decorative xmlns:adec="http://schemas.microsoft.com/office/drawing/2017/decorative" val="1"/>
              </a:ext>
            </a:extLst>
          </p:cNvPr>
          <p:cNvGrpSpPr/>
          <p:nvPr/>
        </p:nvGrpSpPr>
        <p:grpSpPr>
          <a:xfrm>
            <a:off x="4358039" y="1382967"/>
            <a:ext cx="3358444" cy="3153494"/>
            <a:chOff x="4338511" y="1382967"/>
            <a:chExt cx="3358444" cy="3153494"/>
          </a:xfrm>
        </p:grpSpPr>
        <p:sp>
          <p:nvSpPr>
            <p:cNvPr id="4" name="TextBox 3">
              <a:extLst>
                <a:ext uri="{FF2B5EF4-FFF2-40B4-BE49-F238E27FC236}">
                  <a16:creationId xmlns:a16="http://schemas.microsoft.com/office/drawing/2014/main" id="{31817EEA-C583-25DB-99D3-E5918D48D885}"/>
                </a:ext>
              </a:extLst>
            </p:cNvPr>
            <p:cNvSpPr txBox="1"/>
            <p:nvPr/>
          </p:nvSpPr>
          <p:spPr>
            <a:xfrm>
              <a:off x="4338511" y="2400934"/>
              <a:ext cx="335844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E5BA8"/>
                  </a:solidFill>
                  <a:effectLst/>
                  <a:uLnTx/>
                  <a:uFillTx/>
                  <a:latin typeface="Barlow Condensed" panose="00000506000000000000" pitchFamily="2" charset="0"/>
                  <a:ea typeface="+mn-ea"/>
                  <a:cs typeface="+mn-cs"/>
                </a:rPr>
                <a:t>PHYSICAL ACCESS CONTROLS SYSTEM – PHASE III</a:t>
              </a:r>
            </a:p>
          </p:txBody>
        </p:sp>
        <p:sp>
          <p:nvSpPr>
            <p:cNvPr id="13" name="TextBox 12">
              <a:extLst>
                <a:ext uri="{FF2B5EF4-FFF2-40B4-BE49-F238E27FC236}">
                  <a16:creationId xmlns:a16="http://schemas.microsoft.com/office/drawing/2014/main" id="{04929F4F-C0CC-FE8A-3C8F-5D153DF22CCE}"/>
                </a:ext>
              </a:extLst>
            </p:cNvPr>
            <p:cNvSpPr txBox="1"/>
            <p:nvPr/>
          </p:nvSpPr>
          <p:spPr>
            <a:xfrm>
              <a:off x="4448599" y="3151466"/>
              <a:ext cx="309055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Replacement of the physical access control systems for all of DEN, including over 1,500 doors and portals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Electrical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Miscellaneous carpentry</a:t>
              </a:r>
              <a:endParaRPr kumimoji="0" lang="en-US" sz="14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nvGrpSpPr>
            <p:cNvPr id="31" name="Group 30">
              <a:extLst>
                <a:ext uri="{FF2B5EF4-FFF2-40B4-BE49-F238E27FC236}">
                  <a16:creationId xmlns:a16="http://schemas.microsoft.com/office/drawing/2014/main" id="{3CAD4DAB-DB8D-A0B1-4642-ECCE572DB643}"/>
                </a:ext>
              </a:extLst>
            </p:cNvPr>
            <p:cNvGrpSpPr/>
            <p:nvPr/>
          </p:nvGrpSpPr>
          <p:grpSpPr>
            <a:xfrm>
              <a:off x="5454461" y="1382967"/>
              <a:ext cx="1293092" cy="1017966"/>
              <a:chOff x="1189450" y="1364396"/>
              <a:chExt cx="1293092" cy="1017966"/>
            </a:xfrm>
          </p:grpSpPr>
          <p:sp>
            <p:nvSpPr>
              <p:cNvPr id="32" name="Chevron 1">
                <a:extLst>
                  <a:ext uri="{FF2B5EF4-FFF2-40B4-BE49-F238E27FC236}">
                    <a16:creationId xmlns:a16="http://schemas.microsoft.com/office/drawing/2014/main" id="{0EED0ACF-BA89-33BE-4141-9541E0AC9738}"/>
                  </a:ext>
                </a:extLst>
              </p:cNvPr>
              <p:cNvSpPr/>
              <p:nvPr/>
            </p:nvSpPr>
            <p:spPr>
              <a:xfrm>
                <a:off x="1189450" y="1364396"/>
                <a:ext cx="1293092" cy="1017966"/>
              </a:xfrm>
              <a:prstGeom prst="chevron">
                <a:avLst/>
              </a:prstGeom>
              <a:solidFill>
                <a:srgbClr val="4E5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7"/>
                  </a:solidFill>
                  <a:effectLst/>
                  <a:uLnTx/>
                  <a:uFillTx/>
                  <a:latin typeface="Barlow"/>
                  <a:ea typeface="+mn-ea"/>
                  <a:cs typeface="+mn-cs"/>
                </a:endParaRPr>
              </a:p>
            </p:txBody>
          </p:sp>
          <p:sp>
            <p:nvSpPr>
              <p:cNvPr id="33" name="Oval 32">
                <a:extLst>
                  <a:ext uri="{FF2B5EF4-FFF2-40B4-BE49-F238E27FC236}">
                    <a16:creationId xmlns:a16="http://schemas.microsoft.com/office/drawing/2014/main" id="{3A79441B-2F2E-4754-204B-5EE5C1AAE495}"/>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34" name="Oval 33">
                <a:extLst>
                  <a:ext uri="{FF2B5EF4-FFF2-40B4-BE49-F238E27FC236}">
                    <a16:creationId xmlns:a16="http://schemas.microsoft.com/office/drawing/2014/main" id="{542EF847-73B8-6F8F-E26A-F26E4CEDD87B}"/>
                  </a:ext>
                </a:extLst>
              </p:cNvPr>
              <p:cNvSpPr/>
              <p:nvPr/>
            </p:nvSpPr>
            <p:spPr>
              <a:xfrm>
                <a:off x="1703248" y="1750391"/>
                <a:ext cx="215277" cy="215277"/>
              </a:xfrm>
              <a:prstGeom prst="ellipse">
                <a:avLst/>
              </a:prstGeom>
              <a:solidFill>
                <a:srgbClr val="4E5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grpSp>
      </p:grpSp>
      <p:grpSp>
        <p:nvGrpSpPr>
          <p:cNvPr id="44" name="Group 43">
            <a:extLst>
              <a:ext uri="{FF2B5EF4-FFF2-40B4-BE49-F238E27FC236}">
                <a16:creationId xmlns:a16="http://schemas.microsoft.com/office/drawing/2014/main" id="{CF505B1C-AE55-A51D-BACE-118D14EDBB9C}"/>
              </a:ext>
              <a:ext uri="{C183D7F6-B498-43B3-948B-1728B52AA6E4}">
                <adec:decorative xmlns:adec="http://schemas.microsoft.com/office/drawing/2017/decorative" val="1"/>
              </a:ext>
            </a:extLst>
          </p:cNvPr>
          <p:cNvGrpSpPr/>
          <p:nvPr/>
        </p:nvGrpSpPr>
        <p:grpSpPr>
          <a:xfrm>
            <a:off x="8071718" y="1389238"/>
            <a:ext cx="2907659" cy="3147223"/>
            <a:chOff x="8071718" y="1389238"/>
            <a:chExt cx="2907659" cy="3147223"/>
          </a:xfrm>
        </p:grpSpPr>
        <p:sp>
          <p:nvSpPr>
            <p:cNvPr id="5" name="TextBox 4">
              <a:extLst>
                <a:ext uri="{FF2B5EF4-FFF2-40B4-BE49-F238E27FC236}">
                  <a16:creationId xmlns:a16="http://schemas.microsoft.com/office/drawing/2014/main" id="{CA78634E-C3BA-4E8D-202C-4B705EFFA4C8}"/>
                </a:ext>
              </a:extLst>
            </p:cNvPr>
            <p:cNvSpPr txBox="1"/>
            <p:nvPr/>
          </p:nvSpPr>
          <p:spPr>
            <a:xfrm>
              <a:off x="8071718" y="2407204"/>
              <a:ext cx="29076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98371"/>
                  </a:solidFill>
                  <a:effectLst/>
                  <a:uLnTx/>
                  <a:uFillTx/>
                  <a:latin typeface="Barlow Condensed" panose="00000506000000000000" pitchFamily="2" charset="0"/>
                  <a:ea typeface="+mn-ea"/>
                  <a:cs typeface="+mn-cs"/>
                </a:rPr>
                <a:t>ON-CALL GC SERVICES 2024</a:t>
              </a:r>
            </a:p>
          </p:txBody>
        </p:sp>
        <p:sp>
          <p:nvSpPr>
            <p:cNvPr id="17" name="TextBox 16">
              <a:extLst>
                <a:ext uri="{FF2B5EF4-FFF2-40B4-BE49-F238E27FC236}">
                  <a16:creationId xmlns:a16="http://schemas.microsoft.com/office/drawing/2014/main" id="{5F4BA01E-5C4D-7F54-83D5-BA9258125366}"/>
                </a:ext>
              </a:extLst>
            </p:cNvPr>
            <p:cNvSpPr txBox="1"/>
            <p:nvPr/>
          </p:nvSpPr>
          <p:spPr>
            <a:xfrm>
              <a:off x="8278973" y="3151466"/>
              <a:ext cx="268457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Task orders for various construction projects within airport, including upgrades, infrastructure improvements, renovations, and other construction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a:ln>
                    <a:noFill/>
                  </a:ln>
                  <a:solidFill>
                    <a:srgbClr val="A8A8AA"/>
                  </a:solidFill>
                  <a:effectLst/>
                  <a:uLnTx/>
                  <a:uFillTx/>
                  <a:latin typeface="Barlow Semi Condensed Medium" panose="00000606000000000000" pitchFamily="2" charset="0"/>
                  <a:ea typeface="+mn-ea"/>
                  <a:cs typeface="+mn-cs"/>
                </a:rPr>
                <a:t>All trades</a:t>
              </a:r>
              <a:endParaRPr kumimoji="0" lang="en-US" sz="1400" b="0" i="1" u="none" strike="noStrike" kern="1200" cap="none" spc="0" normalizeH="0" baseline="0" noProof="0">
                <a:ln>
                  <a:noFill/>
                </a:ln>
                <a:solidFill>
                  <a:srgbClr val="A8A8AA"/>
                </a:solidFill>
                <a:effectLst/>
                <a:uLnTx/>
                <a:uFillTx/>
                <a:latin typeface="Barlow Semi Condensed" panose="00000506000000000000" pitchFamily="2" charset="0"/>
                <a:ea typeface="+mn-ea"/>
                <a:cs typeface="+mn-cs"/>
              </a:endParaRPr>
            </a:p>
          </p:txBody>
        </p:sp>
        <p:grpSp>
          <p:nvGrpSpPr>
            <p:cNvPr id="40" name="Group 39">
              <a:extLst>
                <a:ext uri="{FF2B5EF4-FFF2-40B4-BE49-F238E27FC236}">
                  <a16:creationId xmlns:a16="http://schemas.microsoft.com/office/drawing/2014/main" id="{19014AAA-1796-0167-FF94-38A5354496D8}"/>
                </a:ext>
              </a:extLst>
            </p:cNvPr>
            <p:cNvGrpSpPr/>
            <p:nvPr/>
          </p:nvGrpSpPr>
          <p:grpSpPr>
            <a:xfrm>
              <a:off x="8974717" y="1389238"/>
              <a:ext cx="1293092" cy="1017966"/>
              <a:chOff x="1189450" y="1364396"/>
              <a:chExt cx="1293092" cy="1017966"/>
            </a:xfrm>
          </p:grpSpPr>
          <p:sp>
            <p:nvSpPr>
              <p:cNvPr id="41" name="Chevron 1">
                <a:extLst>
                  <a:ext uri="{FF2B5EF4-FFF2-40B4-BE49-F238E27FC236}">
                    <a16:creationId xmlns:a16="http://schemas.microsoft.com/office/drawing/2014/main" id="{695290D5-7B2E-1DAB-B75C-9EA5AA62A694}"/>
                  </a:ext>
                </a:extLst>
              </p:cNvPr>
              <p:cNvSpPr/>
              <p:nvPr/>
            </p:nvSpPr>
            <p:spPr>
              <a:xfrm>
                <a:off x="1189450" y="1364396"/>
                <a:ext cx="1293092" cy="1017966"/>
              </a:xfrm>
              <a:prstGeom prst="chevron">
                <a:avLst/>
              </a:prstGeom>
              <a:solidFill>
                <a:srgbClr val="09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A37"/>
                  </a:solidFill>
                  <a:effectLst/>
                  <a:uLnTx/>
                  <a:uFillTx/>
                  <a:latin typeface="Barlow"/>
                  <a:ea typeface="+mn-ea"/>
                  <a:cs typeface="+mn-cs"/>
                </a:endParaRPr>
              </a:p>
            </p:txBody>
          </p:sp>
          <p:sp>
            <p:nvSpPr>
              <p:cNvPr id="42" name="Oval 41">
                <a:extLst>
                  <a:ext uri="{FF2B5EF4-FFF2-40B4-BE49-F238E27FC236}">
                    <a16:creationId xmlns:a16="http://schemas.microsoft.com/office/drawing/2014/main" id="{D535FA61-2253-ED58-2531-4226D5929AEB}"/>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43" name="Oval 42">
                <a:extLst>
                  <a:ext uri="{FF2B5EF4-FFF2-40B4-BE49-F238E27FC236}">
                    <a16:creationId xmlns:a16="http://schemas.microsoft.com/office/drawing/2014/main" id="{B605A1D2-36AA-FDD0-B4B6-ABC99F882A50}"/>
                  </a:ext>
                </a:extLst>
              </p:cNvPr>
              <p:cNvSpPr/>
              <p:nvPr/>
            </p:nvSpPr>
            <p:spPr>
              <a:xfrm>
                <a:off x="1703248" y="1750391"/>
                <a:ext cx="215277" cy="215277"/>
              </a:xfrm>
              <a:prstGeom prst="ellipse">
                <a:avLst/>
              </a:prstGeom>
              <a:solidFill>
                <a:srgbClr val="09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grpSp>
      </p:grpSp>
    </p:spTree>
    <p:extLst>
      <p:ext uri="{BB962C8B-B14F-4D97-AF65-F5344CB8AC3E}">
        <p14:creationId xmlns:p14="http://schemas.microsoft.com/office/powerpoint/2010/main" val="3707959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12" name="Picture 11">
            <a:extLst>
              <a:ext uri="{FF2B5EF4-FFF2-40B4-BE49-F238E27FC236}">
                <a16:creationId xmlns:a16="http://schemas.microsoft.com/office/drawing/2014/main" id="{78B5AE8C-527B-33AD-A180-D260889F0C8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11" name="Rectangle 10">
            <a:extLst>
              <a:ext uri="{FF2B5EF4-FFF2-40B4-BE49-F238E27FC236}">
                <a16:creationId xmlns:a16="http://schemas.microsoft.com/office/drawing/2014/main" id="{D43B74F8-9A4D-6C5F-8329-8C3223E4803A}"/>
              </a:ext>
              <a:ext uri="{C183D7F6-B498-43B3-948B-1728B52AA6E4}">
                <adec:decorative xmlns:adec="http://schemas.microsoft.com/office/drawing/2017/decorative" val="1"/>
              </a:ext>
            </a:extLst>
          </p:cNvPr>
          <p:cNvSpPr/>
          <p:nvPr/>
        </p:nvSpPr>
        <p:spPr>
          <a:xfrm>
            <a:off x="523714"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 name="Title 1">
            <a:extLst>
              <a:ext uri="{FF2B5EF4-FFF2-40B4-BE49-F238E27FC236}">
                <a16:creationId xmlns:a16="http://schemas.microsoft.com/office/drawing/2014/main" id="{FF08A6CC-2B72-9C28-A9F3-876D609EACCF}"/>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OUTREACH OPPORTUNITIES</a:t>
            </a:r>
          </a:p>
        </p:txBody>
      </p:sp>
      <p:sp>
        <p:nvSpPr>
          <p:cNvPr id="14" name="TextBox 13">
            <a:extLst>
              <a:ext uri="{FF2B5EF4-FFF2-40B4-BE49-F238E27FC236}">
                <a16:creationId xmlns:a16="http://schemas.microsoft.com/office/drawing/2014/main" id="{3C7D7C2E-9791-5EEE-95EC-D90208ED7E07}"/>
              </a:ext>
            </a:extLst>
          </p:cNvPr>
          <p:cNvSpPr txBox="1"/>
          <p:nvPr/>
        </p:nvSpPr>
        <p:spPr>
          <a:xfrm>
            <a:off x="876721" y="2719058"/>
            <a:ext cx="18446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D2065"/>
                </a:solidFill>
                <a:effectLst/>
                <a:uLnTx/>
                <a:uFillTx/>
                <a:latin typeface="Barlow Condensed" panose="00000506000000000000" pitchFamily="2" charset="0"/>
                <a:ea typeface="+mn-ea"/>
                <a:cs typeface="+mn-cs"/>
              </a:rPr>
              <a:t>Outreach Consults</a:t>
            </a:r>
          </a:p>
        </p:txBody>
      </p:sp>
      <p:sp>
        <p:nvSpPr>
          <p:cNvPr id="15" name="TextBox 14">
            <a:extLst>
              <a:ext uri="{FF2B5EF4-FFF2-40B4-BE49-F238E27FC236}">
                <a16:creationId xmlns:a16="http://schemas.microsoft.com/office/drawing/2014/main" id="{4AD12726-6A6D-1B6B-F30A-352C4FC62844}"/>
              </a:ext>
            </a:extLst>
          </p:cNvPr>
          <p:cNvSpPr txBox="1"/>
          <p:nvPr/>
        </p:nvSpPr>
        <p:spPr>
          <a:xfrm>
            <a:off x="700217" y="3938493"/>
            <a:ext cx="2197662" cy="1849161"/>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Community connectors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Database of available trades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Bid solicitations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Training and capacity building</a:t>
            </a:r>
          </a:p>
        </p:txBody>
      </p:sp>
      <p:sp>
        <p:nvSpPr>
          <p:cNvPr id="16" name="Rectangle: Single Corner Snipped 15">
            <a:extLst>
              <a:ext uri="{FF2B5EF4-FFF2-40B4-BE49-F238E27FC236}">
                <a16:creationId xmlns:a16="http://schemas.microsoft.com/office/drawing/2014/main" id="{CFD646F9-9140-1EB7-4896-DDDBD078EF3E}"/>
              </a:ext>
              <a:ext uri="{C183D7F6-B498-43B3-948B-1728B52AA6E4}">
                <adec:decorative xmlns:adec="http://schemas.microsoft.com/office/drawing/2017/decorative" val="1"/>
              </a:ext>
            </a:extLst>
          </p:cNvPr>
          <p:cNvSpPr/>
          <p:nvPr/>
        </p:nvSpPr>
        <p:spPr>
          <a:xfrm>
            <a:off x="523714" y="2464232"/>
            <a:ext cx="2550669" cy="3696651"/>
          </a:xfrm>
          <a:prstGeom prst="snip1Rect">
            <a:avLst>
              <a:gd name="adj" fmla="val 15043"/>
            </a:avLst>
          </a:prstGeom>
          <a:noFill/>
          <a:ln w="25400" cap="rnd">
            <a:solidFill>
              <a:schemeClr val="accent5"/>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2" name="Rectangle 21">
            <a:extLst>
              <a:ext uri="{FF2B5EF4-FFF2-40B4-BE49-F238E27FC236}">
                <a16:creationId xmlns:a16="http://schemas.microsoft.com/office/drawing/2014/main" id="{1A3EDF0A-4735-9107-C860-FA06EB291316}"/>
              </a:ext>
              <a:ext uri="{C183D7F6-B498-43B3-948B-1728B52AA6E4}">
                <adec:decorative xmlns:adec="http://schemas.microsoft.com/office/drawing/2017/decorative" val="1"/>
              </a:ext>
            </a:extLst>
          </p:cNvPr>
          <p:cNvSpPr/>
          <p:nvPr/>
        </p:nvSpPr>
        <p:spPr>
          <a:xfrm>
            <a:off x="3351803"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3" name="TextBox 22">
            <a:extLst>
              <a:ext uri="{FF2B5EF4-FFF2-40B4-BE49-F238E27FC236}">
                <a16:creationId xmlns:a16="http://schemas.microsoft.com/office/drawing/2014/main" id="{448372FF-8E83-BF03-3DAB-F4B5F24F2FFA}"/>
              </a:ext>
            </a:extLst>
          </p:cNvPr>
          <p:cNvSpPr txBox="1"/>
          <p:nvPr/>
        </p:nvSpPr>
        <p:spPr>
          <a:xfrm>
            <a:off x="3501359" y="2719058"/>
            <a:ext cx="22515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04734"/>
                </a:solidFill>
                <a:effectLst/>
                <a:uLnTx/>
                <a:uFillTx/>
                <a:latin typeface="Barlow Condensed" panose="00000506000000000000" pitchFamily="2" charset="0"/>
                <a:ea typeface="+mn-ea"/>
                <a:cs typeface="+mn-cs"/>
              </a:rPr>
              <a:t>Meet &amp; Greets and One-on-Ones </a:t>
            </a:r>
          </a:p>
        </p:txBody>
      </p:sp>
      <p:sp>
        <p:nvSpPr>
          <p:cNvPr id="25" name="TextBox 24">
            <a:extLst>
              <a:ext uri="{FF2B5EF4-FFF2-40B4-BE49-F238E27FC236}">
                <a16:creationId xmlns:a16="http://schemas.microsoft.com/office/drawing/2014/main" id="{EB8758A0-3E11-06AB-DA7C-8D030F2032FE}"/>
              </a:ext>
            </a:extLst>
          </p:cNvPr>
          <p:cNvSpPr txBox="1"/>
          <p:nvPr/>
        </p:nvSpPr>
        <p:spPr>
          <a:xfrm>
            <a:off x="3499605" y="3938493"/>
            <a:ext cx="2281747" cy="1695272"/>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Formal meet and greet opportunities with PCL Preconstruction Team</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One-on-one meetings with specific staff for specific needs</a:t>
            </a:r>
          </a:p>
        </p:txBody>
      </p:sp>
      <p:sp>
        <p:nvSpPr>
          <p:cNvPr id="26" name="Rectangle: Single Corner Snipped 25">
            <a:extLst>
              <a:ext uri="{FF2B5EF4-FFF2-40B4-BE49-F238E27FC236}">
                <a16:creationId xmlns:a16="http://schemas.microsoft.com/office/drawing/2014/main" id="{10138685-0D7C-0A02-827F-1BC40737B360}"/>
              </a:ext>
              <a:ext uri="{C183D7F6-B498-43B3-948B-1728B52AA6E4}">
                <adec:decorative xmlns:adec="http://schemas.microsoft.com/office/drawing/2017/decorative" val="1"/>
              </a:ext>
            </a:extLst>
          </p:cNvPr>
          <p:cNvSpPr/>
          <p:nvPr/>
        </p:nvSpPr>
        <p:spPr>
          <a:xfrm>
            <a:off x="3351803" y="2464232"/>
            <a:ext cx="2550669" cy="3696651"/>
          </a:xfrm>
          <a:prstGeom prst="snip1Rect">
            <a:avLst>
              <a:gd name="adj" fmla="val 15043"/>
            </a:avLst>
          </a:prstGeom>
          <a:noFill/>
          <a:ln w="25400" cap="rnd">
            <a:solidFill>
              <a:schemeClr val="accent2"/>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7" name="Rectangle 26">
            <a:extLst>
              <a:ext uri="{FF2B5EF4-FFF2-40B4-BE49-F238E27FC236}">
                <a16:creationId xmlns:a16="http://schemas.microsoft.com/office/drawing/2014/main" id="{2CAE0394-F6F1-489D-4705-13BCD6674FBD}"/>
              </a:ext>
              <a:ext uri="{C183D7F6-B498-43B3-948B-1728B52AA6E4}">
                <adec:decorative xmlns:adec="http://schemas.microsoft.com/office/drawing/2017/decorative" val="1"/>
              </a:ext>
            </a:extLst>
          </p:cNvPr>
          <p:cNvSpPr/>
          <p:nvPr/>
        </p:nvSpPr>
        <p:spPr>
          <a:xfrm>
            <a:off x="6179892"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8" name="TextBox 27">
            <a:extLst>
              <a:ext uri="{FF2B5EF4-FFF2-40B4-BE49-F238E27FC236}">
                <a16:creationId xmlns:a16="http://schemas.microsoft.com/office/drawing/2014/main" id="{0B0B5B12-A569-820A-4662-FC01D305D24A}"/>
              </a:ext>
            </a:extLst>
          </p:cNvPr>
          <p:cNvSpPr txBox="1"/>
          <p:nvPr/>
        </p:nvSpPr>
        <p:spPr>
          <a:xfrm>
            <a:off x="6238142" y="2719058"/>
            <a:ext cx="24398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5EAB"/>
                </a:solidFill>
                <a:effectLst/>
                <a:uLnTx/>
                <a:uFillTx/>
                <a:latin typeface="Barlow Condensed" panose="00000506000000000000" pitchFamily="2" charset="0"/>
                <a:ea typeface="+mn-ea"/>
                <a:cs typeface="+mn-cs"/>
              </a:rPr>
              <a:t>Community Wide PCL Outreach Events</a:t>
            </a:r>
          </a:p>
        </p:txBody>
      </p:sp>
      <p:sp>
        <p:nvSpPr>
          <p:cNvPr id="3" name="TextBox 2">
            <a:extLst>
              <a:ext uri="{FF2B5EF4-FFF2-40B4-BE49-F238E27FC236}">
                <a16:creationId xmlns:a16="http://schemas.microsoft.com/office/drawing/2014/main" id="{DE9E16A4-C76D-880F-92CF-B7DD74A963AC}"/>
              </a:ext>
            </a:extLst>
          </p:cNvPr>
          <p:cNvSpPr txBox="1"/>
          <p:nvPr/>
        </p:nvSpPr>
        <p:spPr>
          <a:xfrm>
            <a:off x="6274884" y="3938493"/>
            <a:ext cx="2494149" cy="1926105"/>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Commerce Hub</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Partner organizations / events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Conferences / conventions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Owner project info sessions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GC Collab</a:t>
            </a:r>
          </a:p>
        </p:txBody>
      </p:sp>
      <p:sp>
        <p:nvSpPr>
          <p:cNvPr id="35" name="Rectangle: Single Corner Snipped 34">
            <a:extLst>
              <a:ext uri="{FF2B5EF4-FFF2-40B4-BE49-F238E27FC236}">
                <a16:creationId xmlns:a16="http://schemas.microsoft.com/office/drawing/2014/main" id="{7F046959-BB2A-3CE3-7800-D7B441A22A4B}"/>
              </a:ext>
              <a:ext uri="{C183D7F6-B498-43B3-948B-1728B52AA6E4}">
                <adec:decorative xmlns:adec="http://schemas.microsoft.com/office/drawing/2017/decorative" val="1"/>
              </a:ext>
            </a:extLst>
          </p:cNvPr>
          <p:cNvSpPr/>
          <p:nvPr/>
        </p:nvSpPr>
        <p:spPr>
          <a:xfrm>
            <a:off x="6179892" y="2464232"/>
            <a:ext cx="2550669" cy="3696651"/>
          </a:xfrm>
          <a:prstGeom prst="snip1Rect">
            <a:avLst>
              <a:gd name="adj" fmla="val 15043"/>
            </a:avLst>
          </a:prstGeom>
          <a:noFill/>
          <a:ln w="25400" cap="rnd">
            <a:solidFill>
              <a:schemeClr val="accent3"/>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83"/>
              </a:solidFill>
              <a:effectLst/>
              <a:uLnTx/>
              <a:uFillTx/>
              <a:latin typeface="Barlow"/>
              <a:ea typeface="+mn-ea"/>
              <a:cs typeface="+mn-cs"/>
            </a:endParaRPr>
          </a:p>
        </p:txBody>
      </p:sp>
      <p:sp>
        <p:nvSpPr>
          <p:cNvPr id="36" name="Rectangle 35">
            <a:extLst>
              <a:ext uri="{FF2B5EF4-FFF2-40B4-BE49-F238E27FC236}">
                <a16:creationId xmlns:a16="http://schemas.microsoft.com/office/drawing/2014/main" id="{1BA79B75-1DCC-FFBD-2452-C17848D365CB}"/>
              </a:ext>
              <a:ext uri="{C183D7F6-B498-43B3-948B-1728B52AA6E4}">
                <adec:decorative xmlns:adec="http://schemas.microsoft.com/office/drawing/2017/decorative" val="1"/>
              </a:ext>
            </a:extLst>
          </p:cNvPr>
          <p:cNvSpPr/>
          <p:nvPr/>
        </p:nvSpPr>
        <p:spPr>
          <a:xfrm>
            <a:off x="9007981"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37" name="TextBox 36">
            <a:extLst>
              <a:ext uri="{FF2B5EF4-FFF2-40B4-BE49-F238E27FC236}">
                <a16:creationId xmlns:a16="http://schemas.microsoft.com/office/drawing/2014/main" id="{003A24C3-3D85-86E7-481E-27F1CC059979}"/>
              </a:ext>
            </a:extLst>
          </p:cNvPr>
          <p:cNvSpPr txBox="1"/>
          <p:nvPr/>
        </p:nvSpPr>
        <p:spPr>
          <a:xfrm>
            <a:off x="9408011" y="2719058"/>
            <a:ext cx="17506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9683"/>
                </a:solidFill>
                <a:effectLst/>
                <a:uLnTx/>
                <a:uFillTx/>
                <a:latin typeface="Barlow Condensed" panose="00000506000000000000" pitchFamily="2" charset="0"/>
                <a:ea typeface="+mn-ea"/>
                <a:cs typeface="+mn-cs"/>
              </a:rPr>
              <a:t>Trade Collaboration</a:t>
            </a:r>
          </a:p>
        </p:txBody>
      </p:sp>
      <p:sp>
        <p:nvSpPr>
          <p:cNvPr id="38" name="TextBox 37">
            <a:extLst>
              <a:ext uri="{FF2B5EF4-FFF2-40B4-BE49-F238E27FC236}">
                <a16:creationId xmlns:a16="http://schemas.microsoft.com/office/drawing/2014/main" id="{388D0ACC-058C-6ECF-111D-DEE78FD88950}"/>
              </a:ext>
            </a:extLst>
          </p:cNvPr>
          <p:cNvSpPr txBox="1"/>
          <p:nvPr/>
        </p:nvSpPr>
        <p:spPr>
          <a:xfrm>
            <a:off x="9147582" y="3938493"/>
            <a:ext cx="2407485" cy="1513684"/>
          </a:xfrm>
          <a:prstGeom prst="rect">
            <a:avLst/>
          </a:prstGeom>
          <a:noFill/>
        </p:spPr>
        <p:txBody>
          <a:bodyPr wrap="square" rtlCol="0">
            <a:spAutoFit/>
          </a:bodyPr>
          <a:lstStyle/>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Small business trade associations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Subcontractor connections</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ID" sz="1400" b="0" i="0" u="none" strike="noStrike" kern="1200" cap="none" spc="0" normalizeH="0" baseline="0" noProof="0">
                <a:ln>
                  <a:noFill/>
                </a:ln>
                <a:solidFill>
                  <a:srgbClr val="373A37"/>
                </a:solidFill>
                <a:effectLst/>
                <a:uLnTx/>
                <a:uFillTx/>
                <a:latin typeface="Barlow"/>
                <a:ea typeface="+mn-ea"/>
                <a:cs typeface="+mn-cs"/>
              </a:rPr>
              <a:t>Small business program consultation</a:t>
            </a:r>
          </a:p>
        </p:txBody>
      </p:sp>
      <p:sp>
        <p:nvSpPr>
          <p:cNvPr id="39" name="Rectangle: Single Corner Snipped 38">
            <a:extLst>
              <a:ext uri="{FF2B5EF4-FFF2-40B4-BE49-F238E27FC236}">
                <a16:creationId xmlns:a16="http://schemas.microsoft.com/office/drawing/2014/main" id="{8B6B6628-9FC7-45AC-74B7-43FAF28D0C74}"/>
              </a:ext>
              <a:ext uri="{C183D7F6-B498-43B3-948B-1728B52AA6E4}">
                <adec:decorative xmlns:adec="http://schemas.microsoft.com/office/drawing/2017/decorative" val="1"/>
              </a:ext>
            </a:extLst>
          </p:cNvPr>
          <p:cNvSpPr/>
          <p:nvPr/>
        </p:nvSpPr>
        <p:spPr>
          <a:xfrm>
            <a:off x="9007981" y="2464232"/>
            <a:ext cx="2550669" cy="3696651"/>
          </a:xfrm>
          <a:prstGeom prst="snip1Rect">
            <a:avLst>
              <a:gd name="adj" fmla="val 15043"/>
            </a:avLst>
          </a:prstGeom>
          <a:noFill/>
          <a:ln w="25400" cap="rnd">
            <a:solidFill>
              <a:schemeClr val="accent4"/>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683"/>
              </a:solidFill>
              <a:effectLst/>
              <a:uLnTx/>
              <a:uFillTx/>
              <a:latin typeface="Barlow"/>
              <a:ea typeface="+mn-ea"/>
              <a:cs typeface="+mn-cs"/>
            </a:endParaRPr>
          </a:p>
        </p:txBody>
      </p:sp>
    </p:spTree>
    <p:extLst>
      <p:ext uri="{BB962C8B-B14F-4D97-AF65-F5344CB8AC3E}">
        <p14:creationId xmlns:p14="http://schemas.microsoft.com/office/powerpoint/2010/main" val="3207721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9CB769-9840-4975-2A0B-0E89D9081011}"/>
              </a:ext>
              <a:ext uri="{C183D7F6-B498-43B3-948B-1728B52AA6E4}">
                <adec:decorative xmlns:adec="http://schemas.microsoft.com/office/drawing/2017/decorative" val="1"/>
              </a:ext>
            </a:extLst>
          </p:cNvPr>
          <p:cNvGrpSpPr/>
          <p:nvPr/>
        </p:nvGrpSpPr>
        <p:grpSpPr>
          <a:xfrm>
            <a:off x="94930" y="1847421"/>
            <a:ext cx="3315258" cy="1831476"/>
            <a:chOff x="374962" y="1965786"/>
            <a:chExt cx="3315258" cy="1831476"/>
          </a:xfrm>
        </p:grpSpPr>
        <p:pic>
          <p:nvPicPr>
            <p:cNvPr id="12" name="Picture 11" descr="A green tick in a box&#10;&#10;AI-generated content may be incorrect.">
              <a:extLst>
                <a:ext uri="{FF2B5EF4-FFF2-40B4-BE49-F238E27FC236}">
                  <a16:creationId xmlns:a16="http://schemas.microsoft.com/office/drawing/2014/main" id="{73BE5866-43E7-DA03-A588-CC2FDE468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86" y="1965786"/>
              <a:ext cx="1370615" cy="1370615"/>
            </a:xfrm>
            <a:prstGeom prst="rect">
              <a:avLst/>
            </a:prstGeom>
          </p:spPr>
        </p:pic>
        <p:sp>
          <p:nvSpPr>
            <p:cNvPr id="6" name="TextBox 5">
              <a:extLst>
                <a:ext uri="{FF2B5EF4-FFF2-40B4-BE49-F238E27FC236}">
                  <a16:creationId xmlns:a16="http://schemas.microsoft.com/office/drawing/2014/main" id="{CBC4ADDF-F351-4EAC-0272-10DD833154B5}"/>
                </a:ext>
              </a:extLst>
            </p:cNvPr>
            <p:cNvSpPr txBox="1"/>
            <p:nvPr/>
          </p:nvSpPr>
          <p:spPr>
            <a:xfrm>
              <a:off x="374962" y="3089376"/>
              <a:ext cx="33152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Prequalification </a:t>
              </a:r>
              <a:b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b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&amp; Outreach</a:t>
              </a:r>
            </a:p>
          </p:txBody>
        </p:sp>
      </p:grpSp>
      <p:cxnSp>
        <p:nvCxnSpPr>
          <p:cNvPr id="27" name="Straight Connector 26">
            <a:extLst>
              <a:ext uri="{FF2B5EF4-FFF2-40B4-BE49-F238E27FC236}">
                <a16:creationId xmlns:a16="http://schemas.microsoft.com/office/drawing/2014/main" id="{713F3850-8540-3D28-96A7-C7E455C7FFEE}"/>
              </a:ext>
              <a:ext uri="{C183D7F6-B498-43B3-948B-1728B52AA6E4}">
                <adec:decorative xmlns:adec="http://schemas.microsoft.com/office/drawing/2017/decorative" val="1"/>
              </a:ext>
            </a:extLst>
          </p:cNvPr>
          <p:cNvCxnSpPr>
            <a:cxnSpLocks/>
          </p:cNvCxnSpPr>
          <p:nvPr/>
        </p:nvCxnSpPr>
        <p:spPr>
          <a:xfrm>
            <a:off x="5603947" y="2156812"/>
            <a:ext cx="0" cy="4153557"/>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7EE70DD-07F2-7F25-4532-EBD882D8674B}"/>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MWBE ENGAGEMENT</a:t>
            </a:r>
          </a:p>
        </p:txBody>
      </p:sp>
      <p:sp>
        <p:nvSpPr>
          <p:cNvPr id="3" name="Rectangle 2">
            <a:extLst>
              <a:ext uri="{FF2B5EF4-FFF2-40B4-BE49-F238E27FC236}">
                <a16:creationId xmlns:a16="http://schemas.microsoft.com/office/drawing/2014/main" id="{5BBE1B82-CFA8-4A14-DDBA-A198B00FADF3}"/>
              </a:ext>
            </a:extLst>
          </p:cNvPr>
          <p:cNvSpPr/>
          <p:nvPr/>
        </p:nvSpPr>
        <p:spPr>
          <a:xfrm>
            <a:off x="6197447" y="1867924"/>
            <a:ext cx="5311840" cy="4636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Barlow"/>
                <a:ea typeface="+mn-ea"/>
                <a:cs typeface="+mn-cs"/>
              </a:rPr>
              <a:t>Sample of Recent Work</a:t>
            </a:r>
          </a:p>
        </p:txBody>
      </p:sp>
      <p:pic>
        <p:nvPicPr>
          <p:cNvPr id="13" name="Picture 12">
            <a:extLst>
              <a:ext uri="{FF2B5EF4-FFF2-40B4-BE49-F238E27FC236}">
                <a16:creationId xmlns:a16="http://schemas.microsoft.com/office/drawing/2014/main" id="{CCC5BFD4-49CC-2C13-4E6C-E194DA2EF41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pic>
        <p:nvPicPr>
          <p:cNvPr id="14" name="Picture 13">
            <a:extLst>
              <a:ext uri="{FF2B5EF4-FFF2-40B4-BE49-F238E27FC236}">
                <a16:creationId xmlns:a16="http://schemas.microsoft.com/office/drawing/2014/main" id="{2F1FACDB-7D11-09A6-20AC-42AC4440DC0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graphicFrame>
        <p:nvGraphicFramePr>
          <p:cNvPr id="16" name="Table 15">
            <a:extLst>
              <a:ext uri="{FF2B5EF4-FFF2-40B4-BE49-F238E27FC236}">
                <a16:creationId xmlns:a16="http://schemas.microsoft.com/office/drawing/2014/main" id="{35FE0519-95CC-C34D-FA3A-AC94C3C784E1}"/>
              </a:ext>
            </a:extLst>
          </p:cNvPr>
          <p:cNvGraphicFramePr>
            <a:graphicFrameLocks noGrp="1"/>
          </p:cNvGraphicFramePr>
          <p:nvPr/>
        </p:nvGraphicFramePr>
        <p:xfrm>
          <a:off x="6197448" y="2467859"/>
          <a:ext cx="5373564" cy="4137880"/>
        </p:xfrm>
        <a:graphic>
          <a:graphicData uri="http://schemas.openxmlformats.org/drawingml/2006/table">
            <a:tbl>
              <a:tblPr firstRow="1" bandRow="1">
                <a:tableStyleId>{21E4AEA4-8DFA-4A89-87EB-49C32662AFE0}</a:tableStyleId>
              </a:tblPr>
              <a:tblGrid>
                <a:gridCol w="2225918">
                  <a:extLst>
                    <a:ext uri="{9D8B030D-6E8A-4147-A177-3AD203B41FA5}">
                      <a16:colId xmlns:a16="http://schemas.microsoft.com/office/drawing/2014/main" val="2163092719"/>
                    </a:ext>
                  </a:extLst>
                </a:gridCol>
                <a:gridCol w="1551843">
                  <a:extLst>
                    <a:ext uri="{9D8B030D-6E8A-4147-A177-3AD203B41FA5}">
                      <a16:colId xmlns:a16="http://schemas.microsoft.com/office/drawing/2014/main" val="2930830176"/>
                    </a:ext>
                  </a:extLst>
                </a:gridCol>
                <a:gridCol w="1595803">
                  <a:extLst>
                    <a:ext uri="{9D8B030D-6E8A-4147-A177-3AD203B41FA5}">
                      <a16:colId xmlns:a16="http://schemas.microsoft.com/office/drawing/2014/main" val="3623825493"/>
                    </a:ext>
                  </a:extLst>
                </a:gridCol>
              </a:tblGrid>
              <a:tr h="474008">
                <a:tc>
                  <a:txBody>
                    <a:bodyPr/>
                    <a:lstStyle/>
                    <a:p>
                      <a:pPr algn="ctr"/>
                      <a:r>
                        <a:rPr lang="en-US">
                          <a:latin typeface="Barlow Semi Condensed" panose="00000506000000000000" pitchFamily="50" charset="0"/>
                        </a:rPr>
                        <a:t>PROJECT</a:t>
                      </a:r>
                    </a:p>
                  </a:txBody>
                  <a:tcPr/>
                </a:tc>
                <a:tc>
                  <a:txBody>
                    <a:bodyPr/>
                    <a:lstStyle/>
                    <a:p>
                      <a:pPr marL="0" algn="ctr" defTabSz="914400" rtl="0" eaLnBrk="1" latinLnBrk="0" hangingPunct="1"/>
                      <a:r>
                        <a:rPr lang="en-US" sz="1800" b="1" kern="1200">
                          <a:solidFill>
                            <a:schemeClr val="lt1"/>
                          </a:solidFill>
                          <a:latin typeface="Barlow Semi Condensed" panose="00000506000000000000" pitchFamily="50" charset="0"/>
                          <a:ea typeface="+mn-ea"/>
                          <a:cs typeface="+mn-cs"/>
                        </a:rPr>
                        <a:t>MWBE GOAL</a:t>
                      </a:r>
                    </a:p>
                  </a:txBody>
                  <a:tcPr/>
                </a:tc>
                <a:tc>
                  <a:txBody>
                    <a:bodyPr/>
                    <a:lstStyle/>
                    <a:p>
                      <a:pPr marL="0" algn="ctr" defTabSz="914400" rtl="0" eaLnBrk="1" latinLnBrk="0" hangingPunct="1"/>
                      <a:r>
                        <a:rPr lang="en-US" sz="1800" b="1" kern="1200">
                          <a:solidFill>
                            <a:schemeClr val="lt1"/>
                          </a:solidFill>
                          <a:latin typeface="Barlow Semi Condensed" panose="00000506000000000000" pitchFamily="50" charset="0"/>
                          <a:ea typeface="+mn-ea"/>
                          <a:cs typeface="+mn-cs"/>
                        </a:rPr>
                        <a:t>MWBE ACTUAL</a:t>
                      </a:r>
                    </a:p>
                  </a:txBody>
                  <a:tcPr/>
                </a:tc>
                <a:extLst>
                  <a:ext uri="{0D108BD9-81ED-4DB2-BD59-A6C34878D82A}">
                    <a16:rowId xmlns:a16="http://schemas.microsoft.com/office/drawing/2014/main" val="1034866325"/>
                  </a:ext>
                </a:extLst>
              </a:tr>
              <a:tr h="474008">
                <a:tc>
                  <a:txBody>
                    <a:bodyPr/>
                    <a:lstStyle/>
                    <a:p>
                      <a:r>
                        <a:rPr lang="en-US" sz="1400"/>
                        <a:t>Ross-Phyllis Bigpond Library Renovation</a:t>
                      </a:r>
                    </a:p>
                  </a:txBody>
                  <a:tcPr/>
                </a:tc>
                <a:tc>
                  <a:txBody>
                    <a:bodyPr/>
                    <a:lstStyle/>
                    <a:p>
                      <a:pPr algn="ctr"/>
                      <a:r>
                        <a:rPr lang="en-US"/>
                        <a:t>21%</a:t>
                      </a:r>
                    </a:p>
                  </a:txBody>
                  <a:tcPr anchor="ctr"/>
                </a:tc>
                <a:tc>
                  <a:txBody>
                    <a:bodyPr/>
                    <a:lstStyle/>
                    <a:p>
                      <a:pPr algn="ctr"/>
                      <a:r>
                        <a:rPr lang="en-US" b="1"/>
                        <a:t>32%</a:t>
                      </a:r>
                    </a:p>
                  </a:txBody>
                  <a:tcPr anchor="ctr"/>
                </a:tc>
                <a:extLst>
                  <a:ext uri="{0D108BD9-81ED-4DB2-BD59-A6C34878D82A}">
                    <a16:rowId xmlns:a16="http://schemas.microsoft.com/office/drawing/2014/main" val="3752736962"/>
                  </a:ext>
                </a:extLst>
              </a:tr>
              <a:tr h="191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Coors Field Upper Concourse Concrete Repair</a:t>
                      </a:r>
                    </a:p>
                  </a:txBody>
                  <a:tcPr/>
                </a:tc>
                <a:tc>
                  <a:txBody>
                    <a:bodyPr/>
                    <a:lstStyle/>
                    <a:p>
                      <a:pPr marL="0" algn="ctr" defTabSz="914400" rtl="0" eaLnBrk="1" latinLnBrk="0" hangingPunct="1"/>
                      <a:r>
                        <a:rPr lang="en-US" sz="1800" kern="1200">
                          <a:solidFill>
                            <a:schemeClr val="dk1"/>
                          </a:solidFill>
                          <a:latin typeface="+mn-lt"/>
                          <a:ea typeface="+mn-ea"/>
                          <a:cs typeface="+mn-cs"/>
                        </a:rPr>
                        <a:t>20%</a:t>
                      </a:r>
                    </a:p>
                  </a:txBody>
                  <a:tcPr/>
                </a:tc>
                <a:tc>
                  <a:txBody>
                    <a:bodyPr/>
                    <a:lstStyle/>
                    <a:p>
                      <a:pPr marL="0" algn="ctr" defTabSz="914400" rtl="0" eaLnBrk="1" latinLnBrk="0" hangingPunct="1"/>
                      <a:r>
                        <a:rPr lang="en-US" sz="1800" b="1" kern="1200">
                          <a:solidFill>
                            <a:schemeClr val="dk1"/>
                          </a:solidFill>
                          <a:latin typeface="+mn-lt"/>
                          <a:ea typeface="+mn-ea"/>
                          <a:cs typeface="+mn-cs"/>
                        </a:rPr>
                        <a:t>53%</a:t>
                      </a:r>
                    </a:p>
                  </a:txBody>
                  <a:tcPr/>
                </a:tc>
                <a:extLst>
                  <a:ext uri="{0D108BD9-81ED-4DB2-BD59-A6C34878D82A}">
                    <a16:rowId xmlns:a16="http://schemas.microsoft.com/office/drawing/2014/main" val="28022775"/>
                  </a:ext>
                </a:extLst>
              </a:tr>
              <a:tr h="474008">
                <a:tc>
                  <a:txBody>
                    <a:bodyPr/>
                    <a:lstStyle/>
                    <a:p>
                      <a:r>
                        <a:rPr lang="en-US" sz="1400"/>
                        <a:t>DPS Thomas Jefferson High School</a:t>
                      </a:r>
                    </a:p>
                  </a:txBody>
                  <a:tcPr/>
                </a:tc>
                <a:tc>
                  <a:txBody>
                    <a:bodyPr/>
                    <a:lstStyle/>
                    <a:p>
                      <a:pPr marL="0" algn="ctr" defTabSz="914400" rtl="0" eaLnBrk="1" latinLnBrk="0" hangingPunct="1"/>
                      <a:r>
                        <a:rPr lang="en-US" sz="1800" kern="1200">
                          <a:solidFill>
                            <a:schemeClr val="dk1"/>
                          </a:solidFill>
                          <a:latin typeface="+mn-lt"/>
                          <a:ea typeface="+mn-ea"/>
                          <a:cs typeface="+mn-cs"/>
                        </a:rPr>
                        <a:t>30%</a:t>
                      </a:r>
                    </a:p>
                  </a:txBody>
                  <a:tcPr/>
                </a:tc>
                <a:tc>
                  <a:txBody>
                    <a:bodyPr/>
                    <a:lstStyle/>
                    <a:p>
                      <a:pPr marL="0" algn="ctr" defTabSz="914400" rtl="0" eaLnBrk="1" latinLnBrk="0" hangingPunct="1"/>
                      <a:r>
                        <a:rPr lang="en-US" sz="1800" b="1" kern="1200">
                          <a:solidFill>
                            <a:schemeClr val="dk1"/>
                          </a:solidFill>
                          <a:latin typeface="+mn-lt"/>
                          <a:ea typeface="+mn-ea"/>
                          <a:cs typeface="+mn-cs"/>
                        </a:rPr>
                        <a:t>34%</a:t>
                      </a:r>
                    </a:p>
                  </a:txBody>
                  <a:tcPr/>
                </a:tc>
                <a:extLst>
                  <a:ext uri="{0D108BD9-81ED-4DB2-BD59-A6C34878D82A}">
                    <a16:rowId xmlns:a16="http://schemas.microsoft.com/office/drawing/2014/main" val="676125217"/>
                  </a:ext>
                </a:extLst>
              </a:tr>
              <a:tr h="474008">
                <a:tc>
                  <a:txBody>
                    <a:bodyPr/>
                    <a:lstStyle/>
                    <a:p>
                      <a:r>
                        <a:rPr lang="en-US" sz="1400"/>
                        <a:t>DPS Steele Elementary</a:t>
                      </a:r>
                    </a:p>
                  </a:txBody>
                  <a:tcPr/>
                </a:tc>
                <a:tc>
                  <a:txBody>
                    <a:bodyPr/>
                    <a:lstStyle/>
                    <a:p>
                      <a:pPr marL="0" algn="ctr" defTabSz="914400" rtl="0" eaLnBrk="1" latinLnBrk="0" hangingPunct="1"/>
                      <a:r>
                        <a:rPr lang="en-US" sz="1800" kern="1200">
                          <a:solidFill>
                            <a:schemeClr val="dk1"/>
                          </a:solidFill>
                          <a:latin typeface="+mn-lt"/>
                          <a:ea typeface="+mn-ea"/>
                          <a:cs typeface="+mn-cs"/>
                        </a:rPr>
                        <a:t>24%</a:t>
                      </a:r>
                    </a:p>
                  </a:txBody>
                  <a:tcPr/>
                </a:tc>
                <a:tc>
                  <a:txBody>
                    <a:bodyPr/>
                    <a:lstStyle/>
                    <a:p>
                      <a:pPr marL="0" algn="ctr" defTabSz="914400" rtl="0" eaLnBrk="1" latinLnBrk="0" hangingPunct="1"/>
                      <a:r>
                        <a:rPr lang="en-US" sz="1800" b="1" kern="1200">
                          <a:solidFill>
                            <a:schemeClr val="dk1"/>
                          </a:solidFill>
                          <a:latin typeface="+mn-lt"/>
                          <a:ea typeface="+mn-ea"/>
                          <a:cs typeface="+mn-cs"/>
                        </a:rPr>
                        <a:t>30%</a:t>
                      </a:r>
                    </a:p>
                  </a:txBody>
                  <a:tcPr/>
                </a:tc>
                <a:extLst>
                  <a:ext uri="{0D108BD9-81ED-4DB2-BD59-A6C34878D82A}">
                    <a16:rowId xmlns:a16="http://schemas.microsoft.com/office/drawing/2014/main" val="178323196"/>
                  </a:ext>
                </a:extLst>
              </a:tr>
              <a:tr h="474008">
                <a:tc>
                  <a:txBody>
                    <a:bodyPr/>
                    <a:lstStyle/>
                    <a:p>
                      <a:r>
                        <a:rPr lang="en-US" sz="1400"/>
                        <a:t>DPS Bradley &amp; Holm</a:t>
                      </a:r>
                    </a:p>
                  </a:txBody>
                  <a:tcPr/>
                </a:tc>
                <a:tc>
                  <a:txBody>
                    <a:bodyPr/>
                    <a:lstStyle/>
                    <a:p>
                      <a:pPr marL="0" algn="ctr" defTabSz="914400" rtl="0" eaLnBrk="1" latinLnBrk="0" hangingPunct="1"/>
                      <a:r>
                        <a:rPr lang="en-US" sz="1800" kern="1200">
                          <a:solidFill>
                            <a:schemeClr val="dk1"/>
                          </a:solidFill>
                          <a:latin typeface="+mn-lt"/>
                          <a:ea typeface="+mn-ea"/>
                          <a:cs typeface="+mn-cs"/>
                        </a:rPr>
                        <a:t>10%</a:t>
                      </a:r>
                    </a:p>
                  </a:txBody>
                  <a:tcPr/>
                </a:tc>
                <a:tc>
                  <a:txBody>
                    <a:bodyPr/>
                    <a:lstStyle/>
                    <a:p>
                      <a:pPr marL="0" algn="ctr" defTabSz="914400" rtl="0" eaLnBrk="1" latinLnBrk="0" hangingPunct="1"/>
                      <a:r>
                        <a:rPr lang="en-US" sz="1800" b="1" kern="1200">
                          <a:solidFill>
                            <a:schemeClr val="dk1"/>
                          </a:solidFill>
                          <a:latin typeface="+mn-lt"/>
                          <a:ea typeface="+mn-ea"/>
                          <a:cs typeface="+mn-cs"/>
                        </a:rPr>
                        <a:t>34%</a:t>
                      </a:r>
                    </a:p>
                  </a:txBody>
                  <a:tcPr/>
                </a:tc>
                <a:extLst>
                  <a:ext uri="{0D108BD9-81ED-4DB2-BD59-A6C34878D82A}">
                    <a16:rowId xmlns:a16="http://schemas.microsoft.com/office/drawing/2014/main" val="629341063"/>
                  </a:ext>
                </a:extLst>
              </a:tr>
              <a:tr h="474008">
                <a:tc>
                  <a:txBody>
                    <a:bodyPr/>
                    <a:lstStyle/>
                    <a:p>
                      <a:r>
                        <a:rPr lang="en-US" sz="1400"/>
                        <a:t>DPS Lake Middle School</a:t>
                      </a:r>
                    </a:p>
                  </a:txBody>
                  <a:tcPr/>
                </a:tc>
                <a:tc>
                  <a:txBody>
                    <a:bodyPr/>
                    <a:lstStyle/>
                    <a:p>
                      <a:pPr marL="0" algn="ctr" defTabSz="914400" rtl="0" eaLnBrk="1" latinLnBrk="0" hangingPunct="1"/>
                      <a:r>
                        <a:rPr lang="en-US" sz="1800" kern="1200">
                          <a:solidFill>
                            <a:schemeClr val="dk1"/>
                          </a:solidFill>
                          <a:latin typeface="+mn-lt"/>
                          <a:ea typeface="+mn-ea"/>
                          <a:cs typeface="+mn-cs"/>
                        </a:rPr>
                        <a:t>10%</a:t>
                      </a:r>
                    </a:p>
                  </a:txBody>
                  <a:tcPr/>
                </a:tc>
                <a:tc>
                  <a:txBody>
                    <a:bodyPr/>
                    <a:lstStyle/>
                    <a:p>
                      <a:pPr marL="0" algn="ctr" defTabSz="914400" rtl="0" eaLnBrk="1" latinLnBrk="0" hangingPunct="1"/>
                      <a:r>
                        <a:rPr lang="en-US" sz="1800" b="1" kern="1200">
                          <a:solidFill>
                            <a:schemeClr val="dk1"/>
                          </a:solidFill>
                          <a:latin typeface="+mn-lt"/>
                          <a:ea typeface="+mn-ea"/>
                          <a:cs typeface="+mn-cs"/>
                        </a:rPr>
                        <a:t>11.5%</a:t>
                      </a:r>
                    </a:p>
                  </a:txBody>
                  <a:tcPr/>
                </a:tc>
                <a:extLst>
                  <a:ext uri="{0D108BD9-81ED-4DB2-BD59-A6C34878D82A}">
                    <a16:rowId xmlns:a16="http://schemas.microsoft.com/office/drawing/2014/main" val="1717281595"/>
                  </a:ext>
                </a:extLst>
              </a:tr>
              <a:tr h="474008">
                <a:tc>
                  <a:txBody>
                    <a:bodyPr/>
                    <a:lstStyle/>
                    <a:p>
                      <a:r>
                        <a:rPr lang="en-US" sz="1400"/>
                        <a:t>DPS Centennial School</a:t>
                      </a:r>
                    </a:p>
                  </a:txBody>
                  <a:tcPr/>
                </a:tc>
                <a:tc>
                  <a:txBody>
                    <a:bodyPr/>
                    <a:lstStyle/>
                    <a:p>
                      <a:pPr marL="0" algn="ctr" defTabSz="914400" rtl="0" eaLnBrk="1" latinLnBrk="0" hangingPunct="1"/>
                      <a:r>
                        <a:rPr lang="en-US" sz="1800" kern="1200">
                          <a:solidFill>
                            <a:schemeClr val="dk1"/>
                          </a:solidFill>
                          <a:latin typeface="+mn-lt"/>
                          <a:ea typeface="+mn-ea"/>
                          <a:cs typeface="+mn-cs"/>
                        </a:rPr>
                        <a:t>24%</a:t>
                      </a:r>
                    </a:p>
                  </a:txBody>
                  <a:tcPr/>
                </a:tc>
                <a:tc>
                  <a:txBody>
                    <a:bodyPr/>
                    <a:lstStyle/>
                    <a:p>
                      <a:pPr marL="0" algn="ctr" defTabSz="914400" rtl="0" eaLnBrk="1" latinLnBrk="0" hangingPunct="1"/>
                      <a:r>
                        <a:rPr lang="en-US" sz="1800" b="1" kern="1200" dirty="0">
                          <a:solidFill>
                            <a:schemeClr val="dk1"/>
                          </a:solidFill>
                          <a:latin typeface="+mn-lt"/>
                          <a:ea typeface="+mn-ea"/>
                          <a:cs typeface="+mn-cs"/>
                        </a:rPr>
                        <a:t>24.5%</a:t>
                      </a:r>
                    </a:p>
                  </a:txBody>
                  <a:tcPr/>
                </a:tc>
                <a:extLst>
                  <a:ext uri="{0D108BD9-81ED-4DB2-BD59-A6C34878D82A}">
                    <a16:rowId xmlns:a16="http://schemas.microsoft.com/office/drawing/2014/main" val="1199774235"/>
                  </a:ext>
                </a:extLst>
              </a:tr>
            </a:tbl>
          </a:graphicData>
        </a:graphic>
      </p:graphicFrame>
      <p:sp>
        <p:nvSpPr>
          <p:cNvPr id="18" name="Arrow: Right 17">
            <a:extLst>
              <a:ext uri="{FF2B5EF4-FFF2-40B4-BE49-F238E27FC236}">
                <a16:creationId xmlns:a16="http://schemas.microsoft.com/office/drawing/2014/main" id="{8D235F9C-BCAA-231D-3E35-46FEDA1DBD18}"/>
              </a:ext>
              <a:ext uri="{C183D7F6-B498-43B3-948B-1728B52AA6E4}">
                <adec:decorative xmlns:adec="http://schemas.microsoft.com/office/drawing/2017/decorative" val="1"/>
              </a:ext>
            </a:extLst>
          </p:cNvPr>
          <p:cNvSpPr/>
          <p:nvPr/>
        </p:nvSpPr>
        <p:spPr>
          <a:xfrm>
            <a:off x="9560984" y="3093141"/>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0" name="Arrow: Right 19">
            <a:extLst>
              <a:ext uri="{FF2B5EF4-FFF2-40B4-BE49-F238E27FC236}">
                <a16:creationId xmlns:a16="http://schemas.microsoft.com/office/drawing/2014/main" id="{6DFB19BC-54C4-8DCB-BF06-5343CFDD3B24}"/>
              </a:ext>
              <a:ext uri="{C183D7F6-B498-43B3-948B-1728B52AA6E4}">
                <adec:decorative xmlns:adec="http://schemas.microsoft.com/office/drawing/2017/decorative" val="1"/>
              </a:ext>
            </a:extLst>
          </p:cNvPr>
          <p:cNvSpPr/>
          <p:nvPr/>
        </p:nvSpPr>
        <p:spPr>
          <a:xfrm>
            <a:off x="9560984" y="3530938"/>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8" name="Arrow: Right 27">
            <a:extLst>
              <a:ext uri="{FF2B5EF4-FFF2-40B4-BE49-F238E27FC236}">
                <a16:creationId xmlns:a16="http://schemas.microsoft.com/office/drawing/2014/main" id="{671DB315-E51B-C8A4-22BF-644EAC419EC7}"/>
              </a:ext>
              <a:ext uri="{C183D7F6-B498-43B3-948B-1728B52AA6E4}">
                <adec:decorative xmlns:adec="http://schemas.microsoft.com/office/drawing/2017/decorative" val="1"/>
              </a:ext>
            </a:extLst>
          </p:cNvPr>
          <p:cNvSpPr/>
          <p:nvPr/>
        </p:nvSpPr>
        <p:spPr>
          <a:xfrm>
            <a:off x="9560984" y="4284715"/>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29" name="Arrow: Right 28">
            <a:extLst>
              <a:ext uri="{FF2B5EF4-FFF2-40B4-BE49-F238E27FC236}">
                <a16:creationId xmlns:a16="http://schemas.microsoft.com/office/drawing/2014/main" id="{1529F687-3714-4943-26B5-E45E6451A16C}"/>
              </a:ext>
              <a:ext uri="{C183D7F6-B498-43B3-948B-1728B52AA6E4}">
                <adec:decorative xmlns:adec="http://schemas.microsoft.com/office/drawing/2017/decorative" val="1"/>
              </a:ext>
            </a:extLst>
          </p:cNvPr>
          <p:cNvSpPr/>
          <p:nvPr/>
        </p:nvSpPr>
        <p:spPr>
          <a:xfrm>
            <a:off x="9560984" y="4794986"/>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30" name="Arrow: Right 29">
            <a:extLst>
              <a:ext uri="{FF2B5EF4-FFF2-40B4-BE49-F238E27FC236}">
                <a16:creationId xmlns:a16="http://schemas.microsoft.com/office/drawing/2014/main" id="{7983BB99-6BE4-62ED-BF01-511A1FD59464}"/>
              </a:ext>
              <a:ext uri="{C183D7F6-B498-43B3-948B-1728B52AA6E4}">
                <adec:decorative xmlns:adec="http://schemas.microsoft.com/office/drawing/2017/decorative" val="1"/>
              </a:ext>
            </a:extLst>
          </p:cNvPr>
          <p:cNvSpPr/>
          <p:nvPr/>
        </p:nvSpPr>
        <p:spPr>
          <a:xfrm>
            <a:off x="9560984" y="5269453"/>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31" name="Arrow: Right 30">
            <a:extLst>
              <a:ext uri="{FF2B5EF4-FFF2-40B4-BE49-F238E27FC236}">
                <a16:creationId xmlns:a16="http://schemas.microsoft.com/office/drawing/2014/main" id="{8F8E468D-C316-1344-0285-D08720B2D1A7}"/>
              </a:ext>
              <a:ext uri="{C183D7F6-B498-43B3-948B-1728B52AA6E4}">
                <adec:decorative xmlns:adec="http://schemas.microsoft.com/office/drawing/2017/decorative" val="1"/>
              </a:ext>
            </a:extLst>
          </p:cNvPr>
          <p:cNvSpPr/>
          <p:nvPr/>
        </p:nvSpPr>
        <p:spPr>
          <a:xfrm>
            <a:off x="9560984" y="5743757"/>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sp>
        <p:nvSpPr>
          <p:cNvPr id="32" name="Arrow: Right 31">
            <a:extLst>
              <a:ext uri="{FF2B5EF4-FFF2-40B4-BE49-F238E27FC236}">
                <a16:creationId xmlns:a16="http://schemas.microsoft.com/office/drawing/2014/main" id="{A344702E-2AF0-906D-0848-2C03354143C3}"/>
              </a:ext>
              <a:ext uri="{C183D7F6-B498-43B3-948B-1728B52AA6E4}">
                <adec:decorative xmlns:adec="http://schemas.microsoft.com/office/drawing/2017/decorative" val="1"/>
              </a:ext>
            </a:extLst>
          </p:cNvPr>
          <p:cNvSpPr/>
          <p:nvPr/>
        </p:nvSpPr>
        <p:spPr>
          <a:xfrm>
            <a:off x="9560984" y="6218061"/>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grpSp>
        <p:nvGrpSpPr>
          <p:cNvPr id="10" name="Group 9">
            <a:extLst>
              <a:ext uri="{FF2B5EF4-FFF2-40B4-BE49-F238E27FC236}">
                <a16:creationId xmlns:a16="http://schemas.microsoft.com/office/drawing/2014/main" id="{3E3F8711-B23A-0446-7222-25E4559D15F8}"/>
              </a:ext>
              <a:ext uri="{C183D7F6-B498-43B3-948B-1728B52AA6E4}">
                <adec:decorative xmlns:adec="http://schemas.microsoft.com/office/drawing/2017/decorative" val="1"/>
              </a:ext>
            </a:extLst>
          </p:cNvPr>
          <p:cNvGrpSpPr/>
          <p:nvPr/>
        </p:nvGrpSpPr>
        <p:grpSpPr>
          <a:xfrm>
            <a:off x="2538736" y="2009220"/>
            <a:ext cx="2901119" cy="1669677"/>
            <a:chOff x="367446" y="3483242"/>
            <a:chExt cx="2901119" cy="1669677"/>
          </a:xfrm>
        </p:grpSpPr>
        <p:pic>
          <p:nvPicPr>
            <p:cNvPr id="19" name="Picture 18">
              <a:extLst>
                <a:ext uri="{FF2B5EF4-FFF2-40B4-BE49-F238E27FC236}">
                  <a16:creationId xmlns:a16="http://schemas.microsoft.com/office/drawing/2014/main" id="{71580DCA-592E-607B-DD82-455E4BA9FE0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303627" y="3483242"/>
              <a:ext cx="1104084" cy="1104084"/>
            </a:xfrm>
            <a:prstGeom prst="rect">
              <a:avLst/>
            </a:prstGeom>
          </p:spPr>
        </p:pic>
        <p:sp>
          <p:nvSpPr>
            <p:cNvPr id="21" name="TextBox 20">
              <a:extLst>
                <a:ext uri="{FF2B5EF4-FFF2-40B4-BE49-F238E27FC236}">
                  <a16:creationId xmlns:a16="http://schemas.microsoft.com/office/drawing/2014/main" id="{5E2B349A-456C-02BA-5523-430B4F6F6608}"/>
                </a:ext>
              </a:extLst>
            </p:cNvPr>
            <p:cNvSpPr txBox="1"/>
            <p:nvPr/>
          </p:nvSpPr>
          <p:spPr>
            <a:xfrm>
              <a:off x="367446" y="4445033"/>
              <a:ext cx="2901119" cy="707886"/>
            </a:xfrm>
            <a:prstGeom prst="rect">
              <a:avLst/>
            </a:prstGeom>
            <a:noFill/>
          </p:spPr>
          <p:txBody>
            <a:bodyPr wrap="square" rtlCol="0">
              <a:spAutoFit/>
            </a:bodyPr>
            <a:lstStyle>
              <a:defPPr>
                <a:defRPr lang="en-US"/>
              </a:defPPr>
              <a:lvl1pPr algn="ctr">
                <a:defRPr sz="2200" b="1">
                  <a:latin typeface="Barlow Condensed" panose="00000506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Bid Solicitation </a:t>
              </a:r>
              <a:b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b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&amp; Analysis</a:t>
              </a:r>
            </a:p>
          </p:txBody>
        </p:sp>
      </p:grpSp>
      <p:grpSp>
        <p:nvGrpSpPr>
          <p:cNvPr id="40" name="Group 39">
            <a:extLst>
              <a:ext uri="{FF2B5EF4-FFF2-40B4-BE49-F238E27FC236}">
                <a16:creationId xmlns:a16="http://schemas.microsoft.com/office/drawing/2014/main" id="{13D83713-D154-490C-E421-DFF6ADE9724B}"/>
              </a:ext>
              <a:ext uri="{C183D7F6-B498-43B3-948B-1728B52AA6E4}">
                <adec:decorative xmlns:adec="http://schemas.microsoft.com/office/drawing/2017/decorative" val="1"/>
              </a:ext>
            </a:extLst>
          </p:cNvPr>
          <p:cNvGrpSpPr/>
          <p:nvPr/>
        </p:nvGrpSpPr>
        <p:grpSpPr>
          <a:xfrm>
            <a:off x="0" y="4130343"/>
            <a:ext cx="3315258" cy="1637793"/>
            <a:chOff x="-209093" y="1352095"/>
            <a:chExt cx="3315258" cy="1637793"/>
          </a:xfrm>
        </p:grpSpPr>
        <p:pic>
          <p:nvPicPr>
            <p:cNvPr id="41" name="Picture 40">
              <a:extLst>
                <a:ext uri="{FF2B5EF4-FFF2-40B4-BE49-F238E27FC236}">
                  <a16:creationId xmlns:a16="http://schemas.microsoft.com/office/drawing/2014/main" id="{5A466D69-AE9E-CA38-AFD2-2F503E66B92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84745" y="1352095"/>
              <a:ext cx="1118736" cy="1118736"/>
            </a:xfrm>
            <a:prstGeom prst="rect">
              <a:avLst/>
            </a:prstGeom>
          </p:spPr>
        </p:pic>
        <p:sp>
          <p:nvSpPr>
            <p:cNvPr id="42" name="TextBox 41">
              <a:extLst>
                <a:ext uri="{FF2B5EF4-FFF2-40B4-BE49-F238E27FC236}">
                  <a16:creationId xmlns:a16="http://schemas.microsoft.com/office/drawing/2014/main" id="{4059D6C5-91FE-C8D5-EB21-2A1F0F95B9A2}"/>
                </a:ext>
              </a:extLst>
            </p:cNvPr>
            <p:cNvSpPr txBox="1"/>
            <p:nvPr/>
          </p:nvSpPr>
          <p:spPr>
            <a:xfrm>
              <a:off x="-209093" y="2282002"/>
              <a:ext cx="33152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Partnerships </a:t>
              </a:r>
              <a:b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b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&amp; Associations</a:t>
              </a:r>
            </a:p>
          </p:txBody>
        </p:sp>
      </p:grpSp>
      <p:grpSp>
        <p:nvGrpSpPr>
          <p:cNvPr id="44" name="Group 43">
            <a:extLst>
              <a:ext uri="{FF2B5EF4-FFF2-40B4-BE49-F238E27FC236}">
                <a16:creationId xmlns:a16="http://schemas.microsoft.com/office/drawing/2014/main" id="{47192E8F-A51C-D37B-2981-DF77ED96B4EF}"/>
              </a:ext>
              <a:ext uri="{C183D7F6-B498-43B3-948B-1728B52AA6E4}">
                <adec:decorative xmlns:adec="http://schemas.microsoft.com/office/drawing/2017/decorative" val="1"/>
              </a:ext>
            </a:extLst>
          </p:cNvPr>
          <p:cNvGrpSpPr/>
          <p:nvPr/>
        </p:nvGrpSpPr>
        <p:grpSpPr>
          <a:xfrm>
            <a:off x="2452670" y="4162541"/>
            <a:ext cx="3315258" cy="1628663"/>
            <a:chOff x="2949435" y="538500"/>
            <a:chExt cx="3315258" cy="1628663"/>
          </a:xfrm>
        </p:grpSpPr>
        <p:pic>
          <p:nvPicPr>
            <p:cNvPr id="45" name="Picture 44">
              <a:extLst>
                <a:ext uri="{FF2B5EF4-FFF2-40B4-BE49-F238E27FC236}">
                  <a16:creationId xmlns:a16="http://schemas.microsoft.com/office/drawing/2014/main" id="{B0CC85BF-01FA-D727-138C-3F6DD219C8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060254" y="538500"/>
              <a:ext cx="1050538" cy="1054040"/>
            </a:xfrm>
            <a:prstGeom prst="rect">
              <a:avLst/>
            </a:prstGeom>
          </p:spPr>
        </p:pic>
        <p:sp>
          <p:nvSpPr>
            <p:cNvPr id="46" name="TextBox 45">
              <a:extLst>
                <a:ext uri="{FF2B5EF4-FFF2-40B4-BE49-F238E27FC236}">
                  <a16:creationId xmlns:a16="http://schemas.microsoft.com/office/drawing/2014/main" id="{7894993D-1D59-67A6-4B73-0D4D8C0A0C15}"/>
                </a:ext>
              </a:extLst>
            </p:cNvPr>
            <p:cNvSpPr txBox="1"/>
            <p:nvPr/>
          </p:nvSpPr>
          <p:spPr>
            <a:xfrm>
              <a:off x="2949435" y="1459277"/>
              <a:ext cx="33152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Transparency </a:t>
              </a:r>
              <a:b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br>
              <a:r>
                <a:rPr kumimoji="0" lang="en-US" sz="2000" b="1" i="0" u="none" strike="noStrike" kern="1200" cap="none" spc="0" normalizeH="0" baseline="0" noProof="0">
                  <a:ln>
                    <a:noFill/>
                  </a:ln>
                  <a:solidFill>
                    <a:srgbClr val="373A37"/>
                  </a:solidFill>
                  <a:effectLst/>
                  <a:uLnTx/>
                  <a:uFillTx/>
                  <a:latin typeface="Barlow Condensed" panose="00000506000000000000" pitchFamily="2" charset="0"/>
                  <a:ea typeface="+mn-ea"/>
                  <a:cs typeface="+mn-cs"/>
                </a:rPr>
                <a:t>&amp; Accountability</a:t>
              </a:r>
            </a:p>
          </p:txBody>
        </p:sp>
      </p:grpSp>
    </p:spTree>
    <p:extLst>
      <p:ext uri="{BB962C8B-B14F-4D97-AF65-F5344CB8AC3E}">
        <p14:creationId xmlns:p14="http://schemas.microsoft.com/office/powerpoint/2010/main" val="1622154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AC054A1-2B98-1726-A984-BE5456250B46}"/>
              </a:ext>
              <a:ext uri="{C183D7F6-B498-43B3-948B-1728B52AA6E4}">
                <adec:decorative xmlns:adec="http://schemas.microsoft.com/office/drawing/2017/decorative" val="1"/>
              </a:ext>
            </a:extLst>
          </p:cNvPr>
          <p:cNvSpPr/>
          <p:nvPr/>
        </p:nvSpPr>
        <p:spPr>
          <a:xfrm>
            <a:off x="-1" y="6396493"/>
            <a:ext cx="457199" cy="457199"/>
          </a:xfrm>
          <a:prstGeom prst="rtTriangle">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rlow"/>
              <a:ea typeface="+mn-ea"/>
              <a:cs typeface="+mn-cs"/>
            </a:endParaRPr>
          </a:p>
        </p:txBody>
      </p:sp>
      <p:pic>
        <p:nvPicPr>
          <p:cNvPr id="8" name="Picture 7">
            <a:extLst>
              <a:ext uri="{FF2B5EF4-FFF2-40B4-BE49-F238E27FC236}">
                <a16:creationId xmlns:a16="http://schemas.microsoft.com/office/drawing/2014/main" id="{4C59B17B-B061-DA3B-467D-3F67AFA73D9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sp>
        <p:nvSpPr>
          <p:cNvPr id="7" name="Title 6">
            <a:extLst>
              <a:ext uri="{FF2B5EF4-FFF2-40B4-BE49-F238E27FC236}">
                <a16:creationId xmlns:a16="http://schemas.microsoft.com/office/drawing/2014/main" id="{3DE6FD98-7AE0-18B4-AB65-19A12FA6E5C8}"/>
              </a:ext>
            </a:extLst>
          </p:cNvPr>
          <p:cNvSpPr txBox="1">
            <a:spLocks noGrp="1"/>
          </p:cNvSpPr>
          <p:nvPr>
            <p:ph type="title" idx="4294967295"/>
          </p:nvPr>
        </p:nvSpPr>
        <p:spPr>
          <a:xfrm>
            <a:off x="787285" y="342415"/>
            <a:ext cx="9337789"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PCL CONTACTS</a:t>
            </a:r>
          </a:p>
        </p:txBody>
      </p:sp>
      <p:sp>
        <p:nvSpPr>
          <p:cNvPr id="14" name="Rectangle 13" descr="Headshot Photo of Kellen Haskell">
            <a:extLst>
              <a:ext uri="{FF2B5EF4-FFF2-40B4-BE49-F238E27FC236}">
                <a16:creationId xmlns:a16="http://schemas.microsoft.com/office/drawing/2014/main" id="{6D954D85-1910-9740-E529-8FDB591EC962}"/>
              </a:ext>
            </a:extLst>
          </p:cNvPr>
          <p:cNvSpPr/>
          <p:nvPr/>
        </p:nvSpPr>
        <p:spPr>
          <a:xfrm>
            <a:off x="882662" y="1532507"/>
            <a:ext cx="1382231" cy="1567685"/>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0" name="TextBox 9">
            <a:extLst>
              <a:ext uri="{FF2B5EF4-FFF2-40B4-BE49-F238E27FC236}">
                <a16:creationId xmlns:a16="http://schemas.microsoft.com/office/drawing/2014/main" id="{11221E86-533D-CC83-B5C6-7723B5663BDD}"/>
              </a:ext>
            </a:extLst>
          </p:cNvPr>
          <p:cNvSpPr txBox="1"/>
          <p:nvPr/>
        </p:nvSpPr>
        <p:spPr>
          <a:xfrm>
            <a:off x="787285" y="3134999"/>
            <a:ext cx="2091023" cy="9330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FFC62F"/>
                </a:solidFill>
                <a:effectLst/>
                <a:uLnTx/>
                <a:uFillTx/>
                <a:latin typeface="Barlow Semi Condensed" panose="00000506000000000000" pitchFamily="2" charset="0"/>
                <a:ea typeface="+mn-ea"/>
                <a:cs typeface="+mn-cs"/>
              </a:rPr>
              <a:t>KELLEN HASKELL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MANAGER, SPECIAL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PROJECTS</a:t>
            </a: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KTHaskell@pcl.com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sp>
        <p:nvSpPr>
          <p:cNvPr id="18" name="Rectangle 17" descr="Headshot photo of Ethan Powell">
            <a:extLst>
              <a:ext uri="{FF2B5EF4-FFF2-40B4-BE49-F238E27FC236}">
                <a16:creationId xmlns:a16="http://schemas.microsoft.com/office/drawing/2014/main" id="{E969A964-8D33-8880-81A4-45AE029E5521}"/>
              </a:ext>
            </a:extLst>
          </p:cNvPr>
          <p:cNvSpPr/>
          <p:nvPr/>
        </p:nvSpPr>
        <p:spPr>
          <a:xfrm>
            <a:off x="2990419" y="1532507"/>
            <a:ext cx="1382231" cy="1567685"/>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1" name="TextBox 10">
            <a:extLst>
              <a:ext uri="{FF2B5EF4-FFF2-40B4-BE49-F238E27FC236}">
                <a16:creationId xmlns:a16="http://schemas.microsoft.com/office/drawing/2014/main" id="{5934ABA1-D1F3-3E49-1DDA-31364A6DE446}"/>
              </a:ext>
            </a:extLst>
          </p:cNvPr>
          <p:cNvSpPr txBox="1"/>
          <p:nvPr/>
        </p:nvSpPr>
        <p:spPr>
          <a:xfrm>
            <a:off x="2928605" y="3134999"/>
            <a:ext cx="2091023" cy="9607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FFC62F"/>
                </a:solidFill>
                <a:effectLst/>
                <a:uLnTx/>
                <a:uFillTx/>
                <a:latin typeface="Barlow Semi Condensed" panose="00000506000000000000" pitchFamily="2" charset="0"/>
                <a:ea typeface="+mn-ea"/>
                <a:cs typeface="+mn-cs"/>
              </a:rPr>
              <a:t>ETHAN POWELL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SPECIAL PROJECTS OPERATIONS</a:t>
            </a:r>
            <a:r>
              <a:rPr kumimoji="0" lang="en-US" sz="1100" b="1" i="0" u="none" strike="noStrike" kern="1200" cap="none" spc="-5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MANAGER </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ETPowell@pcl.com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sp>
        <p:nvSpPr>
          <p:cNvPr id="39" name="Rectangle 38" descr="Headshot Photo of Zach Jordan ">
            <a:extLst>
              <a:ext uri="{FF2B5EF4-FFF2-40B4-BE49-F238E27FC236}">
                <a16:creationId xmlns:a16="http://schemas.microsoft.com/office/drawing/2014/main" id="{0E4A1553-119D-083A-EC3A-76E48EE9F06F}"/>
              </a:ext>
            </a:extLst>
          </p:cNvPr>
          <p:cNvSpPr/>
          <p:nvPr/>
        </p:nvSpPr>
        <p:spPr>
          <a:xfrm>
            <a:off x="5098176" y="1532508"/>
            <a:ext cx="1382231" cy="1567684"/>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2" name="TextBox 11">
            <a:extLst>
              <a:ext uri="{FF2B5EF4-FFF2-40B4-BE49-F238E27FC236}">
                <a16:creationId xmlns:a16="http://schemas.microsoft.com/office/drawing/2014/main" id="{266E9904-E0AC-DA14-6A65-42897ED2E73D}"/>
              </a:ext>
            </a:extLst>
          </p:cNvPr>
          <p:cNvSpPr txBox="1"/>
          <p:nvPr/>
        </p:nvSpPr>
        <p:spPr>
          <a:xfrm>
            <a:off x="5037828" y="3134999"/>
            <a:ext cx="2238732" cy="9330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50" normalizeH="0" baseline="0" noProof="0">
                <a:ln>
                  <a:noFill/>
                </a:ln>
                <a:solidFill>
                  <a:srgbClr val="FFC62F"/>
                </a:solidFill>
                <a:effectLst/>
                <a:uLnTx/>
                <a:uFillTx/>
                <a:latin typeface="Barlow Semi Condensed" panose="00000506000000000000" pitchFamily="2" charset="0"/>
                <a:ea typeface="+mn-ea"/>
                <a:cs typeface="+mn-cs"/>
              </a:rPr>
              <a:t>ZACH JORDAN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SPECIAL PROJECTS PRECONSTRUCTION MANAGER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ZZJordan@pcl.com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19" name="Picture 18">
            <a:extLst>
              <a:ext uri="{FF2B5EF4-FFF2-40B4-BE49-F238E27FC236}">
                <a16:creationId xmlns:a16="http://schemas.microsoft.com/office/drawing/2014/main" id="{79137D9B-A1EE-B831-A0CE-3882951C8EBA}"/>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pic>
        <p:nvPicPr>
          <p:cNvPr id="4" name="Picture 3" descr="Headshot photo of Blake Knobloch">
            <a:extLst>
              <a:ext uri="{FF2B5EF4-FFF2-40B4-BE49-F238E27FC236}">
                <a16:creationId xmlns:a16="http://schemas.microsoft.com/office/drawing/2014/main" id="{E86E95A1-832C-8C6B-6F0E-2CC07414EE0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205934" y="1532508"/>
            <a:ext cx="1382231" cy="1567684"/>
          </a:xfrm>
          <a:prstGeom prst="rect">
            <a:avLst/>
          </a:prstGeom>
        </p:spPr>
      </p:pic>
      <p:sp>
        <p:nvSpPr>
          <p:cNvPr id="2" name="TextBox 1">
            <a:extLst>
              <a:ext uri="{FF2B5EF4-FFF2-40B4-BE49-F238E27FC236}">
                <a16:creationId xmlns:a16="http://schemas.microsoft.com/office/drawing/2014/main" id="{CF8592F1-4665-658E-CF4C-F2134FAFD335}"/>
              </a:ext>
            </a:extLst>
          </p:cNvPr>
          <p:cNvSpPr txBox="1"/>
          <p:nvPr/>
        </p:nvSpPr>
        <p:spPr>
          <a:xfrm>
            <a:off x="7137606" y="3134999"/>
            <a:ext cx="2413061" cy="11131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50" normalizeH="0" baseline="0" noProof="0">
                <a:ln>
                  <a:noFill/>
                </a:ln>
                <a:solidFill>
                  <a:srgbClr val="FFC62F"/>
                </a:solidFill>
                <a:effectLst/>
                <a:uLnTx/>
                <a:uFillTx/>
                <a:latin typeface="Barlow Semi Condensed" panose="00000506000000000000" pitchFamily="2" charset="0"/>
                <a:ea typeface="+mn-ea"/>
                <a:cs typeface="+mn-cs"/>
              </a:rPr>
              <a:t>BLAKE KNOBLOCH</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PRECONSTRUCTION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MANAGER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BWKnobloch@pcl.com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9" name="Picture 8">
            <a:extLst>
              <a:ext uri="{FF2B5EF4-FFF2-40B4-BE49-F238E27FC236}">
                <a16:creationId xmlns:a16="http://schemas.microsoft.com/office/drawing/2014/main" id="{5EBA9DCB-23EE-DEFF-649F-C6A5695441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7927" y="3829393"/>
            <a:ext cx="221196" cy="221196"/>
          </a:xfrm>
          <a:prstGeom prst="rect">
            <a:avLst/>
          </a:prstGeom>
        </p:spPr>
      </p:pic>
      <p:pic>
        <p:nvPicPr>
          <p:cNvPr id="13" name="Picture 12">
            <a:extLst>
              <a:ext uri="{FF2B5EF4-FFF2-40B4-BE49-F238E27FC236}">
                <a16:creationId xmlns:a16="http://schemas.microsoft.com/office/drawing/2014/main" id="{FA234805-277C-FB6E-FC1D-6ECE41600BD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11187" y="3829393"/>
            <a:ext cx="221196" cy="221196"/>
          </a:xfrm>
          <a:prstGeom prst="rect">
            <a:avLst/>
          </a:prstGeom>
        </p:spPr>
      </p:pic>
      <p:pic>
        <p:nvPicPr>
          <p:cNvPr id="17" name="Picture 16">
            <a:extLst>
              <a:ext uri="{FF2B5EF4-FFF2-40B4-BE49-F238E27FC236}">
                <a16:creationId xmlns:a16="http://schemas.microsoft.com/office/drawing/2014/main" id="{DA02C8BF-0668-4301-2730-BA70C1D0DB0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20329" y="3829393"/>
            <a:ext cx="221196" cy="221196"/>
          </a:xfrm>
          <a:prstGeom prst="rect">
            <a:avLst/>
          </a:prstGeom>
        </p:spPr>
      </p:pic>
      <p:pic>
        <p:nvPicPr>
          <p:cNvPr id="16" name="Picture 15">
            <a:extLst>
              <a:ext uri="{FF2B5EF4-FFF2-40B4-BE49-F238E27FC236}">
                <a16:creationId xmlns:a16="http://schemas.microsoft.com/office/drawing/2014/main" id="{B106B2D7-6D23-7EFD-E2B5-05CC330424B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6607" y="3829393"/>
            <a:ext cx="221196" cy="221196"/>
          </a:xfrm>
          <a:prstGeom prst="rect">
            <a:avLst/>
          </a:prstGeom>
        </p:spPr>
      </p:pic>
      <p:pic>
        <p:nvPicPr>
          <p:cNvPr id="37" name="Picture 36">
            <a:extLst>
              <a:ext uri="{FF2B5EF4-FFF2-40B4-BE49-F238E27FC236}">
                <a16:creationId xmlns:a16="http://schemas.microsoft.com/office/drawing/2014/main" id="{CB23A86B-F822-FC99-DF26-5C26D3A986E4}"/>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76338" y="4189261"/>
            <a:ext cx="3482222" cy="3482222"/>
          </a:xfrm>
          <a:prstGeom prst="rect">
            <a:avLst/>
          </a:prstGeom>
        </p:spPr>
      </p:pic>
      <p:pic>
        <p:nvPicPr>
          <p:cNvPr id="71" name="Picture 70" descr="Headshot Photo of Melissa Peter ">
            <a:extLst>
              <a:ext uri="{FF2B5EF4-FFF2-40B4-BE49-F238E27FC236}">
                <a16:creationId xmlns:a16="http://schemas.microsoft.com/office/drawing/2014/main" id="{BA326364-37F6-FA3E-33C9-2FB2B497734C}"/>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9313692" y="1532507"/>
            <a:ext cx="1382231" cy="1567684"/>
          </a:xfrm>
          <a:prstGeom prst="rect">
            <a:avLst/>
          </a:prstGeom>
        </p:spPr>
      </p:pic>
      <p:sp>
        <p:nvSpPr>
          <p:cNvPr id="38" name="TextBox 37">
            <a:extLst>
              <a:ext uri="{FF2B5EF4-FFF2-40B4-BE49-F238E27FC236}">
                <a16:creationId xmlns:a16="http://schemas.microsoft.com/office/drawing/2014/main" id="{D6ECA0D2-7D1B-79BF-DDA7-E4AB26FAAB05}"/>
              </a:ext>
            </a:extLst>
          </p:cNvPr>
          <p:cNvSpPr txBox="1"/>
          <p:nvPr/>
        </p:nvSpPr>
        <p:spPr>
          <a:xfrm>
            <a:off x="9218315" y="3134999"/>
            <a:ext cx="2091023" cy="7807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FFC62F"/>
                </a:solidFill>
                <a:effectLst/>
                <a:uLnTx/>
                <a:uFillTx/>
                <a:latin typeface="Barlow Semi Condensed" panose="00000506000000000000" pitchFamily="2" charset="0"/>
                <a:ea typeface="+mn-ea"/>
                <a:cs typeface="+mn-cs"/>
              </a:rPr>
              <a:t>MELISSA PETER</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ESTIMATOR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MLPeter@pcl.com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40" name="Picture 39">
            <a:extLst>
              <a:ext uri="{FF2B5EF4-FFF2-40B4-BE49-F238E27FC236}">
                <a16:creationId xmlns:a16="http://schemas.microsoft.com/office/drawing/2014/main" id="{E1688C41-CF1C-78AE-CAF3-6D263D82FE6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08035" y="3688822"/>
            <a:ext cx="221196" cy="221196"/>
          </a:xfrm>
          <a:prstGeom prst="rect">
            <a:avLst/>
          </a:prstGeom>
        </p:spPr>
      </p:pic>
      <p:pic>
        <p:nvPicPr>
          <p:cNvPr id="73" name="Picture 72" descr="Headshot photo of Jodie Meendering ">
            <a:extLst>
              <a:ext uri="{FF2B5EF4-FFF2-40B4-BE49-F238E27FC236}">
                <a16:creationId xmlns:a16="http://schemas.microsoft.com/office/drawing/2014/main" id="{2FABD195-CF73-E6E3-31AA-9F29517C307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882662" y="4222368"/>
            <a:ext cx="1373493" cy="1567685"/>
          </a:xfrm>
          <a:prstGeom prst="rect">
            <a:avLst/>
          </a:prstGeom>
        </p:spPr>
      </p:pic>
      <p:sp>
        <p:nvSpPr>
          <p:cNvPr id="65" name="TextBox 64">
            <a:extLst>
              <a:ext uri="{FF2B5EF4-FFF2-40B4-BE49-F238E27FC236}">
                <a16:creationId xmlns:a16="http://schemas.microsoft.com/office/drawing/2014/main" id="{DDA8F5F3-A0BD-BD8B-C7A2-2B97204C0333}"/>
              </a:ext>
            </a:extLst>
          </p:cNvPr>
          <p:cNvSpPr txBox="1"/>
          <p:nvPr/>
        </p:nvSpPr>
        <p:spPr>
          <a:xfrm>
            <a:off x="787285" y="5824860"/>
            <a:ext cx="2091023" cy="7807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FFC62F"/>
                </a:solidFill>
                <a:effectLst/>
                <a:uLnTx/>
                <a:uFillTx/>
                <a:latin typeface="Barlow Semi Condensed" panose="00000506000000000000" pitchFamily="2" charset="0"/>
                <a:ea typeface="+mn-ea"/>
                <a:cs typeface="+mn-cs"/>
              </a:rPr>
              <a:t>JODIE MEENDERING</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ESTIMATOR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JLMeendering@pcl.com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75" name="Picture 74" descr="Headshot photo of Ryan Winchell ">
            <a:extLst>
              <a:ext uri="{FF2B5EF4-FFF2-40B4-BE49-F238E27FC236}">
                <a16:creationId xmlns:a16="http://schemas.microsoft.com/office/drawing/2014/main" id="{9A26DCB7-6E63-03B3-1677-4C4EAD56D0F7}"/>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2990419" y="4222368"/>
            <a:ext cx="1381007" cy="1567685"/>
          </a:xfrm>
          <a:prstGeom prst="rect">
            <a:avLst/>
          </a:prstGeom>
        </p:spPr>
      </p:pic>
      <p:sp>
        <p:nvSpPr>
          <p:cNvPr id="56" name="TextBox 55">
            <a:extLst>
              <a:ext uri="{FF2B5EF4-FFF2-40B4-BE49-F238E27FC236}">
                <a16:creationId xmlns:a16="http://schemas.microsoft.com/office/drawing/2014/main" id="{23B5BA55-6DE0-A77A-EF7A-0ACB7A602896}"/>
              </a:ext>
            </a:extLst>
          </p:cNvPr>
          <p:cNvSpPr txBox="1"/>
          <p:nvPr/>
        </p:nvSpPr>
        <p:spPr>
          <a:xfrm>
            <a:off x="2928605" y="5824860"/>
            <a:ext cx="2091023" cy="7807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FFC62F"/>
                </a:solidFill>
                <a:effectLst/>
                <a:uLnTx/>
                <a:uFillTx/>
                <a:latin typeface="Barlow Semi Condensed" panose="00000506000000000000" pitchFamily="2" charset="0"/>
                <a:ea typeface="+mn-ea"/>
                <a:cs typeface="+mn-cs"/>
              </a:rPr>
              <a:t>RYAN WINCHELL</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30" normalizeH="0" baseline="0" noProof="0">
                <a:ln>
                  <a:noFill/>
                </a:ln>
                <a:solidFill>
                  <a:srgbClr val="373A37">
                    <a:lumMod val="50000"/>
                  </a:srgbClr>
                </a:solidFill>
                <a:effectLst/>
                <a:uLnTx/>
                <a:uFillTx/>
                <a:latin typeface="Barlow" panose="00000500000000000000" pitchFamily="2" charset="0"/>
                <a:ea typeface="+mn-ea"/>
                <a:cs typeface="+mn-cs"/>
              </a:rPr>
              <a:t>ESTIMATOR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RMWinchell@pcl.com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58" name="Picture 57" descr="Headshot Photo of Diedra Garcia">
            <a:extLst>
              <a:ext uri="{FF2B5EF4-FFF2-40B4-BE49-F238E27FC236}">
                <a16:creationId xmlns:a16="http://schemas.microsoft.com/office/drawing/2014/main" id="{48A6297A-710F-1A85-7D70-11ABB02BC867}"/>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5098176" y="4222370"/>
            <a:ext cx="1382231" cy="1567684"/>
          </a:xfrm>
          <a:prstGeom prst="rect">
            <a:avLst/>
          </a:prstGeom>
        </p:spPr>
      </p:pic>
      <p:sp>
        <p:nvSpPr>
          <p:cNvPr id="57" name="TextBox 56">
            <a:extLst>
              <a:ext uri="{FF2B5EF4-FFF2-40B4-BE49-F238E27FC236}">
                <a16:creationId xmlns:a16="http://schemas.microsoft.com/office/drawing/2014/main" id="{E2CE5BCB-8D3F-2A6C-2225-6BF16548CA12}"/>
              </a:ext>
            </a:extLst>
          </p:cNvPr>
          <p:cNvSpPr txBox="1"/>
          <p:nvPr/>
        </p:nvSpPr>
        <p:spPr>
          <a:xfrm>
            <a:off x="5037828" y="5824860"/>
            <a:ext cx="2238732" cy="96077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50" normalizeH="0" baseline="0" noProof="0">
                <a:ln>
                  <a:noFill/>
                </a:ln>
                <a:solidFill>
                  <a:srgbClr val="FFC62F"/>
                </a:solidFill>
                <a:effectLst/>
                <a:uLnTx/>
                <a:uFillTx/>
                <a:latin typeface="Barlow Semi Condensed" panose="00000506000000000000" pitchFamily="2" charset="0"/>
                <a:ea typeface="+mn-ea"/>
                <a:cs typeface="+mn-cs"/>
              </a:rPr>
              <a:t>DIEDRA GARCIA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INCLUSIVE CONTRACTING MANAGER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6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DGarcia@pcl.com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61" name="Picture 60" descr="Headshot photo of Mercedes Naranjo ">
            <a:extLst>
              <a:ext uri="{FF2B5EF4-FFF2-40B4-BE49-F238E27FC236}">
                <a16:creationId xmlns:a16="http://schemas.microsoft.com/office/drawing/2014/main" id="{234CC220-3500-FBB7-D385-0340606A65BE}"/>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7205934" y="4222369"/>
            <a:ext cx="1382231" cy="1567684"/>
          </a:xfrm>
          <a:prstGeom prst="rect">
            <a:avLst/>
          </a:prstGeom>
        </p:spPr>
      </p:pic>
      <p:sp>
        <p:nvSpPr>
          <p:cNvPr id="60" name="TextBox 59">
            <a:extLst>
              <a:ext uri="{FF2B5EF4-FFF2-40B4-BE49-F238E27FC236}">
                <a16:creationId xmlns:a16="http://schemas.microsoft.com/office/drawing/2014/main" id="{242DA5E7-6F24-B93C-56DD-9CACBBDC315C}"/>
              </a:ext>
            </a:extLst>
          </p:cNvPr>
          <p:cNvSpPr txBox="1"/>
          <p:nvPr/>
        </p:nvSpPr>
        <p:spPr>
          <a:xfrm>
            <a:off x="7137606" y="5824860"/>
            <a:ext cx="2413061" cy="11131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400"/>
              </a:spcAft>
              <a:buClrTx/>
              <a:buSzTx/>
              <a:buFontTx/>
              <a:buNone/>
              <a:tabLst/>
              <a:defRPr/>
            </a:pPr>
            <a:r>
              <a:rPr kumimoji="0" lang="en-US" sz="1800" b="1" i="0" u="none" strike="noStrike" kern="1200" cap="none" spc="-50" normalizeH="0" baseline="0" noProof="0">
                <a:ln>
                  <a:noFill/>
                </a:ln>
                <a:solidFill>
                  <a:srgbClr val="FFC62F"/>
                </a:solidFill>
                <a:effectLst/>
                <a:uLnTx/>
                <a:uFillTx/>
                <a:latin typeface="Barlow Semi Condensed" panose="00000506000000000000" pitchFamily="2" charset="0"/>
                <a:ea typeface="+mn-ea"/>
                <a:cs typeface="+mn-cs"/>
              </a:rPr>
              <a:t>MERCEDES NARANJO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PREQUALIFICATION </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COORDINATOR</a:t>
            </a:r>
            <a:b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br>
            <a:endParaRPr kumimoji="0" lang="en-US" sz="8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rPr>
              <a:t>        </a:t>
            </a:r>
            <a:r>
              <a:rPr kumimoji="0" lang="en-US" sz="1100" b="0" i="0" u="none" strike="noStrike" kern="1200" cap="none" spc="0" normalizeH="0" baseline="0" noProof="0">
                <a:ln>
                  <a:noFill/>
                </a:ln>
                <a:solidFill>
                  <a:srgbClr val="104734"/>
                </a:solidFill>
                <a:effectLst/>
                <a:uLnTx/>
                <a:uFillTx/>
                <a:latin typeface="Barlow" panose="00000500000000000000" pitchFamily="2" charset="0"/>
                <a:ea typeface="+mn-ea"/>
                <a:cs typeface="+mn-cs"/>
              </a:rPr>
              <a:t>MRNaranjo@pcl.com</a:t>
            </a: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373A37">
                  <a:lumMod val="50000"/>
                </a:srgbClr>
              </a:solidFill>
              <a:effectLst/>
              <a:uLnTx/>
              <a:uFillTx/>
              <a:latin typeface="Barlow" panose="00000500000000000000" pitchFamily="2" charset="0"/>
              <a:ea typeface="+mn-ea"/>
              <a:cs typeface="+mn-cs"/>
            </a:endParaRPr>
          </a:p>
        </p:txBody>
      </p:sp>
      <p:pic>
        <p:nvPicPr>
          <p:cNvPr id="62" name="Picture 61">
            <a:extLst>
              <a:ext uri="{FF2B5EF4-FFF2-40B4-BE49-F238E27FC236}">
                <a16:creationId xmlns:a16="http://schemas.microsoft.com/office/drawing/2014/main" id="{088C722E-E225-68B0-51EC-0FEA9A270BE5}"/>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07927" y="6375159"/>
            <a:ext cx="221196" cy="221196"/>
          </a:xfrm>
          <a:prstGeom prst="rect">
            <a:avLst/>
          </a:prstGeom>
        </p:spPr>
      </p:pic>
      <p:pic>
        <p:nvPicPr>
          <p:cNvPr id="63" name="Picture 62">
            <a:extLst>
              <a:ext uri="{FF2B5EF4-FFF2-40B4-BE49-F238E27FC236}">
                <a16:creationId xmlns:a16="http://schemas.microsoft.com/office/drawing/2014/main" id="{34E64EC2-F959-867A-2842-C6441055F32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11187" y="6519254"/>
            <a:ext cx="221196" cy="221196"/>
          </a:xfrm>
          <a:prstGeom prst="rect">
            <a:avLst/>
          </a:prstGeom>
        </p:spPr>
      </p:pic>
      <p:pic>
        <p:nvPicPr>
          <p:cNvPr id="64" name="Picture 63">
            <a:extLst>
              <a:ext uri="{FF2B5EF4-FFF2-40B4-BE49-F238E27FC236}">
                <a16:creationId xmlns:a16="http://schemas.microsoft.com/office/drawing/2014/main" id="{A2408828-196D-E96C-6610-1CDC3E94B87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20329" y="6519254"/>
            <a:ext cx="221196" cy="221196"/>
          </a:xfrm>
          <a:prstGeom prst="rect">
            <a:avLst/>
          </a:prstGeom>
        </p:spPr>
      </p:pic>
      <p:pic>
        <p:nvPicPr>
          <p:cNvPr id="67" name="Picture 66">
            <a:extLst>
              <a:ext uri="{FF2B5EF4-FFF2-40B4-BE49-F238E27FC236}">
                <a16:creationId xmlns:a16="http://schemas.microsoft.com/office/drawing/2014/main" id="{A5E9A142-E080-BD3A-1EF0-96C0DC83E1E4}"/>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194" y="6375159"/>
            <a:ext cx="221196" cy="221196"/>
          </a:xfrm>
          <a:prstGeom prst="rect">
            <a:avLst/>
          </a:prstGeom>
        </p:spPr>
      </p:pic>
    </p:spTree>
    <p:extLst>
      <p:ext uri="{BB962C8B-B14F-4D97-AF65-F5344CB8AC3E}">
        <p14:creationId xmlns:p14="http://schemas.microsoft.com/office/powerpoint/2010/main" val="2428395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8270-E147-8513-236B-D372D33DBA85}"/>
              </a:ext>
            </a:extLst>
          </p:cNvPr>
          <p:cNvSpPr>
            <a:spLocks noGrp="1"/>
          </p:cNvSpPr>
          <p:nvPr>
            <p:ph type="ctrTitle"/>
          </p:nvPr>
        </p:nvSpPr>
        <p:spPr>
          <a:xfrm>
            <a:off x="594360" y="-2196707"/>
            <a:ext cx="8808720" cy="2196707"/>
          </a:xfrm>
        </p:spPr>
        <p:txBody>
          <a:bodyPr vert="horz" lIns="0" tIns="0" rIns="0" bIns="0" rtlCol="0" anchor="b">
            <a:noAutofit/>
          </a:bodyPr>
          <a:lstStyle/>
          <a:p>
            <a:r>
              <a:rPr lang="en-US" dirty="0"/>
              <a:t>PCL Construction</a:t>
            </a:r>
          </a:p>
        </p:txBody>
      </p:sp>
    </p:spTree>
    <p:extLst>
      <p:ext uri="{BB962C8B-B14F-4D97-AF65-F5344CB8AC3E}">
        <p14:creationId xmlns:p14="http://schemas.microsoft.com/office/powerpoint/2010/main" val="595768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708400" y="584200"/>
            <a:ext cx="3943848" cy="2793338"/>
          </a:xfrm>
          <a:custGeom>
            <a:avLst/>
            <a:gdLst/>
            <a:ahLst/>
            <a:cxnLst/>
            <a:rect l="l" t="t" r="r" b="b"/>
            <a:pathLst>
              <a:path w="14329304" h="10287000">
                <a:moveTo>
                  <a:pt x="0" y="0"/>
                </a:moveTo>
                <a:lnTo>
                  <a:pt x="14329304" y="0"/>
                </a:lnTo>
                <a:lnTo>
                  <a:pt x="14329304"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a:ln>
            <a:solidFill>
              <a:schemeClr val="tx1"/>
            </a:solidFill>
          </a:ln>
        </p:spPr>
        <p:txBody>
          <a:bodyPr/>
          <a:lstStyle/>
          <a:p>
            <a:pPr defTabSz="609630"/>
            <a:endParaRPr lang="en-US" sz="1200">
              <a:solidFill>
                <a:prstClr val="black"/>
              </a:solidFill>
              <a:latin typeface="Calibri"/>
            </a:endParaRPr>
          </a:p>
        </p:txBody>
      </p:sp>
      <p:grpSp>
        <p:nvGrpSpPr>
          <p:cNvPr id="6" name="Group 6">
            <a:extLst>
              <a:ext uri="{C183D7F6-B498-43B3-948B-1728B52AA6E4}">
                <adec:decorative xmlns:adec="http://schemas.microsoft.com/office/drawing/2017/decorative" val="1"/>
              </a:ext>
            </a:extLst>
          </p:cNvPr>
          <p:cNvGrpSpPr/>
          <p:nvPr/>
        </p:nvGrpSpPr>
        <p:grpSpPr>
          <a:xfrm>
            <a:off x="3101269" y="563350"/>
            <a:ext cx="124972" cy="5438856"/>
            <a:chOff x="0" y="0"/>
            <a:chExt cx="52103" cy="1139801"/>
          </a:xfrm>
        </p:grpSpPr>
        <p:sp>
          <p:nvSpPr>
            <p:cNvPr id="7" name="Freeform 7"/>
            <p:cNvSpPr/>
            <p:nvPr/>
          </p:nvSpPr>
          <p:spPr>
            <a:xfrm>
              <a:off x="0" y="0"/>
              <a:ext cx="52103" cy="1139801"/>
            </a:xfrm>
            <a:custGeom>
              <a:avLst/>
              <a:gdLst/>
              <a:ahLst/>
              <a:cxnLst/>
              <a:rect l="l" t="t" r="r" b="b"/>
              <a:pathLst>
                <a:path w="52103" h="1139801">
                  <a:moveTo>
                    <a:pt x="0" y="0"/>
                  </a:moveTo>
                  <a:lnTo>
                    <a:pt x="52103" y="0"/>
                  </a:lnTo>
                  <a:lnTo>
                    <a:pt x="52103" y="1139801"/>
                  </a:lnTo>
                  <a:lnTo>
                    <a:pt x="0" y="1139801"/>
                  </a:lnTo>
                  <a:close/>
                </a:path>
              </a:pathLst>
            </a:custGeom>
            <a:solidFill>
              <a:srgbClr val="F69139"/>
            </a:solidFill>
          </p:spPr>
          <p:txBody>
            <a:bodyPr/>
            <a:lstStyle/>
            <a:p>
              <a:pPr defTabSz="609630"/>
              <a:endParaRPr lang="en-US" sz="1200">
                <a:solidFill>
                  <a:prstClr val="black"/>
                </a:solidFill>
                <a:latin typeface="Calibri"/>
              </a:endParaRPr>
            </a:p>
          </p:txBody>
        </p:sp>
        <p:sp>
          <p:nvSpPr>
            <p:cNvPr id="8" name="TextBox 8"/>
            <p:cNvSpPr txBox="1"/>
            <p:nvPr/>
          </p:nvSpPr>
          <p:spPr>
            <a:xfrm>
              <a:off x="0" y="-47625"/>
              <a:ext cx="52103" cy="1187426"/>
            </a:xfrm>
            <a:prstGeom prst="rect">
              <a:avLst/>
            </a:prstGeom>
          </p:spPr>
          <p:txBody>
            <a:bodyPr lIns="33867" tIns="33867" rIns="33867" bIns="33867" rtlCol="0" anchor="ctr"/>
            <a:lstStyle/>
            <a:p>
              <a:pPr algn="ctr" defTabSz="609630">
                <a:lnSpc>
                  <a:spcPts val="2319"/>
                </a:lnSpc>
              </a:pPr>
              <a:endParaRPr sz="1200">
                <a:solidFill>
                  <a:prstClr val="black"/>
                </a:solidFill>
                <a:latin typeface="Calibri"/>
              </a:endParaRPr>
            </a:p>
          </p:txBody>
        </p:sp>
      </p:grpSp>
      <p:sp>
        <p:nvSpPr>
          <p:cNvPr id="3" name="Title 2">
            <a:extLst>
              <a:ext uri="{FF2B5EF4-FFF2-40B4-BE49-F238E27FC236}">
                <a16:creationId xmlns:a16="http://schemas.microsoft.com/office/drawing/2014/main" id="{E471593B-7630-6673-AFCF-606AF65B0645}"/>
              </a:ext>
            </a:extLst>
          </p:cNvPr>
          <p:cNvSpPr txBox="1">
            <a:spLocks noGrp="1"/>
          </p:cNvSpPr>
          <p:nvPr>
            <p:ph type="title" idx="4294967295"/>
          </p:nvPr>
        </p:nvSpPr>
        <p:spPr>
          <a:xfrm>
            <a:off x="464489" y="1725319"/>
            <a:ext cx="248920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 THE PRIME: </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p:txBody>
      </p:sp>
      <p:sp>
        <p:nvSpPr>
          <p:cNvPr id="9" name="Freeform 9" descr="Milender White Logo "/>
          <p:cNvSpPr/>
          <p:nvPr/>
        </p:nvSpPr>
        <p:spPr>
          <a:xfrm>
            <a:off x="203200" y="2895586"/>
            <a:ext cx="2787492" cy="1167105"/>
          </a:xfrm>
          <a:custGeom>
            <a:avLst/>
            <a:gdLst/>
            <a:ahLst/>
            <a:cxnLst/>
            <a:rect l="l" t="t" r="r" b="b"/>
            <a:pathLst>
              <a:path w="3462699" h="1154233">
                <a:moveTo>
                  <a:pt x="0" y="0"/>
                </a:moveTo>
                <a:lnTo>
                  <a:pt x="3462699" y="0"/>
                </a:lnTo>
                <a:lnTo>
                  <a:pt x="3462699" y="1154232"/>
                </a:lnTo>
                <a:lnTo>
                  <a:pt x="0" y="115423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1" name="Freeform 11" descr="DEN logo "/>
          <p:cNvSpPr/>
          <p:nvPr/>
        </p:nvSpPr>
        <p:spPr>
          <a:xfrm>
            <a:off x="791356" y="4638159"/>
            <a:ext cx="1702783" cy="1364047"/>
          </a:xfrm>
          <a:custGeom>
            <a:avLst/>
            <a:gdLst/>
            <a:ahLst/>
            <a:cxnLst/>
            <a:rect l="l" t="t" r="r" b="b"/>
            <a:pathLst>
              <a:path w="1220825" h="1138594">
                <a:moveTo>
                  <a:pt x="0" y="0"/>
                </a:moveTo>
                <a:lnTo>
                  <a:pt x="1220825" y="0"/>
                </a:lnTo>
                <a:lnTo>
                  <a:pt x="1220825" y="1138594"/>
                </a:lnTo>
                <a:lnTo>
                  <a:pt x="0" y="113859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5" name="Freeform 2">
            <a:extLst>
              <a:ext uri="{FF2B5EF4-FFF2-40B4-BE49-F238E27FC236}">
                <a16:creationId xmlns:a16="http://schemas.microsoft.com/office/drawing/2014/main" id="{B556B79F-7B4E-03D5-BF97-37A6427E7EDE}"/>
              </a:ext>
              <a:ext uri="{C183D7F6-B498-43B3-948B-1728B52AA6E4}">
                <adec:decorative xmlns:adec="http://schemas.microsoft.com/office/drawing/2017/decorative" val="1"/>
              </a:ext>
            </a:extLst>
          </p:cNvPr>
          <p:cNvSpPr/>
          <p:nvPr/>
        </p:nvSpPr>
        <p:spPr>
          <a:xfrm>
            <a:off x="7772400" y="584199"/>
            <a:ext cx="3943848" cy="2793339"/>
          </a:xfrm>
          <a:custGeom>
            <a:avLst/>
            <a:gdLst/>
            <a:ahLst/>
            <a:cxnLst/>
            <a:rect l="l" t="t" r="r" b="b"/>
            <a:pathLst>
              <a:path w="14329304" h="10287000">
                <a:moveTo>
                  <a:pt x="0" y="0"/>
                </a:moveTo>
                <a:lnTo>
                  <a:pt x="14329304" y="0"/>
                </a:lnTo>
                <a:lnTo>
                  <a:pt x="14329304" y="10287000"/>
                </a:lnTo>
                <a:lnTo>
                  <a:pt x="0" y="10287000"/>
                </a:lnTo>
                <a:lnTo>
                  <a:pt x="0" y="0"/>
                </a:lnTo>
                <a:close/>
              </a:path>
            </a:pathLst>
          </a:custGeom>
          <a:blipFill>
            <a:blip r:embed="rId6" cstate="email">
              <a:extLst>
                <a:ext uri="{28A0092B-C50C-407E-A947-70E740481C1C}">
                  <a14:useLocalDpi xmlns:a14="http://schemas.microsoft.com/office/drawing/2010/main"/>
                </a:ext>
              </a:extLst>
            </a:blip>
            <a:stretch>
              <a:fillRect/>
            </a:stretch>
          </a:blipFill>
          <a:ln>
            <a:solidFill>
              <a:schemeClr val="tx1"/>
            </a:solidFill>
          </a:ln>
        </p:spPr>
        <p:txBody>
          <a:bodyPr/>
          <a:lstStyle/>
          <a:p>
            <a:pPr defTabSz="609630"/>
            <a:endParaRPr lang="en-US" sz="1200">
              <a:solidFill>
                <a:prstClr val="black"/>
              </a:solidFill>
              <a:latin typeface="Calibri"/>
            </a:endParaRPr>
          </a:p>
        </p:txBody>
      </p:sp>
      <p:sp>
        <p:nvSpPr>
          <p:cNvPr id="16" name="Freeform 2">
            <a:extLst>
              <a:ext uri="{FF2B5EF4-FFF2-40B4-BE49-F238E27FC236}">
                <a16:creationId xmlns:a16="http://schemas.microsoft.com/office/drawing/2014/main" id="{E47393AD-6FAA-B47E-8C76-B4B39A32343E}"/>
              </a:ext>
              <a:ext uri="{C183D7F6-B498-43B3-948B-1728B52AA6E4}">
                <adec:decorative xmlns:adec="http://schemas.microsoft.com/office/drawing/2017/decorative" val="1"/>
              </a:ext>
            </a:extLst>
          </p:cNvPr>
          <p:cNvSpPr/>
          <p:nvPr/>
        </p:nvSpPr>
        <p:spPr>
          <a:xfrm>
            <a:off x="3708400" y="3517923"/>
            <a:ext cx="3943848" cy="2791580"/>
          </a:xfrm>
          <a:custGeom>
            <a:avLst/>
            <a:gdLst/>
            <a:ahLst/>
            <a:cxnLst/>
            <a:rect l="l" t="t" r="r" b="b"/>
            <a:pathLst>
              <a:path w="14329304" h="10287000">
                <a:moveTo>
                  <a:pt x="0" y="0"/>
                </a:moveTo>
                <a:lnTo>
                  <a:pt x="14329304" y="0"/>
                </a:lnTo>
                <a:lnTo>
                  <a:pt x="14329304" y="10287000"/>
                </a:lnTo>
                <a:lnTo>
                  <a:pt x="0" y="10287000"/>
                </a:lnTo>
                <a:lnTo>
                  <a:pt x="0" y="0"/>
                </a:lnTo>
                <a:close/>
              </a:path>
            </a:pathLst>
          </a:custGeom>
          <a:blipFill>
            <a:blip r:embed="rId7" cstate="email">
              <a:extLst>
                <a:ext uri="{28A0092B-C50C-407E-A947-70E740481C1C}">
                  <a14:useLocalDpi xmlns:a14="http://schemas.microsoft.com/office/drawing/2010/main"/>
                </a:ext>
              </a:extLst>
            </a:blip>
            <a:stretch>
              <a:fillRect/>
            </a:stretch>
          </a:blipFill>
          <a:ln>
            <a:solidFill>
              <a:schemeClr val="tx1"/>
            </a:solidFill>
          </a:ln>
        </p:spPr>
        <p:txBody>
          <a:bodyPr/>
          <a:lstStyle/>
          <a:p>
            <a:pPr defTabSz="609630"/>
            <a:endParaRPr lang="en-US" sz="1200">
              <a:solidFill>
                <a:prstClr val="black"/>
              </a:solidFill>
              <a:latin typeface="Calibri"/>
            </a:endParaRPr>
          </a:p>
        </p:txBody>
      </p:sp>
      <p:pic>
        <p:nvPicPr>
          <p:cNvPr id="4" name="Picture 3">
            <a:extLst>
              <a:ext uri="{FF2B5EF4-FFF2-40B4-BE49-F238E27FC236}">
                <a16:creationId xmlns:a16="http://schemas.microsoft.com/office/drawing/2014/main" id="{48A6830D-E136-E5AD-5BE7-2999FEABE84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75575" y="3478214"/>
            <a:ext cx="3938465" cy="2920269"/>
          </a:xfrm>
          <a:prstGeom prst="rect">
            <a:avLst/>
          </a:prstGeom>
          <a:ln>
            <a:solidFill>
              <a:schemeClr val="tx1"/>
            </a:solid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1">
            <a:extLst>
              <a:ext uri="{C183D7F6-B498-43B3-948B-1728B52AA6E4}">
                <adec:decorative xmlns:adec="http://schemas.microsoft.com/office/drawing/2017/decorative" val="1"/>
              </a:ext>
            </a:extLst>
          </p:cNvPr>
          <p:cNvSpPr/>
          <p:nvPr/>
        </p:nvSpPr>
        <p:spPr>
          <a:xfrm>
            <a:off x="225533" y="87516"/>
            <a:ext cx="1908067" cy="636022"/>
          </a:xfrm>
          <a:custGeom>
            <a:avLst/>
            <a:gdLst/>
            <a:ahLst/>
            <a:cxnLst/>
            <a:rect l="l" t="t" r="r" b="b"/>
            <a:pathLst>
              <a:path w="4059930" h="1353310">
                <a:moveTo>
                  <a:pt x="0" y="0"/>
                </a:moveTo>
                <a:lnTo>
                  <a:pt x="4059930" y="0"/>
                </a:lnTo>
                <a:lnTo>
                  <a:pt x="4059930" y="1353310"/>
                </a:lnTo>
                <a:lnTo>
                  <a:pt x="0" y="135331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22" name="TextBox 22"/>
          <p:cNvSpPr txBox="1">
            <a:spLocks noGrp="1"/>
          </p:cNvSpPr>
          <p:nvPr>
            <p:ph type="title" idx="4294967295"/>
          </p:nvPr>
        </p:nvSpPr>
        <p:spPr>
          <a:xfrm>
            <a:off x="2580966" y="143671"/>
            <a:ext cx="4982383" cy="5899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638"/>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69A39"/>
                </a:solidFill>
                <a:effectLst/>
                <a:uLnTx/>
                <a:uFillTx/>
                <a:latin typeface="Teko Bold"/>
                <a:ea typeface="Teko Bold"/>
                <a:cs typeface="Teko Bold"/>
                <a:sym typeface="Teko Bold"/>
              </a:rPr>
              <a:t>Meet the Team</a:t>
            </a:r>
          </a:p>
        </p:txBody>
      </p:sp>
      <p:sp>
        <p:nvSpPr>
          <p:cNvPr id="3" name="TextBox 2">
            <a:extLst>
              <a:ext uri="{FF2B5EF4-FFF2-40B4-BE49-F238E27FC236}">
                <a16:creationId xmlns:a16="http://schemas.microsoft.com/office/drawing/2014/main" id="{946E55F8-8B04-937F-99EF-2A287A24E20D}"/>
              </a:ext>
            </a:extLst>
          </p:cNvPr>
          <p:cNvSpPr txBox="1"/>
          <p:nvPr/>
        </p:nvSpPr>
        <p:spPr>
          <a:xfrm>
            <a:off x="7117699" y="245859"/>
            <a:ext cx="489764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100" b="0" i="0" u="none" strike="noStrike" baseline="0">
                <a:latin typeface="Calibri"/>
                <a:ea typeface="Segoe UI"/>
                <a:cs typeface="Segoe UI"/>
              </a:rPr>
              <a:t>John Barnhart</a:t>
            </a:r>
            <a:r>
              <a:rPr lang="en-US" sz="2100" b="0" i="0">
                <a:latin typeface="Calibri"/>
                <a:ea typeface="Segoe UI"/>
                <a:cs typeface="Segoe UI"/>
              </a:rPr>
              <a:t>​</a:t>
            </a:r>
            <a:endParaRPr lang="en-US">
              <a:ea typeface="Calibri"/>
              <a:cs typeface="Calibri"/>
            </a:endParaRPr>
          </a:p>
          <a:p>
            <a:pPr algn="ctr" rtl="0"/>
            <a:r>
              <a:rPr lang="en-US" sz="2100" b="1" i="0" u="none" strike="noStrike" baseline="0">
                <a:solidFill>
                  <a:srgbClr val="F69139"/>
                </a:solidFill>
                <a:latin typeface="Calibri"/>
                <a:ea typeface="Segoe UI"/>
                <a:cs typeface="Segoe UI"/>
              </a:rPr>
              <a:t>Construction Executive – Infrastructure</a:t>
            </a:r>
            <a:endParaRPr lang="en-US" sz="2100" b="1" i="0">
              <a:solidFill>
                <a:srgbClr val="F69139"/>
              </a:solidFill>
              <a:latin typeface="Calibri"/>
              <a:ea typeface="Segoe UI"/>
              <a:cs typeface="Segoe UI"/>
            </a:endParaRPr>
          </a:p>
          <a:p>
            <a:pPr algn="ctr" rtl="0"/>
            <a:r>
              <a:rPr lang="en-US" sz="2100" b="0" i="0" u="none" strike="noStrike" baseline="0">
                <a:latin typeface="Calibri"/>
                <a:ea typeface="Segoe UI"/>
                <a:cs typeface="Segoe UI"/>
              </a:rPr>
              <a:t>(303) 356-5947</a:t>
            </a:r>
            <a:r>
              <a:rPr lang="en-US" sz="2100" b="0" i="0">
                <a:latin typeface="Calibri"/>
                <a:ea typeface="Segoe UI"/>
                <a:cs typeface="Segoe UI"/>
              </a:rPr>
              <a:t>​</a:t>
            </a:r>
          </a:p>
          <a:p>
            <a:pPr algn="ctr" rtl="0"/>
            <a:r>
              <a:rPr lang="en-US" sz="2100" b="0" i="0" u="sng" baseline="0">
                <a:solidFill>
                  <a:srgbClr val="0070C0"/>
                </a:solidFill>
                <a:latin typeface="Calibri"/>
                <a:ea typeface="Segoe UI"/>
                <a:cs typeface="Segoe UI"/>
              </a:rPr>
              <a:t>jbarnhart@milenderwhite.com</a:t>
            </a:r>
            <a:r>
              <a:rPr lang="en-US" sz="2100" b="0" i="0">
                <a:solidFill>
                  <a:srgbClr val="0070C0"/>
                </a:solidFill>
                <a:latin typeface="Calibri"/>
                <a:ea typeface="Segoe UI"/>
                <a:cs typeface="Segoe UI"/>
              </a:rPr>
              <a:t>​</a:t>
            </a:r>
            <a:endParaRPr lang="en-US">
              <a:solidFill>
                <a:srgbClr val="0070C0"/>
              </a:solidFill>
              <a:ea typeface="Calibri"/>
              <a:cs typeface="Calibri"/>
            </a:endParaRPr>
          </a:p>
        </p:txBody>
      </p:sp>
      <p:grpSp>
        <p:nvGrpSpPr>
          <p:cNvPr id="15" name="Group 15" descr="Headshot photo of Darren Hinton"/>
          <p:cNvGrpSpPr/>
          <p:nvPr/>
        </p:nvGrpSpPr>
        <p:grpSpPr>
          <a:xfrm>
            <a:off x="406400" y="1854200"/>
            <a:ext cx="2631669" cy="263166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27" name="TextBox 27"/>
          <p:cNvSpPr txBox="1"/>
          <p:nvPr/>
        </p:nvSpPr>
        <p:spPr>
          <a:xfrm>
            <a:off x="700751" y="4476509"/>
            <a:ext cx="2361741" cy="505075"/>
          </a:xfrm>
          <a:prstGeom prst="rect">
            <a:avLst/>
          </a:prstGeom>
        </p:spPr>
        <p:txBody>
          <a:bodyPr wrap="square" lIns="0" tIns="0" rIns="0" bIns="0" rtlCol="0" anchor="t">
            <a:spAutoFit/>
          </a:bodyPr>
          <a:lstStyle/>
          <a:p>
            <a:pPr algn="ctr" defTabSz="609630">
              <a:lnSpc>
                <a:spcPts val="4182"/>
              </a:lnSpc>
            </a:pPr>
            <a:r>
              <a:rPr lang="en-US" sz="2987" b="1">
                <a:solidFill>
                  <a:srgbClr val="000000"/>
                </a:solidFill>
                <a:latin typeface="Teko Bold"/>
                <a:ea typeface="Teko Bold"/>
                <a:cs typeface="Teko Bold"/>
                <a:sym typeface="Teko Bold"/>
              </a:rPr>
              <a:t>Darren Hinton</a:t>
            </a:r>
          </a:p>
        </p:txBody>
      </p:sp>
      <p:sp>
        <p:nvSpPr>
          <p:cNvPr id="28" name="TextBox 28"/>
          <p:cNvSpPr txBox="1"/>
          <p:nvPr/>
        </p:nvSpPr>
        <p:spPr>
          <a:xfrm>
            <a:off x="412528" y="5490069"/>
            <a:ext cx="2924891" cy="301621"/>
          </a:xfrm>
          <a:prstGeom prst="rect">
            <a:avLst/>
          </a:prstGeom>
        </p:spPr>
        <p:txBody>
          <a:bodyPr wrap="square" lIns="0" tIns="0" rIns="0" bIns="0" rtlCol="0" anchor="t">
            <a:spAutoFit/>
          </a:bodyPr>
          <a:lstStyle/>
          <a:p>
            <a:pPr algn="ctr" defTabSz="609630">
              <a:lnSpc>
                <a:spcPts val="2530"/>
              </a:lnSpc>
            </a:pPr>
            <a:r>
              <a:rPr lang="en-US" sz="1807" b="1">
                <a:solidFill>
                  <a:srgbClr val="F69139"/>
                </a:solidFill>
                <a:latin typeface="Teko Medium"/>
                <a:ea typeface="Teko Medium"/>
                <a:cs typeface="Teko Medium"/>
                <a:sym typeface="Teko Medium"/>
              </a:rPr>
              <a:t>Construction Executive &amp; SVP</a:t>
            </a:r>
          </a:p>
        </p:txBody>
      </p:sp>
      <p:sp>
        <p:nvSpPr>
          <p:cNvPr id="29" name="TextBox 29"/>
          <p:cNvSpPr txBox="1"/>
          <p:nvPr/>
        </p:nvSpPr>
        <p:spPr>
          <a:xfrm>
            <a:off x="548592" y="6135912"/>
            <a:ext cx="2343674" cy="168379"/>
          </a:xfrm>
          <a:prstGeom prst="rect">
            <a:avLst/>
          </a:prstGeom>
        </p:spPr>
        <p:txBody>
          <a:bodyPr wrap="square" lIns="0" tIns="0" rIns="0" bIns="0" rtlCol="0" anchor="t">
            <a:spAutoFit/>
          </a:bodyPr>
          <a:lstStyle/>
          <a:p>
            <a:pPr algn="ctr" defTabSz="609630">
              <a:lnSpc>
                <a:spcPts val="1396"/>
              </a:lnSpc>
            </a:pPr>
            <a:r>
              <a:rPr lang="en-US" sz="997" b="1" u="sng">
                <a:solidFill>
                  <a:srgbClr val="004AAD"/>
                </a:solidFill>
                <a:latin typeface="Tajawal Bold"/>
                <a:ea typeface="Tajawal Bold"/>
                <a:cs typeface="Tajawal Bold"/>
                <a:sym typeface="Tajawal Bold"/>
              </a:rPr>
              <a:t>dhinton@milenderwhite.com</a:t>
            </a:r>
          </a:p>
        </p:txBody>
      </p:sp>
      <p:sp>
        <p:nvSpPr>
          <p:cNvPr id="30" name="TextBox 30"/>
          <p:cNvSpPr txBox="1"/>
          <p:nvPr/>
        </p:nvSpPr>
        <p:spPr>
          <a:xfrm>
            <a:off x="1174250" y="6392708"/>
            <a:ext cx="1121666" cy="199414"/>
          </a:xfrm>
          <a:prstGeom prst="rect">
            <a:avLst/>
          </a:prstGeom>
        </p:spPr>
        <p:txBody>
          <a:bodyPr wrap="square" lIns="0" tIns="0" rIns="0" bIns="0" rtlCol="0" anchor="t">
            <a:spAutoFit/>
          </a:bodyPr>
          <a:lstStyle/>
          <a:p>
            <a:pPr algn="ctr" defTabSz="609630">
              <a:lnSpc>
                <a:spcPts val="1720"/>
              </a:lnSpc>
            </a:pPr>
            <a:r>
              <a:rPr lang="en-US" sz="1229" b="1">
                <a:solidFill>
                  <a:srgbClr val="000000"/>
                </a:solidFill>
                <a:latin typeface="Tajawal Bold"/>
                <a:ea typeface="Tajawal Bold"/>
                <a:cs typeface="Tajawal Bold"/>
                <a:sym typeface="Tajawal Bold"/>
              </a:rPr>
              <a:t>(303) 944-4103</a:t>
            </a:r>
          </a:p>
        </p:txBody>
      </p:sp>
      <p:grpSp>
        <p:nvGrpSpPr>
          <p:cNvPr id="35" name="Group 35" descr="Headshot photo of Michael Friedler "/>
          <p:cNvGrpSpPr/>
          <p:nvPr/>
        </p:nvGrpSpPr>
        <p:grpSpPr>
          <a:xfrm>
            <a:off x="3295245" y="1844543"/>
            <a:ext cx="2631669" cy="2631669"/>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37" name="TextBox 37"/>
          <p:cNvSpPr txBox="1"/>
          <p:nvPr/>
        </p:nvSpPr>
        <p:spPr>
          <a:xfrm>
            <a:off x="3418670" y="4466853"/>
            <a:ext cx="2664411" cy="505075"/>
          </a:xfrm>
          <a:prstGeom prst="rect">
            <a:avLst/>
          </a:prstGeom>
        </p:spPr>
        <p:txBody>
          <a:bodyPr wrap="square" lIns="0" tIns="0" rIns="0" bIns="0" rtlCol="0" anchor="t">
            <a:spAutoFit/>
          </a:bodyPr>
          <a:lstStyle/>
          <a:p>
            <a:pPr algn="ctr" defTabSz="609630">
              <a:lnSpc>
                <a:spcPts val="4182"/>
              </a:lnSpc>
            </a:pPr>
            <a:r>
              <a:rPr lang="en-US" sz="2987" b="1">
                <a:solidFill>
                  <a:srgbClr val="000000"/>
                </a:solidFill>
                <a:latin typeface="Teko Bold"/>
                <a:ea typeface="Teko Bold"/>
                <a:cs typeface="Teko Bold"/>
                <a:sym typeface="Teko Bold"/>
              </a:rPr>
              <a:t>Michael Friedler</a:t>
            </a:r>
          </a:p>
        </p:txBody>
      </p:sp>
      <p:sp>
        <p:nvSpPr>
          <p:cNvPr id="38" name="TextBox 38"/>
          <p:cNvSpPr txBox="1"/>
          <p:nvPr/>
        </p:nvSpPr>
        <p:spPr>
          <a:xfrm>
            <a:off x="3532694" y="5442165"/>
            <a:ext cx="2446307" cy="301621"/>
          </a:xfrm>
          <a:prstGeom prst="rect">
            <a:avLst/>
          </a:prstGeom>
        </p:spPr>
        <p:txBody>
          <a:bodyPr wrap="square" lIns="0" tIns="0" rIns="0" bIns="0" rtlCol="0" anchor="t">
            <a:spAutoFit/>
          </a:bodyPr>
          <a:lstStyle/>
          <a:p>
            <a:pPr algn="ctr" defTabSz="609630">
              <a:lnSpc>
                <a:spcPts val="2530"/>
              </a:lnSpc>
            </a:pPr>
            <a:r>
              <a:rPr lang="en-US" sz="1807" b="1">
                <a:solidFill>
                  <a:srgbClr val="F69139"/>
                </a:solidFill>
                <a:latin typeface="Teko Medium"/>
                <a:ea typeface="Teko Medium"/>
                <a:cs typeface="Teko Medium"/>
                <a:sym typeface="Teko Medium"/>
              </a:rPr>
              <a:t>Preconstruction Manager</a:t>
            </a:r>
          </a:p>
        </p:txBody>
      </p:sp>
      <p:sp>
        <p:nvSpPr>
          <p:cNvPr id="39" name="TextBox 39"/>
          <p:cNvSpPr txBox="1"/>
          <p:nvPr/>
        </p:nvSpPr>
        <p:spPr>
          <a:xfrm>
            <a:off x="3560271" y="6129165"/>
            <a:ext cx="2287154" cy="179536"/>
          </a:xfrm>
          <a:prstGeom prst="rect">
            <a:avLst/>
          </a:prstGeom>
        </p:spPr>
        <p:txBody>
          <a:bodyPr wrap="square" lIns="0" tIns="0" rIns="0" bIns="0" rtlCol="0" anchor="t">
            <a:spAutoFit/>
          </a:bodyPr>
          <a:lstStyle/>
          <a:p>
            <a:pPr algn="ctr" defTabSz="609630">
              <a:lnSpc>
                <a:spcPts val="1396"/>
              </a:lnSpc>
            </a:pPr>
            <a:r>
              <a:rPr lang="en-US" sz="1200" b="1" u="sng">
                <a:solidFill>
                  <a:srgbClr val="004AAD"/>
                </a:solidFill>
                <a:latin typeface="Tajawal Bold"/>
                <a:ea typeface="Tajawal Bold"/>
                <a:cs typeface="Tajawal Bold"/>
                <a:sym typeface="Tajawal Bold"/>
              </a:rPr>
              <a:t>mfriedler@milenderwhite.com</a:t>
            </a:r>
          </a:p>
        </p:txBody>
      </p:sp>
      <p:sp>
        <p:nvSpPr>
          <p:cNvPr id="40" name="TextBox 40"/>
          <p:cNvSpPr txBox="1"/>
          <p:nvPr/>
        </p:nvSpPr>
        <p:spPr>
          <a:xfrm>
            <a:off x="3633388" y="6466360"/>
            <a:ext cx="2226718" cy="218008"/>
          </a:xfrm>
          <a:prstGeom prst="rect">
            <a:avLst/>
          </a:prstGeom>
        </p:spPr>
        <p:txBody>
          <a:bodyPr wrap="square" lIns="0" tIns="0" rIns="0" bIns="0" rtlCol="0" anchor="t">
            <a:spAutoFit/>
          </a:bodyPr>
          <a:lstStyle/>
          <a:p>
            <a:pPr algn="ctr" defTabSz="609630">
              <a:lnSpc>
                <a:spcPts val="1720"/>
              </a:lnSpc>
            </a:pPr>
            <a:r>
              <a:rPr lang="en-US" sz="1600" b="1">
                <a:solidFill>
                  <a:srgbClr val="000000"/>
                </a:solidFill>
                <a:latin typeface="Tajawal Bold"/>
                <a:ea typeface="Tajawal Bold"/>
                <a:cs typeface="Tajawal Bold"/>
                <a:sym typeface="Tajawal Bold"/>
              </a:rPr>
              <a:t>(925) 577-7295</a:t>
            </a:r>
          </a:p>
        </p:txBody>
      </p:sp>
      <p:grpSp>
        <p:nvGrpSpPr>
          <p:cNvPr id="17" name="Group 17" descr="Headshot photo of Crystal Terrazas "/>
          <p:cNvGrpSpPr/>
          <p:nvPr/>
        </p:nvGrpSpPr>
        <p:grpSpPr>
          <a:xfrm>
            <a:off x="6187264" y="1854200"/>
            <a:ext cx="2631669" cy="263166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23" name="TextBox 23"/>
          <p:cNvSpPr txBox="1"/>
          <p:nvPr/>
        </p:nvSpPr>
        <p:spPr>
          <a:xfrm>
            <a:off x="6300889" y="4476509"/>
            <a:ext cx="2518045" cy="1029769"/>
          </a:xfrm>
          <a:prstGeom prst="rect">
            <a:avLst/>
          </a:prstGeom>
        </p:spPr>
        <p:txBody>
          <a:bodyPr wrap="square" lIns="0" tIns="0" rIns="0" bIns="0" rtlCol="0" anchor="t">
            <a:spAutoFit/>
          </a:bodyPr>
          <a:lstStyle/>
          <a:p>
            <a:pPr algn="ctr" defTabSz="609630">
              <a:lnSpc>
                <a:spcPts val="4182"/>
              </a:lnSpc>
            </a:pPr>
            <a:r>
              <a:rPr lang="en-US" sz="2987" b="1">
                <a:solidFill>
                  <a:srgbClr val="000000"/>
                </a:solidFill>
                <a:latin typeface="Teko Bold"/>
                <a:ea typeface="Teko Bold"/>
                <a:cs typeface="Teko Bold"/>
                <a:sym typeface="Teko Bold"/>
              </a:rPr>
              <a:t>Crystal Terrazas</a:t>
            </a:r>
          </a:p>
        </p:txBody>
      </p:sp>
      <p:sp>
        <p:nvSpPr>
          <p:cNvPr id="24" name="TextBox 24"/>
          <p:cNvSpPr txBox="1"/>
          <p:nvPr/>
        </p:nvSpPr>
        <p:spPr>
          <a:xfrm>
            <a:off x="6332124" y="5558453"/>
            <a:ext cx="2519250" cy="301621"/>
          </a:xfrm>
          <a:prstGeom prst="rect">
            <a:avLst/>
          </a:prstGeom>
        </p:spPr>
        <p:txBody>
          <a:bodyPr wrap="square" lIns="0" tIns="0" rIns="0" bIns="0" rtlCol="0" anchor="t">
            <a:spAutoFit/>
          </a:bodyPr>
          <a:lstStyle/>
          <a:p>
            <a:pPr algn="ctr" defTabSz="609630">
              <a:lnSpc>
                <a:spcPts val="2530"/>
              </a:lnSpc>
            </a:pPr>
            <a:r>
              <a:rPr lang="en-US" sz="1807" b="1">
                <a:solidFill>
                  <a:srgbClr val="F69139"/>
                </a:solidFill>
                <a:latin typeface="Teko Medium"/>
                <a:ea typeface="Teko Medium"/>
                <a:cs typeface="Teko Medium"/>
                <a:sym typeface="Teko Medium"/>
              </a:rPr>
              <a:t>Project Manager</a:t>
            </a:r>
          </a:p>
        </p:txBody>
      </p:sp>
      <p:sp>
        <p:nvSpPr>
          <p:cNvPr id="25" name="TextBox 25"/>
          <p:cNvSpPr txBox="1"/>
          <p:nvPr/>
        </p:nvSpPr>
        <p:spPr>
          <a:xfrm>
            <a:off x="6649561" y="5953731"/>
            <a:ext cx="2167852" cy="168379"/>
          </a:xfrm>
          <a:prstGeom prst="rect">
            <a:avLst/>
          </a:prstGeom>
        </p:spPr>
        <p:txBody>
          <a:bodyPr wrap="square" lIns="0" tIns="0" rIns="0" bIns="0" rtlCol="0" anchor="t">
            <a:spAutoFit/>
          </a:bodyPr>
          <a:lstStyle/>
          <a:p>
            <a:pPr algn="ctr" defTabSz="609630">
              <a:lnSpc>
                <a:spcPts val="1396"/>
              </a:lnSpc>
            </a:pPr>
            <a:r>
              <a:rPr lang="en-US" sz="997" b="1" u="sng">
                <a:solidFill>
                  <a:srgbClr val="004AAD"/>
                </a:solidFill>
                <a:latin typeface="Tajawal Bold"/>
                <a:ea typeface="Tajawal Bold"/>
                <a:cs typeface="Tajawal Bold"/>
                <a:sym typeface="Tajawal Bold"/>
              </a:rPr>
              <a:t>cterrazas@milenderwhite.com</a:t>
            </a:r>
          </a:p>
        </p:txBody>
      </p:sp>
      <p:sp>
        <p:nvSpPr>
          <p:cNvPr id="26" name="TextBox 26"/>
          <p:cNvSpPr txBox="1"/>
          <p:nvPr/>
        </p:nvSpPr>
        <p:spPr>
          <a:xfrm>
            <a:off x="7083734" y="6218880"/>
            <a:ext cx="1146956" cy="205121"/>
          </a:xfrm>
          <a:prstGeom prst="rect">
            <a:avLst/>
          </a:prstGeom>
        </p:spPr>
        <p:txBody>
          <a:bodyPr wrap="square" lIns="0" tIns="0" rIns="0" bIns="0" rtlCol="0" anchor="t">
            <a:spAutoFit/>
          </a:bodyPr>
          <a:lstStyle/>
          <a:p>
            <a:pPr algn="ctr" defTabSz="609630">
              <a:lnSpc>
                <a:spcPts val="1720"/>
              </a:lnSpc>
            </a:pPr>
            <a:r>
              <a:rPr lang="en-US" sz="1229" b="1">
                <a:solidFill>
                  <a:srgbClr val="000000"/>
                </a:solidFill>
                <a:latin typeface="Tajawal Bold"/>
                <a:ea typeface="Tajawal Bold"/>
                <a:cs typeface="Tajawal Bold"/>
                <a:sym typeface="Tajawal Bold"/>
              </a:rPr>
              <a:t>(720) 560-9692</a:t>
            </a:r>
          </a:p>
        </p:txBody>
      </p:sp>
      <p:grpSp>
        <p:nvGrpSpPr>
          <p:cNvPr id="19" name="Group 19" descr="Headshot photo of Dave Basagoitia"/>
          <p:cNvGrpSpPr/>
          <p:nvPr/>
        </p:nvGrpSpPr>
        <p:grpSpPr>
          <a:xfrm>
            <a:off x="9076109" y="1844543"/>
            <a:ext cx="2631669" cy="2631669"/>
            <a:chOff x="0" y="0"/>
            <a:chExt cx="812800" cy="812800"/>
          </a:xfrm>
          <a:blipFill dpi="0" rotWithShape="1">
            <a:blip r:embed="rId6">
              <a:extLst>
                <a:ext uri="{28A0092B-C50C-407E-A947-70E740481C1C}">
                  <a14:useLocalDpi xmlns:a14="http://schemas.microsoft.com/office/drawing/2010/main" val="0"/>
                </a:ext>
              </a:extLst>
            </a:blip>
            <a:srcRect/>
            <a:stretch>
              <a:fillRect/>
            </a:stretch>
          </a:blipFill>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pPr defTabSz="609630"/>
              <a:endParaRPr lang="en-US" sz="1200">
                <a:solidFill>
                  <a:prstClr val="black"/>
                </a:solidFill>
                <a:latin typeface="Calibri"/>
              </a:endParaRPr>
            </a:p>
          </p:txBody>
        </p:sp>
      </p:grpSp>
      <p:sp>
        <p:nvSpPr>
          <p:cNvPr id="31" name="TextBox 31"/>
          <p:cNvSpPr txBox="1"/>
          <p:nvPr/>
        </p:nvSpPr>
        <p:spPr>
          <a:xfrm>
            <a:off x="9321697" y="4466853"/>
            <a:ext cx="2386081" cy="494238"/>
          </a:xfrm>
          <a:prstGeom prst="rect">
            <a:avLst/>
          </a:prstGeom>
        </p:spPr>
        <p:txBody>
          <a:bodyPr wrap="square" lIns="0" tIns="0" rIns="0" bIns="0" rtlCol="0" anchor="t">
            <a:spAutoFit/>
          </a:bodyPr>
          <a:lstStyle/>
          <a:p>
            <a:pPr algn="ctr" defTabSz="609630">
              <a:lnSpc>
                <a:spcPts val="4182"/>
              </a:lnSpc>
            </a:pPr>
            <a:r>
              <a:rPr lang="en-US" sz="2667" b="1">
                <a:solidFill>
                  <a:srgbClr val="000000"/>
                </a:solidFill>
                <a:latin typeface="Teko Bold"/>
                <a:ea typeface="Teko Bold"/>
                <a:cs typeface="Teko Bold"/>
                <a:sym typeface="Teko Bold"/>
              </a:rPr>
              <a:t>Dave </a:t>
            </a:r>
            <a:r>
              <a:rPr lang="en-US" sz="2667" b="1" err="1">
                <a:solidFill>
                  <a:srgbClr val="000000"/>
                </a:solidFill>
                <a:latin typeface="Teko Bold"/>
                <a:ea typeface="Teko Bold"/>
                <a:cs typeface="Teko Bold"/>
                <a:sym typeface="Teko Bold"/>
              </a:rPr>
              <a:t>Basagoitia</a:t>
            </a:r>
            <a:endParaRPr lang="en-US" sz="2667" b="1">
              <a:solidFill>
                <a:srgbClr val="000000"/>
              </a:solidFill>
              <a:latin typeface="Teko Bold"/>
              <a:ea typeface="Teko Bold"/>
              <a:cs typeface="Teko Bold"/>
              <a:sym typeface="Teko Bold"/>
            </a:endParaRPr>
          </a:p>
        </p:txBody>
      </p:sp>
      <p:sp>
        <p:nvSpPr>
          <p:cNvPr id="32" name="TextBox 32"/>
          <p:cNvSpPr txBox="1"/>
          <p:nvPr/>
        </p:nvSpPr>
        <p:spPr>
          <a:xfrm>
            <a:off x="9431468" y="5495300"/>
            <a:ext cx="2166538" cy="436017"/>
          </a:xfrm>
          <a:prstGeom prst="rect">
            <a:avLst/>
          </a:prstGeom>
        </p:spPr>
        <p:txBody>
          <a:bodyPr lIns="0" tIns="0" rIns="0" bIns="0" rtlCol="0" anchor="t">
            <a:spAutoFit/>
          </a:bodyPr>
          <a:lstStyle/>
          <a:p>
            <a:pPr algn="ctr" defTabSz="609630">
              <a:lnSpc>
                <a:spcPts val="1735"/>
              </a:lnSpc>
            </a:pPr>
            <a:r>
              <a:rPr lang="en-US" sz="1807" b="1">
                <a:solidFill>
                  <a:srgbClr val="F69139"/>
                </a:solidFill>
                <a:latin typeface="Teko Medium"/>
                <a:ea typeface="Teko Medium"/>
                <a:cs typeface="Teko Medium"/>
                <a:sym typeface="Teko Medium"/>
              </a:rPr>
              <a:t>Senior Superintendent</a:t>
            </a:r>
          </a:p>
        </p:txBody>
      </p:sp>
      <p:sp>
        <p:nvSpPr>
          <p:cNvPr id="33" name="TextBox 33"/>
          <p:cNvSpPr txBox="1"/>
          <p:nvPr/>
        </p:nvSpPr>
        <p:spPr>
          <a:xfrm>
            <a:off x="9568400" y="5964459"/>
            <a:ext cx="1892673" cy="343299"/>
          </a:xfrm>
          <a:prstGeom prst="rect">
            <a:avLst/>
          </a:prstGeom>
        </p:spPr>
        <p:txBody>
          <a:bodyPr wrap="square" lIns="0" tIns="0" rIns="0" bIns="0" rtlCol="0" anchor="t">
            <a:spAutoFit/>
          </a:bodyPr>
          <a:lstStyle/>
          <a:p>
            <a:pPr algn="ctr" defTabSz="609630">
              <a:lnSpc>
                <a:spcPts val="1396"/>
              </a:lnSpc>
            </a:pPr>
            <a:r>
              <a:rPr lang="en-US" sz="997" b="1" u="sng">
                <a:solidFill>
                  <a:srgbClr val="004AAD"/>
                </a:solidFill>
                <a:latin typeface="Tajawal Bold"/>
                <a:ea typeface="Tajawal Bold"/>
                <a:cs typeface="Tajawal Bold"/>
                <a:sym typeface="Tajawal Bold"/>
              </a:rPr>
              <a:t>dbasagoitia@milenderwhite.com</a:t>
            </a:r>
          </a:p>
        </p:txBody>
      </p:sp>
      <p:sp>
        <p:nvSpPr>
          <p:cNvPr id="34" name="TextBox 34"/>
          <p:cNvSpPr txBox="1"/>
          <p:nvPr/>
        </p:nvSpPr>
        <p:spPr>
          <a:xfrm>
            <a:off x="10011734" y="6225998"/>
            <a:ext cx="1022275" cy="199414"/>
          </a:xfrm>
          <a:prstGeom prst="rect">
            <a:avLst/>
          </a:prstGeom>
        </p:spPr>
        <p:txBody>
          <a:bodyPr wrap="square" lIns="0" tIns="0" rIns="0" bIns="0" rtlCol="0" anchor="t">
            <a:spAutoFit/>
          </a:bodyPr>
          <a:lstStyle/>
          <a:p>
            <a:pPr algn="ctr" defTabSz="609630">
              <a:lnSpc>
                <a:spcPts val="1720"/>
              </a:lnSpc>
            </a:pPr>
            <a:r>
              <a:rPr lang="en-US" sz="1229" b="1">
                <a:solidFill>
                  <a:srgbClr val="000000"/>
                </a:solidFill>
                <a:latin typeface="Tajawal Bold"/>
                <a:ea typeface="Tajawal Bold"/>
                <a:cs typeface="Tajawal Bold"/>
                <a:sym typeface="Tajawal Bold"/>
              </a:rPr>
              <a:t>720-775-9195</a:t>
            </a:r>
          </a:p>
        </p:txBody>
      </p:sp>
      <p:sp>
        <p:nvSpPr>
          <p:cNvPr id="2" name="Arrow: Right 1">
            <a:extLst>
              <a:ext uri="{FF2B5EF4-FFF2-40B4-BE49-F238E27FC236}">
                <a16:creationId xmlns:a16="http://schemas.microsoft.com/office/drawing/2014/main" id="{01FEC6BD-650C-00C9-D600-A4AEF040E851}"/>
              </a:ext>
              <a:ext uri="{C183D7F6-B498-43B3-948B-1728B52AA6E4}">
                <adec:decorative xmlns:adec="http://schemas.microsoft.com/office/drawing/2017/decorative" val="1"/>
              </a:ext>
            </a:extLst>
          </p:cNvPr>
          <p:cNvSpPr/>
          <p:nvPr/>
        </p:nvSpPr>
        <p:spPr>
          <a:xfrm rot="3060000">
            <a:off x="3161559" y="1613658"/>
            <a:ext cx="936925" cy="4816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a:extLst>
              <a:ext uri="{C183D7F6-B498-43B3-948B-1728B52AA6E4}">
                <adec:decorative xmlns:adec="http://schemas.microsoft.com/office/drawing/2017/decorative" val="1"/>
              </a:ext>
            </a:extLst>
          </p:cNvPr>
          <p:cNvSpPr/>
          <p:nvPr/>
        </p:nvSpPr>
        <p:spPr>
          <a:xfrm>
            <a:off x="110283" y="25764"/>
            <a:ext cx="1980110" cy="660037"/>
          </a:xfrm>
          <a:custGeom>
            <a:avLst/>
            <a:gdLst/>
            <a:ahLst/>
            <a:cxnLst/>
            <a:rect l="l" t="t" r="r" b="b"/>
            <a:pathLst>
              <a:path w="2970165" h="990055">
                <a:moveTo>
                  <a:pt x="0" y="0"/>
                </a:moveTo>
                <a:lnTo>
                  <a:pt x="2970165" y="0"/>
                </a:lnTo>
                <a:lnTo>
                  <a:pt x="2970165" y="990055"/>
                </a:lnTo>
                <a:lnTo>
                  <a:pt x="0" y="99005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a:spLocks noGrp="1"/>
          </p:cNvSpPr>
          <p:nvPr>
            <p:ph type="title" idx="4294967295"/>
          </p:nvPr>
        </p:nvSpPr>
        <p:spPr>
          <a:xfrm>
            <a:off x="3091622" y="249177"/>
            <a:ext cx="5092213" cy="1036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24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solidFill>
                <a:effectLst/>
                <a:uLnTx/>
                <a:uFillTx/>
                <a:latin typeface="Teko Bold"/>
                <a:ea typeface="Teko Bold"/>
                <a:cs typeface="Teko Bold"/>
                <a:sym typeface="Teko Bold"/>
              </a:rPr>
              <a:t>MW Supplier Diversity Program</a:t>
            </a:r>
          </a:p>
        </p:txBody>
      </p:sp>
      <p:sp>
        <p:nvSpPr>
          <p:cNvPr id="17" name="TextBox 17"/>
          <p:cNvSpPr txBox="1"/>
          <p:nvPr/>
        </p:nvSpPr>
        <p:spPr>
          <a:xfrm>
            <a:off x="279085" y="1626098"/>
            <a:ext cx="4959499" cy="4552528"/>
          </a:xfrm>
          <a:prstGeom prst="rect">
            <a:avLst/>
          </a:prstGeom>
        </p:spPr>
        <p:txBody>
          <a:bodyPr lIns="0" tIns="0" rIns="0" bIns="0" rtlCol="0" anchor="t">
            <a:spAutoFit/>
          </a:bodyPr>
          <a:lstStyle/>
          <a:p>
            <a:pPr marL="391795" lvl="1" indent="-195580" defTabSz="609630">
              <a:lnSpc>
                <a:spcPts val="3632"/>
              </a:lnSpc>
              <a:buFont typeface="Arial"/>
              <a:buChar char="•"/>
            </a:pPr>
            <a:r>
              <a:rPr lang="en-US" sz="2000" b="1" spc="91">
                <a:solidFill>
                  <a:srgbClr val="F79646"/>
                </a:solidFill>
                <a:latin typeface="Roboto Medium" panose="02000000000000000000" pitchFamily="2" charset="0"/>
                <a:ea typeface="Roboto Medium" panose="02000000000000000000" pitchFamily="2" charset="0"/>
                <a:cs typeface="Tajawal Bold"/>
                <a:sym typeface="Tajawal Bold"/>
              </a:rPr>
              <a:t>25+% MWSBE Participation Goal </a:t>
            </a:r>
            <a:endParaRPr lang="en-US" sz="2000"/>
          </a:p>
          <a:p>
            <a:pPr marL="391795" lvl="1" indent="-195580" defTabSz="609630">
              <a:lnSpc>
                <a:spcPts val="3632"/>
              </a:lnSpc>
              <a:buFont typeface="Arial"/>
              <a:buChar char="•"/>
            </a:pPr>
            <a:r>
              <a:rPr lang="en-US" spc="91">
                <a:solidFill>
                  <a:prstClr val="white">
                    <a:lumMod val="50000"/>
                  </a:prstClr>
                </a:solidFill>
                <a:latin typeface="Roboto Medium"/>
                <a:ea typeface="Roboto Medium"/>
                <a:cs typeface="Tajawal Bold"/>
                <a:sym typeface="Tajawal Bold"/>
              </a:rPr>
              <a:t>MWSBE Coordinator: Albus Brooks</a:t>
            </a:r>
            <a:endParaRPr lang="en-US" spc="91">
              <a:solidFill>
                <a:prstClr val="white">
                  <a:lumMod val="50000"/>
                </a:prstClr>
              </a:solidFill>
              <a:latin typeface="Roboto Medium"/>
              <a:ea typeface="Roboto Medium"/>
              <a:cs typeface="Tajawal Bold"/>
            </a:endParaRPr>
          </a:p>
          <a:p>
            <a:pPr marL="391795" lvl="1" indent="-195580" defTabSz="609630">
              <a:lnSpc>
                <a:spcPts val="3632"/>
              </a:lnSpc>
              <a:buFont typeface="Arial"/>
              <a:buChar char="•"/>
            </a:pPr>
            <a:r>
              <a:rPr lang="en-US" spc="91">
                <a:solidFill>
                  <a:prstClr val="white">
                    <a:lumMod val="50000"/>
                  </a:prstClr>
                </a:solidFill>
                <a:latin typeface="Roboto Medium"/>
                <a:ea typeface="Roboto Medium"/>
                <a:cs typeface="Tajawal Bold"/>
                <a:sym typeface="Tajawal Bold"/>
              </a:rPr>
              <a:t>MWSBE Utilization Strategies</a:t>
            </a:r>
            <a:endParaRPr lang="en-US" spc="91">
              <a:solidFill>
                <a:prstClr val="white">
                  <a:lumMod val="50000"/>
                </a:prstClr>
              </a:solidFill>
              <a:latin typeface="Roboto Medium"/>
              <a:ea typeface="Roboto Medium"/>
              <a:cs typeface="Tajawal Bold"/>
            </a:endParaRPr>
          </a:p>
          <a:p>
            <a:pPr marL="783590" lvl="2" indent="-260985" defTabSz="609630">
              <a:lnSpc>
                <a:spcPts val="3632"/>
              </a:lnSpc>
              <a:buFont typeface="Arial"/>
              <a:buChar char="⚬"/>
            </a:pPr>
            <a:r>
              <a:rPr lang="en-US" spc="91">
                <a:solidFill>
                  <a:prstClr val="white">
                    <a:lumMod val="50000"/>
                  </a:prstClr>
                </a:solidFill>
                <a:latin typeface="Roboto Medium" panose="02000000000000000000" pitchFamily="2" charset="0"/>
                <a:ea typeface="Roboto Medium" panose="02000000000000000000" pitchFamily="2" charset="0"/>
                <a:cs typeface="Tajawal"/>
                <a:sym typeface="Tajawal"/>
              </a:rPr>
              <a:t>Technical Assistance </a:t>
            </a:r>
            <a:endParaRPr lang="en-US" spc="91">
              <a:solidFill>
                <a:prstClr val="white">
                  <a:lumMod val="50000"/>
                </a:prstClr>
              </a:solidFill>
              <a:latin typeface="Roboto Medium" panose="02000000000000000000" pitchFamily="2" charset="0"/>
              <a:ea typeface="Roboto Medium" panose="02000000000000000000" pitchFamily="2" charset="0"/>
              <a:cs typeface="Tajawal"/>
            </a:endParaRPr>
          </a:p>
          <a:p>
            <a:pPr marL="783590" lvl="2" indent="-260985" defTabSz="609630">
              <a:lnSpc>
                <a:spcPts val="3632"/>
              </a:lnSpc>
              <a:buFont typeface="Arial"/>
              <a:buChar char="⚬"/>
            </a:pPr>
            <a:r>
              <a:rPr lang="en-US" spc="91">
                <a:solidFill>
                  <a:prstClr val="white">
                    <a:lumMod val="50000"/>
                  </a:prstClr>
                </a:solidFill>
                <a:latin typeface="Roboto Medium" panose="02000000000000000000" pitchFamily="2" charset="0"/>
                <a:ea typeface="Roboto Medium" panose="02000000000000000000" pitchFamily="2" charset="0"/>
                <a:cs typeface="Tajawal"/>
                <a:sym typeface="Tajawal"/>
              </a:rPr>
              <a:t>Support Services</a:t>
            </a:r>
            <a:endParaRPr lang="en-US" spc="91">
              <a:solidFill>
                <a:prstClr val="white">
                  <a:lumMod val="50000"/>
                </a:prstClr>
              </a:solidFill>
              <a:latin typeface="Roboto Medium" panose="02000000000000000000" pitchFamily="2" charset="0"/>
              <a:ea typeface="Roboto Medium" panose="02000000000000000000" pitchFamily="2" charset="0"/>
              <a:cs typeface="Tajawal"/>
            </a:endParaRPr>
          </a:p>
          <a:p>
            <a:pPr marL="783590" lvl="2" indent="-260985" defTabSz="609630">
              <a:lnSpc>
                <a:spcPts val="3632"/>
              </a:lnSpc>
              <a:buFont typeface="Arial"/>
              <a:buChar char="⚬"/>
            </a:pPr>
            <a:r>
              <a:rPr lang="en-US" spc="91">
                <a:solidFill>
                  <a:prstClr val="white">
                    <a:lumMod val="50000"/>
                  </a:prstClr>
                </a:solidFill>
                <a:latin typeface="Roboto Medium" panose="02000000000000000000" pitchFamily="2" charset="0"/>
                <a:ea typeface="Roboto Medium" panose="02000000000000000000" pitchFamily="2" charset="0"/>
                <a:cs typeface="Tajawal"/>
                <a:sym typeface="Tajawal"/>
              </a:rPr>
              <a:t>Early Preconstruction Engagement</a:t>
            </a:r>
            <a:endParaRPr lang="en-US" spc="91">
              <a:solidFill>
                <a:prstClr val="white">
                  <a:lumMod val="50000"/>
                </a:prstClr>
              </a:solidFill>
              <a:latin typeface="Roboto Medium" panose="02000000000000000000" pitchFamily="2" charset="0"/>
              <a:ea typeface="Roboto Medium" panose="02000000000000000000" pitchFamily="2" charset="0"/>
              <a:cs typeface="Tajawal"/>
            </a:endParaRPr>
          </a:p>
          <a:p>
            <a:pPr marL="783590" lvl="2" indent="-260985" defTabSz="609630">
              <a:lnSpc>
                <a:spcPts val="3632"/>
              </a:lnSpc>
              <a:buFont typeface="Arial"/>
              <a:buChar char="⚬"/>
            </a:pPr>
            <a:r>
              <a:rPr lang="en-US" spc="91">
                <a:solidFill>
                  <a:prstClr val="white">
                    <a:lumMod val="50000"/>
                  </a:prstClr>
                </a:solidFill>
                <a:latin typeface="Roboto Medium" panose="02000000000000000000" pitchFamily="2" charset="0"/>
                <a:ea typeface="Roboto Medium" panose="02000000000000000000" pitchFamily="2" charset="0"/>
                <a:cs typeface="Tajawal"/>
                <a:sym typeface="Tajawal"/>
              </a:rPr>
              <a:t>Vendor Management</a:t>
            </a:r>
            <a:endParaRPr lang="en-US" spc="91">
              <a:solidFill>
                <a:prstClr val="white">
                  <a:lumMod val="50000"/>
                </a:prstClr>
              </a:solidFill>
              <a:latin typeface="Roboto Medium" panose="02000000000000000000" pitchFamily="2" charset="0"/>
              <a:ea typeface="Roboto Medium" panose="02000000000000000000" pitchFamily="2" charset="0"/>
              <a:cs typeface="Tajawal"/>
            </a:endParaRPr>
          </a:p>
          <a:p>
            <a:pPr marL="783590" lvl="2" indent="-260985" defTabSz="609630">
              <a:lnSpc>
                <a:spcPts val="3632"/>
              </a:lnSpc>
              <a:buFont typeface="Arial"/>
              <a:buChar char="⚬"/>
            </a:pPr>
            <a:r>
              <a:rPr lang="en-US" spc="91">
                <a:solidFill>
                  <a:prstClr val="white">
                    <a:lumMod val="50000"/>
                  </a:prstClr>
                </a:solidFill>
                <a:latin typeface="Roboto Medium"/>
                <a:ea typeface="Roboto Medium"/>
                <a:cs typeface="Tajawal"/>
                <a:sym typeface="Tajawal"/>
              </a:rPr>
              <a:t>Performance Optimization </a:t>
            </a:r>
            <a:endParaRPr lang="en-US" spc="91">
              <a:solidFill>
                <a:prstClr val="white">
                  <a:lumMod val="50000"/>
                </a:prstClr>
              </a:solidFill>
              <a:latin typeface="Roboto Medium"/>
              <a:ea typeface="Roboto Medium"/>
              <a:cs typeface="Tajawal"/>
            </a:endParaRPr>
          </a:p>
          <a:p>
            <a:pPr marL="783590" lvl="2" indent="-260985" defTabSz="609630">
              <a:lnSpc>
                <a:spcPts val="3632"/>
              </a:lnSpc>
              <a:buFont typeface="Arial"/>
              <a:buChar char="⚬"/>
            </a:pPr>
            <a:r>
              <a:rPr lang="en-US" spc="91">
                <a:solidFill>
                  <a:prstClr val="white">
                    <a:lumMod val="50000"/>
                  </a:prstClr>
                </a:solidFill>
                <a:latin typeface="Roboto Medium"/>
                <a:ea typeface="Roboto Medium"/>
                <a:cs typeface="Tajawal"/>
              </a:rPr>
              <a:t>DBE Association Memberships</a:t>
            </a:r>
            <a:endParaRPr lang="en-US" spc="91">
              <a:solidFill>
                <a:prstClr val="white">
                  <a:lumMod val="50000"/>
                </a:prstClr>
              </a:solidFill>
              <a:latin typeface="Roboto Medium" panose="02000000000000000000" pitchFamily="2" charset="0"/>
              <a:ea typeface="Roboto Medium" panose="02000000000000000000" pitchFamily="2" charset="0"/>
              <a:cs typeface="Tajawal"/>
            </a:endParaRPr>
          </a:p>
          <a:p>
            <a:pPr marL="478790" lvl="1" indent="-260985" defTabSz="609630">
              <a:lnSpc>
                <a:spcPts val="3632"/>
              </a:lnSpc>
              <a:buFont typeface="Arial"/>
              <a:buChar char="⚬"/>
            </a:pPr>
            <a:r>
              <a:rPr lang="en-US" b="1" u="sng" spc="91" err="1">
                <a:solidFill>
                  <a:prstClr val="white">
                    <a:lumMod val="50000"/>
                  </a:prstClr>
                </a:solidFill>
                <a:latin typeface="Roboto Medium"/>
                <a:ea typeface="Roboto Medium"/>
                <a:cs typeface="Tajawal"/>
                <a:sym typeface="Tajawal"/>
              </a:rPr>
              <a:t>BuildingConnected</a:t>
            </a:r>
            <a:endParaRPr lang="en-US" b="1" u="sng" spc="91">
              <a:solidFill>
                <a:prstClr val="white">
                  <a:lumMod val="50000"/>
                </a:prstClr>
              </a:solidFill>
              <a:latin typeface="Roboto Medium"/>
              <a:ea typeface="Roboto Medium"/>
              <a:cs typeface="Tajawal"/>
            </a:endParaRPr>
          </a:p>
        </p:txBody>
      </p:sp>
      <p:grpSp>
        <p:nvGrpSpPr>
          <p:cNvPr id="18" name="Group 18">
            <a:extLst>
              <a:ext uri="{C183D7F6-B498-43B3-948B-1728B52AA6E4}">
                <adec:decorative xmlns:adec="http://schemas.microsoft.com/office/drawing/2017/decorative" val="1"/>
              </a:ext>
            </a:extLst>
          </p:cNvPr>
          <p:cNvGrpSpPr/>
          <p:nvPr/>
        </p:nvGrpSpPr>
        <p:grpSpPr>
          <a:xfrm>
            <a:off x="5273444" y="32980"/>
            <a:ext cx="2860413" cy="7262005"/>
            <a:chOff x="2012487" y="15160"/>
            <a:chExt cx="5720827" cy="14524009"/>
          </a:xfrm>
        </p:grpSpPr>
        <p:sp>
          <p:nvSpPr>
            <p:cNvPr id="19" name="Freeform 19"/>
            <p:cNvSpPr/>
            <p:nvPr/>
          </p:nvSpPr>
          <p:spPr>
            <a:xfrm rot="-2424196">
              <a:off x="3025054" y="15160"/>
              <a:ext cx="3838740" cy="10305342"/>
            </a:xfrm>
            <a:custGeom>
              <a:avLst/>
              <a:gdLst/>
              <a:ahLst/>
              <a:cxnLst/>
              <a:rect l="l" t="t" r="r" b="b"/>
              <a:pathLst>
                <a:path w="3838740" h="10305342">
                  <a:moveTo>
                    <a:pt x="0" y="0"/>
                  </a:moveTo>
                  <a:lnTo>
                    <a:pt x="3838740" y="0"/>
                  </a:lnTo>
                  <a:lnTo>
                    <a:pt x="3838740" y="10305342"/>
                  </a:lnTo>
                  <a:lnTo>
                    <a:pt x="0" y="103053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2518271">
              <a:off x="2953530" y="4233827"/>
              <a:ext cx="3838740" cy="10305342"/>
            </a:xfrm>
            <a:custGeom>
              <a:avLst/>
              <a:gdLst/>
              <a:ahLst/>
              <a:cxnLst/>
              <a:rect l="l" t="t" r="r" b="b"/>
              <a:pathLst>
                <a:path w="3838740" h="10305342">
                  <a:moveTo>
                    <a:pt x="0" y="0"/>
                  </a:moveTo>
                  <a:lnTo>
                    <a:pt x="3838740" y="0"/>
                  </a:lnTo>
                  <a:lnTo>
                    <a:pt x="3838740" y="10305342"/>
                  </a:lnTo>
                  <a:lnTo>
                    <a:pt x="0" y="103053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2662460" y="3126362"/>
              <a:ext cx="673663" cy="673663"/>
            </a:xfrm>
            <a:custGeom>
              <a:avLst/>
              <a:gdLst/>
              <a:ahLst/>
              <a:cxnLst/>
              <a:rect l="l" t="t" r="r" b="b"/>
              <a:pathLst>
                <a:path w="673663" h="673663">
                  <a:moveTo>
                    <a:pt x="0" y="0"/>
                  </a:moveTo>
                  <a:lnTo>
                    <a:pt x="673663" y="0"/>
                  </a:lnTo>
                  <a:lnTo>
                    <a:pt x="673663" y="673663"/>
                  </a:lnTo>
                  <a:lnTo>
                    <a:pt x="0" y="67366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5145533" y="4271992"/>
              <a:ext cx="729802" cy="729802"/>
            </a:xfrm>
            <a:custGeom>
              <a:avLst/>
              <a:gdLst/>
              <a:ahLst/>
              <a:cxnLst/>
              <a:rect l="l" t="t" r="r" b="b"/>
              <a:pathLst>
                <a:path w="729802" h="729802">
                  <a:moveTo>
                    <a:pt x="0" y="0"/>
                  </a:moveTo>
                  <a:lnTo>
                    <a:pt x="729801" y="0"/>
                  </a:lnTo>
                  <a:lnTo>
                    <a:pt x="729801" y="729802"/>
                  </a:lnTo>
                  <a:lnTo>
                    <a:pt x="0" y="729802"/>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3" name="Freeform 23"/>
            <p:cNvSpPr/>
            <p:nvPr/>
          </p:nvSpPr>
          <p:spPr>
            <a:xfrm>
              <a:off x="2662460" y="10653551"/>
              <a:ext cx="673663" cy="673663"/>
            </a:xfrm>
            <a:custGeom>
              <a:avLst/>
              <a:gdLst/>
              <a:ahLst/>
              <a:cxnLst/>
              <a:rect l="l" t="t" r="r" b="b"/>
              <a:pathLst>
                <a:path w="673663" h="673663">
                  <a:moveTo>
                    <a:pt x="0" y="0"/>
                  </a:moveTo>
                  <a:lnTo>
                    <a:pt x="673663" y="0"/>
                  </a:lnTo>
                  <a:lnTo>
                    <a:pt x="673663" y="673663"/>
                  </a:lnTo>
                  <a:lnTo>
                    <a:pt x="0" y="673663"/>
                  </a:lnTo>
                  <a:lnTo>
                    <a:pt x="0" y="0"/>
                  </a:lnTo>
                  <a:close/>
                </a:path>
              </a:pathLst>
            </a:custGeom>
            <a:blipFill>
              <a:blip>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4" name="Freeform 24"/>
            <p:cNvSpPr/>
            <p:nvPr/>
          </p:nvSpPr>
          <p:spPr>
            <a:xfrm>
              <a:off x="5113654" y="9633412"/>
              <a:ext cx="675351" cy="673663"/>
            </a:xfrm>
            <a:custGeom>
              <a:avLst/>
              <a:gdLst/>
              <a:ahLst/>
              <a:cxnLst/>
              <a:rect l="l" t="t" r="r" b="b"/>
              <a:pathLst>
                <a:path w="675351" h="673663">
                  <a:moveTo>
                    <a:pt x="0" y="0"/>
                  </a:moveTo>
                  <a:lnTo>
                    <a:pt x="675351" y="0"/>
                  </a:lnTo>
                  <a:lnTo>
                    <a:pt x="675351" y="673663"/>
                  </a:lnTo>
                  <a:lnTo>
                    <a:pt x="0" y="673663"/>
                  </a:lnTo>
                  <a:lnTo>
                    <a:pt x="0" y="0"/>
                  </a:lnTo>
                  <a:close/>
                </a:path>
              </a:pathLst>
            </a:custGeom>
            <a:blipFill>
              <a:blip>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5" name="Freeform 25"/>
            <p:cNvSpPr/>
            <p:nvPr/>
          </p:nvSpPr>
          <p:spPr>
            <a:xfrm>
              <a:off x="5931473" y="7031057"/>
              <a:ext cx="673663" cy="673663"/>
            </a:xfrm>
            <a:custGeom>
              <a:avLst/>
              <a:gdLst/>
              <a:ahLst/>
              <a:cxnLst/>
              <a:rect l="l" t="t" r="r" b="b"/>
              <a:pathLst>
                <a:path w="673663" h="673663">
                  <a:moveTo>
                    <a:pt x="0" y="0"/>
                  </a:moveTo>
                  <a:lnTo>
                    <a:pt x="673663" y="0"/>
                  </a:lnTo>
                  <a:lnTo>
                    <a:pt x="673663" y="673662"/>
                  </a:lnTo>
                  <a:lnTo>
                    <a:pt x="0" y="673662"/>
                  </a:lnTo>
                  <a:lnTo>
                    <a:pt x="0" y="0"/>
                  </a:lnTo>
                  <a:close/>
                </a:path>
              </a:pathLst>
            </a:custGeom>
            <a:blipFill>
              <a:blip>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6" name="TextBox 26"/>
            <p:cNvSpPr txBox="1"/>
            <p:nvPr/>
          </p:nvSpPr>
          <p:spPr>
            <a:xfrm>
              <a:off x="2012487" y="5677138"/>
              <a:ext cx="5720827" cy="772392"/>
            </a:xfrm>
            <a:prstGeom prst="rect">
              <a:avLst/>
            </a:prstGeom>
          </p:spPr>
          <p:txBody>
            <a:bodyPr lIns="0" tIns="0" rIns="0" bIns="0" rtlCol="0" anchor="t">
              <a:spAutoFit/>
            </a:bodyPr>
            <a:lstStyle/>
            <a:p>
              <a:pPr defTabSz="609630">
                <a:lnSpc>
                  <a:spcPts val="3300"/>
                </a:lnSpc>
                <a:spcBef>
                  <a:spcPct val="0"/>
                </a:spcBef>
              </a:pPr>
              <a:r>
                <a:rPr lang="en-US" sz="2357" b="1">
                  <a:solidFill>
                    <a:srgbClr val="000000"/>
                  </a:solidFill>
                  <a:latin typeface="Teko Bold"/>
                  <a:ea typeface="Teko Bold"/>
                  <a:cs typeface="Teko Bold"/>
                  <a:sym typeface="Teko Bold"/>
                </a:rPr>
                <a:t>BIPCA</a:t>
              </a:r>
            </a:p>
          </p:txBody>
        </p:sp>
        <p:sp>
          <p:nvSpPr>
            <p:cNvPr id="27" name="TextBox 27"/>
            <p:cNvSpPr txBox="1"/>
            <p:nvPr/>
          </p:nvSpPr>
          <p:spPr>
            <a:xfrm>
              <a:off x="2012487" y="6413198"/>
              <a:ext cx="2187196" cy="2644442"/>
            </a:xfrm>
            <a:prstGeom prst="rect">
              <a:avLst/>
            </a:prstGeom>
          </p:spPr>
          <p:txBody>
            <a:bodyPr lIns="0" tIns="0" rIns="0" bIns="0" rtlCol="0" anchor="t">
              <a:spAutoFit/>
            </a:bodyPr>
            <a:lstStyle/>
            <a:p>
              <a:pPr defTabSz="609630">
                <a:lnSpc>
                  <a:spcPts val="2063"/>
                </a:lnSpc>
              </a:pPr>
              <a:r>
                <a:rPr lang="en-US" sz="1473">
                  <a:solidFill>
                    <a:srgbClr val="000000"/>
                  </a:solidFill>
                  <a:latin typeface="Tajawal"/>
                  <a:ea typeface="Tajawal"/>
                  <a:cs typeface="Tajawal"/>
                  <a:sym typeface="Tajawal"/>
                </a:rPr>
                <a:t>BUILD</a:t>
              </a:r>
            </a:p>
            <a:p>
              <a:pPr defTabSz="609630">
                <a:lnSpc>
                  <a:spcPts val="2063"/>
                </a:lnSpc>
              </a:pPr>
              <a:r>
                <a:rPr lang="en-US" sz="1473">
                  <a:solidFill>
                    <a:srgbClr val="000000"/>
                  </a:solidFill>
                  <a:latin typeface="Tajawal"/>
                  <a:ea typeface="Tajawal"/>
                  <a:cs typeface="Tajawal"/>
                  <a:sym typeface="Tajawal"/>
                </a:rPr>
                <a:t>INNOVATE</a:t>
              </a:r>
            </a:p>
            <a:p>
              <a:pPr defTabSz="609630">
                <a:lnSpc>
                  <a:spcPts val="2063"/>
                </a:lnSpc>
              </a:pPr>
              <a:r>
                <a:rPr lang="en-US" sz="1473">
                  <a:solidFill>
                    <a:srgbClr val="000000"/>
                  </a:solidFill>
                  <a:latin typeface="Tajawal"/>
                  <a:ea typeface="Tajawal"/>
                  <a:cs typeface="Tajawal"/>
                  <a:sym typeface="Tajawal"/>
                </a:rPr>
                <a:t>PERFORM</a:t>
              </a:r>
            </a:p>
            <a:p>
              <a:pPr defTabSz="609630">
                <a:lnSpc>
                  <a:spcPts val="2063"/>
                </a:lnSpc>
              </a:pPr>
              <a:r>
                <a:rPr lang="en-US" sz="1473">
                  <a:solidFill>
                    <a:srgbClr val="000000"/>
                  </a:solidFill>
                  <a:latin typeface="Tajawal"/>
                  <a:ea typeface="Tajawal"/>
                  <a:cs typeface="Tajawal"/>
                  <a:sym typeface="Tajawal"/>
                </a:rPr>
                <a:t>CONNECT</a:t>
              </a:r>
            </a:p>
            <a:p>
              <a:pPr defTabSz="609630">
                <a:lnSpc>
                  <a:spcPts val="2063"/>
                </a:lnSpc>
                <a:spcBef>
                  <a:spcPct val="0"/>
                </a:spcBef>
              </a:pPr>
              <a:r>
                <a:rPr lang="en-US" sz="1473">
                  <a:solidFill>
                    <a:srgbClr val="000000"/>
                  </a:solidFill>
                  <a:latin typeface="Tajawal"/>
                  <a:ea typeface="Tajawal"/>
                  <a:cs typeface="Tajawal"/>
                  <a:sym typeface="Tajawal"/>
                </a:rPr>
                <a:t>ACHIEVE</a:t>
              </a:r>
            </a:p>
          </p:txBody>
        </p:sp>
      </p:grpSp>
      <p:sp>
        <p:nvSpPr>
          <p:cNvPr id="4" name="TextBox 17">
            <a:extLst>
              <a:ext uri="{FF2B5EF4-FFF2-40B4-BE49-F238E27FC236}">
                <a16:creationId xmlns:a16="http://schemas.microsoft.com/office/drawing/2014/main" id="{D072C30B-D59B-E737-0C53-9EE8A1EA6324}"/>
              </a:ext>
            </a:extLst>
          </p:cNvPr>
          <p:cNvSpPr txBox="1"/>
          <p:nvPr/>
        </p:nvSpPr>
        <p:spPr>
          <a:xfrm>
            <a:off x="7724818" y="1390010"/>
            <a:ext cx="4588636" cy="5027017"/>
          </a:xfrm>
          <a:prstGeom prst="rect">
            <a:avLst/>
          </a:prstGeom>
        </p:spPr>
        <p:txBody>
          <a:bodyPr wrap="square" lIns="0" tIns="0" rIns="0" bIns="0" rtlCol="0" anchor="t">
            <a:spAutoFit/>
          </a:bodyPr>
          <a:lstStyle/>
          <a:p>
            <a:pPr marL="391795" lvl="1" indent="-195580" defTabSz="609630">
              <a:lnSpc>
                <a:spcPts val="3632"/>
              </a:lnSpc>
              <a:buFont typeface="Arial"/>
              <a:buChar char="•"/>
            </a:pPr>
            <a:r>
              <a:rPr lang="en-US" sz="2000" b="1" spc="91">
                <a:solidFill>
                  <a:srgbClr val="F79646"/>
                </a:solidFill>
                <a:latin typeface="Roboto Medium" panose="02000000000000000000" pitchFamily="2" charset="0"/>
                <a:ea typeface="Roboto Medium" panose="02000000000000000000" pitchFamily="2" charset="0"/>
                <a:cs typeface="Tajawal Bold"/>
                <a:sym typeface="Tajawal Bold"/>
              </a:rPr>
              <a:t>Trades – ALL!</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rPr>
              <a:t>Vertical Building On-Call</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a:ea typeface="Roboto Medium"/>
                <a:cs typeface="Tajawal Bold"/>
                <a:sym typeface="Tajawal Bold"/>
              </a:rPr>
              <a:t>Interior Renovations </a:t>
            </a:r>
            <a:endParaRPr lang="en-US" sz="2000" spc="91">
              <a:solidFill>
                <a:prstClr val="white">
                  <a:lumMod val="50000"/>
                </a:prstClr>
              </a:solidFill>
              <a:latin typeface="Roboto Medium"/>
              <a:ea typeface="Roboto Medium"/>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a:ea typeface="Roboto Medium"/>
                <a:cs typeface="Tajawal Bold"/>
                <a:sym typeface="Tajawal Bold"/>
              </a:rPr>
              <a:t>MEP Electrification</a:t>
            </a:r>
          </a:p>
          <a:p>
            <a:pPr marL="696595" lvl="2" indent="-195580" defTabSz="609630">
              <a:lnSpc>
                <a:spcPts val="3632"/>
              </a:lnSpc>
              <a:buFont typeface="Arial"/>
              <a:buChar char="•"/>
            </a:pPr>
            <a:r>
              <a:rPr lang="en-US" sz="2000" spc="91">
                <a:solidFill>
                  <a:prstClr val="white">
                    <a:lumMod val="50000"/>
                  </a:prstClr>
                </a:solidFill>
                <a:latin typeface="Roboto Medium"/>
                <a:ea typeface="Roboto Medium"/>
                <a:cs typeface="Tajawal Bold"/>
                <a:sym typeface="Tajawal Bold"/>
              </a:rPr>
              <a:t>Ground up Buildings</a:t>
            </a:r>
            <a:endParaRPr lang="en-US" sz="2000" spc="91">
              <a:solidFill>
                <a:prstClr val="white">
                  <a:lumMod val="50000"/>
                </a:prstClr>
              </a:solidFill>
              <a:latin typeface="Roboto Medium"/>
              <a:ea typeface="Roboto Medium"/>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rPr>
              <a:t>Civil Infrastructure On-Call</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rPr>
              <a:t>Pond Rehabs</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rPr>
              <a:t>AGTS Expansion</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595" lvl="2" indent="-195580" defTabSz="609630">
              <a:lnSpc>
                <a:spcPts val="3632"/>
              </a:lnSpc>
              <a:buFont typeface="Arial"/>
              <a:buChar char="•"/>
            </a:pPr>
            <a:r>
              <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rPr>
              <a:t>Airline Lounges</a:t>
            </a: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endParaRPr>
          </a:p>
          <a:p>
            <a:pPr marL="696845" lvl="2" indent="-196014" defTabSz="609630">
              <a:lnSpc>
                <a:spcPts val="3632"/>
              </a:lnSpc>
              <a:buFont typeface="Arial"/>
              <a:buChar char="•"/>
            </a:pPr>
            <a:endParaRPr lang="en-US" sz="2000" spc="91">
              <a:solidFill>
                <a:prstClr val="white">
                  <a:lumMod val="50000"/>
                </a:prstClr>
              </a:solidFill>
              <a:latin typeface="Roboto Medium" panose="02000000000000000000" pitchFamily="2" charset="0"/>
              <a:ea typeface="Roboto Medium" panose="02000000000000000000" pitchFamily="2" charset="0"/>
              <a:cs typeface="Tajawal Bold"/>
              <a:sym typeface="Tajawal Bold"/>
            </a:endParaRPr>
          </a:p>
          <a:p>
            <a:pPr marL="696845" lvl="2" indent="-196014" defTabSz="609630">
              <a:lnSpc>
                <a:spcPts val="3632"/>
              </a:lnSpc>
              <a:buFont typeface="Arial"/>
              <a:buChar char="•"/>
            </a:pPr>
            <a:endParaRPr lang="en-US" sz="2000" b="1" spc="91">
              <a:solidFill>
                <a:srgbClr val="F79646"/>
              </a:solidFill>
              <a:latin typeface="Roboto Medium" panose="02000000000000000000" pitchFamily="2" charset="0"/>
              <a:ea typeface="Roboto Medium" panose="02000000000000000000" pitchFamily="2" charset="0"/>
              <a:cs typeface="Tajawal Bold"/>
              <a:sym typeface="Tajawal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8812212" cy="3046075"/>
          </a:xfrm>
        </p:spPr>
        <p:txBody>
          <a:bodyPr lIns="91440" tIns="45720" rIns="91440" bIns="45720" anchor="t"/>
          <a:lstStyle/>
          <a:p>
            <a:pPr>
              <a:spcBef>
                <a:spcPts val="0"/>
              </a:spcBef>
              <a:buClr>
                <a:srgbClr val="E35B2A"/>
              </a:buClr>
              <a:tabLst>
                <a:tab pos="457200" algn="l"/>
              </a:tabLst>
            </a:pPr>
            <a:r>
              <a:rPr lang="en-US" sz="1600">
                <a:solidFill>
                  <a:schemeClr val="bg1">
                    <a:lumMod val="49000"/>
                  </a:schemeClr>
                </a:solidFill>
                <a:cs typeface="Calibri"/>
              </a:rPr>
              <a:t>January 8</a:t>
            </a:r>
            <a:endParaRPr lang="en-US" sz="1600">
              <a:solidFill>
                <a:schemeClr val="bg1">
                  <a:lumMod val="49000"/>
                </a:schemeClr>
              </a:solidFill>
              <a:ea typeface="Calibri"/>
              <a:cs typeface="Calibri"/>
            </a:endParaRPr>
          </a:p>
          <a:p>
            <a:pPr marL="285750" lvl="1" indent="-285750">
              <a:lnSpc>
                <a:spcPct val="100000"/>
              </a:lnSpc>
              <a:spcBef>
                <a:spcPts val="0"/>
              </a:spcBef>
              <a:buClr>
                <a:srgbClr val="E35B2A"/>
              </a:buClr>
              <a:buSzPct val="110000"/>
              <a:tabLst>
                <a:tab pos="457200" algn="l"/>
              </a:tabLst>
            </a:pPr>
            <a:r>
              <a:rPr lang="en-US" sz="1600">
                <a:solidFill>
                  <a:schemeClr val="bg1">
                    <a:lumMod val="49000"/>
                  </a:schemeClr>
                </a:solidFill>
                <a:ea typeface="Calibri"/>
                <a:cs typeface="Calibri"/>
              </a:rPr>
              <a:t>February 12</a:t>
            </a:r>
          </a:p>
          <a:p>
            <a:pPr>
              <a:spcBef>
                <a:spcPts val="0"/>
              </a:spcBef>
              <a:buClr>
                <a:srgbClr val="E35B2A"/>
              </a:buClr>
              <a:tabLst>
                <a:tab pos="457200" algn="l"/>
              </a:tabLst>
            </a:pPr>
            <a:r>
              <a:rPr lang="en-US" sz="1600">
                <a:solidFill>
                  <a:schemeClr val="bg1">
                    <a:lumMod val="49000"/>
                  </a:schemeClr>
                </a:solidFill>
                <a:ea typeface="Calibri"/>
                <a:cs typeface="Calibri"/>
              </a:rPr>
              <a:t>March 12</a:t>
            </a:r>
          </a:p>
          <a:p>
            <a:pPr marL="285750" lvl="1" indent="-285750">
              <a:lnSpc>
                <a:spcPct val="100000"/>
              </a:lnSpc>
              <a:spcBef>
                <a:spcPts val="0"/>
              </a:spcBef>
              <a:buClr>
                <a:srgbClr val="E35B2A"/>
              </a:buClr>
              <a:buSzPct val="110000"/>
              <a:tabLst>
                <a:tab pos="457200" algn="l"/>
              </a:tabLst>
            </a:pPr>
            <a:r>
              <a:rPr lang="en-US" sz="1600">
                <a:solidFill>
                  <a:schemeClr val="bg1">
                    <a:lumMod val="49000"/>
                  </a:schemeClr>
                </a:solidFill>
                <a:ea typeface="Calibri"/>
                <a:cs typeface="Calibri"/>
              </a:rPr>
              <a:t>April 9</a:t>
            </a:r>
          </a:p>
          <a:p>
            <a:pPr>
              <a:spcBef>
                <a:spcPts val="0"/>
              </a:spcBef>
              <a:buClr>
                <a:srgbClr val="E35B2A"/>
              </a:buClr>
              <a:tabLst>
                <a:tab pos="457200" algn="l"/>
              </a:tabLst>
            </a:pPr>
            <a:r>
              <a:rPr lang="en-US" sz="1600" b="1">
                <a:solidFill>
                  <a:schemeClr val="bg1">
                    <a:lumMod val="65000"/>
                  </a:schemeClr>
                </a:solidFill>
                <a:ea typeface="Calibri"/>
                <a:cs typeface="Calibri"/>
              </a:rPr>
              <a:t>May 14</a:t>
            </a:r>
          </a:p>
          <a:p>
            <a:pPr>
              <a:spcBef>
                <a:spcPts val="0"/>
              </a:spcBef>
              <a:buClr>
                <a:srgbClr val="E35B2A"/>
              </a:buClr>
              <a:tabLst>
                <a:tab pos="457200" algn="l"/>
              </a:tabLst>
            </a:pPr>
            <a:r>
              <a:rPr lang="en-US" sz="1600" b="1">
                <a:solidFill>
                  <a:schemeClr val="bg1">
                    <a:lumMod val="75000"/>
                  </a:schemeClr>
                </a:solidFill>
                <a:ea typeface="Calibri"/>
                <a:cs typeface="Calibri"/>
              </a:rPr>
              <a:t>June 11</a:t>
            </a:r>
          </a:p>
          <a:p>
            <a:pPr>
              <a:spcBef>
                <a:spcPts val="0"/>
              </a:spcBef>
              <a:buClr>
                <a:srgbClr val="E35B2A"/>
              </a:buClr>
              <a:tabLst>
                <a:tab pos="457200" algn="l"/>
              </a:tabLst>
            </a:pPr>
            <a:r>
              <a:rPr lang="en-US" sz="1600" b="1">
                <a:solidFill>
                  <a:schemeClr val="tx1"/>
                </a:solidFill>
                <a:ea typeface="Calibri"/>
                <a:cs typeface="Calibri"/>
              </a:rPr>
              <a:t>July 9</a:t>
            </a:r>
          </a:p>
          <a:p>
            <a:pPr>
              <a:spcBef>
                <a:spcPts val="0"/>
              </a:spcBef>
              <a:buClr>
                <a:srgbClr val="E35B2A"/>
              </a:buClr>
              <a:tabLst>
                <a:tab pos="457200" algn="l"/>
              </a:tabLst>
            </a:pPr>
            <a:r>
              <a:rPr lang="en-US" sz="1600" b="1">
                <a:solidFill>
                  <a:schemeClr val="tx1"/>
                </a:solidFill>
                <a:ea typeface="Calibri"/>
                <a:cs typeface="Calibri"/>
              </a:rPr>
              <a:t>August  </a:t>
            </a:r>
            <a:r>
              <a:rPr lang="en-US" sz="1600" b="1" i="1">
                <a:solidFill>
                  <a:srgbClr val="E35B2A"/>
                </a:solidFill>
                <a:ea typeface="Calibri"/>
                <a:cs typeface="Calibri"/>
              </a:rPr>
              <a:t>** No Taking Flight this month – please attend the Procurement Tradeshow 08/20**</a:t>
            </a:r>
          </a:p>
          <a:p>
            <a:pPr>
              <a:spcBef>
                <a:spcPts val="0"/>
              </a:spcBef>
              <a:buClr>
                <a:srgbClr val="E35B2A"/>
              </a:buClr>
              <a:tabLst>
                <a:tab pos="457200" algn="l"/>
              </a:tabLst>
            </a:pPr>
            <a:r>
              <a:rPr lang="en-US" sz="1600" b="1">
                <a:solidFill>
                  <a:schemeClr val="tx1"/>
                </a:solidFill>
                <a:ea typeface="Calibri"/>
                <a:cs typeface="Calibri"/>
              </a:rPr>
              <a:t>September 10</a:t>
            </a:r>
          </a:p>
          <a:p>
            <a:pPr>
              <a:spcBef>
                <a:spcPts val="0"/>
              </a:spcBef>
              <a:buClr>
                <a:srgbClr val="E35B2A"/>
              </a:buClr>
              <a:tabLst>
                <a:tab pos="457200" algn="l"/>
              </a:tabLst>
            </a:pPr>
            <a:r>
              <a:rPr lang="en-US" sz="1600" b="1">
                <a:solidFill>
                  <a:schemeClr val="tx1"/>
                </a:solidFill>
                <a:ea typeface="Calibri"/>
                <a:cs typeface="Calibri"/>
              </a:rPr>
              <a:t>October 8</a:t>
            </a:r>
          </a:p>
          <a:p>
            <a:pPr>
              <a:spcBef>
                <a:spcPts val="0"/>
              </a:spcBef>
              <a:buClr>
                <a:srgbClr val="E35B2A"/>
              </a:buClr>
              <a:tabLst>
                <a:tab pos="457200" algn="l"/>
              </a:tabLst>
            </a:pPr>
            <a:r>
              <a:rPr lang="en-US" sz="1600" b="1">
                <a:solidFill>
                  <a:schemeClr val="tx1"/>
                </a:solidFill>
                <a:cs typeface="Calibri"/>
              </a:rPr>
              <a:t>November 12</a:t>
            </a:r>
            <a:endParaRPr lang="en-US" sz="1600" b="1">
              <a:solidFill>
                <a:schemeClr val="tx1"/>
              </a:solidFill>
              <a:ea typeface="Calibri"/>
              <a:cs typeface="Calibri"/>
            </a:endParaRPr>
          </a:p>
          <a:p>
            <a:pPr>
              <a:spcBef>
                <a:spcPts val="0"/>
              </a:spcBef>
              <a:buClr>
                <a:srgbClr val="E35B2A"/>
              </a:buClr>
              <a:tabLst>
                <a:tab pos="457200" algn="l"/>
              </a:tabLst>
            </a:pPr>
            <a:r>
              <a:rPr lang="en-US" sz="1600" b="1">
                <a:solidFill>
                  <a:schemeClr val="tx1"/>
                </a:solidFill>
                <a:ea typeface="Calibri"/>
                <a:cs typeface="Calibri"/>
              </a:rPr>
              <a:t>December 10</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22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a:extLst>
              <a:ext uri="{C183D7F6-B498-43B3-948B-1728B52AA6E4}">
                <adec:decorative xmlns:adec="http://schemas.microsoft.com/office/drawing/2017/decorative" val="1"/>
              </a:ext>
            </a:extLst>
          </p:cNvPr>
          <p:cNvSpPr/>
          <p:nvPr/>
        </p:nvSpPr>
        <p:spPr>
          <a:xfrm>
            <a:off x="225533" y="74263"/>
            <a:ext cx="2403774" cy="716592"/>
          </a:xfrm>
          <a:custGeom>
            <a:avLst/>
            <a:gdLst/>
            <a:ahLst/>
            <a:cxnLst/>
            <a:rect l="l" t="t" r="r" b="b"/>
            <a:pathLst>
              <a:path w="4059930" h="1353310">
                <a:moveTo>
                  <a:pt x="0" y="0"/>
                </a:moveTo>
                <a:lnTo>
                  <a:pt x="4059930" y="0"/>
                </a:lnTo>
                <a:lnTo>
                  <a:pt x="4059930" y="1353310"/>
                </a:lnTo>
                <a:lnTo>
                  <a:pt x="0" y="135331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27" name="Freeform 27">
            <a:extLst>
              <a:ext uri="{C183D7F6-B498-43B3-948B-1728B52AA6E4}">
                <adec:decorative xmlns:adec="http://schemas.microsoft.com/office/drawing/2017/decorative" val="1"/>
              </a:ext>
            </a:extLst>
          </p:cNvPr>
          <p:cNvSpPr/>
          <p:nvPr/>
        </p:nvSpPr>
        <p:spPr>
          <a:xfrm>
            <a:off x="355402" y="1594207"/>
            <a:ext cx="3694103" cy="2118230"/>
          </a:xfrm>
          <a:custGeom>
            <a:avLst/>
            <a:gdLst/>
            <a:ahLst/>
            <a:cxnLst/>
            <a:rect l="l" t="t" r="r" b="b"/>
            <a:pathLst>
              <a:path w="6916995" h="3357592">
                <a:moveTo>
                  <a:pt x="0" y="0"/>
                </a:moveTo>
                <a:lnTo>
                  <a:pt x="6916995" y="0"/>
                </a:lnTo>
                <a:lnTo>
                  <a:pt x="6916995" y="3357592"/>
                </a:lnTo>
                <a:lnTo>
                  <a:pt x="0" y="335759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28" name="Freeform 28">
            <a:extLst>
              <a:ext uri="{C183D7F6-B498-43B3-948B-1728B52AA6E4}">
                <adec:decorative xmlns:adec="http://schemas.microsoft.com/office/drawing/2017/decorative" val="1"/>
              </a:ext>
            </a:extLst>
          </p:cNvPr>
          <p:cNvSpPr/>
          <p:nvPr/>
        </p:nvSpPr>
        <p:spPr>
          <a:xfrm>
            <a:off x="8093651" y="1711438"/>
            <a:ext cx="3827584" cy="2118231"/>
          </a:xfrm>
          <a:custGeom>
            <a:avLst/>
            <a:gdLst/>
            <a:ahLst/>
            <a:cxnLst/>
            <a:rect l="l" t="t" r="r" b="b"/>
            <a:pathLst>
              <a:path w="6735293" h="3358830">
                <a:moveTo>
                  <a:pt x="0" y="0"/>
                </a:moveTo>
                <a:lnTo>
                  <a:pt x="6735293" y="0"/>
                </a:lnTo>
                <a:lnTo>
                  <a:pt x="6735293" y="3358830"/>
                </a:lnTo>
                <a:lnTo>
                  <a:pt x="0" y="335883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4" name="Title 3">
            <a:extLst>
              <a:ext uri="{FF2B5EF4-FFF2-40B4-BE49-F238E27FC236}">
                <a16:creationId xmlns:a16="http://schemas.microsoft.com/office/drawing/2014/main" id="{277DE0C6-C04A-7230-76A6-1C2D469B082A}"/>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Opportunities</a:t>
            </a:r>
          </a:p>
        </p:txBody>
      </p:sp>
      <p:sp>
        <p:nvSpPr>
          <p:cNvPr id="29" name="TextBox 29"/>
          <p:cNvSpPr txBox="1"/>
          <p:nvPr/>
        </p:nvSpPr>
        <p:spPr>
          <a:xfrm>
            <a:off x="120939" y="787889"/>
            <a:ext cx="4045796" cy="815608"/>
          </a:xfrm>
          <a:prstGeom prst="rect">
            <a:avLst/>
          </a:prstGeom>
        </p:spPr>
        <p:txBody>
          <a:bodyPr wrap="square" lIns="0" tIns="0" rIns="0" bIns="0" rtlCol="0" anchor="t">
            <a:spAutoFit/>
          </a:bodyPr>
          <a:lstStyle/>
          <a:p>
            <a:pPr algn="ctr" defTabSz="609630"/>
            <a:r>
              <a:rPr lang="en-US" sz="2650" b="1">
                <a:solidFill>
                  <a:srgbClr val="F79646">
                    <a:lumMod val="75000"/>
                  </a:srgbClr>
                </a:solidFill>
                <a:latin typeface="Teko Bold"/>
                <a:ea typeface="Teko Bold"/>
                <a:cs typeface="Teko Bold"/>
                <a:sym typeface="Teko Bold"/>
              </a:rPr>
              <a:t>Vertical </a:t>
            </a:r>
            <a:endParaRPr lang="en-US" sz="2667" b="1">
              <a:solidFill>
                <a:srgbClr val="F79646">
                  <a:lumMod val="75000"/>
                </a:srgbClr>
              </a:solidFill>
              <a:latin typeface="Teko Bold"/>
              <a:ea typeface="Teko Bold"/>
              <a:cs typeface="Teko Bold"/>
            </a:endParaRPr>
          </a:p>
          <a:p>
            <a:pPr algn="ctr" defTabSz="609630"/>
            <a:r>
              <a:rPr lang="en-US" sz="2650" b="1">
                <a:solidFill>
                  <a:srgbClr val="F79646">
                    <a:lumMod val="75000"/>
                  </a:srgbClr>
                </a:solidFill>
                <a:latin typeface="Teko Bold"/>
                <a:ea typeface="Teko Bold"/>
                <a:cs typeface="Teko Bold"/>
                <a:sym typeface="Teko Bold"/>
              </a:rPr>
              <a:t>Opportunities</a:t>
            </a:r>
            <a:endParaRPr lang="en-US" sz="2650" b="1">
              <a:solidFill>
                <a:srgbClr val="F79646">
                  <a:lumMod val="75000"/>
                </a:srgbClr>
              </a:solidFill>
              <a:latin typeface="Teko Bold"/>
              <a:ea typeface="Teko Bold"/>
              <a:cs typeface="Teko Bold"/>
            </a:endParaRPr>
          </a:p>
        </p:txBody>
      </p:sp>
      <p:sp>
        <p:nvSpPr>
          <p:cNvPr id="31" name="TextBox 31"/>
          <p:cNvSpPr txBox="1"/>
          <p:nvPr/>
        </p:nvSpPr>
        <p:spPr>
          <a:xfrm>
            <a:off x="355402" y="3833285"/>
            <a:ext cx="3820289" cy="2419958"/>
          </a:xfrm>
          <a:prstGeom prst="rect">
            <a:avLst/>
          </a:prstGeom>
        </p:spPr>
        <p:txBody>
          <a:bodyPr wrap="square" lIns="0" tIns="0" rIns="0" bIns="0" rtlCol="0" anchor="t">
            <a:spAutoFit/>
          </a:bodyPr>
          <a:lstStyle/>
          <a:p>
            <a:pPr marL="359410" lvl="1" indent="-179705" defTabSz="609630">
              <a:lnSpc>
                <a:spcPct val="150000"/>
              </a:lnSpc>
              <a:buFont typeface="Arial"/>
              <a:buChar char="•"/>
            </a:pPr>
            <a:r>
              <a:rPr lang="en-US" sz="1333" u="sng"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Bidding</a:t>
            </a: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t>
            </a:r>
            <a:endParaRPr lang="en-US"/>
          </a:p>
          <a:p>
            <a:pPr marL="664210" lvl="2" indent="-179705"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Hotel Soft Goods Refresh</a:t>
            </a:r>
            <a:endPar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endParaRPr>
          </a:p>
          <a:p>
            <a:pPr marL="664210" lvl="2" indent="-179705" defTabSz="609630">
              <a:lnSpc>
                <a:spcPct val="150000"/>
              </a:lnSpc>
              <a:buFont typeface="Arial"/>
              <a:buChar char="•"/>
            </a:pPr>
            <a:r>
              <a:rPr lang="en-US" sz="1300" spc="83">
                <a:solidFill>
                  <a:prstClr val="black">
                    <a:lumMod val="65000"/>
                    <a:lumOff val="35000"/>
                  </a:prstClr>
                </a:solidFill>
                <a:latin typeface="Roboto Medium"/>
                <a:ea typeface="Roboto Medium"/>
                <a:cs typeface="Tajawal"/>
              </a:rPr>
              <a:t>Train Center Canopy Glass Removal</a:t>
            </a:r>
            <a:endParaRPr lang="en-US" sz="1300" spc="83">
              <a:solidFill>
                <a:prstClr val="black">
                  <a:lumMod val="65000"/>
                  <a:lumOff val="35000"/>
                </a:prstClr>
              </a:solidFill>
              <a:latin typeface="Roboto Medium"/>
              <a:ea typeface="Roboto Medium"/>
              <a:cs typeface="Tajawal"/>
              <a:sym typeface="Tajawal"/>
            </a:endParaRPr>
          </a:p>
          <a:p>
            <a:pPr marL="359410" lvl="1" indent="-179705" defTabSz="609630">
              <a:lnSpc>
                <a:spcPct val="150000"/>
              </a:lnSpc>
              <a:buFont typeface="Arial"/>
              <a:buChar char="•"/>
            </a:pPr>
            <a:r>
              <a:rPr lang="en-US" sz="1333" u="sng"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Pending</a:t>
            </a: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t>
            </a:r>
            <a:endPar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endParaRPr>
          </a:p>
          <a:p>
            <a:pPr marL="664210" lvl="2" indent="-179705"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Legacy Restroom Renovations</a:t>
            </a:r>
            <a:endPar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endParaRPr>
          </a:p>
          <a:p>
            <a:pPr marL="664210" lvl="2" indent="-179705"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Flat Roof Replacements</a:t>
            </a:r>
            <a:endPar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endParaRPr>
          </a:p>
          <a:p>
            <a:pPr marL="664210" lvl="2" indent="-179705"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Baggage Tunnel CMU &amp; Ramp Repairs</a:t>
            </a:r>
            <a:endPar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endParaRPr>
          </a:p>
        </p:txBody>
      </p:sp>
      <p:sp>
        <p:nvSpPr>
          <p:cNvPr id="33" name="TextBox 29">
            <a:extLst>
              <a:ext uri="{FF2B5EF4-FFF2-40B4-BE49-F238E27FC236}">
                <a16:creationId xmlns:a16="http://schemas.microsoft.com/office/drawing/2014/main" id="{45318C40-9106-83E1-5B9E-0B2BD17EEA19}"/>
              </a:ext>
            </a:extLst>
          </p:cNvPr>
          <p:cNvSpPr txBox="1"/>
          <p:nvPr/>
        </p:nvSpPr>
        <p:spPr>
          <a:xfrm>
            <a:off x="4057136" y="787890"/>
            <a:ext cx="4335742" cy="815608"/>
          </a:xfrm>
          <a:prstGeom prst="rect">
            <a:avLst/>
          </a:prstGeom>
        </p:spPr>
        <p:txBody>
          <a:bodyPr wrap="square" lIns="0" tIns="0" rIns="0" bIns="0" rtlCol="0" anchor="t">
            <a:spAutoFit/>
          </a:bodyPr>
          <a:lstStyle/>
          <a:p>
            <a:pPr algn="ctr" defTabSz="609630"/>
            <a:r>
              <a:rPr lang="en-US" sz="2650" b="1">
                <a:solidFill>
                  <a:srgbClr val="F79646">
                    <a:lumMod val="75000"/>
                  </a:srgbClr>
                </a:solidFill>
                <a:latin typeface="Teko Bold"/>
                <a:ea typeface="Teko Bold"/>
                <a:cs typeface="Teko Bold"/>
                <a:sym typeface="Teko Bold"/>
              </a:rPr>
              <a:t>Horizontal </a:t>
            </a:r>
            <a:endParaRPr lang="en-US" sz="2650" b="1">
              <a:solidFill>
                <a:srgbClr val="F79646">
                  <a:lumMod val="75000"/>
                </a:srgbClr>
              </a:solidFill>
              <a:latin typeface="Teko Bold"/>
              <a:ea typeface="Teko Bold"/>
              <a:cs typeface="Teko Bold"/>
            </a:endParaRPr>
          </a:p>
          <a:p>
            <a:pPr algn="ctr" defTabSz="609630"/>
            <a:r>
              <a:rPr lang="en-US" sz="2650" b="1">
                <a:solidFill>
                  <a:srgbClr val="F79646">
                    <a:lumMod val="75000"/>
                  </a:srgbClr>
                </a:solidFill>
                <a:latin typeface="Teko Bold"/>
                <a:ea typeface="Teko Bold"/>
                <a:cs typeface="Teko Bold"/>
                <a:sym typeface="Teko Bold"/>
              </a:rPr>
              <a:t>Opportunities</a:t>
            </a:r>
            <a:endParaRPr lang="en-US" sz="2650" b="1">
              <a:solidFill>
                <a:srgbClr val="F79646">
                  <a:lumMod val="75000"/>
                </a:srgbClr>
              </a:solidFill>
              <a:latin typeface="Teko Bold"/>
              <a:ea typeface="Teko Bold"/>
              <a:cs typeface="Teko Bold"/>
            </a:endParaRPr>
          </a:p>
        </p:txBody>
      </p:sp>
      <p:sp>
        <p:nvSpPr>
          <p:cNvPr id="2" name="TextBox 31">
            <a:extLst>
              <a:ext uri="{FF2B5EF4-FFF2-40B4-BE49-F238E27FC236}">
                <a16:creationId xmlns:a16="http://schemas.microsoft.com/office/drawing/2014/main" id="{9ED5CC68-FDE5-036B-9F8B-644E5E4FC533}"/>
              </a:ext>
            </a:extLst>
          </p:cNvPr>
          <p:cNvSpPr txBox="1"/>
          <p:nvPr/>
        </p:nvSpPr>
        <p:spPr>
          <a:xfrm>
            <a:off x="4506520" y="4010499"/>
            <a:ext cx="3241589" cy="2119876"/>
          </a:xfrm>
          <a:prstGeom prst="rect">
            <a:avLst/>
          </a:prstGeom>
        </p:spPr>
        <p:txBody>
          <a:bodyPr wrap="square" lIns="0" tIns="0" rIns="0" bIns="0" rtlCol="0" anchor="t">
            <a:spAutoFit/>
          </a:bodyPr>
          <a:lstStyle/>
          <a:p>
            <a:pPr marL="359851" lvl="1" indent="-179926" defTabSz="609630">
              <a:lnSpc>
                <a:spcPct val="150000"/>
              </a:lnSpc>
              <a:buFont typeface="Arial"/>
              <a:buChar char="•"/>
            </a:pPr>
            <a:r>
              <a:rPr lang="en-US" sz="1333" u="sng"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Awarded</a:t>
            </a: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 </a:t>
            </a:r>
          </a:p>
          <a:p>
            <a:pPr marL="664666" lvl="2"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Annual Landside Pavement Rehab</a:t>
            </a:r>
          </a:p>
          <a:p>
            <a:pPr marL="359851" lvl="1" indent="-179926" defTabSz="609630">
              <a:lnSpc>
                <a:spcPct val="150000"/>
              </a:lnSpc>
              <a:buFont typeface="Arial"/>
              <a:buChar char="•"/>
            </a:pPr>
            <a:r>
              <a:rPr lang="en-US" sz="1333" u="sng"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Bidding</a:t>
            </a:r>
          </a:p>
          <a:p>
            <a:pPr marL="664666" lvl="2"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Frontier Hangar Access Road</a:t>
            </a:r>
          </a:p>
          <a:p>
            <a:pPr marL="359851" lvl="1" indent="-179926" defTabSz="609630">
              <a:lnSpc>
                <a:spcPct val="150000"/>
              </a:lnSpc>
              <a:buFont typeface="Arial"/>
              <a:buChar char="•"/>
            </a:pPr>
            <a:r>
              <a:rPr lang="en-US" sz="1333" u="sng"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Pending</a:t>
            </a: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t>
            </a:r>
          </a:p>
          <a:p>
            <a:pPr marL="664666" lvl="2"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Picadilly Pena Grading</a:t>
            </a:r>
          </a:p>
        </p:txBody>
      </p:sp>
      <p:sp>
        <p:nvSpPr>
          <p:cNvPr id="30" name="TextBox 30"/>
          <p:cNvSpPr txBox="1"/>
          <p:nvPr/>
        </p:nvSpPr>
        <p:spPr>
          <a:xfrm>
            <a:off x="7937343" y="787890"/>
            <a:ext cx="4140200" cy="815608"/>
          </a:xfrm>
          <a:prstGeom prst="rect">
            <a:avLst/>
          </a:prstGeom>
        </p:spPr>
        <p:txBody>
          <a:bodyPr wrap="square" lIns="0" tIns="0" rIns="0" bIns="0" rtlCol="0" anchor="t">
            <a:spAutoFit/>
          </a:bodyPr>
          <a:lstStyle/>
          <a:p>
            <a:pPr algn="ctr" defTabSz="609630"/>
            <a:r>
              <a:rPr lang="en-US" sz="2650" b="1">
                <a:solidFill>
                  <a:srgbClr val="F79646">
                    <a:lumMod val="75000"/>
                  </a:srgbClr>
                </a:solidFill>
                <a:latin typeface="Teko Bold"/>
                <a:ea typeface="Teko Bold"/>
                <a:cs typeface="Teko Bold"/>
                <a:sym typeface="Teko Bold"/>
              </a:rPr>
              <a:t>Upcoming </a:t>
            </a:r>
            <a:endParaRPr lang="en-US" sz="2667" b="1">
              <a:solidFill>
                <a:srgbClr val="F79646">
                  <a:lumMod val="75000"/>
                </a:srgbClr>
              </a:solidFill>
              <a:latin typeface="Teko Bold"/>
              <a:ea typeface="Teko Bold"/>
              <a:cs typeface="Teko Bold"/>
            </a:endParaRPr>
          </a:p>
          <a:p>
            <a:pPr algn="ctr" defTabSz="609630"/>
            <a:r>
              <a:rPr lang="en-US" sz="2650" b="1">
                <a:solidFill>
                  <a:srgbClr val="F79646">
                    <a:lumMod val="75000"/>
                  </a:srgbClr>
                </a:solidFill>
                <a:latin typeface="Teko Bold"/>
                <a:ea typeface="Teko Bold"/>
                <a:cs typeface="Teko Bold"/>
                <a:sym typeface="Teko Bold"/>
              </a:rPr>
              <a:t>Opportunities</a:t>
            </a:r>
            <a:endParaRPr lang="en-US" sz="2650" b="1">
              <a:solidFill>
                <a:srgbClr val="F79646">
                  <a:lumMod val="75000"/>
                </a:srgbClr>
              </a:solidFill>
              <a:latin typeface="Teko Bold"/>
              <a:ea typeface="Teko Bold"/>
              <a:cs typeface="Teko Bold"/>
            </a:endParaRPr>
          </a:p>
        </p:txBody>
      </p:sp>
      <p:sp>
        <p:nvSpPr>
          <p:cNvPr id="35" name="TextBox 31">
            <a:extLst>
              <a:ext uri="{FF2B5EF4-FFF2-40B4-BE49-F238E27FC236}">
                <a16:creationId xmlns:a16="http://schemas.microsoft.com/office/drawing/2014/main" id="{C9EE04D8-B03E-8FE2-4D0A-149F4AE6CAFA}"/>
              </a:ext>
              <a:ext uri="{C183D7F6-B498-43B3-948B-1728B52AA6E4}">
                <adec:decorative xmlns:adec="http://schemas.microsoft.com/office/drawing/2017/decorative" val="1"/>
              </a:ext>
            </a:extLst>
          </p:cNvPr>
          <p:cNvSpPr txBox="1"/>
          <p:nvPr/>
        </p:nvSpPr>
        <p:spPr>
          <a:xfrm>
            <a:off x="4684466" y="4010499"/>
            <a:ext cx="2925925" cy="355867"/>
          </a:xfrm>
          <a:prstGeom prst="rect">
            <a:avLst/>
          </a:prstGeom>
        </p:spPr>
        <p:txBody>
          <a:bodyPr wrap="square" lIns="0" tIns="0" rIns="0" bIns="0" rtlCol="0" anchor="t">
            <a:spAutoFit/>
          </a:bodyPr>
          <a:lstStyle/>
          <a:p>
            <a:pPr marL="359851" lvl="1" indent="-179926" defTabSz="609630">
              <a:lnSpc>
                <a:spcPts val="3333"/>
              </a:lnSpc>
              <a:buFont typeface="Arial"/>
              <a:buChar char="•"/>
            </a:pPr>
            <a:endParaRPr lang="en-US" sz="1200"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endParaRPr>
          </a:p>
        </p:txBody>
      </p:sp>
      <p:sp>
        <p:nvSpPr>
          <p:cNvPr id="36" name="TextBox 31">
            <a:extLst>
              <a:ext uri="{FF2B5EF4-FFF2-40B4-BE49-F238E27FC236}">
                <a16:creationId xmlns:a16="http://schemas.microsoft.com/office/drawing/2014/main" id="{67056928-5C76-E3C8-E980-338909CB9AE4}"/>
              </a:ext>
            </a:extLst>
          </p:cNvPr>
          <p:cNvSpPr txBox="1"/>
          <p:nvPr/>
        </p:nvSpPr>
        <p:spPr>
          <a:xfrm>
            <a:off x="8259727" y="3954043"/>
            <a:ext cx="3505200" cy="2119876"/>
          </a:xfrm>
          <a:prstGeom prst="rect">
            <a:avLst/>
          </a:prstGeom>
        </p:spPr>
        <p:txBody>
          <a:bodyPr wrap="square" lIns="0" tIns="0" rIns="0" bIns="0" rtlCol="0" anchor="t">
            <a:spAutoFit/>
          </a:bodyPr>
          <a:lstStyle/>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Concourse FEC Relocation</a:t>
            </a:r>
          </a:p>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AOB Power Addition Loading Dock</a:t>
            </a:r>
          </a:p>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CCON Paramedic Office</a:t>
            </a:r>
          </a:p>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Parking Garage Repairs</a:t>
            </a:r>
          </a:p>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Garage Lighting Additions</a:t>
            </a:r>
          </a:p>
          <a:p>
            <a:pPr marL="359851" lvl="1" indent="-179926" defTabSz="609630">
              <a:lnSpc>
                <a:spcPct val="150000"/>
              </a:lnSpc>
              <a:buFont typeface="Arial"/>
              <a:buChar char="•"/>
            </a:pPr>
            <a:r>
              <a:rPr lang="en-US" sz="1333" spc="83">
                <a:solidFill>
                  <a:prstClr val="black">
                    <a:lumMod val="65000"/>
                    <a:lumOff val="35000"/>
                  </a:prstClr>
                </a:solidFill>
                <a:latin typeface="Roboto Medium" panose="02000000000000000000" pitchFamily="2" charset="0"/>
                <a:ea typeface="Roboto Medium" panose="02000000000000000000" pitchFamily="2" charset="0"/>
                <a:cs typeface="Tajawal"/>
                <a:sym typeface="Tajawal"/>
              </a:rPr>
              <a:t>AGTS Maintenance Facility Expansion</a:t>
            </a:r>
          </a:p>
        </p:txBody>
      </p:sp>
      <p:pic>
        <p:nvPicPr>
          <p:cNvPr id="3" name="Picture 2">
            <a:extLst>
              <a:ext uri="{FF2B5EF4-FFF2-40B4-BE49-F238E27FC236}">
                <a16:creationId xmlns:a16="http://schemas.microsoft.com/office/drawing/2014/main" id="{932484A2-FCCF-E43C-6030-393A6F472EE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3916" y="1631461"/>
            <a:ext cx="2001399" cy="232507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54D2-0FEF-0BFC-556F-6A7E4C5F24D9}"/>
              </a:ext>
            </a:extLst>
          </p:cNvPr>
          <p:cNvSpPr>
            <a:spLocks noGrp="1"/>
          </p:cNvSpPr>
          <p:nvPr>
            <p:ph type="title"/>
          </p:nvPr>
        </p:nvSpPr>
        <p:spPr>
          <a:xfrm>
            <a:off x="2336800" y="280538"/>
            <a:ext cx="9753600" cy="497444"/>
          </a:xfrm>
        </p:spPr>
        <p:txBody>
          <a:bodyPr vert="horz" wrap="square" lIns="0" tIns="0" rIns="0" bIns="0" rtlCol="0" anchor="t">
            <a:spAutoFit/>
          </a:bodyPr>
          <a:lstStyle/>
          <a:p>
            <a:pPr algn="l">
              <a:lnSpc>
                <a:spcPts val="4240"/>
              </a:lnSpc>
            </a:pPr>
            <a:r>
              <a:rPr lang="en-US" sz="3200" b="1" dirty="0">
                <a:solidFill>
                  <a:schemeClr val="accent6"/>
                </a:solidFill>
                <a:latin typeface="Teko Bold"/>
                <a:cs typeface="Teko Bold"/>
              </a:rPr>
              <a:t>Working with Milender White…</a:t>
            </a:r>
          </a:p>
        </p:txBody>
      </p:sp>
      <p:sp>
        <p:nvSpPr>
          <p:cNvPr id="3" name="Content Placeholder 2">
            <a:extLst>
              <a:ext uri="{FF2B5EF4-FFF2-40B4-BE49-F238E27FC236}">
                <a16:creationId xmlns:a16="http://schemas.microsoft.com/office/drawing/2014/main" id="{AF0C6D51-5012-4A7C-95EB-814C0D1A2128}"/>
              </a:ext>
            </a:extLst>
          </p:cNvPr>
          <p:cNvSpPr>
            <a:spLocks noGrp="1"/>
          </p:cNvSpPr>
          <p:nvPr>
            <p:ph idx="1"/>
          </p:nvPr>
        </p:nvSpPr>
        <p:spPr>
          <a:xfrm>
            <a:off x="304800" y="1092200"/>
            <a:ext cx="5130800" cy="5510663"/>
          </a:xfrm>
        </p:spPr>
        <p:txBody>
          <a:bodyPr vert="horz" lIns="91440" tIns="45720" rIns="91440" bIns="45720" rtlCol="0" anchor="t">
            <a:normAutofit fontScale="92500" lnSpcReduction="20000"/>
          </a:bodyPr>
          <a:lstStyle/>
          <a:p>
            <a:pPr marL="228600" indent="-228600"/>
            <a:r>
              <a:rPr lang="en-US"/>
              <a:t>Prioritize Safety</a:t>
            </a:r>
          </a:p>
          <a:p>
            <a:pPr marL="228600" indent="-228600"/>
            <a:r>
              <a:rPr lang="en-US"/>
              <a:t>Prioritize Quality</a:t>
            </a:r>
            <a:endParaRPr lang="en-US">
              <a:ea typeface="Calibri"/>
              <a:cs typeface="Calibri"/>
            </a:endParaRPr>
          </a:p>
          <a:p>
            <a:pPr marL="228600" indent="-228600"/>
            <a:r>
              <a:rPr lang="en-US"/>
              <a:t>Communicate Early &amp; Often</a:t>
            </a:r>
            <a:endParaRPr lang="en-US">
              <a:ea typeface="Calibri"/>
              <a:cs typeface="Calibri"/>
            </a:endParaRPr>
          </a:p>
          <a:p>
            <a:pPr marL="228600" indent="-228600"/>
            <a:r>
              <a:rPr lang="en-US"/>
              <a:t>Schedule Accountability (Two-way street)</a:t>
            </a:r>
            <a:endParaRPr lang="en-US">
              <a:ea typeface="Calibri"/>
              <a:cs typeface="Calibri"/>
            </a:endParaRPr>
          </a:p>
          <a:p>
            <a:pPr marL="228600" indent="-228600"/>
            <a:r>
              <a:rPr lang="en-US"/>
              <a:t>Be Proactive – Plan &amp; Coordinate</a:t>
            </a:r>
            <a:endParaRPr lang="en-US">
              <a:ea typeface="Calibri"/>
              <a:cs typeface="Calibri"/>
            </a:endParaRPr>
          </a:p>
          <a:p>
            <a:pPr marL="228600" indent="-228600"/>
            <a:r>
              <a:rPr lang="en-US"/>
              <a:t>Understand the Airport Environment</a:t>
            </a:r>
            <a:endParaRPr lang="en-US">
              <a:ea typeface="Calibri"/>
              <a:cs typeface="Calibri"/>
            </a:endParaRPr>
          </a:p>
          <a:p>
            <a:pPr marL="228600" indent="-228600"/>
            <a:r>
              <a:rPr lang="en-US"/>
              <a:t>Be a trusted partner</a:t>
            </a:r>
            <a:endParaRPr lang="en-US">
              <a:ea typeface="Calibri"/>
              <a:cs typeface="Calibri"/>
            </a:endParaRPr>
          </a:p>
          <a:p>
            <a:endParaRPr lang="en-US"/>
          </a:p>
          <a:p>
            <a:pPr marL="0" indent="0" algn="ctr">
              <a:buNone/>
            </a:pPr>
            <a:r>
              <a:rPr lang="en-US" sz="2300" b="1"/>
              <a:t>Michael Friedler</a:t>
            </a:r>
            <a:endParaRPr lang="en-US" sz="2300" b="1">
              <a:ea typeface="Calibri"/>
              <a:cs typeface="Calibri"/>
            </a:endParaRPr>
          </a:p>
          <a:p>
            <a:pPr marL="0" indent="0" algn="ctr">
              <a:buNone/>
            </a:pPr>
            <a:r>
              <a:rPr lang="en-US" sz="2300" b="1">
                <a:solidFill>
                  <a:srgbClr val="F69139"/>
                </a:solidFill>
                <a:ea typeface="+mn-lt"/>
                <a:cs typeface="+mn-lt"/>
              </a:rPr>
              <a:t>Preconstruction Manager</a:t>
            </a:r>
          </a:p>
          <a:p>
            <a:pPr marL="0" indent="0" algn="ctr">
              <a:buNone/>
            </a:pPr>
            <a:r>
              <a:rPr lang="en-US" sz="2300">
                <a:solidFill>
                  <a:schemeClr val="accent6">
                    <a:lumMod val="75000"/>
                  </a:schemeClr>
                </a:solidFill>
              </a:rPr>
              <a:t>(925) 577-7295</a:t>
            </a:r>
            <a:endParaRPr lang="en-US" sz="2300">
              <a:solidFill>
                <a:schemeClr val="accent6">
                  <a:lumMod val="75000"/>
                </a:schemeClr>
              </a:solidFill>
              <a:ea typeface="Calibri"/>
              <a:cs typeface="Calibri"/>
            </a:endParaRPr>
          </a:p>
          <a:p>
            <a:pPr marL="0" indent="0" algn="ctr">
              <a:buNone/>
            </a:pPr>
            <a:r>
              <a:rPr lang="en-US" sz="2300">
                <a:solidFill>
                  <a:schemeClr val="accent6">
                    <a:lumMod val="75000"/>
                  </a:schemeClr>
                </a:solidFill>
                <a:hlinkClick r:id="rId2">
                  <a:extLst>
                    <a:ext uri="{A12FA001-AC4F-418D-AE19-62706E023703}">
                      <ahyp:hlinkClr xmlns:ahyp="http://schemas.microsoft.com/office/drawing/2018/hyperlinkcolor" val="tx"/>
                    </a:ext>
                  </a:extLst>
                </a:hlinkClick>
              </a:rPr>
              <a:t>mfriedler@milenderwhite.com</a:t>
            </a:r>
            <a:endParaRPr lang="en-US" sz="2300">
              <a:solidFill>
                <a:schemeClr val="accent6">
                  <a:lumMod val="75000"/>
                </a:schemeClr>
              </a:solidFill>
              <a:ea typeface="Calibri"/>
              <a:cs typeface="Calibri"/>
            </a:endParaRPr>
          </a:p>
          <a:p>
            <a:pPr marL="0" indent="0" algn="ctr">
              <a:buNone/>
            </a:pPr>
            <a:endParaRPr lang="en-US" sz="2300">
              <a:solidFill>
                <a:schemeClr val="accent6">
                  <a:lumMod val="75000"/>
                </a:schemeClr>
              </a:solidFill>
              <a:ea typeface="Calibri"/>
              <a:cs typeface="Calibri"/>
            </a:endParaRPr>
          </a:p>
          <a:p>
            <a:pPr marL="0" indent="0" algn="ctr">
              <a:buNone/>
            </a:pPr>
            <a:r>
              <a:rPr lang="en-US" sz="2300" b="1"/>
              <a:t>John Barnhart</a:t>
            </a:r>
            <a:endParaRPr lang="en-US" sz="2300" b="1">
              <a:ea typeface="Calibri"/>
              <a:cs typeface="Calibri"/>
            </a:endParaRPr>
          </a:p>
          <a:p>
            <a:pPr marL="0" indent="0" algn="ctr">
              <a:buNone/>
            </a:pPr>
            <a:r>
              <a:rPr lang="en-US" sz="2300" b="1">
                <a:solidFill>
                  <a:srgbClr val="F69139"/>
                </a:solidFill>
                <a:ea typeface="+mn-lt"/>
                <a:cs typeface="+mn-lt"/>
              </a:rPr>
              <a:t>Construction Executive – Infrastructure Lead</a:t>
            </a:r>
            <a:endParaRPr lang="en-US" sz="2300">
              <a:ea typeface="Calibri"/>
              <a:cs typeface="Calibri"/>
            </a:endParaRPr>
          </a:p>
          <a:p>
            <a:pPr marL="0" indent="0" algn="ctr">
              <a:buNone/>
            </a:pPr>
            <a:r>
              <a:rPr lang="en-US" sz="2300">
                <a:solidFill>
                  <a:schemeClr val="accent6">
                    <a:lumMod val="75000"/>
                  </a:schemeClr>
                </a:solidFill>
              </a:rPr>
              <a:t>(303) 356-5947</a:t>
            </a:r>
            <a:endParaRPr lang="en-US" sz="2300">
              <a:solidFill>
                <a:schemeClr val="accent6">
                  <a:lumMod val="75000"/>
                </a:schemeClr>
              </a:solidFill>
              <a:ea typeface="Calibri"/>
              <a:cs typeface="Calibri"/>
            </a:endParaRPr>
          </a:p>
          <a:p>
            <a:pPr marL="0" indent="0" algn="ctr">
              <a:buNone/>
            </a:pPr>
            <a:r>
              <a:rPr lang="en-US" sz="2300" u="sng">
                <a:solidFill>
                  <a:schemeClr val="accent6">
                    <a:lumMod val="75000"/>
                  </a:schemeClr>
                </a:solidFill>
              </a:rPr>
              <a:t>jbarnhart@milenderwhite.com</a:t>
            </a:r>
            <a:endParaRPr lang="en-US" sz="2300" u="sng">
              <a:solidFill>
                <a:schemeClr val="accent6">
                  <a:lumMod val="75000"/>
                </a:schemeClr>
              </a:solidFill>
              <a:ea typeface="Calibri"/>
              <a:cs typeface="Calibri"/>
            </a:endParaRPr>
          </a:p>
        </p:txBody>
      </p:sp>
      <p:sp>
        <p:nvSpPr>
          <p:cNvPr id="4" name="Freeform 15" descr="Milender White logo">
            <a:extLst>
              <a:ext uri="{FF2B5EF4-FFF2-40B4-BE49-F238E27FC236}">
                <a16:creationId xmlns:a16="http://schemas.microsoft.com/office/drawing/2014/main" id="{DA9FAAC6-FEF6-651A-661D-E1523D4C07BA}"/>
              </a:ext>
            </a:extLst>
          </p:cNvPr>
          <p:cNvSpPr/>
          <p:nvPr/>
        </p:nvSpPr>
        <p:spPr>
          <a:xfrm>
            <a:off x="101600" y="115983"/>
            <a:ext cx="1980110" cy="660037"/>
          </a:xfrm>
          <a:custGeom>
            <a:avLst/>
            <a:gdLst/>
            <a:ahLst/>
            <a:cxnLst/>
            <a:rect l="l" t="t" r="r" b="b"/>
            <a:pathLst>
              <a:path w="2970165" h="990055">
                <a:moveTo>
                  <a:pt x="0" y="0"/>
                </a:moveTo>
                <a:lnTo>
                  <a:pt x="2970165" y="0"/>
                </a:lnTo>
                <a:lnTo>
                  <a:pt x="2970165" y="990055"/>
                </a:lnTo>
                <a:lnTo>
                  <a:pt x="0" y="99005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6" name="Freeform 16">
            <a:extLst>
              <a:ext uri="{FF2B5EF4-FFF2-40B4-BE49-F238E27FC236}">
                <a16:creationId xmlns:a16="http://schemas.microsoft.com/office/drawing/2014/main" id="{3C9BD738-4D34-D0B4-D8D3-30DAE1E6154B}"/>
              </a:ext>
              <a:ext uri="{C183D7F6-B498-43B3-948B-1728B52AA6E4}">
                <adec:decorative xmlns:adec="http://schemas.microsoft.com/office/drawing/2017/decorative" val="1"/>
              </a:ext>
            </a:extLst>
          </p:cNvPr>
          <p:cNvSpPr/>
          <p:nvPr/>
        </p:nvSpPr>
        <p:spPr>
          <a:xfrm>
            <a:off x="5689601" y="3005819"/>
            <a:ext cx="4076659" cy="3571644"/>
          </a:xfrm>
          <a:custGeom>
            <a:avLst/>
            <a:gdLst/>
            <a:ahLst/>
            <a:cxnLst/>
            <a:rect l="l" t="t" r="r" b="b"/>
            <a:pathLst>
              <a:path w="6048537" h="5357466">
                <a:moveTo>
                  <a:pt x="0" y="0"/>
                </a:moveTo>
                <a:lnTo>
                  <a:pt x="6048538" y="0"/>
                </a:lnTo>
                <a:lnTo>
                  <a:pt x="6048538" y="5357466"/>
                </a:lnTo>
                <a:lnTo>
                  <a:pt x="0" y="535746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US" sz="1200">
              <a:solidFill>
                <a:prstClr val="black"/>
              </a:solidFill>
              <a:latin typeface="Calibri"/>
            </a:endParaRPr>
          </a:p>
        </p:txBody>
      </p:sp>
      <p:sp>
        <p:nvSpPr>
          <p:cNvPr id="5" name="Freeform 14">
            <a:extLst>
              <a:ext uri="{FF2B5EF4-FFF2-40B4-BE49-F238E27FC236}">
                <a16:creationId xmlns:a16="http://schemas.microsoft.com/office/drawing/2014/main" id="{2D3021B8-2492-ACA6-BE3D-9C281281AF1F}"/>
              </a:ext>
              <a:ext uri="{C183D7F6-B498-43B3-948B-1728B52AA6E4}">
                <adec:decorative xmlns:adec="http://schemas.microsoft.com/office/drawing/2017/decorative" val="1"/>
              </a:ext>
            </a:extLst>
          </p:cNvPr>
          <p:cNvSpPr/>
          <p:nvPr/>
        </p:nvSpPr>
        <p:spPr>
          <a:xfrm>
            <a:off x="7366000" y="1108501"/>
            <a:ext cx="4285948" cy="2804504"/>
          </a:xfrm>
          <a:custGeom>
            <a:avLst/>
            <a:gdLst/>
            <a:ahLst/>
            <a:cxnLst/>
            <a:rect l="l" t="t" r="r" b="b"/>
            <a:pathLst>
              <a:path w="6168345" h="4677950">
                <a:moveTo>
                  <a:pt x="0" y="0"/>
                </a:moveTo>
                <a:lnTo>
                  <a:pt x="6168345" y="0"/>
                </a:lnTo>
                <a:lnTo>
                  <a:pt x="6168345" y="4677950"/>
                </a:lnTo>
                <a:lnTo>
                  <a:pt x="0" y="467795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208772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225C9-D83F-4DA9-9F19-2A80D43BA253}"/>
              </a:ext>
              <a:ext uri="{C183D7F6-B498-43B3-948B-1728B52AA6E4}">
                <adec:decorative xmlns:adec="http://schemas.microsoft.com/office/drawing/2017/decorative" val="1"/>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l="-933"/>
          <a:stretch/>
        </p:blipFill>
        <p:spPr>
          <a:xfrm>
            <a:off x="-119921" y="2400673"/>
            <a:ext cx="12311921" cy="2934152"/>
          </a:xfrm>
          <a:prstGeom prst="rect">
            <a:avLst/>
          </a:prstGeom>
          <a:noFill/>
        </p:spPr>
      </p:pic>
      <p:sp>
        <p:nvSpPr>
          <p:cNvPr id="15" name="Title 14">
            <a:extLst>
              <a:ext uri="{FF2B5EF4-FFF2-40B4-BE49-F238E27FC236}">
                <a16:creationId xmlns:a16="http://schemas.microsoft.com/office/drawing/2014/main" id="{06243054-67A9-4896-835C-4498B7441C20}"/>
              </a:ext>
            </a:extLst>
          </p:cNvPr>
          <p:cNvSpPr>
            <a:spLocks noGrp="1"/>
          </p:cNvSpPr>
          <p:nvPr>
            <p:ph type="title"/>
          </p:nvPr>
        </p:nvSpPr>
        <p:spPr>
          <a:xfrm>
            <a:off x="1684059" y="3041456"/>
            <a:ext cx="8823880" cy="2388227"/>
          </a:xfrm>
        </p:spPr>
        <p:txBody>
          <a:bodyPr>
            <a:normAutofit/>
          </a:bodyPr>
          <a:lstStyle/>
          <a:p>
            <a:r>
              <a:rPr lang="en-US" sz="4400" dirty="0">
                <a:solidFill>
                  <a:schemeClr val="accent3"/>
                </a:solidFill>
                <a:effectLst>
                  <a:outerShdw blurRad="38100" dist="38100" dir="2700000" algn="tl">
                    <a:srgbClr val="000000">
                      <a:alpha val="43137"/>
                    </a:srgbClr>
                  </a:outerShdw>
                </a:effectLst>
              </a:rPr>
              <a:t>GREAT HALL PROJECT</a:t>
            </a:r>
            <a:r>
              <a:rPr lang="en-US" sz="6700" dirty="0">
                <a:solidFill>
                  <a:schemeClr val="accent3"/>
                </a:solidFill>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sz="7300" dirty="0">
                <a:solidFill>
                  <a:schemeClr val="bg1"/>
                </a:solidFill>
                <a:effectLst>
                  <a:outerShdw blurRad="38100" dist="38100" dir="2700000" algn="tl">
                    <a:srgbClr val="000000">
                      <a:alpha val="43137"/>
                    </a:srgbClr>
                  </a:outerShdw>
                </a:effectLst>
              </a:rPr>
              <a:t>Meet the Primes</a:t>
            </a:r>
            <a:endParaRPr lang="en-US" dirty="0">
              <a:solidFill>
                <a:schemeClr val="bg1"/>
              </a:solidFill>
              <a:effectLst>
                <a:outerShdw blurRad="38100" dist="38100" dir="2700000" algn="tl">
                  <a:srgbClr val="000000">
                    <a:alpha val="43137"/>
                  </a:srgbClr>
                </a:outerShdw>
              </a:effectLst>
            </a:endParaRPr>
          </a:p>
        </p:txBody>
      </p:sp>
      <p:pic>
        <p:nvPicPr>
          <p:cNvPr id="3" name="Picture 2" descr="Maxximpactgroup logo ">
            <a:extLst>
              <a:ext uri="{FF2B5EF4-FFF2-40B4-BE49-F238E27FC236}">
                <a16:creationId xmlns:a16="http://schemas.microsoft.com/office/drawing/2014/main" id="{7382D903-998B-BDD1-C250-63B913F4262F}"/>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94558" y="2607242"/>
            <a:ext cx="2147330" cy="751565"/>
          </a:xfrm>
          <a:prstGeom prst="rect">
            <a:avLst/>
          </a:prstGeom>
        </p:spPr>
      </p:pic>
      <p:pic>
        <p:nvPicPr>
          <p:cNvPr id="4" name="Picture 3" descr="Hensel Phelps logo">
            <a:extLst>
              <a:ext uri="{FF2B5EF4-FFF2-40B4-BE49-F238E27FC236}">
                <a16:creationId xmlns:a16="http://schemas.microsoft.com/office/drawing/2014/main" id="{573DC0CA-1AF8-4A81-BB00-E7885469E2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4949" y="2656418"/>
            <a:ext cx="4282179" cy="653214"/>
          </a:xfrm>
          <a:prstGeom prst="rect">
            <a:avLst/>
          </a:prstGeom>
        </p:spPr>
      </p:pic>
      <p:pic>
        <p:nvPicPr>
          <p:cNvPr id="8" name="Picture 2" descr="DEN logo">
            <a:extLst>
              <a:ext uri="{FF2B5EF4-FFF2-40B4-BE49-F238E27FC236}">
                <a16:creationId xmlns:a16="http://schemas.microsoft.com/office/drawing/2014/main" id="{6AD32B72-527D-44A6-AED1-B18D354EA18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23775" y="2540664"/>
            <a:ext cx="945024" cy="884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C2324D-FD23-F3DE-0E38-243531237D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334824"/>
            <a:ext cx="12191999" cy="1523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FA822D4-0529-77CD-7D93-777883FBB698}"/>
              </a:ext>
              <a:ext uri="{C183D7F6-B498-43B3-948B-1728B52AA6E4}">
                <adec:decorative xmlns:adec="http://schemas.microsoft.com/office/drawing/2017/decorative" val="1"/>
              </a:ext>
            </a:extLst>
          </p:cNvPr>
          <p:cNvCxnSpPr>
            <a:cxnSpLocks/>
          </p:cNvCxnSpPr>
          <p:nvPr/>
        </p:nvCxnSpPr>
        <p:spPr>
          <a:xfrm>
            <a:off x="0" y="5334825"/>
            <a:ext cx="12192000" cy="0"/>
          </a:xfrm>
          <a:prstGeom prst="line">
            <a:avLst/>
          </a:prstGeom>
          <a:ln w="38100">
            <a:solidFill>
              <a:schemeClr val="tx2">
                <a:lumMod val="60000"/>
                <a:lumOff val="4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41422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494C-67FB-0F2A-58D3-A615C9BE3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1D07E-DEA0-C2FE-DD57-8BC264911136}"/>
              </a:ext>
            </a:extLst>
          </p:cNvPr>
          <p:cNvSpPr>
            <a:spLocks noGrp="1"/>
          </p:cNvSpPr>
          <p:nvPr>
            <p:ph type="title"/>
          </p:nvPr>
        </p:nvSpPr>
        <p:spPr>
          <a:xfrm>
            <a:off x="1318947" y="140260"/>
            <a:ext cx="9766856" cy="913765"/>
          </a:xfrm>
        </p:spPr>
        <p:txBody>
          <a:bodyPr>
            <a:normAutofit fontScale="90000"/>
          </a:bodyPr>
          <a:lstStyle/>
          <a:p>
            <a:r>
              <a:rPr lang="en-US" dirty="0"/>
              <a:t>DEN Great Hall Program</a:t>
            </a:r>
            <a:br>
              <a:rPr lang="en-US" sz="4400" dirty="0"/>
            </a:br>
            <a:r>
              <a:rPr lang="en-US" sz="2200" dirty="0"/>
              <a:t>Meet the HP Team</a:t>
            </a:r>
            <a:br>
              <a:rPr lang="en-US" sz="4400" dirty="0"/>
            </a:br>
            <a:endParaRPr lang="en-US" sz="4400" dirty="0"/>
          </a:p>
        </p:txBody>
      </p:sp>
      <p:pic>
        <p:nvPicPr>
          <p:cNvPr id="3" name="Graphic 2">
            <a:extLst>
              <a:ext uri="{FF2B5EF4-FFF2-40B4-BE49-F238E27FC236}">
                <a16:creationId xmlns:a16="http://schemas.microsoft.com/office/drawing/2014/main" id="{40EF71B4-34FD-8406-71AD-B8EC0EF1010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106" y="107992"/>
            <a:ext cx="914400" cy="914400"/>
          </a:xfrm>
          <a:prstGeom prst="rect">
            <a:avLst/>
          </a:prstGeom>
        </p:spPr>
      </p:pic>
      <p:pic>
        <p:nvPicPr>
          <p:cNvPr id="4" name="Picture 3" descr="Headshot photo for Jack Peiffer">
            <a:extLst>
              <a:ext uri="{FF2B5EF4-FFF2-40B4-BE49-F238E27FC236}">
                <a16:creationId xmlns:a16="http://schemas.microsoft.com/office/drawing/2014/main" id="{FBB8EB5F-1137-5770-01F5-7797E1A0D0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5391" y="2000779"/>
            <a:ext cx="1610682" cy="2188230"/>
          </a:xfrm>
          <a:prstGeom prst="rect">
            <a:avLst/>
          </a:prstGeom>
          <a:effectLst>
            <a:outerShdw blurRad="88900" dist="38100" dir="2700000" algn="tl" rotWithShape="0">
              <a:prstClr val="black">
                <a:alpha val="40000"/>
              </a:prstClr>
            </a:outerShdw>
            <a:softEdge rad="0"/>
          </a:effectLst>
        </p:spPr>
      </p:pic>
      <p:sp>
        <p:nvSpPr>
          <p:cNvPr id="6" name="TextBox 5">
            <a:extLst>
              <a:ext uri="{FF2B5EF4-FFF2-40B4-BE49-F238E27FC236}">
                <a16:creationId xmlns:a16="http://schemas.microsoft.com/office/drawing/2014/main" id="{50EE43BA-2020-B7EE-7DBA-4DDDB068649C}"/>
              </a:ext>
            </a:extLst>
          </p:cNvPr>
          <p:cNvSpPr txBox="1"/>
          <p:nvPr/>
        </p:nvSpPr>
        <p:spPr>
          <a:xfrm>
            <a:off x="56958" y="4135548"/>
            <a:ext cx="1968047" cy="892552"/>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Calibri" panose="020F0502020204030204"/>
                <a:ea typeface="+mn-ea"/>
                <a:cs typeface="+mn-cs"/>
              </a:rPr>
              <a:t>Jack Peiffer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Project Manager</a:t>
            </a:r>
            <a:br>
              <a:rPr kumimoji="0" lang="en-US" sz="1200" b="0" i="0" u="none" strike="noStrike" kern="1200" cap="none" spc="0" normalizeH="0" baseline="0" noProof="0">
                <a:ln>
                  <a:noFill/>
                </a:ln>
                <a:solidFill>
                  <a:prstClr val="black"/>
                </a:solidFill>
                <a:effectLst/>
                <a:uLnTx/>
                <a:uFillTx/>
                <a:latin typeface="Calibri"/>
                <a:ea typeface="+mn-ea"/>
                <a:cs typeface="+mn-cs"/>
              </a:rPr>
            </a:br>
            <a:r>
              <a:rPr kumimoji="0" lang="en-US" sz="1100" b="0" i="0" u="none" strike="noStrike" kern="1200" cap="none" spc="0" normalizeH="0" baseline="0" noProof="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jpeiffer@henselphelps.com</a:t>
            </a:r>
            <a:endParaRPr kumimoji="0" lang="en-US" sz="1100" b="0" i="0" u="none" strike="noStrike" kern="1200" cap="none" spc="0" normalizeH="0" baseline="0" noProof="0">
              <a:ln>
                <a:noFill/>
              </a:ln>
              <a:solidFill>
                <a:srgbClr val="0070C0"/>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Headshot photo for Neil Pal">
            <a:extLst>
              <a:ext uri="{FF2B5EF4-FFF2-40B4-BE49-F238E27FC236}">
                <a16:creationId xmlns:a16="http://schemas.microsoft.com/office/drawing/2014/main" id="{692E894B-1123-4EFB-A5C8-204545D6098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2190244" y="1980961"/>
            <a:ext cx="1554480" cy="2111927"/>
          </a:xfrm>
          <a:prstGeom prst="rect">
            <a:avLst/>
          </a:prstGeom>
          <a:effectLst>
            <a:outerShdw blurRad="88900" dist="38100" dir="2700000" algn="tl" rotWithShape="0">
              <a:prstClr val="black">
                <a:alpha val="40000"/>
              </a:prstClr>
            </a:outerShdw>
            <a:softEdge rad="0"/>
          </a:effectLst>
        </p:spPr>
      </p:pic>
      <p:sp>
        <p:nvSpPr>
          <p:cNvPr id="11" name="TextBox 10">
            <a:extLst>
              <a:ext uri="{FF2B5EF4-FFF2-40B4-BE49-F238E27FC236}">
                <a16:creationId xmlns:a16="http://schemas.microsoft.com/office/drawing/2014/main" id="{4E46270A-A3DD-2ACA-43DC-466301B4A2F1}"/>
              </a:ext>
            </a:extLst>
          </p:cNvPr>
          <p:cNvSpPr txBox="1"/>
          <p:nvPr/>
        </p:nvSpPr>
        <p:spPr>
          <a:xfrm>
            <a:off x="2073266" y="4150937"/>
            <a:ext cx="1726045" cy="877163"/>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Calibri" panose="020F0502020204030204"/>
                <a:ea typeface="+mn-ea"/>
                <a:cs typeface="+mn-cs"/>
              </a:rPr>
              <a:t>Neil Pal</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Project Manager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npal@henselphelps.com</a:t>
            </a:r>
            <a:endParaRPr kumimoji="0" lang="en-US" sz="1100" b="0" i="0" u="none" strike="noStrike" kern="1200" cap="none" spc="0" normalizeH="0" baseline="0" noProof="0">
              <a:ln>
                <a:noFill/>
              </a:ln>
              <a:solidFill>
                <a:srgbClr val="0070C0"/>
              </a:solidFill>
              <a:effectLst/>
              <a:uLnTx/>
              <a:uFillTx/>
              <a:latin typeface="Calibri"/>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0" name="Picture 49" descr="Headshot photo for Mackenzie Smith ">
            <a:extLst>
              <a:ext uri="{FF2B5EF4-FFF2-40B4-BE49-F238E27FC236}">
                <a16:creationId xmlns:a16="http://schemas.microsoft.com/office/drawing/2014/main" id="{657BF6DE-AF7A-BC2A-BB4A-70B28A6D0DE5}"/>
              </a:ext>
            </a:extLst>
          </p:cNvPr>
          <p:cNvPicPr>
            <a:picLocks noChangeAspect="1"/>
          </p:cNvPicPr>
          <p:nvPr/>
        </p:nvPicPr>
        <p:blipFill>
          <a:blip r:embed="rId8"/>
          <a:stretch>
            <a:fillRect/>
          </a:stretch>
        </p:blipFill>
        <p:spPr>
          <a:xfrm>
            <a:off x="4090418" y="1979435"/>
            <a:ext cx="1554480" cy="2119781"/>
          </a:xfrm>
          <a:prstGeom prst="rect">
            <a:avLst/>
          </a:prstGeom>
        </p:spPr>
      </p:pic>
      <p:sp>
        <p:nvSpPr>
          <p:cNvPr id="10" name="TextBox 9">
            <a:extLst>
              <a:ext uri="{FF2B5EF4-FFF2-40B4-BE49-F238E27FC236}">
                <a16:creationId xmlns:a16="http://schemas.microsoft.com/office/drawing/2014/main" id="{BD30B8C7-6653-3094-5591-A95D7DD6C005}"/>
              </a:ext>
            </a:extLst>
          </p:cNvPr>
          <p:cNvSpPr txBox="1"/>
          <p:nvPr/>
        </p:nvSpPr>
        <p:spPr>
          <a:xfrm>
            <a:off x="3938638" y="4139848"/>
            <a:ext cx="1858039" cy="677108"/>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Calibri" panose="020F0502020204030204"/>
                <a:ea typeface="+mn-ea"/>
                <a:cs typeface="+mn-cs"/>
              </a:rPr>
              <a:t>Mackenzie Smith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Project Manager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msmith1@henselphelps.com</a:t>
            </a:r>
            <a:endParaRPr kumimoji="0" lang="en-US" sz="1100" b="0" i="0" u="none" strike="noStrike" kern="1200" cap="none" spc="0" normalizeH="0" baseline="0" noProof="0">
              <a:ln>
                <a:noFill/>
              </a:ln>
              <a:solidFill>
                <a:srgbClr val="0070C0"/>
              </a:solidFill>
              <a:effectLst/>
              <a:uLnTx/>
              <a:uFillTx/>
              <a:latin typeface="Calibri"/>
              <a:ea typeface="+mn-ea"/>
              <a:cs typeface="+mn-cs"/>
            </a:endParaRPr>
          </a:p>
        </p:txBody>
      </p:sp>
      <p:pic>
        <p:nvPicPr>
          <p:cNvPr id="8" name="Picture 7" descr="Headshot photo for Lucero Solano-Castillo">
            <a:extLst>
              <a:ext uri="{FF2B5EF4-FFF2-40B4-BE49-F238E27FC236}">
                <a16:creationId xmlns:a16="http://schemas.microsoft.com/office/drawing/2014/main" id="{9839DA5F-B3CC-09CB-F48E-8D2730E06D9D}"/>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074110" y="1980777"/>
            <a:ext cx="1554480" cy="2111876"/>
          </a:xfrm>
          <a:prstGeom prst="rect">
            <a:avLst/>
          </a:prstGeom>
          <a:effectLst>
            <a:outerShdw blurRad="63500" sx="102000" sy="102000" algn="ctr" rotWithShape="0">
              <a:prstClr val="black">
                <a:alpha val="40000"/>
              </a:prstClr>
            </a:outerShdw>
            <a:softEdge rad="0"/>
          </a:effectLst>
        </p:spPr>
      </p:pic>
      <p:sp>
        <p:nvSpPr>
          <p:cNvPr id="12" name="TextBox 11">
            <a:extLst>
              <a:ext uri="{FF2B5EF4-FFF2-40B4-BE49-F238E27FC236}">
                <a16:creationId xmlns:a16="http://schemas.microsoft.com/office/drawing/2014/main" id="{188355AC-A465-2A88-4E6F-B2174919D698}"/>
              </a:ext>
            </a:extLst>
          </p:cNvPr>
          <p:cNvSpPr txBox="1"/>
          <p:nvPr/>
        </p:nvSpPr>
        <p:spPr>
          <a:xfrm>
            <a:off x="5678490" y="4123631"/>
            <a:ext cx="2380881" cy="677108"/>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00000"/>
                </a:solidFill>
                <a:effectLst/>
                <a:uLnTx/>
                <a:uFillTx/>
                <a:latin typeface="Calibri" panose="020F0502020204030204"/>
                <a:ea typeface="+mn-ea"/>
                <a:cs typeface="+mn-cs"/>
              </a:rPr>
              <a:t>Lucero Solano-Castillo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Office Engineer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a:ea typeface="+mn-ea"/>
                <a:cs typeface="+mn-cs"/>
                <a:hlinkClick r:id="rId10">
                  <a:extLst>
                    <a:ext uri="{A12FA001-AC4F-418D-AE19-62706E023703}">
                      <ahyp:hlinkClr xmlns:ahyp="http://schemas.microsoft.com/office/drawing/2018/hyperlinkcolor" val="tx"/>
                    </a:ext>
                  </a:extLst>
                </a:hlinkClick>
              </a:rPr>
              <a:t>Lsolanocastillo@henselphelps.com</a:t>
            </a:r>
            <a:endParaRPr kumimoji="0" lang="en-US" sz="1200" b="0" i="0" u="none" strike="noStrike" kern="1200" cap="none" spc="0" normalizeH="0" baseline="0" noProof="0">
              <a:ln>
                <a:noFill/>
              </a:ln>
              <a:solidFill>
                <a:srgbClr val="0070C0"/>
              </a:solidFill>
              <a:effectLst/>
              <a:uLnTx/>
              <a:uFillTx/>
              <a:latin typeface="Calibri" panose="020F0502020204030204"/>
              <a:ea typeface="Calibri"/>
              <a:cs typeface="Calibri"/>
            </a:endParaRPr>
          </a:p>
        </p:txBody>
      </p:sp>
      <p:pic>
        <p:nvPicPr>
          <p:cNvPr id="13" name="Picture 12">
            <a:extLst>
              <a:ext uri="{FF2B5EF4-FFF2-40B4-BE49-F238E27FC236}">
                <a16:creationId xmlns:a16="http://schemas.microsoft.com/office/drawing/2014/main" id="{BA50A68B-5293-5805-42E2-A08336A3506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2290" y="1686069"/>
            <a:ext cx="1598431" cy="241738"/>
          </a:xfrm>
          <a:prstGeom prst="rect">
            <a:avLst/>
          </a:prstGeom>
        </p:spPr>
      </p:pic>
      <p:grpSp>
        <p:nvGrpSpPr>
          <p:cNvPr id="7" name="Group 6" descr="Headshot photos for Maxine Harris and Diamond Zimmerman ">
            <a:extLst>
              <a:ext uri="{FF2B5EF4-FFF2-40B4-BE49-F238E27FC236}">
                <a16:creationId xmlns:a16="http://schemas.microsoft.com/office/drawing/2014/main" id="{6AFECFA1-EAEE-93C6-FA44-0103438EEFBC}"/>
              </a:ext>
            </a:extLst>
          </p:cNvPr>
          <p:cNvGrpSpPr/>
          <p:nvPr/>
        </p:nvGrpSpPr>
        <p:grpSpPr>
          <a:xfrm>
            <a:off x="7628590" y="1979435"/>
            <a:ext cx="4600831" cy="2804645"/>
            <a:chOff x="-23063" y="2498158"/>
            <a:chExt cx="4279383" cy="2608693"/>
          </a:xfrm>
        </p:grpSpPr>
        <p:grpSp>
          <p:nvGrpSpPr>
            <p:cNvPr id="14" name="Group 13">
              <a:extLst>
                <a:ext uri="{FF2B5EF4-FFF2-40B4-BE49-F238E27FC236}">
                  <a16:creationId xmlns:a16="http://schemas.microsoft.com/office/drawing/2014/main" id="{EB545EB2-1D6E-9E95-DC22-EC06CC673D77}"/>
                </a:ext>
              </a:extLst>
            </p:cNvPr>
            <p:cNvGrpSpPr/>
            <p:nvPr/>
          </p:nvGrpSpPr>
          <p:grpSpPr>
            <a:xfrm>
              <a:off x="-23063" y="2498158"/>
              <a:ext cx="2471372" cy="2608693"/>
              <a:chOff x="1948041" y="2397596"/>
              <a:chExt cx="2431267" cy="2608693"/>
            </a:xfrm>
          </p:grpSpPr>
          <p:pic>
            <p:nvPicPr>
              <p:cNvPr id="34" name="Picture 33">
                <a:extLst>
                  <a:ext uri="{FF2B5EF4-FFF2-40B4-BE49-F238E27FC236}">
                    <a16:creationId xmlns:a16="http://schemas.microsoft.com/office/drawing/2014/main" id="{EA8FB643-CBF7-F08B-DC85-8C94B929B63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384471" y="2397596"/>
                <a:ext cx="1506734" cy="1930771"/>
              </a:xfrm>
              <a:prstGeom prst="rect">
                <a:avLst/>
              </a:prstGeom>
              <a:effectLst>
                <a:outerShdw blurRad="88900" dist="38100" dir="2700000" algn="tl" rotWithShape="0">
                  <a:prstClr val="black">
                    <a:alpha val="20000"/>
                  </a:prstClr>
                </a:outerShdw>
                <a:softEdge rad="0"/>
              </a:effectLst>
            </p:spPr>
          </p:pic>
          <p:sp>
            <p:nvSpPr>
              <p:cNvPr id="35" name="TextBox 34">
                <a:extLst>
                  <a:ext uri="{FF2B5EF4-FFF2-40B4-BE49-F238E27FC236}">
                    <a16:creationId xmlns:a16="http://schemas.microsoft.com/office/drawing/2014/main" id="{1FF0CD70-0671-77BE-6746-74A635F8701B}"/>
                  </a:ext>
                </a:extLst>
              </p:cNvPr>
              <p:cNvSpPr txBox="1"/>
              <p:nvPr/>
            </p:nvSpPr>
            <p:spPr>
              <a:xfrm>
                <a:off x="1948041" y="4347861"/>
                <a:ext cx="2431267" cy="65842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libri" panose="020F0502020204030204"/>
                    <a:ea typeface="+mn-ea"/>
                    <a:cs typeface="+mn-cs"/>
                  </a:rPr>
                  <a:t>Maxine Harris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MWBE Program Manager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a:ea typeface="+mn-ea"/>
                    <a:cs typeface="+mn-cs"/>
                    <a:hlinkClick r:id="rId13">
                      <a:extLst>
                        <a:ext uri="{A12FA001-AC4F-418D-AE19-62706E023703}">
                          <ahyp:hlinkClr xmlns:ahyp="http://schemas.microsoft.com/office/drawing/2018/hyperlinkcolor" val="tx"/>
                        </a:ext>
                      </a:extLst>
                    </a:hlinkClick>
                  </a:rPr>
                  <a:t>mharris@maxximpactgroup.com</a:t>
                </a:r>
                <a:endParaRPr kumimoji="0" lang="en-US" sz="1100" b="0" i="0" u="none" strike="noStrike" kern="1200" cap="none" spc="0" normalizeH="0" baseline="0" noProof="0">
                  <a:ln>
                    <a:noFill/>
                  </a:ln>
                  <a:solidFill>
                    <a:srgbClr val="0070C0"/>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66E1BAC2-B3BC-0DDE-FA22-DF356EDB6098}"/>
                </a:ext>
              </a:extLst>
            </p:cNvPr>
            <p:cNvGrpSpPr/>
            <p:nvPr/>
          </p:nvGrpSpPr>
          <p:grpSpPr>
            <a:xfrm>
              <a:off x="2002647" y="2504257"/>
              <a:ext cx="2253673" cy="2568786"/>
              <a:chOff x="2365079" y="2468676"/>
              <a:chExt cx="2297321" cy="2568786"/>
            </a:xfrm>
          </p:grpSpPr>
          <p:pic>
            <p:nvPicPr>
              <p:cNvPr id="32" name="Picture 31">
                <a:extLst>
                  <a:ext uri="{FF2B5EF4-FFF2-40B4-BE49-F238E27FC236}">
                    <a16:creationId xmlns:a16="http://schemas.microsoft.com/office/drawing/2014/main" id="{DB9D254C-B84D-D572-FBFE-D99761721D1E}"/>
                  </a:ext>
                </a:extLst>
              </p:cNvPr>
              <p:cNvPicPr>
                <a:picLocks noChangeAspect="1"/>
              </p:cNvPicPr>
              <p:nvPr/>
            </p:nvPicPr>
            <p:blipFill>
              <a:blip r:embed="rId14" cstate="email">
                <a:extLst>
                  <a:ext uri="{28A0092B-C50C-407E-A947-70E740481C1C}">
                    <a14:useLocalDpi xmlns:a14="http://schemas.microsoft.com/office/drawing/2010/main"/>
                  </a:ext>
                </a:extLst>
              </a:blip>
              <a:srcRect l="-526" r="-597"/>
              <a:stretch>
                <a:fillRect/>
              </a:stretch>
            </p:blipFill>
            <p:spPr>
              <a:xfrm>
                <a:off x="2730373" y="2468676"/>
                <a:ext cx="1561252" cy="1924672"/>
              </a:xfrm>
              <a:prstGeom prst="rect">
                <a:avLst/>
              </a:prstGeom>
              <a:effectLst>
                <a:outerShdw blurRad="50800" dist="38100" dir="2700000" algn="tl" rotWithShape="0">
                  <a:prstClr val="black">
                    <a:alpha val="20000"/>
                  </a:prstClr>
                </a:outerShdw>
              </a:effectLst>
            </p:spPr>
          </p:pic>
          <p:sp>
            <p:nvSpPr>
              <p:cNvPr id="33" name="TextBox 32">
                <a:extLst>
                  <a:ext uri="{FF2B5EF4-FFF2-40B4-BE49-F238E27FC236}">
                    <a16:creationId xmlns:a16="http://schemas.microsoft.com/office/drawing/2014/main" id="{7B37A182-211B-42FD-CCB0-F8CC66170612}"/>
                  </a:ext>
                </a:extLst>
              </p:cNvPr>
              <p:cNvSpPr txBox="1"/>
              <p:nvPr/>
            </p:nvSpPr>
            <p:spPr>
              <a:xfrm>
                <a:off x="2365079" y="4393348"/>
                <a:ext cx="2297321" cy="644114"/>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alibri" panose="020F0502020204030204"/>
                    <a:ea typeface="+mn-ea"/>
                    <a:cs typeface="+mn-cs"/>
                  </a:rPr>
                  <a:t>Diamond Zimmerman</a:t>
                </a: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Compliance Manager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a:ea typeface="+mn-ea"/>
                    <a:cs typeface="+mn-cs"/>
                    <a:hlinkClick r:id="rId15">
                      <a:extLst>
                        <a:ext uri="{A12FA001-AC4F-418D-AE19-62706E023703}">
                          <ahyp:hlinkClr xmlns:ahyp="http://schemas.microsoft.com/office/drawing/2018/hyperlinkcolor" val="tx"/>
                        </a:ext>
                      </a:extLst>
                    </a:hlinkClick>
                  </a:rPr>
                  <a:t>dparrish@maxximpactgroup.com</a:t>
                </a:r>
                <a:endParaRPr kumimoji="0" lang="en-US" sz="1100" b="0" i="0" u="none" strike="noStrike" kern="1200" cap="none" spc="0" normalizeH="0" baseline="0" noProof="0">
                  <a:ln>
                    <a:noFill/>
                  </a:ln>
                  <a:solidFill>
                    <a:srgbClr val="0070C0"/>
                  </a:solidFill>
                  <a:effectLst/>
                  <a:uLnTx/>
                  <a:uFillTx/>
                  <a:latin typeface="Calibri"/>
                  <a:ea typeface="+mn-ea"/>
                  <a:cs typeface="+mn-cs"/>
                </a:endParaRPr>
              </a:p>
            </p:txBody>
          </p:sp>
        </p:grpSp>
      </p:grpSp>
      <p:pic>
        <p:nvPicPr>
          <p:cNvPr id="36" name="Picture 35">
            <a:extLst>
              <a:ext uri="{FF2B5EF4-FFF2-40B4-BE49-F238E27FC236}">
                <a16:creationId xmlns:a16="http://schemas.microsoft.com/office/drawing/2014/main" id="{07B35471-3B54-D34F-8290-9716CF2CB88F}"/>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045225" y="1598341"/>
            <a:ext cx="1680547" cy="319644"/>
          </a:xfrm>
          <a:prstGeom prst="rect">
            <a:avLst/>
          </a:prstGeom>
        </p:spPr>
      </p:pic>
      <p:pic>
        <p:nvPicPr>
          <p:cNvPr id="38" name="Picture 37">
            <a:extLst>
              <a:ext uri="{FF2B5EF4-FFF2-40B4-BE49-F238E27FC236}">
                <a16:creationId xmlns:a16="http://schemas.microsoft.com/office/drawing/2014/main" id="{328C8031-A87F-5632-F680-3CFF24ACC2AA}"/>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139530" y="1598341"/>
            <a:ext cx="1680547" cy="319644"/>
          </a:xfrm>
          <a:prstGeom prst="rect">
            <a:avLst/>
          </a:prstGeom>
        </p:spPr>
      </p:pic>
      <p:pic>
        <p:nvPicPr>
          <p:cNvPr id="40" name="Picture 39">
            <a:extLst>
              <a:ext uri="{FF2B5EF4-FFF2-40B4-BE49-F238E27FC236}">
                <a16:creationId xmlns:a16="http://schemas.microsoft.com/office/drawing/2014/main" id="{3742E371-3991-0BD0-1C7D-2061FA8DD205}"/>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08322" y="1683162"/>
            <a:ext cx="1598431" cy="241738"/>
          </a:xfrm>
          <a:prstGeom prst="rect">
            <a:avLst/>
          </a:prstGeom>
        </p:spPr>
      </p:pic>
      <p:pic>
        <p:nvPicPr>
          <p:cNvPr id="42" name="Picture 41">
            <a:extLst>
              <a:ext uri="{FF2B5EF4-FFF2-40B4-BE49-F238E27FC236}">
                <a16:creationId xmlns:a16="http://schemas.microsoft.com/office/drawing/2014/main" id="{EF086315-0528-B8F5-471C-4FB4468751C8}"/>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33036" y="1676247"/>
            <a:ext cx="1598431" cy="241738"/>
          </a:xfrm>
          <a:prstGeom prst="rect">
            <a:avLst/>
          </a:prstGeom>
        </p:spPr>
      </p:pic>
      <p:pic>
        <p:nvPicPr>
          <p:cNvPr id="44" name="Picture 43">
            <a:extLst>
              <a:ext uri="{FF2B5EF4-FFF2-40B4-BE49-F238E27FC236}">
                <a16:creationId xmlns:a16="http://schemas.microsoft.com/office/drawing/2014/main" id="{4B950A47-BD87-F2B3-311C-F124478B3258}"/>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04354" y="1683162"/>
            <a:ext cx="1598431" cy="241738"/>
          </a:xfrm>
          <a:prstGeom prst="rect">
            <a:avLst/>
          </a:prstGeom>
        </p:spPr>
      </p:pic>
      <p:pic>
        <p:nvPicPr>
          <p:cNvPr id="25" name="Picture 24" descr="Maxximpactgrop logo &#10;">
            <a:extLst>
              <a:ext uri="{FF2B5EF4-FFF2-40B4-BE49-F238E27FC236}">
                <a16:creationId xmlns:a16="http://schemas.microsoft.com/office/drawing/2014/main" id="{9CF70B05-2E36-2CA6-40AB-337BE2EB368F}"/>
              </a:ext>
            </a:extLst>
          </p:cNvPr>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235652" y="6129874"/>
            <a:ext cx="2147330" cy="751565"/>
          </a:xfrm>
          <a:prstGeom prst="rect">
            <a:avLst/>
          </a:prstGeom>
        </p:spPr>
      </p:pic>
    </p:spTree>
    <p:extLst>
      <p:ext uri="{BB962C8B-B14F-4D97-AF65-F5344CB8AC3E}">
        <p14:creationId xmlns:p14="http://schemas.microsoft.com/office/powerpoint/2010/main" val="911594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015CB-87DC-CBF7-DF2E-4057F3EEA316}"/>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AB95EC35-790F-58B1-DE94-A2696C31BCD7}"/>
              </a:ext>
              <a:ext uri="{C183D7F6-B498-43B3-948B-1728B52AA6E4}">
                <adec:decorative xmlns:adec="http://schemas.microsoft.com/office/drawing/2017/decorative" val="1"/>
              </a:ext>
            </a:extLst>
          </p:cNvPr>
          <p:cNvSpPr>
            <a:spLocks noChangeAspect="1"/>
          </p:cNvSpPr>
          <p:nvPr/>
        </p:nvSpPr>
        <p:spPr>
          <a:xfrm>
            <a:off x="6229931" y="3617925"/>
            <a:ext cx="900346" cy="903371"/>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pic>
        <p:nvPicPr>
          <p:cNvPr id="4" name="Graphic 3">
            <a:extLst>
              <a:ext uri="{FF2B5EF4-FFF2-40B4-BE49-F238E27FC236}">
                <a16:creationId xmlns:a16="http://schemas.microsoft.com/office/drawing/2014/main" id="{57E41B2F-6639-8FF2-CBD3-A8E9C6C76BC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6137" y="179917"/>
            <a:ext cx="810769" cy="810769"/>
          </a:xfrm>
          <a:prstGeom prst="rect">
            <a:avLst/>
          </a:prstGeom>
        </p:spPr>
      </p:pic>
      <p:sp>
        <p:nvSpPr>
          <p:cNvPr id="5" name="Title 4">
            <a:extLst>
              <a:ext uri="{FF2B5EF4-FFF2-40B4-BE49-F238E27FC236}">
                <a16:creationId xmlns:a16="http://schemas.microsoft.com/office/drawing/2014/main" id="{F255F36B-3363-4EA5-7F8A-8127831E77CD}"/>
              </a:ext>
            </a:extLst>
          </p:cNvPr>
          <p:cNvSpPr txBox="1">
            <a:spLocks noGrp="1"/>
          </p:cNvSpPr>
          <p:nvPr>
            <p:ph type="title" idx="4294967295"/>
          </p:nvPr>
        </p:nvSpPr>
        <p:spPr>
          <a:xfrm>
            <a:off x="1238706" y="97782"/>
            <a:ext cx="9502709"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DEN Great Hall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Diversity Program Accomplishments</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2AF47B1D-711B-890C-8404-4405A5F30467}"/>
              </a:ext>
            </a:extLst>
          </p:cNvPr>
          <p:cNvSpPr txBox="1"/>
          <p:nvPr/>
        </p:nvSpPr>
        <p:spPr>
          <a:xfrm>
            <a:off x="1647874" y="1218524"/>
            <a:ext cx="4482726" cy="9915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w="0"/>
                <a:solidFill>
                  <a:srgbClr val="FFC000"/>
                </a:solidFill>
                <a:effectLst>
                  <a:outerShdw blurRad="38100" dist="19050" dir="2700000" algn="tl" rotWithShape="0">
                    <a:prstClr val="black">
                      <a:alpha val="40000"/>
                    </a:prstClr>
                  </a:outerShdw>
                </a:effectLst>
                <a:uLnTx/>
                <a:uFillTx/>
                <a:latin typeface="Arial"/>
                <a:ea typeface="Open Sans Condensed SemiBold" panose="020B0606030504020204" pitchFamily="34" charset="0"/>
                <a:cs typeface="Open Sans Condensed SemiBold" panose="020B0606030504020204" pitchFamily="34" charset="0"/>
              </a:rPr>
              <a:t>17 </a:t>
            </a: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Task Orders</a:t>
            </a:r>
          </a:p>
        </p:txBody>
      </p:sp>
      <p:sp>
        <p:nvSpPr>
          <p:cNvPr id="30" name="TextBox 29">
            <a:extLst>
              <a:ext uri="{FF2B5EF4-FFF2-40B4-BE49-F238E27FC236}">
                <a16:creationId xmlns:a16="http://schemas.microsoft.com/office/drawing/2014/main" id="{7C46419B-24DE-990D-AB59-177C1FFC1736}"/>
              </a:ext>
            </a:extLst>
          </p:cNvPr>
          <p:cNvSpPr txBox="1"/>
          <p:nvPr/>
        </p:nvSpPr>
        <p:spPr>
          <a:xfrm>
            <a:off x="1663361" y="2408814"/>
            <a:ext cx="4125521" cy="9072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0"/>
                <a:solidFill>
                  <a:srgbClr val="FFC000"/>
                </a:solidFill>
                <a:effectLst>
                  <a:outerShdw blurRad="38100" dist="19050" dir="2700000" algn="tl" rotWithShape="0">
                    <a:prstClr val="black">
                      <a:alpha val="40000"/>
                    </a:prstClr>
                  </a:outerShdw>
                </a:effectLst>
                <a:uLnTx/>
                <a:uFillTx/>
                <a:latin typeface="Arial"/>
                <a:ea typeface="Open Sans Condensed SemiBold" panose="020B0606030504020204" pitchFamily="34" charset="0"/>
                <a:cs typeface="Open Sans Condensed SemiBold" panose="020B0606030504020204" pitchFamily="34" charset="0"/>
              </a:rPr>
              <a:t>&gt;$300M </a:t>
            </a: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Contracted to MWBE</a:t>
            </a:r>
          </a:p>
        </p:txBody>
      </p:sp>
      <p:sp>
        <p:nvSpPr>
          <p:cNvPr id="32" name="TextBox 31">
            <a:extLst>
              <a:ext uri="{FF2B5EF4-FFF2-40B4-BE49-F238E27FC236}">
                <a16:creationId xmlns:a16="http://schemas.microsoft.com/office/drawing/2014/main" id="{2EA7FC0D-DE9F-CE07-012F-96DDDE29DFD8}"/>
              </a:ext>
            </a:extLst>
          </p:cNvPr>
          <p:cNvSpPr txBox="1"/>
          <p:nvPr/>
        </p:nvSpPr>
        <p:spPr>
          <a:xfrm>
            <a:off x="1647874" y="3609740"/>
            <a:ext cx="4156497" cy="10180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w="0"/>
                <a:solidFill>
                  <a:srgbClr val="FFC000"/>
                </a:solidFill>
                <a:effectLst>
                  <a:outerShdw blurRad="38100" dist="19050" dir="2700000" algn="tl" rotWithShape="0">
                    <a:prstClr val="black">
                      <a:alpha val="40000"/>
                    </a:prstClr>
                  </a:outerShdw>
                </a:effectLst>
                <a:uLnTx/>
                <a:uFillTx/>
                <a:latin typeface="Arial"/>
                <a:ea typeface="Open Sans Condensed SemiBold" panose="020B0606030504020204" pitchFamily="34" charset="0"/>
                <a:cs typeface="Open Sans Condensed SemiBold" panose="020B0606030504020204" pitchFamily="34" charset="0"/>
              </a:rPr>
              <a:t>15+ </a:t>
            </a: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New f</a:t>
            </a:r>
            <a:r>
              <a:rPr kumimoji="0" lang="en-US" sz="2400" b="0" i="0" u="none" strike="noStrike" kern="1200" cap="none" spc="0" normalizeH="0" baseline="0" noProof="0" err="1">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irms</a:t>
            </a: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 contracted</a:t>
            </a:r>
          </a:p>
        </p:txBody>
      </p:sp>
      <p:sp>
        <p:nvSpPr>
          <p:cNvPr id="34" name="TextBox 33">
            <a:extLst>
              <a:ext uri="{FF2B5EF4-FFF2-40B4-BE49-F238E27FC236}">
                <a16:creationId xmlns:a16="http://schemas.microsoft.com/office/drawing/2014/main" id="{7D8FCE45-3A92-E68B-2592-60172E4D4134}"/>
              </a:ext>
            </a:extLst>
          </p:cNvPr>
          <p:cNvSpPr txBox="1">
            <a:spLocks noChangeAspect="1"/>
          </p:cNvSpPr>
          <p:nvPr/>
        </p:nvSpPr>
        <p:spPr>
          <a:xfrm>
            <a:off x="7364069" y="1302278"/>
            <a:ext cx="3446697" cy="693100"/>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w="0"/>
                <a:solidFill>
                  <a:srgbClr val="FFC000"/>
                </a:solidFill>
                <a:effectLst>
                  <a:outerShdw blurRad="38100" dist="19050" dir="2700000" algn="tl" rotWithShape="0">
                    <a:prstClr val="black">
                      <a:alpha val="40000"/>
                    </a:prstClr>
                  </a:outerShdw>
                </a:effectLst>
                <a:uLnTx/>
                <a:uFillTx/>
                <a:latin typeface="Arial"/>
                <a:ea typeface="Open Sans Condensed SemiBold" panose="020B0606030504020204" pitchFamily="34" charset="0"/>
                <a:cs typeface="Open Sans Condensed SemiBold" panose="020B0606030504020204" pitchFamily="34" charset="0"/>
              </a:rPr>
              <a:t>421</a:t>
            </a:r>
            <a:r>
              <a:rPr kumimoji="0" lang="en-US" sz="2400" b="0" i="0" u="none" strike="noStrike" kern="1200" cap="none" spc="0" normalizeH="0" baseline="0" noProof="0">
                <a:ln>
                  <a:solidFill>
                    <a:sysClr val="windowText" lastClr="000000"/>
                  </a:solidFill>
                </a:ln>
                <a:solidFill>
                  <a:srgbClr val="4BACC6"/>
                </a:solidFill>
                <a:effectLst/>
                <a:uLnTx/>
                <a:uFillTx/>
                <a:latin typeface="Arial"/>
                <a:ea typeface="Open Sans Condensed SemiBold" panose="020B0606030504020204" pitchFamily="34" charset="0"/>
                <a:cs typeface="Open Sans Condensed SemiBold" panose="020B0606030504020204" pitchFamily="34" charset="0"/>
              </a:rPr>
              <a:t> </a:t>
            </a:r>
            <a:r>
              <a:rPr kumimoji="0" lang="en-US" sz="2400" b="0" i="0" u="none" strike="noStrike" kern="1200" cap="none" spc="0" normalizeH="0" baseline="0" noProof="0">
                <a:ln>
                  <a:noFill/>
                </a:ln>
                <a:solidFill>
                  <a:srgbClr val="000000">
                    <a:hueOff val="0"/>
                    <a:satOff val="0"/>
                    <a:lumOff val="0"/>
                    <a:alphaOff val="0"/>
                  </a:srgbClr>
                </a:solidFill>
                <a:effectLst/>
                <a:uLnTx/>
                <a:uFillTx/>
                <a:latin typeface="Arial"/>
                <a:ea typeface="Open Sans Condensed SemiBold" panose="020B0606030504020204" pitchFamily="34" charset="0"/>
                <a:cs typeface="Open Sans Condensed SemiBold" panose="020B0606030504020204" pitchFamily="34" charset="0"/>
              </a:rPr>
              <a:t>Outreach events   </a:t>
            </a:r>
          </a:p>
        </p:txBody>
      </p:sp>
      <p:sp>
        <p:nvSpPr>
          <p:cNvPr id="35" name="Oval 34">
            <a:extLst>
              <a:ext uri="{FF2B5EF4-FFF2-40B4-BE49-F238E27FC236}">
                <a16:creationId xmlns:a16="http://schemas.microsoft.com/office/drawing/2014/main" id="{2E81108C-CA5C-C7A7-AAB8-67604EB5F560}"/>
              </a:ext>
              <a:ext uri="{C183D7F6-B498-43B3-948B-1728B52AA6E4}">
                <adec:decorative xmlns:adec="http://schemas.microsoft.com/office/drawing/2017/decorative" val="1"/>
              </a:ext>
            </a:extLst>
          </p:cNvPr>
          <p:cNvSpPr/>
          <p:nvPr/>
        </p:nvSpPr>
        <p:spPr>
          <a:xfrm>
            <a:off x="6322719" y="1262055"/>
            <a:ext cx="807558" cy="812473"/>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Condensed" pitchFamily="2" charset="0"/>
              <a:ea typeface="Open Sans Condensed" pitchFamily="2" charset="0"/>
              <a:cs typeface="Open Sans Condensed" pitchFamily="2" charset="0"/>
            </a:endParaRPr>
          </a:p>
        </p:txBody>
      </p:sp>
      <p:sp>
        <p:nvSpPr>
          <p:cNvPr id="36" name="Rectangle 35">
            <a:extLst>
              <a:ext uri="{FF2B5EF4-FFF2-40B4-BE49-F238E27FC236}">
                <a16:creationId xmlns:a16="http://schemas.microsoft.com/office/drawing/2014/main" id="{4A7AE792-B68D-FF7C-66E6-814A7759DFB8}"/>
              </a:ext>
              <a:ext uri="{C183D7F6-B498-43B3-948B-1728B52AA6E4}">
                <adec:decorative xmlns:adec="http://schemas.microsoft.com/office/drawing/2017/decorative" val="1"/>
              </a:ext>
            </a:extLst>
          </p:cNvPr>
          <p:cNvSpPr>
            <a:spLocks noChangeAspect="1"/>
          </p:cNvSpPr>
          <p:nvPr/>
        </p:nvSpPr>
        <p:spPr>
          <a:xfrm>
            <a:off x="6393819" y="1315772"/>
            <a:ext cx="665357" cy="669406"/>
          </a:xfrm>
          <a:prstGeom prst="rect">
            <a:avLst/>
          </a:prstGeom>
          <a:blipFill>
            <a:blip>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Condensed" pitchFamily="2" charset="0"/>
              <a:ea typeface="Open Sans Condensed" pitchFamily="2" charset="0"/>
              <a:cs typeface="Open Sans Condensed" pitchFamily="2" charset="0"/>
            </a:endParaRPr>
          </a:p>
        </p:txBody>
      </p:sp>
      <p:sp>
        <p:nvSpPr>
          <p:cNvPr id="13" name="TextBox 12">
            <a:extLst>
              <a:ext uri="{FF2B5EF4-FFF2-40B4-BE49-F238E27FC236}">
                <a16:creationId xmlns:a16="http://schemas.microsoft.com/office/drawing/2014/main" id="{FBD0D999-A70E-66DD-8A0D-6FA59F1A38BA}"/>
              </a:ext>
            </a:extLst>
          </p:cNvPr>
          <p:cNvSpPr txBox="1"/>
          <p:nvPr/>
        </p:nvSpPr>
        <p:spPr>
          <a:xfrm>
            <a:off x="7364069" y="2399805"/>
            <a:ext cx="4535276" cy="8292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6AE35"/>
                </a:solidFill>
                <a:effectLst/>
                <a:uLnTx/>
                <a:uFillTx/>
                <a:latin typeface="Arial"/>
                <a:ea typeface="Open Sans Condensed SemiBold" panose="020B0606030504020204" pitchFamily="34" charset="0"/>
                <a:cs typeface="Open Sans Condensed SemiBold" panose="020B0606030504020204" pitchFamily="34" charset="0"/>
              </a:rPr>
              <a:t>8.8%</a:t>
            </a:r>
            <a:r>
              <a:rPr kumimoji="0" lang="en-US" sz="2400" b="0" i="0" u="none" strike="noStrike" kern="1200" cap="none" spc="0" normalizeH="0" baseline="0" noProof="0">
                <a:ln>
                  <a:noFill/>
                </a:ln>
                <a:solidFill>
                  <a:srgbClr val="00B050"/>
                </a:solidFill>
                <a:effectLst/>
                <a:uLnTx/>
                <a:uFillTx/>
                <a:latin typeface="Arial"/>
                <a:ea typeface="Open Sans Condensed SemiBold" panose="020B0606030504020204" pitchFamily="34" charset="0"/>
                <a:cs typeface="Open Sans Condensed SemiBold" panose="020B0606030504020204" pitchFamily="34" charset="0"/>
              </a:rPr>
              <a:t> </a:t>
            </a:r>
            <a:r>
              <a:rPr kumimoji="0" lang="en-US" sz="2400" b="0" i="0" u="none" strike="noStrike" kern="1200" cap="none" spc="0" normalizeH="0" baseline="0" noProof="0">
                <a:ln>
                  <a:noFill/>
                </a:ln>
                <a:solidFill>
                  <a:srgbClr val="000000">
                    <a:hueOff val="0"/>
                    <a:satOff val="0"/>
                    <a:lumOff val="0"/>
                    <a:alphaOff val="0"/>
                  </a:srgbClr>
                </a:solidFill>
                <a:effectLst/>
                <a:uLnTx/>
                <a:uFillTx/>
                <a:latin typeface="Arial"/>
                <a:ea typeface="Open Sans Condensed SemiBold" panose="020B0606030504020204" pitchFamily="34" charset="0"/>
                <a:cs typeface="Open Sans Condensed SemiBold" panose="020B0606030504020204" pitchFamily="34" charset="0"/>
              </a:rPr>
              <a:t>Apprenticeship utilization </a:t>
            </a:r>
          </a:p>
        </p:txBody>
      </p:sp>
      <p:sp>
        <p:nvSpPr>
          <p:cNvPr id="41" name="TextBox 40">
            <a:extLst>
              <a:ext uri="{FF2B5EF4-FFF2-40B4-BE49-F238E27FC236}">
                <a16:creationId xmlns:a16="http://schemas.microsoft.com/office/drawing/2014/main" id="{6BB73D37-80C5-028F-D51B-25F2433C0683}"/>
              </a:ext>
            </a:extLst>
          </p:cNvPr>
          <p:cNvSpPr txBox="1"/>
          <p:nvPr/>
        </p:nvSpPr>
        <p:spPr>
          <a:xfrm>
            <a:off x="7386561" y="3605707"/>
            <a:ext cx="4335528" cy="915589"/>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6AE35"/>
                </a:solidFill>
                <a:effectLst/>
                <a:uLnTx/>
                <a:uFillTx/>
                <a:latin typeface="Arial"/>
                <a:ea typeface="Open Sans Condensed SemiBold" panose="020B0606030504020204" pitchFamily="34" charset="0"/>
                <a:cs typeface="Arial"/>
              </a:rPr>
              <a:t>331,634</a:t>
            </a:r>
            <a:r>
              <a:rPr kumimoji="0" lang="en-US" sz="2400" b="1" i="0" u="none" strike="noStrike" kern="1200" cap="none" spc="0" normalizeH="0" baseline="0" noProof="0">
                <a:ln>
                  <a:noFill/>
                </a:ln>
                <a:solidFill>
                  <a:srgbClr val="C00000"/>
                </a:solidFill>
                <a:effectLst/>
                <a:uLnTx/>
                <a:uFillTx/>
                <a:latin typeface="Arial"/>
                <a:ea typeface="Open Sans Condensed SemiBold" panose="020B0606030504020204" pitchFamily="34" charset="0"/>
                <a:cs typeface="Open Sans Condensed SemiBold" panose="020B0606030504020204" pitchFamily="34" charset="0"/>
              </a:rPr>
              <a:t> </a:t>
            </a: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Apprenticeship hours</a:t>
            </a:r>
          </a:p>
        </p:txBody>
      </p:sp>
      <p:sp>
        <p:nvSpPr>
          <p:cNvPr id="47" name="Oval 46">
            <a:extLst>
              <a:ext uri="{FF2B5EF4-FFF2-40B4-BE49-F238E27FC236}">
                <a16:creationId xmlns:a16="http://schemas.microsoft.com/office/drawing/2014/main" id="{F4816053-7332-A008-583E-313F0C0641A9}"/>
              </a:ext>
              <a:ext uri="{C183D7F6-B498-43B3-948B-1728B52AA6E4}">
                <adec:decorative xmlns:adec="http://schemas.microsoft.com/office/drawing/2017/decorative" val="1"/>
              </a:ext>
            </a:extLst>
          </p:cNvPr>
          <p:cNvSpPr>
            <a:spLocks noChangeAspect="1"/>
          </p:cNvSpPr>
          <p:nvPr/>
        </p:nvSpPr>
        <p:spPr>
          <a:xfrm>
            <a:off x="587048" y="1262045"/>
            <a:ext cx="900346" cy="903371"/>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49" name="Oval 48">
            <a:extLst>
              <a:ext uri="{FF2B5EF4-FFF2-40B4-BE49-F238E27FC236}">
                <a16:creationId xmlns:a16="http://schemas.microsoft.com/office/drawing/2014/main" id="{A6820770-D71B-05A3-777E-8F88E9FCE66E}"/>
              </a:ext>
              <a:ext uri="{C183D7F6-B498-43B3-948B-1728B52AA6E4}">
                <adec:decorative xmlns:adec="http://schemas.microsoft.com/office/drawing/2017/decorative" val="1"/>
              </a:ext>
            </a:extLst>
          </p:cNvPr>
          <p:cNvSpPr>
            <a:spLocks noChangeAspect="1"/>
          </p:cNvSpPr>
          <p:nvPr/>
        </p:nvSpPr>
        <p:spPr>
          <a:xfrm>
            <a:off x="554377" y="2391154"/>
            <a:ext cx="900346" cy="903371"/>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1" name="Oval 50">
            <a:extLst>
              <a:ext uri="{FF2B5EF4-FFF2-40B4-BE49-F238E27FC236}">
                <a16:creationId xmlns:a16="http://schemas.microsoft.com/office/drawing/2014/main" id="{38FB0A88-5CC6-7B92-AE21-8AFF0F2A3C68}"/>
              </a:ext>
              <a:ext uri="{C183D7F6-B498-43B3-948B-1728B52AA6E4}">
                <adec:decorative xmlns:adec="http://schemas.microsoft.com/office/drawing/2017/decorative" val="1"/>
              </a:ext>
            </a:extLst>
          </p:cNvPr>
          <p:cNvSpPr>
            <a:spLocks noChangeAspect="1"/>
          </p:cNvSpPr>
          <p:nvPr/>
        </p:nvSpPr>
        <p:spPr>
          <a:xfrm>
            <a:off x="552014" y="3606469"/>
            <a:ext cx="900346" cy="903371"/>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53" name="Oval 52">
            <a:extLst>
              <a:ext uri="{FF2B5EF4-FFF2-40B4-BE49-F238E27FC236}">
                <a16:creationId xmlns:a16="http://schemas.microsoft.com/office/drawing/2014/main" id="{24E801DE-28A0-B3C5-A02C-F53E07878A18}"/>
              </a:ext>
              <a:ext uri="{C183D7F6-B498-43B3-948B-1728B52AA6E4}">
                <adec:decorative xmlns:adec="http://schemas.microsoft.com/office/drawing/2017/decorative" val="1"/>
              </a:ext>
            </a:extLst>
          </p:cNvPr>
          <p:cNvSpPr>
            <a:spLocks noChangeAspect="1"/>
          </p:cNvSpPr>
          <p:nvPr/>
        </p:nvSpPr>
        <p:spPr>
          <a:xfrm>
            <a:off x="6239596" y="2382396"/>
            <a:ext cx="900346" cy="903371"/>
          </a:xfrm>
          <a:prstGeom prst="ellipse">
            <a:avLst/>
          </a:prstGeom>
          <a:solidFill>
            <a:srgbClr val="FFC000"/>
          </a:solidFill>
          <a:ln>
            <a:solidFill>
              <a:srgbClr val="FFC000"/>
            </a:solid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B912E768-3405-A665-D55E-27F2197A40BA}"/>
              </a:ext>
              <a:ext uri="{C183D7F6-B498-43B3-948B-1728B52AA6E4}">
                <adec:decorative xmlns:adec="http://schemas.microsoft.com/office/drawing/2017/decorative" val="1"/>
              </a:ext>
            </a:extLst>
          </p:cNvPr>
          <p:cNvSpPr>
            <a:spLocks noChangeAspect="1"/>
          </p:cNvSpPr>
          <p:nvPr/>
        </p:nvSpPr>
        <p:spPr>
          <a:xfrm>
            <a:off x="5405397" y="3979787"/>
            <a:ext cx="667243" cy="658059"/>
          </a:xfrm>
          <a:prstGeom prst="rect">
            <a:avLst/>
          </a:prstGeom>
          <a:blipFill>
            <a:blip>
              <a:extLs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39BE99BB-23F0-AB63-1FB0-70524F243043}"/>
              </a:ext>
              <a:ext uri="{C183D7F6-B498-43B3-948B-1728B52AA6E4}">
                <adec:decorative xmlns:adec="http://schemas.microsoft.com/office/drawing/2017/decorative" val="1"/>
              </a:ext>
            </a:extLst>
          </p:cNvPr>
          <p:cNvSpPr>
            <a:spLocks noChangeAspect="1"/>
          </p:cNvSpPr>
          <p:nvPr/>
        </p:nvSpPr>
        <p:spPr>
          <a:xfrm>
            <a:off x="670928" y="2509320"/>
            <a:ext cx="667243" cy="658059"/>
          </a:xfrm>
          <a:prstGeom prst="rect">
            <a:avLst/>
          </a:prstGeom>
          <a:blipFill>
            <a:blip>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D257F552-4208-97C4-6115-B9C515C53CF3}"/>
              </a:ext>
              <a:ext uri="{C183D7F6-B498-43B3-948B-1728B52AA6E4}">
                <adec:decorative xmlns:adec="http://schemas.microsoft.com/office/drawing/2017/decorative" val="1"/>
              </a:ext>
            </a:extLst>
          </p:cNvPr>
          <p:cNvSpPr>
            <a:spLocks noChangeAspect="1"/>
          </p:cNvSpPr>
          <p:nvPr/>
        </p:nvSpPr>
        <p:spPr>
          <a:xfrm>
            <a:off x="654385" y="3767645"/>
            <a:ext cx="688634" cy="586908"/>
          </a:xfrm>
          <a:prstGeom prst="rect">
            <a:avLst/>
          </a:prstGeom>
          <a:blipFill>
            <a:blip>
              <a:extLst>
                <a:ext uri="{96DAC541-7B7A-43D3-8B79-37D633B846F1}">
                  <asvg:svgBlip xmlns:asvg="http://schemas.microsoft.com/office/drawing/2016/SVG/main" r:embed="rId7"/>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9D903CD7-02D7-D44D-FBF2-2E322D5AE6CC}"/>
              </a:ext>
              <a:ext uri="{C183D7F6-B498-43B3-948B-1728B52AA6E4}">
                <adec:decorative xmlns:adec="http://schemas.microsoft.com/office/drawing/2017/decorative" val="1"/>
              </a:ext>
            </a:extLst>
          </p:cNvPr>
          <p:cNvSpPr/>
          <p:nvPr/>
        </p:nvSpPr>
        <p:spPr>
          <a:xfrm>
            <a:off x="6323471" y="2473795"/>
            <a:ext cx="737021" cy="694605"/>
          </a:xfrm>
          <a:prstGeom prst="rect">
            <a:avLst/>
          </a:prstGeom>
          <a:blipFill>
            <a:blip>
              <a:extLst>
                <a:ext uri="{96DAC541-7B7A-43D3-8B79-37D633B846F1}">
                  <asvg:svgBlip xmlns:asvg="http://schemas.microsoft.com/office/drawing/2016/SVG/main" r:embed="rId8"/>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phic 6">
            <a:extLst>
              <a:ext uri="{FF2B5EF4-FFF2-40B4-BE49-F238E27FC236}">
                <a16:creationId xmlns:a16="http://schemas.microsoft.com/office/drawing/2014/main" id="{D783F96C-885C-6789-5CE9-A1DB95EB7A9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399150" y="3768417"/>
            <a:ext cx="581237" cy="581237"/>
          </a:xfrm>
          <a:prstGeom prst="rect">
            <a:avLst/>
          </a:prstGeom>
        </p:spPr>
      </p:pic>
      <p:pic>
        <p:nvPicPr>
          <p:cNvPr id="6" name="Picture 5">
            <a:extLst>
              <a:ext uri="{FF2B5EF4-FFF2-40B4-BE49-F238E27FC236}">
                <a16:creationId xmlns:a16="http://schemas.microsoft.com/office/drawing/2014/main" id="{8F471F0A-8693-6714-CA5E-84CBBD56287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4840" y="4647909"/>
            <a:ext cx="5290440" cy="1683984"/>
          </a:xfrm>
          <a:prstGeom prst="rect">
            <a:avLst/>
          </a:prstGeom>
          <a:ln>
            <a:noFill/>
          </a:ln>
          <a:effectLst>
            <a:outerShdw blurRad="292100" dist="139700" dir="2700000" algn="tl" rotWithShape="0">
              <a:srgbClr val="333333">
                <a:alpha val="65000"/>
              </a:srgbClr>
            </a:outerShdw>
          </a:effectLst>
        </p:spPr>
      </p:pic>
      <p:pic>
        <p:nvPicPr>
          <p:cNvPr id="9" name="Picture 8" descr="Maxximpactgroup logo">
            <a:extLst>
              <a:ext uri="{FF2B5EF4-FFF2-40B4-BE49-F238E27FC236}">
                <a16:creationId xmlns:a16="http://schemas.microsoft.com/office/drawing/2014/main" id="{81BE4BC9-1DC5-C17E-1D4A-B39C2748C60C}"/>
              </a:ext>
            </a:extLst>
          </p:cNvPr>
          <p:cNvPicPr>
            <a:picLocks noChangeAspect="1"/>
          </p:cNvPicPr>
          <p:nvPr/>
        </p:nvPicPr>
        <p:blipFill>
          <a:blip r:embed="rId11" cstate="email">
            <a:grayscl/>
            <a:extLst>
              <a:ext uri="{28A0092B-C50C-407E-A947-70E740481C1C}">
                <a14:useLocalDpi xmlns:a14="http://schemas.microsoft.com/office/drawing/2010/main"/>
              </a:ext>
            </a:extLst>
          </a:blip>
          <a:stretch>
            <a:fillRect/>
          </a:stretch>
        </p:blipFill>
        <p:spPr>
          <a:xfrm>
            <a:off x="235652" y="6129874"/>
            <a:ext cx="2147330" cy="751565"/>
          </a:xfrm>
          <a:prstGeom prst="rect">
            <a:avLst/>
          </a:prstGeom>
        </p:spPr>
      </p:pic>
      <p:pic>
        <p:nvPicPr>
          <p:cNvPr id="11" name="Picture 2">
            <a:extLst>
              <a:ext uri="{FF2B5EF4-FFF2-40B4-BE49-F238E27FC236}">
                <a16:creationId xmlns:a16="http://schemas.microsoft.com/office/drawing/2014/main" id="{17F54495-5FE2-04CC-5AD6-F733257BD91C}"/>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p:blipFill>
        <p:spPr bwMode="auto">
          <a:xfrm>
            <a:off x="384789" y="4664442"/>
            <a:ext cx="2608350" cy="1618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64F1BED-D7E1-CD45-9013-F961EAD1C211}"/>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986981" y="4647909"/>
            <a:ext cx="2477812" cy="1652028"/>
          </a:xfrm>
          <a:prstGeom prst="rect">
            <a:avLst/>
          </a:prstGeom>
          <a:ln>
            <a:noFill/>
          </a:ln>
          <a:effectLst>
            <a:softEdge rad="112500"/>
          </a:effectLst>
        </p:spPr>
      </p:pic>
      <p:pic>
        <p:nvPicPr>
          <p:cNvPr id="18" name="Graphic 17">
            <a:extLst>
              <a:ext uri="{FF2B5EF4-FFF2-40B4-BE49-F238E27FC236}">
                <a16:creationId xmlns:a16="http://schemas.microsoft.com/office/drawing/2014/main" id="{42E9DADC-1DA5-FE66-FC47-2FB0FC942B4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702783" y="1363229"/>
            <a:ext cx="711299" cy="711299"/>
          </a:xfrm>
          <a:prstGeom prst="rect">
            <a:avLst/>
          </a:prstGeom>
        </p:spPr>
      </p:pic>
    </p:spTree>
    <p:extLst>
      <p:ext uri="{BB962C8B-B14F-4D97-AF65-F5344CB8AC3E}">
        <p14:creationId xmlns:p14="http://schemas.microsoft.com/office/powerpoint/2010/main" val="1053866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7EDD-3FB2-9B07-4899-208C0AAB5E1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46D381C-310D-35E2-8BFF-E5F5DC384E2D}"/>
              </a:ext>
            </a:extLst>
          </p:cNvPr>
          <p:cNvSpPr>
            <a:spLocks noGrp="1"/>
          </p:cNvSpPr>
          <p:nvPr>
            <p:ph type="title"/>
          </p:nvPr>
        </p:nvSpPr>
        <p:spPr>
          <a:xfrm>
            <a:off x="1249637" y="319581"/>
            <a:ext cx="9766856" cy="430887"/>
          </a:xfrm>
        </p:spPr>
        <p:txBody>
          <a:bodyPr wrap="square" lIns="0" tIns="0" rIns="0" bIns="0" anchor="t">
            <a:spAutoFit/>
          </a:bodyPr>
          <a:lstStyle/>
          <a:p>
            <a:r>
              <a:rPr lang="en-US" sz="2800"/>
              <a:t>Hensel Phelps Supplier Diversity</a:t>
            </a:r>
          </a:p>
        </p:txBody>
      </p:sp>
      <p:sp>
        <p:nvSpPr>
          <p:cNvPr id="7" name="Oval 6">
            <a:extLst>
              <a:ext uri="{FF2B5EF4-FFF2-40B4-BE49-F238E27FC236}">
                <a16:creationId xmlns:a16="http://schemas.microsoft.com/office/drawing/2014/main" id="{C94EE490-B342-8CDA-6253-C7FD14CE15DC}"/>
              </a:ext>
              <a:ext uri="{C183D7F6-B498-43B3-948B-1728B52AA6E4}">
                <adec:decorative xmlns:adec="http://schemas.microsoft.com/office/drawing/2017/decorative" val="1"/>
              </a:ext>
            </a:extLst>
          </p:cNvPr>
          <p:cNvSpPr/>
          <p:nvPr/>
        </p:nvSpPr>
        <p:spPr>
          <a:xfrm>
            <a:off x="544740" y="1458331"/>
            <a:ext cx="808950" cy="842286"/>
          </a:xfrm>
          <a:prstGeom prst="ellipse">
            <a:avLst/>
          </a:prstGeom>
          <a:solidFill>
            <a:schemeClr val="tx1"/>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Condensed" pitchFamily="2" charset="0"/>
              <a:ea typeface="Open Sans Condensed" pitchFamily="2" charset="0"/>
              <a:cs typeface="Open Sans Condensed" pitchFamily="2" charset="0"/>
            </a:endParaRPr>
          </a:p>
        </p:txBody>
      </p:sp>
      <p:sp>
        <p:nvSpPr>
          <p:cNvPr id="8" name="Rectangle 7">
            <a:extLst>
              <a:ext uri="{FF2B5EF4-FFF2-40B4-BE49-F238E27FC236}">
                <a16:creationId xmlns:a16="http://schemas.microsoft.com/office/drawing/2014/main" id="{8AF749DD-7623-2EF7-4632-48D1BFF52455}"/>
              </a:ext>
              <a:ext uri="{C183D7F6-B498-43B3-948B-1728B52AA6E4}">
                <adec:decorative xmlns:adec="http://schemas.microsoft.com/office/drawing/2017/decorative" val="1"/>
              </a:ext>
            </a:extLst>
          </p:cNvPr>
          <p:cNvSpPr>
            <a:spLocks noChangeAspect="1"/>
          </p:cNvSpPr>
          <p:nvPr/>
        </p:nvSpPr>
        <p:spPr>
          <a:xfrm>
            <a:off x="637370" y="1505380"/>
            <a:ext cx="689149" cy="626275"/>
          </a:xfrm>
          <a:prstGeom prst="rect">
            <a:avLst/>
          </a:prstGeom>
          <a:blipFill>
            <a:blip>
              <a:extLst>
                <a:ext uri="{96DAC541-7B7A-43D3-8B79-37D633B846F1}">
                  <asvg:svgBlip xmlns:asvg="http://schemas.microsoft.com/office/drawing/2016/SVG/main" r:embed="rId3"/>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Condensed" pitchFamily="2" charset="0"/>
              <a:ea typeface="Open Sans Condensed" pitchFamily="2" charset="0"/>
              <a:cs typeface="Open Sans Condensed" pitchFamily="2" charset="0"/>
            </a:endParaRPr>
          </a:p>
        </p:txBody>
      </p:sp>
      <p:sp>
        <p:nvSpPr>
          <p:cNvPr id="34" name="TextBox 33">
            <a:extLst>
              <a:ext uri="{FF2B5EF4-FFF2-40B4-BE49-F238E27FC236}">
                <a16:creationId xmlns:a16="http://schemas.microsoft.com/office/drawing/2014/main" id="{B6793947-AF1C-0F2A-1B84-75708E453590}"/>
              </a:ext>
            </a:extLst>
          </p:cNvPr>
          <p:cNvSpPr txBox="1"/>
          <p:nvPr/>
        </p:nvSpPr>
        <p:spPr>
          <a:xfrm>
            <a:off x="1616552" y="1368935"/>
            <a:ext cx="5615521" cy="1021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Arial"/>
              </a:rPr>
              <a:t>Prioritize participation and outreach in all procurements</a:t>
            </a:r>
            <a:endPar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endParaRPr>
          </a:p>
        </p:txBody>
      </p:sp>
      <p:sp>
        <p:nvSpPr>
          <p:cNvPr id="16" name="TextBox 15">
            <a:extLst>
              <a:ext uri="{FF2B5EF4-FFF2-40B4-BE49-F238E27FC236}">
                <a16:creationId xmlns:a16="http://schemas.microsoft.com/office/drawing/2014/main" id="{147ADC33-0C12-1949-B847-06FBCDB6F9FD}"/>
              </a:ext>
            </a:extLst>
          </p:cNvPr>
          <p:cNvSpPr txBox="1"/>
          <p:nvPr/>
        </p:nvSpPr>
        <p:spPr>
          <a:xfrm>
            <a:off x="1616552" y="2483393"/>
            <a:ext cx="4710357" cy="1021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Arial"/>
              </a:rPr>
              <a:t>Technical Assistance Programs</a:t>
            </a:r>
            <a:endPar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endParaRPr>
          </a:p>
        </p:txBody>
      </p:sp>
      <p:sp>
        <p:nvSpPr>
          <p:cNvPr id="39" name="TextBox 38">
            <a:extLst>
              <a:ext uri="{FF2B5EF4-FFF2-40B4-BE49-F238E27FC236}">
                <a16:creationId xmlns:a16="http://schemas.microsoft.com/office/drawing/2014/main" id="{4D621839-8CBD-E357-C45A-3455B7CA5EE2}"/>
              </a:ext>
            </a:extLst>
          </p:cNvPr>
          <p:cNvSpPr txBox="1"/>
          <p:nvPr/>
        </p:nvSpPr>
        <p:spPr>
          <a:xfrm>
            <a:off x="1616552" y="3592432"/>
            <a:ext cx="6262613" cy="10210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Arial"/>
              </a:rPr>
              <a:t>Approach that supports capacity-building</a:t>
            </a:r>
            <a:endPar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endParaRPr>
          </a:p>
        </p:txBody>
      </p:sp>
      <p:sp>
        <p:nvSpPr>
          <p:cNvPr id="41" name="Oval 40">
            <a:extLst>
              <a:ext uri="{FF2B5EF4-FFF2-40B4-BE49-F238E27FC236}">
                <a16:creationId xmlns:a16="http://schemas.microsoft.com/office/drawing/2014/main" id="{D5149897-32F1-2D5C-92CB-28E8055F9FFA}"/>
              </a:ext>
              <a:ext uri="{C183D7F6-B498-43B3-948B-1728B52AA6E4}">
                <adec:decorative xmlns:adec="http://schemas.microsoft.com/office/drawing/2017/decorative" val="1"/>
              </a:ext>
            </a:extLst>
          </p:cNvPr>
          <p:cNvSpPr>
            <a:spLocks noChangeAspect="1"/>
          </p:cNvSpPr>
          <p:nvPr/>
        </p:nvSpPr>
        <p:spPr>
          <a:xfrm>
            <a:off x="544740" y="2585707"/>
            <a:ext cx="824989" cy="844822"/>
          </a:xfrm>
          <a:prstGeom prst="ellipse">
            <a:avLst/>
          </a:prstGeom>
          <a:solidFill>
            <a:schemeClr val="tx1"/>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95CB4733-7351-6933-04DA-22818317015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4481" y="1512735"/>
            <a:ext cx="1911876" cy="289142"/>
          </a:xfrm>
          <a:prstGeom prst="rect">
            <a:avLst/>
          </a:prstGeom>
        </p:spPr>
      </p:pic>
      <p:sp>
        <p:nvSpPr>
          <p:cNvPr id="29" name="TextBox 28">
            <a:extLst>
              <a:ext uri="{FF2B5EF4-FFF2-40B4-BE49-F238E27FC236}">
                <a16:creationId xmlns:a16="http://schemas.microsoft.com/office/drawing/2014/main" id="{A1C7607E-29D9-E227-25A2-3C2F300B0EC0}"/>
              </a:ext>
            </a:extLst>
          </p:cNvPr>
          <p:cNvSpPr txBox="1"/>
          <p:nvPr/>
        </p:nvSpPr>
        <p:spPr>
          <a:xfrm>
            <a:off x="3981935" y="4965247"/>
            <a:ext cx="42281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Hensel Phelps Outreach </a:t>
            </a:r>
            <a:endParaRPr kumimoji="0" lang="en-US" sz="3200" b="0" i="0" u="none" strike="noStrike" kern="1200" cap="none" spc="0" normalizeH="0" baseline="0" noProof="0">
              <a:ln>
                <a:noFill/>
              </a:ln>
              <a:solidFill>
                <a:srgbClr val="0070C0"/>
              </a:solidFill>
              <a:effectLst/>
              <a:uLnTx/>
              <a:uFillTx/>
              <a:latin typeface="Calibri"/>
              <a:ea typeface="+mn-ea"/>
              <a:cs typeface="+mn-cs"/>
            </a:endParaRPr>
          </a:p>
        </p:txBody>
      </p:sp>
      <p:pic>
        <p:nvPicPr>
          <p:cNvPr id="19" name="Picture 18" descr="Headshot photo for Brad Lewis ">
            <a:extLst>
              <a:ext uri="{FF2B5EF4-FFF2-40B4-BE49-F238E27FC236}">
                <a16:creationId xmlns:a16="http://schemas.microsoft.com/office/drawing/2014/main" id="{D7D108B5-85E4-CC7B-D18A-1EE319BA05C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894481" y="1945209"/>
            <a:ext cx="1911876" cy="2432256"/>
          </a:xfrm>
          <a:prstGeom prst="rect">
            <a:avLst/>
          </a:prstGeom>
          <a:ln>
            <a:noFill/>
          </a:ln>
          <a:effectLst>
            <a:outerShdw blurRad="88900" dist="38100" dir="2700000" algn="tl" rotWithShape="0">
              <a:prstClr val="black">
                <a:alpha val="40000"/>
              </a:prstClr>
            </a:outerShdw>
            <a:softEdge rad="0"/>
          </a:effectLst>
        </p:spPr>
      </p:pic>
      <p:sp>
        <p:nvSpPr>
          <p:cNvPr id="22" name="TextBox 21">
            <a:extLst>
              <a:ext uri="{FF2B5EF4-FFF2-40B4-BE49-F238E27FC236}">
                <a16:creationId xmlns:a16="http://schemas.microsoft.com/office/drawing/2014/main" id="{5082F8EB-0F5F-3A5A-F96F-850873A73F75}"/>
              </a:ext>
            </a:extLst>
          </p:cNvPr>
          <p:cNvSpPr txBox="1"/>
          <p:nvPr/>
        </p:nvSpPr>
        <p:spPr>
          <a:xfrm>
            <a:off x="8386823" y="4377465"/>
            <a:ext cx="2927192" cy="107721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00000"/>
                </a:solidFill>
                <a:effectLst/>
                <a:uLnTx/>
                <a:uFillTx/>
                <a:latin typeface="Calibri" panose="020F0502020204030204"/>
                <a:ea typeface="+mn-ea"/>
                <a:cs typeface="+mn-cs"/>
              </a:rPr>
              <a:t>Brad Lewis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Corporate Director of Supplier Diversity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Graphic 26">
            <a:extLst>
              <a:ext uri="{FF2B5EF4-FFF2-40B4-BE49-F238E27FC236}">
                <a16:creationId xmlns:a16="http://schemas.microsoft.com/office/drawing/2014/main" id="{032CE9EA-5BDD-A4AB-6BF9-67549998ECC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3433" y="2719269"/>
            <a:ext cx="581237" cy="581237"/>
          </a:xfrm>
          <a:prstGeom prst="rect">
            <a:avLst/>
          </a:prstGeom>
        </p:spPr>
      </p:pic>
      <p:sp>
        <p:nvSpPr>
          <p:cNvPr id="31" name="Oval 30">
            <a:extLst>
              <a:ext uri="{FF2B5EF4-FFF2-40B4-BE49-F238E27FC236}">
                <a16:creationId xmlns:a16="http://schemas.microsoft.com/office/drawing/2014/main" id="{02B776B4-49A4-12EE-AB1D-4B425E90AC84}"/>
              </a:ext>
              <a:ext uri="{C183D7F6-B498-43B3-948B-1728B52AA6E4}">
                <adec:decorative xmlns:adec="http://schemas.microsoft.com/office/drawing/2017/decorative" val="1"/>
              </a:ext>
            </a:extLst>
          </p:cNvPr>
          <p:cNvSpPr>
            <a:spLocks noChangeAspect="1"/>
          </p:cNvSpPr>
          <p:nvPr/>
        </p:nvSpPr>
        <p:spPr>
          <a:xfrm>
            <a:off x="558905" y="3675884"/>
            <a:ext cx="824989" cy="844822"/>
          </a:xfrm>
          <a:prstGeom prst="ellipse">
            <a:avLst/>
          </a:prstGeom>
          <a:solidFill>
            <a:schemeClr val="tx1"/>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52012F31-77D9-9D6D-1A4A-CF0362EE9EF9}"/>
              </a:ext>
              <a:ext uri="{C183D7F6-B498-43B3-948B-1728B52AA6E4}">
                <adec:decorative xmlns:adec="http://schemas.microsoft.com/office/drawing/2017/decorative" val="1"/>
              </a:ext>
            </a:extLst>
          </p:cNvPr>
          <p:cNvSpPr>
            <a:spLocks noChangeAspect="1"/>
          </p:cNvSpPr>
          <p:nvPr/>
        </p:nvSpPr>
        <p:spPr>
          <a:xfrm>
            <a:off x="648322" y="3769265"/>
            <a:ext cx="667243" cy="658059"/>
          </a:xfrm>
          <a:prstGeom prst="rect">
            <a:avLst/>
          </a:prstGeom>
          <a:blipFill>
            <a:blip>
              <a:extLst>
                <a:ext uri="{96DAC541-7B7A-43D3-8B79-37D633B846F1}">
                  <asvg:svgBlip xmlns:asvg="http://schemas.microsoft.com/office/drawing/2016/SVG/main" r:embed="rId8"/>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8" name="Graphic 47">
            <a:extLst>
              <a:ext uri="{FF2B5EF4-FFF2-40B4-BE49-F238E27FC236}">
                <a16:creationId xmlns:a16="http://schemas.microsoft.com/office/drawing/2014/main" id="{B6FFEEDA-06F4-EA84-EBF7-9114BBDE63C4}"/>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106" y="107992"/>
            <a:ext cx="914400" cy="914400"/>
          </a:xfrm>
          <a:prstGeom prst="rect">
            <a:avLst/>
          </a:prstGeom>
        </p:spPr>
      </p:pic>
    </p:spTree>
    <p:extLst>
      <p:ext uri="{BB962C8B-B14F-4D97-AF65-F5344CB8AC3E}">
        <p14:creationId xmlns:p14="http://schemas.microsoft.com/office/powerpoint/2010/main" val="2623864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BBC04-3EB6-85A0-0B47-A4718D71C5B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462025B-C942-BB28-3860-CD60C33CDEAE}"/>
              </a:ext>
            </a:extLst>
          </p:cNvPr>
          <p:cNvSpPr>
            <a:spLocks noGrp="1"/>
          </p:cNvSpPr>
          <p:nvPr>
            <p:ph type="title"/>
          </p:nvPr>
        </p:nvSpPr>
        <p:spPr>
          <a:xfrm>
            <a:off x="1249637" y="179917"/>
            <a:ext cx="9766856" cy="769441"/>
          </a:xfrm>
        </p:spPr>
        <p:txBody>
          <a:bodyPr wrap="square" lIns="0" tIns="0" rIns="0" bIns="0" anchor="t">
            <a:spAutoFit/>
          </a:bodyPr>
          <a:lstStyle/>
          <a:p>
            <a:r>
              <a:rPr lang="en-US" sz="3200"/>
              <a:t>Contracting With Hensel Phelps</a:t>
            </a:r>
            <a:br>
              <a:rPr lang="en-US" sz="3200"/>
            </a:br>
            <a:r>
              <a:rPr lang="en-US" sz="1800"/>
              <a:t>Best Practices</a:t>
            </a:r>
            <a:endParaRPr lang="en-US" sz="3200"/>
          </a:p>
        </p:txBody>
      </p:sp>
      <p:pic>
        <p:nvPicPr>
          <p:cNvPr id="4" name="Graphic 3">
            <a:extLst>
              <a:ext uri="{FF2B5EF4-FFF2-40B4-BE49-F238E27FC236}">
                <a16:creationId xmlns:a16="http://schemas.microsoft.com/office/drawing/2014/main" id="{9CD7B0AE-E157-3F71-5501-2AF610FF6DE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25373" y="159252"/>
            <a:ext cx="810769" cy="810769"/>
          </a:xfrm>
          <a:prstGeom prst="rect">
            <a:avLst/>
          </a:prstGeom>
        </p:spPr>
      </p:pic>
      <p:pic>
        <p:nvPicPr>
          <p:cNvPr id="10" name="Picture 9">
            <a:extLst>
              <a:ext uri="{FF2B5EF4-FFF2-40B4-BE49-F238E27FC236}">
                <a16:creationId xmlns:a16="http://schemas.microsoft.com/office/drawing/2014/main" id="{D2B9AAC5-430D-13E7-235E-1AF7352EA32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5507" y="1741049"/>
            <a:ext cx="4267111" cy="4188696"/>
          </a:xfrm>
          <a:prstGeom prst="rect">
            <a:avLst/>
          </a:prstGeom>
        </p:spPr>
      </p:pic>
      <p:pic>
        <p:nvPicPr>
          <p:cNvPr id="17" name="Graphic 16">
            <a:extLst>
              <a:ext uri="{FF2B5EF4-FFF2-40B4-BE49-F238E27FC236}">
                <a16:creationId xmlns:a16="http://schemas.microsoft.com/office/drawing/2014/main" id="{2D0EC889-B551-EE6B-3A7A-2BC30BC815A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6219" y="1737365"/>
            <a:ext cx="790575" cy="800100"/>
          </a:xfrm>
          <a:prstGeom prst="rect">
            <a:avLst/>
          </a:prstGeom>
        </p:spPr>
      </p:pic>
      <p:sp>
        <p:nvSpPr>
          <p:cNvPr id="22" name="TextBox 21">
            <a:extLst>
              <a:ext uri="{FF2B5EF4-FFF2-40B4-BE49-F238E27FC236}">
                <a16:creationId xmlns:a16="http://schemas.microsoft.com/office/drawing/2014/main" id="{0AE91322-D464-660D-EC5F-F50B24E29DDE}"/>
              </a:ext>
            </a:extLst>
          </p:cNvPr>
          <p:cNvSpPr txBox="1"/>
          <p:nvPr/>
        </p:nvSpPr>
        <p:spPr>
          <a:xfrm>
            <a:off x="1798121" y="1641631"/>
            <a:ext cx="5757224" cy="9915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Attend networking events and connect with other Trade Partners</a:t>
            </a:r>
          </a:p>
        </p:txBody>
      </p:sp>
      <p:sp>
        <p:nvSpPr>
          <p:cNvPr id="19" name="TextBox 18">
            <a:extLst>
              <a:ext uri="{FF2B5EF4-FFF2-40B4-BE49-F238E27FC236}">
                <a16:creationId xmlns:a16="http://schemas.microsoft.com/office/drawing/2014/main" id="{1C362DE4-BCF1-37C9-5FF6-322C848E863F}"/>
              </a:ext>
            </a:extLst>
          </p:cNvPr>
          <p:cNvSpPr txBox="1"/>
          <p:nvPr/>
        </p:nvSpPr>
        <p:spPr>
          <a:xfrm>
            <a:off x="1798120" y="2953398"/>
            <a:ext cx="5757223" cy="9915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Fully understand pre-req and Contract requirements</a:t>
            </a:r>
          </a:p>
        </p:txBody>
      </p:sp>
      <p:pic>
        <p:nvPicPr>
          <p:cNvPr id="25" name="Graphic 24">
            <a:extLst>
              <a:ext uri="{FF2B5EF4-FFF2-40B4-BE49-F238E27FC236}">
                <a16:creationId xmlns:a16="http://schemas.microsoft.com/office/drawing/2014/main" id="{20E9BF2A-9CD4-1149-30F8-EAEEF290D1C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6219" y="3048296"/>
            <a:ext cx="790574" cy="801772"/>
          </a:xfrm>
          <a:prstGeom prst="rect">
            <a:avLst/>
          </a:prstGeom>
        </p:spPr>
      </p:pic>
      <p:pic>
        <p:nvPicPr>
          <p:cNvPr id="28" name="Graphic 27">
            <a:extLst>
              <a:ext uri="{FF2B5EF4-FFF2-40B4-BE49-F238E27FC236}">
                <a16:creationId xmlns:a16="http://schemas.microsoft.com/office/drawing/2014/main" id="{8A9431B6-10DF-16F7-51FF-D0055F16DED9}"/>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25790" y="4413607"/>
            <a:ext cx="711431" cy="773719"/>
          </a:xfrm>
          <a:prstGeom prst="rect">
            <a:avLst/>
          </a:prstGeom>
        </p:spPr>
      </p:pic>
      <p:sp>
        <p:nvSpPr>
          <p:cNvPr id="30" name="TextBox 29">
            <a:extLst>
              <a:ext uri="{FF2B5EF4-FFF2-40B4-BE49-F238E27FC236}">
                <a16:creationId xmlns:a16="http://schemas.microsoft.com/office/drawing/2014/main" id="{8032953C-F0BA-EFDE-91AF-08B870F1827E}"/>
              </a:ext>
            </a:extLst>
          </p:cNvPr>
          <p:cNvSpPr txBox="1"/>
          <p:nvPr/>
        </p:nvSpPr>
        <p:spPr>
          <a:xfrm>
            <a:off x="1798121" y="4304682"/>
            <a:ext cx="5997370" cy="9915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Open Sans Condensed SemiBold" panose="020B0606030504020204" pitchFamily="34" charset="0"/>
                <a:cs typeface="Open Sans Condensed SemiBold" panose="020B0606030504020204" pitchFamily="34" charset="0"/>
              </a:rPr>
              <a:t>Develop relationships with Estimating personnel and stay informed</a:t>
            </a:r>
          </a:p>
        </p:txBody>
      </p:sp>
    </p:spTree>
    <p:extLst>
      <p:ext uri="{BB962C8B-B14F-4D97-AF65-F5344CB8AC3E}">
        <p14:creationId xmlns:p14="http://schemas.microsoft.com/office/powerpoint/2010/main" val="50867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154042-86D0-4299-8763-1209C1CA06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email">
            <a:duotone>
              <a:schemeClr val="accent5">
                <a:shade val="45000"/>
                <a:satMod val="135000"/>
              </a:schemeClr>
              <a:prstClr val="white"/>
            </a:duotone>
            <a:alphaModFix/>
            <a:extLst>
              <a:ext uri="{28A0092B-C50C-407E-A947-70E740481C1C}">
                <a14:useLocalDpi xmlns:a14="http://schemas.microsoft.com/office/drawing/2010/main"/>
              </a:ext>
            </a:extLst>
          </a:blip>
          <a:srcRect l="-933"/>
          <a:stretch/>
        </p:blipFill>
        <p:spPr>
          <a:xfrm>
            <a:off x="-105918" y="2431736"/>
            <a:ext cx="12297918" cy="2894407"/>
          </a:xfrm>
          <a:prstGeom prst="rect">
            <a:avLst/>
          </a:prstGeom>
        </p:spPr>
      </p:pic>
      <p:sp>
        <p:nvSpPr>
          <p:cNvPr id="15" name="Title 14">
            <a:extLst>
              <a:ext uri="{FF2B5EF4-FFF2-40B4-BE49-F238E27FC236}">
                <a16:creationId xmlns:a16="http://schemas.microsoft.com/office/drawing/2014/main" id="{06243054-67A9-4896-835C-4498B7441C20}"/>
              </a:ext>
            </a:extLst>
          </p:cNvPr>
          <p:cNvSpPr>
            <a:spLocks noGrp="1" noRot="1" noMove="1" noResize="1" noEditPoints="1" noAdjustHandles="1" noChangeArrowheads="1" noChangeShapeType="1"/>
          </p:cNvSpPr>
          <p:nvPr>
            <p:ph type="title"/>
          </p:nvPr>
        </p:nvSpPr>
        <p:spPr>
          <a:xfrm>
            <a:off x="5637370" y="2401570"/>
            <a:ext cx="5664199" cy="2964319"/>
          </a:xfrm>
        </p:spPr>
        <p:txBody>
          <a:bodyPr>
            <a:normAutofit/>
          </a:bodyPr>
          <a:lstStyle/>
          <a:p>
            <a:r>
              <a:rPr lang="en-US" sz="6000" dirty="0">
                <a:solidFill>
                  <a:schemeClr val="tx2"/>
                </a:solidFill>
                <a:effectLst>
                  <a:outerShdw blurRad="38100" dist="38100" dir="2700000" algn="tl">
                    <a:srgbClr val="000000">
                      <a:alpha val="43137"/>
                    </a:srgbClr>
                  </a:outerShdw>
                </a:effectLst>
              </a:rPr>
              <a:t>Thank you for joining us!</a:t>
            </a:r>
          </a:p>
        </p:txBody>
      </p:sp>
      <p:pic>
        <p:nvPicPr>
          <p:cNvPr id="8" name="Picture 2" descr="Image result for denver international airport logos png">
            <a:extLst>
              <a:ext uri="{FF2B5EF4-FFF2-40B4-BE49-F238E27FC236}">
                <a16:creationId xmlns:a16="http://schemas.microsoft.com/office/drawing/2014/main" id="{FE3980EE-E799-4928-BCF1-B26C75ECBE9E}"/>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804" y="4129486"/>
            <a:ext cx="1033376" cy="9662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ensel Phelps logo ">
            <a:extLst>
              <a:ext uri="{FF2B5EF4-FFF2-40B4-BE49-F238E27FC236}">
                <a16:creationId xmlns:a16="http://schemas.microsoft.com/office/drawing/2014/main" id="{6F93667D-CBCB-4456-9955-991DEEBE3B4B}"/>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tretch>
            <a:fillRect/>
          </a:stretch>
        </p:blipFill>
        <p:spPr>
          <a:xfrm>
            <a:off x="890431" y="3197018"/>
            <a:ext cx="4602123" cy="702019"/>
          </a:xfrm>
          <a:prstGeom prst="rect">
            <a:avLst/>
          </a:prstGeom>
        </p:spPr>
      </p:pic>
      <p:sp>
        <p:nvSpPr>
          <p:cNvPr id="3" name="Rectangle 2">
            <a:extLst>
              <a:ext uri="{FF2B5EF4-FFF2-40B4-BE49-F238E27FC236}">
                <a16:creationId xmlns:a16="http://schemas.microsoft.com/office/drawing/2014/main" id="{F9F28E5F-A208-6979-3765-8FD38B726D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5374571"/>
            <a:ext cx="12191999" cy="1523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5C8BD179-47D1-1010-49C2-7183684C498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0" y="5334825"/>
            <a:ext cx="12192000" cy="0"/>
          </a:xfrm>
          <a:prstGeom prst="line">
            <a:avLst/>
          </a:prstGeom>
          <a:ln w="38100">
            <a:solidFill>
              <a:schemeClr val="tx2">
                <a:lumMod val="60000"/>
                <a:lumOff val="4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8533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2044516" y="5202454"/>
            <a:ext cx="147484" cy="1655546"/>
            <a:chOff x="0" y="0"/>
            <a:chExt cx="152400" cy="1710731"/>
          </a:xfrm>
        </p:grpSpPr>
        <p:sp>
          <p:nvSpPr>
            <p:cNvPr id="3" name="Freeform 3"/>
            <p:cNvSpPr/>
            <p:nvPr/>
          </p:nvSpPr>
          <p:spPr>
            <a:xfrm>
              <a:off x="0" y="0"/>
              <a:ext cx="152400" cy="1710731"/>
            </a:xfrm>
            <a:custGeom>
              <a:avLst/>
              <a:gdLst/>
              <a:ahLst/>
              <a:cxnLst/>
              <a:rect l="l" t="t" r="r" b="b"/>
              <a:pathLst>
                <a:path w="152400" h="1710731">
                  <a:moveTo>
                    <a:pt x="0" y="0"/>
                  </a:moveTo>
                  <a:lnTo>
                    <a:pt x="152400" y="0"/>
                  </a:lnTo>
                  <a:lnTo>
                    <a:pt x="152400" y="1710731"/>
                  </a:lnTo>
                  <a:lnTo>
                    <a:pt x="0" y="1710731"/>
                  </a:lnTo>
                  <a:close/>
                </a:path>
              </a:pathLst>
            </a:custGeom>
            <a:solidFill>
              <a:srgbClr val="B89B71"/>
            </a:solidFill>
          </p:spPr>
          <p:txBody>
            <a:bodyPr/>
            <a:lstStyle/>
            <a:p>
              <a:pPr defTabSz="609630"/>
              <a:endParaRPr lang="en-US" sz="1200">
                <a:solidFill>
                  <a:prstClr val="black"/>
                </a:solidFill>
                <a:latin typeface="Calibri"/>
              </a:endParaRPr>
            </a:p>
          </p:txBody>
        </p:sp>
      </p:grpSp>
      <p:sp>
        <p:nvSpPr>
          <p:cNvPr id="4" name="Freeform 4">
            <a:extLst>
              <a:ext uri="{C183D7F6-B498-43B3-948B-1728B52AA6E4}">
                <adec:decorative xmlns:adec="http://schemas.microsoft.com/office/drawing/2017/decorative" val="1"/>
              </a:ext>
            </a:extLst>
          </p:cNvPr>
          <p:cNvSpPr/>
          <p:nvPr/>
        </p:nvSpPr>
        <p:spPr>
          <a:xfrm>
            <a:off x="0" y="1"/>
            <a:ext cx="12192000" cy="3587719"/>
          </a:xfrm>
          <a:custGeom>
            <a:avLst/>
            <a:gdLst/>
            <a:ahLst/>
            <a:cxnLst/>
            <a:rect l="l" t="t" r="r" b="b"/>
            <a:pathLst>
              <a:path w="18288000" h="5381579">
                <a:moveTo>
                  <a:pt x="0" y="0"/>
                </a:moveTo>
                <a:lnTo>
                  <a:pt x="18288000" y="0"/>
                </a:lnTo>
                <a:lnTo>
                  <a:pt x="18288000" y="5381579"/>
                </a:lnTo>
                <a:lnTo>
                  <a:pt x="0" y="538157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nvGrpSpPr>
          <p:cNvPr id="5" name="Group 5">
            <a:extLst>
              <a:ext uri="{C183D7F6-B498-43B3-948B-1728B52AA6E4}">
                <adec:decorative xmlns:adec="http://schemas.microsoft.com/office/drawing/2017/decorative" val="1"/>
              </a:ext>
            </a:extLst>
          </p:cNvPr>
          <p:cNvGrpSpPr/>
          <p:nvPr/>
        </p:nvGrpSpPr>
        <p:grpSpPr>
          <a:xfrm>
            <a:off x="685800" y="1065748"/>
            <a:ext cx="2852937" cy="2521973"/>
            <a:chOff x="0" y="0"/>
            <a:chExt cx="1015830" cy="897985"/>
          </a:xfrm>
        </p:grpSpPr>
        <p:sp>
          <p:nvSpPr>
            <p:cNvPr id="6" name="Freeform 6"/>
            <p:cNvSpPr/>
            <p:nvPr/>
          </p:nvSpPr>
          <p:spPr>
            <a:xfrm>
              <a:off x="0" y="0"/>
              <a:ext cx="1015830" cy="897985"/>
            </a:xfrm>
            <a:custGeom>
              <a:avLst/>
              <a:gdLst/>
              <a:ahLst/>
              <a:cxnLst/>
              <a:rect l="l" t="t" r="r" b="b"/>
              <a:pathLst>
                <a:path w="1015830" h="897985">
                  <a:moveTo>
                    <a:pt x="0" y="0"/>
                  </a:moveTo>
                  <a:lnTo>
                    <a:pt x="1015830" y="0"/>
                  </a:lnTo>
                  <a:lnTo>
                    <a:pt x="1015830" y="897985"/>
                  </a:lnTo>
                  <a:lnTo>
                    <a:pt x="0" y="897985"/>
                  </a:lnTo>
                  <a:close/>
                </a:path>
              </a:pathLst>
            </a:custGeom>
            <a:solidFill>
              <a:srgbClr val="B89B71">
                <a:alpha val="74902"/>
              </a:srgbClr>
            </a:solidFill>
          </p:spPr>
          <p:txBody>
            <a:bodyPr/>
            <a:lstStyle/>
            <a:p>
              <a:pPr defTabSz="609630"/>
              <a:endParaRPr lang="en-US" sz="1200">
                <a:solidFill>
                  <a:prstClr val="black"/>
                </a:solidFill>
                <a:latin typeface="Calibri"/>
              </a:endParaRPr>
            </a:p>
          </p:txBody>
        </p:sp>
      </p:grpSp>
      <p:sp>
        <p:nvSpPr>
          <p:cNvPr id="7" name="Freeform 7">
            <a:extLst>
              <a:ext uri="{C183D7F6-B498-43B3-948B-1728B52AA6E4}">
                <adec:decorative xmlns:adec="http://schemas.microsoft.com/office/drawing/2017/decorative" val="1"/>
              </a:ext>
            </a:extLst>
          </p:cNvPr>
          <p:cNvSpPr/>
          <p:nvPr/>
        </p:nvSpPr>
        <p:spPr>
          <a:xfrm>
            <a:off x="1196351" y="1321005"/>
            <a:ext cx="1660859" cy="2011459"/>
          </a:xfrm>
          <a:custGeom>
            <a:avLst/>
            <a:gdLst/>
            <a:ahLst/>
            <a:cxnLst/>
            <a:rect l="l" t="t" r="r" b="b"/>
            <a:pathLst>
              <a:path w="2491288" h="3017189">
                <a:moveTo>
                  <a:pt x="0" y="0"/>
                </a:moveTo>
                <a:lnTo>
                  <a:pt x="2491287" y="0"/>
                </a:lnTo>
                <a:lnTo>
                  <a:pt x="2491287" y="3017189"/>
                </a:lnTo>
                <a:lnTo>
                  <a:pt x="0" y="30171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C183D7F6-B498-43B3-948B-1728B52AA6E4}">
                <adec:decorative xmlns:adec="http://schemas.microsoft.com/office/drawing/2017/decorative" val="1"/>
              </a:ext>
            </a:extLst>
          </p:cNvPr>
          <p:cNvSpPr/>
          <p:nvPr/>
        </p:nvSpPr>
        <p:spPr>
          <a:xfrm>
            <a:off x="7010400" y="5182293"/>
            <a:ext cx="4486264" cy="962507"/>
          </a:xfrm>
          <a:custGeom>
            <a:avLst/>
            <a:gdLst/>
            <a:ahLst/>
            <a:cxnLst/>
            <a:rect l="l" t="t" r="r" b="b"/>
            <a:pathLst>
              <a:path w="6729396" h="1443761">
                <a:moveTo>
                  <a:pt x="0" y="0"/>
                </a:moveTo>
                <a:lnTo>
                  <a:pt x="6729396" y="0"/>
                </a:lnTo>
                <a:lnTo>
                  <a:pt x="6729396" y="1443761"/>
                </a:lnTo>
                <a:lnTo>
                  <a:pt x="0" y="144376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a:spLocks noGrp="1"/>
          </p:cNvSpPr>
          <p:nvPr>
            <p:ph type="title" idx="4294967295"/>
          </p:nvPr>
        </p:nvSpPr>
        <p:spPr>
          <a:xfrm>
            <a:off x="296354" y="3976842"/>
            <a:ext cx="10289843" cy="6283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4850"/>
              </a:lnSpc>
              <a:spcBef>
                <a:spcPts val="0"/>
              </a:spcBef>
              <a:defRPr/>
            </a:pPr>
            <a:r>
              <a:rPr lang="en-US" sz="4850" b="1" dirty="0">
                <a:solidFill>
                  <a:srgbClr val="003C71"/>
                </a:solidFill>
                <a:latin typeface="Lucida Sans" panose="020B0602030504020204" pitchFamily="34" charset="0"/>
                <a:ea typeface="Garet Bold"/>
                <a:cs typeface="Garet Bold"/>
                <a:sym typeface="Garet Bold"/>
              </a:rPr>
              <a:t>Meet The Primes:</a:t>
            </a:r>
          </a:p>
        </p:txBody>
      </p:sp>
      <p:sp>
        <p:nvSpPr>
          <p:cNvPr id="10" name="TextBox 10"/>
          <p:cNvSpPr txBox="1"/>
          <p:nvPr/>
        </p:nvSpPr>
        <p:spPr>
          <a:xfrm>
            <a:off x="419837" y="4622832"/>
            <a:ext cx="7081519" cy="564257"/>
          </a:xfrm>
          <a:prstGeom prst="rect">
            <a:avLst/>
          </a:prstGeom>
        </p:spPr>
        <p:txBody>
          <a:bodyPr lIns="0" tIns="0" rIns="0" bIns="0" rtlCol="0" anchor="t">
            <a:spAutoFit/>
          </a:bodyPr>
          <a:lstStyle/>
          <a:p>
            <a:pPr defTabSz="609630">
              <a:lnSpc>
                <a:spcPts val="2239"/>
              </a:lnSpc>
              <a:spcBef>
                <a:spcPct val="0"/>
              </a:spcBef>
            </a:pPr>
            <a:r>
              <a:rPr lang="en-US" sz="1866" dirty="0">
                <a:solidFill>
                  <a:srgbClr val="003C71"/>
                </a:solidFill>
                <a:latin typeface="Lucida Sans" panose="020B0602030504020204" pitchFamily="34" charset="0"/>
                <a:ea typeface="Canva Sans"/>
                <a:cs typeface="Canva Sans"/>
                <a:sym typeface="Canva Sans"/>
              </a:rPr>
              <a:t>Gilmore Construction Corporation</a:t>
            </a:r>
          </a:p>
          <a:p>
            <a:pPr defTabSz="609630">
              <a:lnSpc>
                <a:spcPts val="2239"/>
              </a:lnSpc>
              <a:spcBef>
                <a:spcPct val="0"/>
              </a:spcBef>
            </a:pPr>
            <a:r>
              <a:rPr lang="en-US" sz="1866" dirty="0">
                <a:solidFill>
                  <a:srgbClr val="003C71"/>
                </a:solidFill>
                <a:latin typeface="Lucida Sans" panose="020B0602030504020204" pitchFamily="34" charset="0"/>
                <a:ea typeface="Canva Sans"/>
                <a:cs typeface="Canva Sans"/>
                <a:sym typeface="Canva Sans"/>
              </a:rPr>
              <a:t>June 18, 2026</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a:off x="5315834" y="4276740"/>
            <a:ext cx="5818414" cy="5162520"/>
          </a:xfrm>
          <a:custGeom>
            <a:avLst/>
            <a:gdLst/>
            <a:ahLst/>
            <a:cxnLst/>
            <a:rect l="l" t="t" r="r" b="b"/>
            <a:pathLst>
              <a:path w="8727621" h="7743780">
                <a:moveTo>
                  <a:pt x="0" y="0"/>
                </a:moveTo>
                <a:lnTo>
                  <a:pt x="8727621" y="0"/>
                </a:lnTo>
                <a:lnTo>
                  <a:pt x="8727621" y="7743780"/>
                </a:lnTo>
                <a:lnTo>
                  <a:pt x="0" y="7743780"/>
                </a:lnTo>
                <a:lnTo>
                  <a:pt x="0" y="0"/>
                </a:lnTo>
                <a:close/>
              </a:path>
            </a:pathLst>
          </a:custGeom>
          <a:blipFill>
            <a:blip>
              <a:alphaModFix amt="19999"/>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a:spLocks noGrp="1"/>
          </p:cNvSpPr>
          <p:nvPr>
            <p:ph type="title" idx="4294967295"/>
          </p:nvPr>
        </p:nvSpPr>
        <p:spPr>
          <a:xfrm>
            <a:off x="467927" y="323672"/>
            <a:ext cx="5845865" cy="6668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5214"/>
              </a:lnSpc>
              <a:spcBef>
                <a:spcPts val="0"/>
              </a:spcBef>
              <a:defRPr/>
            </a:pPr>
            <a:r>
              <a:rPr lang="en-US" sz="4345" b="1" cap="all">
                <a:solidFill>
                  <a:srgbClr val="003C71"/>
                </a:solidFill>
                <a:latin typeface="Lucida Sans" panose="020B0602030504020204" pitchFamily="34" charset="0"/>
                <a:ea typeface="Canva Sans Bold"/>
                <a:cs typeface="Canva Sans Bold"/>
                <a:sym typeface="Canva Sans Bold"/>
              </a:rPr>
              <a:t>Who is Gilmore?</a:t>
            </a:r>
          </a:p>
        </p:txBody>
      </p:sp>
      <p:sp>
        <p:nvSpPr>
          <p:cNvPr id="7" name="TextBox 7"/>
          <p:cNvSpPr txBox="1">
            <a:spLocks/>
          </p:cNvSpPr>
          <p:nvPr/>
        </p:nvSpPr>
        <p:spPr>
          <a:xfrm>
            <a:off x="435636" y="1308703"/>
            <a:ext cx="5450835" cy="338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ts val="2863"/>
              </a:lnSpc>
              <a:spcBef>
                <a:spcPct val="0"/>
              </a:spcBef>
              <a:defRPr/>
            </a:pPr>
            <a:r>
              <a:rPr lang="en-US" sz="2045">
                <a:solidFill>
                  <a:srgbClr val="00467F">
                    <a:alpha val="58824"/>
                  </a:srgbClr>
                </a:solidFill>
                <a:latin typeface="Kite One"/>
                <a:ea typeface="Kite One"/>
                <a:cs typeface="Kite One"/>
                <a:sym typeface="Kite One"/>
              </a:rPr>
              <a:t>Strong and Reliable General Contractor</a:t>
            </a:r>
          </a:p>
        </p:txBody>
      </p:sp>
      <p:sp>
        <p:nvSpPr>
          <p:cNvPr id="8" name="TextBox 8"/>
          <p:cNvSpPr txBox="1"/>
          <p:nvPr/>
        </p:nvSpPr>
        <p:spPr>
          <a:xfrm>
            <a:off x="601603" y="1713181"/>
            <a:ext cx="4442019" cy="398827"/>
          </a:xfrm>
          <a:prstGeom prst="rect">
            <a:avLst/>
          </a:prstGeom>
        </p:spPr>
        <p:txBody>
          <a:bodyPr lIns="0" tIns="0" rIns="0" bIns="0" rtlCol="0" anchor="t">
            <a:spAutoFit/>
          </a:bodyPr>
          <a:lstStyle/>
          <a:p>
            <a:pPr algn="ctr" defTabSz="609630"/>
            <a:r>
              <a:rPr lang="en-US" sz="1296">
                <a:solidFill>
                  <a:srgbClr val="000000"/>
                </a:solidFill>
                <a:latin typeface="Lucida Sans" panose="020B0602030504020204" pitchFamily="34" charset="0"/>
                <a:ea typeface="Lucida Sans Italics"/>
                <a:cs typeface="Lucida Sans Italics"/>
                <a:sym typeface="Lucida Sans Italics"/>
              </a:rPr>
              <a:t>29 Years in the Construction Industry</a:t>
            </a:r>
          </a:p>
          <a:p>
            <a:pPr algn="ctr" defTabSz="609630"/>
            <a:r>
              <a:rPr lang="en-US" sz="1296">
                <a:solidFill>
                  <a:srgbClr val="000000"/>
                </a:solidFill>
                <a:latin typeface="Lucida Sans" panose="020B0602030504020204" pitchFamily="34" charset="0"/>
                <a:ea typeface="Lucida Sans Italics"/>
                <a:cs typeface="Lucida Sans Italics"/>
                <a:sym typeface="Lucida Sans Italics"/>
              </a:rPr>
              <a:t>20+ years at DEN </a:t>
            </a:r>
          </a:p>
        </p:txBody>
      </p:sp>
      <p:sp>
        <p:nvSpPr>
          <p:cNvPr id="18" name="TextBox 10">
            <a:extLst>
              <a:ext uri="{FF2B5EF4-FFF2-40B4-BE49-F238E27FC236}">
                <a16:creationId xmlns:a16="http://schemas.microsoft.com/office/drawing/2014/main" id="{9B20F6C7-BD94-55E4-BB20-CF658F958832}"/>
              </a:ext>
            </a:extLst>
          </p:cNvPr>
          <p:cNvSpPr txBox="1"/>
          <p:nvPr/>
        </p:nvSpPr>
        <p:spPr>
          <a:xfrm>
            <a:off x="467928" y="2343677"/>
            <a:ext cx="2067874" cy="338682"/>
          </a:xfrm>
          <a:prstGeom prst="rect">
            <a:avLst/>
          </a:prstGeom>
        </p:spPr>
        <p:txBody>
          <a:bodyPr wrap="square" lIns="0" tIns="0" rIns="0" bIns="0" rtlCol="0" anchor="t">
            <a:spAutoFit/>
          </a:bodyPr>
          <a:lstStyle/>
          <a:p>
            <a:pPr algn="ctr" defTabSz="609630">
              <a:lnSpc>
                <a:spcPts val="2863"/>
              </a:lnSpc>
              <a:spcBef>
                <a:spcPct val="0"/>
              </a:spcBef>
            </a:pPr>
            <a:r>
              <a:rPr lang="en-US" sz="2045">
                <a:solidFill>
                  <a:srgbClr val="00467F">
                    <a:alpha val="58824"/>
                  </a:srgbClr>
                </a:solidFill>
                <a:latin typeface="Kite One"/>
                <a:ea typeface="Kite One"/>
                <a:cs typeface="Kite One"/>
                <a:sym typeface="Kite One"/>
              </a:rPr>
              <a:t>Diverse Services</a:t>
            </a:r>
          </a:p>
        </p:txBody>
      </p:sp>
      <p:sp>
        <p:nvSpPr>
          <p:cNvPr id="20" name="TextBox 16">
            <a:extLst>
              <a:ext uri="{FF2B5EF4-FFF2-40B4-BE49-F238E27FC236}">
                <a16:creationId xmlns:a16="http://schemas.microsoft.com/office/drawing/2014/main" id="{A05D1AE9-C628-AA8A-41AF-5D44D464F261}"/>
              </a:ext>
            </a:extLst>
          </p:cNvPr>
          <p:cNvSpPr txBox="1"/>
          <p:nvPr/>
        </p:nvSpPr>
        <p:spPr>
          <a:xfrm>
            <a:off x="467927" y="2717013"/>
            <a:ext cx="3240473" cy="1559914"/>
          </a:xfrm>
          <a:prstGeom prst="rect">
            <a:avLst/>
          </a:prstGeom>
        </p:spPr>
        <p:txBody>
          <a:bodyPr wrap="square" lIns="0" tIns="0" rIns="0" bIns="0" rtlCol="0" anchor="t">
            <a:spAutoFit/>
          </a:bodyPr>
          <a:lstStyle/>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Construction Management</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General Contracting</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Design-Build</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Pre-construction</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Estimating</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HSSE Management &amp; Training</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BIM</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Quality Control</a:t>
            </a:r>
          </a:p>
        </p:txBody>
      </p:sp>
      <p:sp>
        <p:nvSpPr>
          <p:cNvPr id="13" name="TextBox 13"/>
          <p:cNvSpPr txBox="1"/>
          <p:nvPr/>
        </p:nvSpPr>
        <p:spPr>
          <a:xfrm>
            <a:off x="3607219" y="2352856"/>
            <a:ext cx="3240473" cy="338682"/>
          </a:xfrm>
          <a:prstGeom prst="rect">
            <a:avLst/>
          </a:prstGeom>
        </p:spPr>
        <p:txBody>
          <a:bodyPr wrap="square" lIns="0" tIns="0" rIns="0" bIns="0" rtlCol="0" anchor="t">
            <a:spAutoFit/>
          </a:bodyPr>
          <a:lstStyle/>
          <a:p>
            <a:pPr algn="ctr" defTabSz="609630">
              <a:lnSpc>
                <a:spcPts val="2863"/>
              </a:lnSpc>
              <a:spcBef>
                <a:spcPct val="0"/>
              </a:spcBef>
            </a:pPr>
            <a:r>
              <a:rPr lang="en-US" sz="2045">
                <a:solidFill>
                  <a:srgbClr val="B89B71">
                    <a:alpha val="58824"/>
                  </a:srgbClr>
                </a:solidFill>
                <a:latin typeface="Kite One"/>
                <a:ea typeface="Kite One"/>
                <a:cs typeface="Kite One"/>
                <a:sym typeface="Kite One"/>
              </a:rPr>
              <a:t>Supplier Diversity Program</a:t>
            </a:r>
          </a:p>
        </p:txBody>
      </p:sp>
      <p:sp>
        <p:nvSpPr>
          <p:cNvPr id="12" name="TextBox 16">
            <a:extLst>
              <a:ext uri="{FF2B5EF4-FFF2-40B4-BE49-F238E27FC236}">
                <a16:creationId xmlns:a16="http://schemas.microsoft.com/office/drawing/2014/main" id="{C26E1FD0-02FB-EFA8-BF4D-F260D5061C59}"/>
              </a:ext>
            </a:extLst>
          </p:cNvPr>
          <p:cNvSpPr txBox="1"/>
          <p:nvPr/>
        </p:nvSpPr>
        <p:spPr>
          <a:xfrm>
            <a:off x="3533660" y="2711622"/>
            <a:ext cx="3683207" cy="1364925"/>
          </a:xfrm>
          <a:prstGeom prst="rect">
            <a:avLst/>
          </a:prstGeom>
        </p:spPr>
        <p:txBody>
          <a:bodyPr wrap="square" lIns="0" tIns="0" rIns="0" bIns="0" rtlCol="0" anchor="t">
            <a:spAutoFit/>
          </a:bodyPr>
          <a:lstStyle/>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Certified SBE, DBE, MBE Contractor</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Commitment to inclusive procurement</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Active mentorship of emerging &amp; disadvantaged businesses</a:t>
            </a:r>
          </a:p>
          <a:p>
            <a:pPr marL="347246" lvl="1" indent="-173623" defTabSz="609630">
              <a:buFont typeface="Arial"/>
              <a:buChar char="•"/>
            </a:pPr>
            <a:r>
              <a:rPr lang="en-US" sz="1267" spc="35">
                <a:solidFill>
                  <a:prstClr val="black">
                    <a:lumMod val="65000"/>
                    <a:lumOff val="35000"/>
                  </a:prstClr>
                </a:solidFill>
                <a:latin typeface="Lucida Sans" panose="020B0602030504020204" pitchFamily="34" charset="0"/>
                <a:ea typeface="Lucida Sans"/>
                <a:cs typeface="Lucida Sans"/>
                <a:sym typeface="Lucida Sans"/>
              </a:rPr>
              <a:t>Track record of partnering with local, small and diverse firms</a:t>
            </a:r>
          </a:p>
          <a:p>
            <a:pPr marL="173623" lvl="1" defTabSz="609630"/>
            <a:endParaRPr lang="en-US" sz="1267" spc="35">
              <a:solidFill>
                <a:prstClr val="black"/>
              </a:solidFill>
              <a:latin typeface="Lucida Sans" panose="020B0602030504020204" pitchFamily="34" charset="0"/>
              <a:ea typeface="Lucida Sans"/>
              <a:cs typeface="Lucida Sans"/>
              <a:sym typeface="Lucida Sans"/>
            </a:endParaRPr>
          </a:p>
        </p:txBody>
      </p:sp>
      <p:sp>
        <p:nvSpPr>
          <p:cNvPr id="11" name="TextBox 11"/>
          <p:cNvSpPr txBox="1"/>
          <p:nvPr/>
        </p:nvSpPr>
        <p:spPr>
          <a:xfrm>
            <a:off x="334805" y="4807398"/>
            <a:ext cx="2972454" cy="338682"/>
          </a:xfrm>
          <a:prstGeom prst="rect">
            <a:avLst/>
          </a:prstGeom>
        </p:spPr>
        <p:txBody>
          <a:bodyPr wrap="square" lIns="0" tIns="0" rIns="0" bIns="0" rtlCol="0" anchor="t">
            <a:spAutoFit/>
          </a:bodyPr>
          <a:lstStyle/>
          <a:p>
            <a:pPr algn="ctr" defTabSz="609630">
              <a:lnSpc>
                <a:spcPts val="2863"/>
              </a:lnSpc>
              <a:spcBef>
                <a:spcPct val="0"/>
              </a:spcBef>
            </a:pPr>
            <a:r>
              <a:rPr lang="en-US" sz="2045">
                <a:solidFill>
                  <a:srgbClr val="B89B71">
                    <a:alpha val="58824"/>
                  </a:srgbClr>
                </a:solidFill>
                <a:latin typeface="Kite One"/>
                <a:ea typeface="Kite One"/>
                <a:cs typeface="Kite One"/>
                <a:sym typeface="Kite One"/>
              </a:rPr>
              <a:t>Community Commitment</a:t>
            </a:r>
          </a:p>
        </p:txBody>
      </p:sp>
      <p:sp>
        <p:nvSpPr>
          <p:cNvPr id="14" name="TextBox 14"/>
          <p:cNvSpPr txBox="1"/>
          <p:nvPr/>
        </p:nvSpPr>
        <p:spPr>
          <a:xfrm>
            <a:off x="430512" y="5156365"/>
            <a:ext cx="2780893" cy="398827"/>
          </a:xfrm>
          <a:prstGeom prst="rect">
            <a:avLst/>
          </a:prstGeom>
        </p:spPr>
        <p:txBody>
          <a:bodyPr wrap="square" lIns="0" tIns="0" rIns="0" bIns="0" rtlCol="0" anchor="t">
            <a:spAutoFit/>
          </a:bodyPr>
          <a:lstStyle/>
          <a:p>
            <a:pPr algn="ctr" defTabSz="609630">
              <a:spcBef>
                <a:spcPct val="0"/>
              </a:spcBef>
            </a:pPr>
            <a:r>
              <a:rPr lang="en-US" sz="1296" i="1">
                <a:solidFill>
                  <a:prstClr val="black">
                    <a:lumMod val="65000"/>
                    <a:lumOff val="35000"/>
                  </a:prstClr>
                </a:solidFill>
                <a:latin typeface="Lucida Sans Italics"/>
                <a:ea typeface="Lucida Sans Italics"/>
                <a:cs typeface="Lucida Sans Italics"/>
                <a:sym typeface="Lucida Sans Italics"/>
              </a:rPr>
              <a:t>We believe in giving back and growing our workforce</a:t>
            </a:r>
          </a:p>
        </p:txBody>
      </p:sp>
      <p:sp>
        <p:nvSpPr>
          <p:cNvPr id="21" name="TextBox 12"/>
          <p:cNvSpPr txBox="1"/>
          <p:nvPr/>
        </p:nvSpPr>
        <p:spPr>
          <a:xfrm>
            <a:off x="3859506" y="4606928"/>
            <a:ext cx="2551701" cy="338682"/>
          </a:xfrm>
          <a:prstGeom prst="rect">
            <a:avLst/>
          </a:prstGeom>
        </p:spPr>
        <p:txBody>
          <a:bodyPr wrap="square" lIns="0" tIns="0" rIns="0" bIns="0" rtlCol="0" anchor="t">
            <a:spAutoFit/>
          </a:bodyPr>
          <a:lstStyle/>
          <a:p>
            <a:pPr algn="ctr" defTabSz="609630">
              <a:lnSpc>
                <a:spcPts val="2863"/>
              </a:lnSpc>
              <a:spcBef>
                <a:spcPct val="0"/>
              </a:spcBef>
            </a:pPr>
            <a:r>
              <a:rPr lang="en-US" sz="2045">
                <a:solidFill>
                  <a:srgbClr val="00467F">
                    <a:alpha val="58824"/>
                  </a:srgbClr>
                </a:solidFill>
                <a:latin typeface="Kite One"/>
                <a:ea typeface="Kite One"/>
                <a:cs typeface="Kite One"/>
                <a:sym typeface="Kite One"/>
              </a:rPr>
              <a:t>Thoughtful Planners</a:t>
            </a:r>
          </a:p>
        </p:txBody>
      </p:sp>
      <p:sp>
        <p:nvSpPr>
          <p:cNvPr id="15" name="TextBox 15"/>
          <p:cNvSpPr txBox="1"/>
          <p:nvPr/>
        </p:nvSpPr>
        <p:spPr>
          <a:xfrm>
            <a:off x="3763651" y="4983472"/>
            <a:ext cx="2716939" cy="398827"/>
          </a:xfrm>
          <a:prstGeom prst="rect">
            <a:avLst/>
          </a:prstGeom>
        </p:spPr>
        <p:txBody>
          <a:bodyPr lIns="0" tIns="0" rIns="0" bIns="0" rtlCol="0" anchor="t">
            <a:spAutoFit/>
          </a:bodyPr>
          <a:lstStyle/>
          <a:p>
            <a:pPr algn="ctr" defTabSz="609630">
              <a:spcBef>
                <a:spcPct val="0"/>
              </a:spcBef>
            </a:pPr>
            <a:r>
              <a:rPr lang="en-US" sz="1296" i="1">
                <a:solidFill>
                  <a:prstClr val="black">
                    <a:lumMod val="65000"/>
                    <a:lumOff val="35000"/>
                  </a:prstClr>
                </a:solidFill>
                <a:latin typeface="Lucida Sans Italics"/>
                <a:ea typeface="Lucida Sans Italics"/>
                <a:cs typeface="Lucida Sans Italics"/>
                <a:sym typeface="Lucida Sans Italics"/>
              </a:rPr>
              <a:t>We begin with the end in mind</a:t>
            </a:r>
          </a:p>
          <a:p>
            <a:pPr algn="ctr" defTabSz="609630">
              <a:spcBef>
                <a:spcPct val="0"/>
              </a:spcBef>
            </a:pPr>
            <a:r>
              <a:rPr lang="en-US" sz="1296" i="1">
                <a:solidFill>
                  <a:prstClr val="black">
                    <a:lumMod val="65000"/>
                    <a:lumOff val="35000"/>
                  </a:prstClr>
                </a:solidFill>
                <a:latin typeface="Lucida Sans Italics"/>
                <a:ea typeface="Lucida Sans Italics"/>
                <a:cs typeface="Lucida Sans Italics"/>
                <a:sym typeface="Lucida Sans Italics"/>
              </a:rPr>
              <a:t>Lean construction best practices</a:t>
            </a:r>
          </a:p>
        </p:txBody>
      </p:sp>
      <p:sp>
        <p:nvSpPr>
          <p:cNvPr id="22" name="TextBox 12">
            <a:extLst>
              <a:ext uri="{FF2B5EF4-FFF2-40B4-BE49-F238E27FC236}">
                <a16:creationId xmlns:a16="http://schemas.microsoft.com/office/drawing/2014/main" id="{D9ED759B-3663-D146-DFA8-E94E46EF9B9C}"/>
              </a:ext>
            </a:extLst>
          </p:cNvPr>
          <p:cNvSpPr txBox="1"/>
          <p:nvPr/>
        </p:nvSpPr>
        <p:spPr>
          <a:xfrm>
            <a:off x="2698631" y="5801859"/>
            <a:ext cx="2321749" cy="574644"/>
          </a:xfrm>
          <a:prstGeom prst="rect">
            <a:avLst/>
          </a:prstGeom>
        </p:spPr>
        <p:txBody>
          <a:bodyPr wrap="square" lIns="0" tIns="0" rIns="0" bIns="0" rtlCol="0" anchor="t">
            <a:spAutoFit/>
          </a:bodyPr>
          <a:lstStyle/>
          <a:p>
            <a:pPr algn="ctr" defTabSz="609630">
              <a:spcBef>
                <a:spcPct val="0"/>
              </a:spcBef>
            </a:pPr>
            <a:r>
              <a:rPr lang="en-US" sz="1867">
                <a:solidFill>
                  <a:srgbClr val="00467F">
                    <a:alpha val="58824"/>
                  </a:srgbClr>
                </a:solidFill>
                <a:latin typeface="Kite One"/>
                <a:ea typeface="Kite One"/>
                <a:cs typeface="Kite One"/>
                <a:sym typeface="Kite One"/>
              </a:rPr>
              <a:t>Long-Term Client </a:t>
            </a:r>
          </a:p>
          <a:p>
            <a:pPr algn="ctr" defTabSz="609630">
              <a:spcBef>
                <a:spcPct val="0"/>
              </a:spcBef>
            </a:pPr>
            <a:r>
              <a:rPr lang="en-US" sz="1867">
                <a:solidFill>
                  <a:srgbClr val="00467F">
                    <a:alpha val="58824"/>
                  </a:srgbClr>
                </a:solidFill>
                <a:latin typeface="Kite One"/>
                <a:ea typeface="Kite One"/>
                <a:cs typeface="Kite One"/>
                <a:sym typeface="Kite One"/>
              </a:rPr>
              <a:t>Relationships</a:t>
            </a:r>
          </a:p>
        </p:txBody>
      </p:sp>
      <p:grpSp>
        <p:nvGrpSpPr>
          <p:cNvPr id="2" name="Group 2" descr="Gilmore team at the 2024 Pull Plane Event hosted by United"/>
          <p:cNvGrpSpPr>
            <a:grpSpLocks noChangeAspect="1"/>
          </p:cNvGrpSpPr>
          <p:nvPr/>
        </p:nvGrpSpPr>
        <p:grpSpPr>
          <a:xfrm>
            <a:off x="7199946" y="-838200"/>
            <a:ext cx="8333845" cy="8333811"/>
            <a:chOff x="-27014" y="-9075"/>
            <a:chExt cx="6350000" cy="6349974"/>
          </a:xfrm>
        </p:grpSpPr>
        <p:sp>
          <p:nvSpPr>
            <p:cNvPr id="3" name="Freeform 3" descr="Gilmore team at the 2024 Pull Plane Event hosted by United">
              <a:extLst>
                <a:ext uri="{C183D7F6-B498-43B3-948B-1728B52AA6E4}">
                  <adec:decorative xmlns:adec="http://schemas.microsoft.com/office/drawing/2017/decorative" val="0"/>
                </a:ext>
              </a:extLst>
            </p:cNvPr>
            <p:cNvSpPr/>
            <p:nvPr/>
          </p:nvSpPr>
          <p:spPr>
            <a:xfrm>
              <a:off x="-27014" y="-9075"/>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grpSp>
        <p:nvGrpSpPr>
          <p:cNvPr id="6" name="Group 8">
            <a:extLst>
              <a:ext uri="{FF2B5EF4-FFF2-40B4-BE49-F238E27FC236}">
                <a16:creationId xmlns:a16="http://schemas.microsoft.com/office/drawing/2014/main" id="{699939E9-06F3-797C-5622-8F04D31BF893}"/>
              </a:ext>
              <a:ext uri="{C183D7F6-B498-43B3-948B-1728B52AA6E4}">
                <adec:decorative xmlns:adec="http://schemas.microsoft.com/office/drawing/2017/decorative" val="1"/>
              </a:ext>
            </a:extLst>
          </p:cNvPr>
          <p:cNvGrpSpPr/>
          <p:nvPr/>
        </p:nvGrpSpPr>
        <p:grpSpPr>
          <a:xfrm>
            <a:off x="124540" y="6084241"/>
            <a:ext cx="686774" cy="668624"/>
            <a:chOff x="0" y="0"/>
            <a:chExt cx="812800" cy="812800"/>
          </a:xfrm>
        </p:grpSpPr>
        <p:sp>
          <p:nvSpPr>
            <p:cNvPr id="10" name="Freeform 9" descr="Justin Gilmore Headshot">
              <a:extLst>
                <a:ext uri="{FF2B5EF4-FFF2-40B4-BE49-F238E27FC236}">
                  <a16:creationId xmlns:a16="http://schemas.microsoft.com/office/drawing/2014/main" id="{873148F3-F1EC-B370-5C80-2CD9274422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email">
                <a:extLst>
                  <a:ext uri="{28A0092B-C50C-407E-A947-70E740481C1C}">
                    <a14:useLocalDpi xmlns:a14="http://schemas.microsoft.com/office/drawing/2010/main"/>
                  </a:ext>
                </a:extLst>
              </a:blip>
              <a:stretch>
                <a:fillRect/>
              </a:stretch>
            </a:blipFill>
            <a:ln w="38100" cap="sq">
              <a:solidFill>
                <a:srgbClr val="003479"/>
              </a:solidFill>
              <a:prstDash val="solid"/>
              <a:miter/>
            </a:ln>
          </p:spPr>
          <p:txBody>
            <a:bodyPr/>
            <a:lstStyle/>
            <a:p>
              <a:pPr defTabSz="609630"/>
              <a:endParaRPr lang="en-US" sz="1200">
                <a:solidFill>
                  <a:prstClr val="black"/>
                </a:solidFill>
                <a:latin typeface="Calibri"/>
              </a:endParaRPr>
            </a:p>
          </p:txBody>
        </p:sp>
      </p:grpSp>
      <p:sp>
        <p:nvSpPr>
          <p:cNvPr id="16" name="TextBox 15">
            <a:extLst>
              <a:ext uri="{FF2B5EF4-FFF2-40B4-BE49-F238E27FC236}">
                <a16:creationId xmlns:a16="http://schemas.microsoft.com/office/drawing/2014/main" id="{E70C062C-29B3-4EBB-B0C3-CEF948EA1DA8}"/>
              </a:ext>
              <a:ext uri="{C183D7F6-B498-43B3-948B-1728B52AA6E4}">
                <adec:decorative xmlns:adec="http://schemas.microsoft.com/office/drawing/2017/decorative" val="1"/>
              </a:ext>
            </a:extLst>
          </p:cNvPr>
          <p:cNvSpPr txBox="1"/>
          <p:nvPr/>
        </p:nvSpPr>
        <p:spPr>
          <a:xfrm>
            <a:off x="6119091" y="355352"/>
            <a:ext cx="2410151" cy="1384995"/>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190510" indent="-190510" defTabSz="609630">
              <a:buFont typeface="Wingdings" panose="05000000000000000000" pitchFamily="2" charset="2"/>
              <a:buChar char="ü"/>
            </a:pPr>
            <a:r>
              <a:rPr lang="en-US" sz="1200">
                <a:solidFill>
                  <a:prstClr val="black">
                    <a:lumMod val="65000"/>
                    <a:lumOff val="35000"/>
                  </a:prstClr>
                </a:solidFill>
                <a:latin typeface="Calibri"/>
              </a:rPr>
              <a:t>50+ Employees</a:t>
            </a:r>
          </a:p>
          <a:p>
            <a:pPr marL="190510" indent="-190510" defTabSz="609630">
              <a:buFont typeface="Wingdings" panose="05000000000000000000" pitchFamily="2" charset="2"/>
              <a:buChar char="ü"/>
            </a:pPr>
            <a:r>
              <a:rPr lang="en-US" sz="1200">
                <a:solidFill>
                  <a:prstClr val="black">
                    <a:lumMod val="65000"/>
                    <a:lumOff val="35000"/>
                  </a:prstClr>
                </a:solidFill>
                <a:latin typeface="Calibri"/>
              </a:rPr>
              <a:t>30% Women in Professional Roles</a:t>
            </a:r>
          </a:p>
          <a:p>
            <a:pPr marL="190510" indent="-190510" defTabSz="609630">
              <a:buFont typeface="Wingdings" panose="05000000000000000000" pitchFamily="2" charset="2"/>
              <a:buChar char="ü"/>
            </a:pPr>
            <a:r>
              <a:rPr lang="en-US" sz="1200">
                <a:solidFill>
                  <a:prstClr val="black">
                    <a:lumMod val="65000"/>
                    <a:lumOff val="35000"/>
                  </a:prstClr>
                </a:solidFill>
                <a:latin typeface="Calibri"/>
              </a:rPr>
              <a:t>48% Latino Workforce</a:t>
            </a:r>
          </a:p>
          <a:p>
            <a:pPr marL="190510" indent="-190510" defTabSz="609630">
              <a:buFont typeface="Wingdings" panose="05000000000000000000" pitchFamily="2" charset="2"/>
              <a:buChar char="ü"/>
            </a:pPr>
            <a:r>
              <a:rPr lang="en-US" sz="1200">
                <a:solidFill>
                  <a:prstClr val="black">
                    <a:lumMod val="65000"/>
                    <a:lumOff val="35000"/>
                  </a:prstClr>
                </a:solidFill>
                <a:latin typeface="Calibri"/>
              </a:rPr>
              <a:t>18% African American Workforce</a:t>
            </a:r>
          </a:p>
          <a:p>
            <a:pPr marL="190510" indent="-190510" defTabSz="609630">
              <a:buFont typeface="Wingdings" panose="05000000000000000000" pitchFamily="2" charset="2"/>
              <a:buChar char="ü"/>
            </a:pPr>
            <a:r>
              <a:rPr lang="en-US" sz="1200">
                <a:solidFill>
                  <a:prstClr val="black">
                    <a:lumMod val="65000"/>
                    <a:lumOff val="35000"/>
                  </a:prstClr>
                </a:solidFill>
                <a:latin typeface="Calibri"/>
              </a:rPr>
              <a:t>8% Asian Workforce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Meet the Primes Dates</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bg1">
                    <a:lumMod val="65000"/>
                  </a:schemeClr>
                </a:solidFill>
                <a:cs typeface="Calibri"/>
              </a:rPr>
              <a:t>February 19 </a:t>
            </a:r>
            <a:r>
              <a:rPr lang="en-US" sz="1500">
                <a:solidFill>
                  <a:schemeClr val="bg1">
                    <a:lumMod val="65000"/>
                  </a:schemeClr>
                </a:solidFill>
                <a:cs typeface="Calibri"/>
              </a:rPr>
              <a:t>- Concessions Prime Operators </a:t>
            </a:r>
            <a:endParaRPr lang="en-US" sz="1500">
              <a:solidFill>
                <a:schemeClr val="bg1">
                  <a:lumMod val="65000"/>
                </a:schemeClr>
              </a:solidFill>
              <a:ea typeface="Calibri"/>
              <a:cs typeface="Calibri"/>
            </a:endParaRPr>
          </a:p>
          <a:p>
            <a:pPr marL="0" indent="0">
              <a:spcBef>
                <a:spcPts val="0"/>
              </a:spcBef>
              <a:buClr>
                <a:srgbClr val="E35B2A"/>
              </a:buClr>
              <a:buNone/>
              <a:tabLst>
                <a:tab pos="457200" algn="l"/>
              </a:tabLst>
            </a:pPr>
            <a:r>
              <a:rPr lang="en-US" sz="1500" i="1">
                <a:solidFill>
                  <a:schemeClr val="bg1">
                    <a:lumMod val="65000"/>
                  </a:schemeClr>
                </a:solidFill>
                <a:ea typeface="Calibri"/>
                <a:cs typeface="Calibri"/>
              </a:rPr>
              <a:t>**Time Change 10 am**</a:t>
            </a:r>
            <a:br>
              <a:rPr lang="en-US" sz="1500">
                <a:solidFill>
                  <a:schemeClr val="bg1">
                    <a:lumMod val="65000"/>
                  </a:schemeClr>
                </a:solidFill>
                <a:ea typeface="Calibri"/>
                <a:cs typeface="Calibri"/>
              </a:rPr>
            </a:br>
            <a:r>
              <a:rPr lang="en-US" sz="1500" b="1">
                <a:solidFill>
                  <a:schemeClr val="bg1">
                    <a:lumMod val="65000"/>
                  </a:schemeClr>
                </a:solidFill>
                <a:highlight>
                  <a:srgbClr val="FFFFFF"/>
                </a:highlight>
                <a:ea typeface="Calibri"/>
                <a:cs typeface="Calibri"/>
              </a:rPr>
              <a:t>Confirmed:</a:t>
            </a:r>
            <a:r>
              <a:rPr lang="en-US" sz="1500">
                <a:solidFill>
                  <a:schemeClr val="bg1">
                    <a:lumMod val="65000"/>
                  </a:schemeClr>
                </a:solidFill>
                <a:highlight>
                  <a:srgbClr val="FFFFFF"/>
                </a:highlight>
                <a:ea typeface="Calibri"/>
                <a:cs typeface="Calibri"/>
              </a:rPr>
              <a:t> High Flying Foods, Hudson and </a:t>
            </a:r>
            <a:r>
              <a:rPr lang="en-US" sz="1500" err="1">
                <a:solidFill>
                  <a:schemeClr val="bg1">
                    <a:lumMod val="65000"/>
                  </a:schemeClr>
                </a:solidFill>
                <a:highlight>
                  <a:srgbClr val="FFFFFF"/>
                </a:highlight>
                <a:ea typeface="Calibri"/>
                <a:cs typeface="Calibri"/>
              </a:rPr>
              <a:t>Dufry</a:t>
            </a:r>
            <a:r>
              <a:rPr lang="en-US" sz="1500">
                <a:solidFill>
                  <a:schemeClr val="bg1">
                    <a:lumMod val="65000"/>
                  </a:schemeClr>
                </a:solidFill>
                <a:highlight>
                  <a:srgbClr val="FFFFFF"/>
                </a:highlight>
                <a:ea typeface="Calibri"/>
                <a:cs typeface="Calibri"/>
              </a:rPr>
              <a:t>,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bg1">
                    <a:lumMod val="75000"/>
                  </a:schemeClr>
                </a:solidFill>
                <a:cs typeface="Calibri"/>
              </a:rPr>
              <a:t>April 16 </a:t>
            </a:r>
            <a:r>
              <a:rPr lang="en-US" sz="1500">
                <a:solidFill>
                  <a:schemeClr val="bg1">
                    <a:lumMod val="75000"/>
                  </a:schemeClr>
                </a:solidFill>
                <a:cs typeface="Calibri"/>
              </a:rPr>
              <a:t>- Rental Car Company </a:t>
            </a:r>
            <a:endParaRPr lang="en-US" sz="1500">
              <a:solidFill>
                <a:schemeClr val="bg1">
                  <a:lumMod val="75000"/>
                </a:schemeClr>
              </a:solidFill>
              <a:ea typeface="Calibri"/>
              <a:cs typeface="Calibri"/>
            </a:endParaRPr>
          </a:p>
          <a:p>
            <a:pPr marL="0" indent="0">
              <a:spcBef>
                <a:spcPts val="0"/>
              </a:spcBef>
              <a:buNone/>
              <a:tabLst>
                <a:tab pos="457200" algn="l"/>
              </a:tabLst>
            </a:pPr>
            <a:r>
              <a:rPr lang="en-US" sz="1500" b="1">
                <a:solidFill>
                  <a:schemeClr val="bg1">
                    <a:lumMod val="75000"/>
                  </a:schemeClr>
                </a:solidFill>
                <a:ea typeface="Calibri"/>
                <a:cs typeface="Calibri"/>
              </a:rPr>
              <a:t>Confirmed:</a:t>
            </a:r>
            <a:r>
              <a:rPr lang="en-US" sz="1500">
                <a:solidFill>
                  <a:schemeClr val="bg1">
                    <a:lumMod val="75000"/>
                  </a:schemeClr>
                </a:solidFill>
                <a:ea typeface="Calibri"/>
                <a:cs typeface="Calibri"/>
              </a:rPr>
              <a:t> Enterprise Mobility</a:t>
            </a:r>
            <a:endParaRPr lang="en-US">
              <a:solidFill>
                <a:schemeClr val="bg1">
                  <a:lumMod val="75000"/>
                </a:schemeClr>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600" b="1" i="1">
                <a:solidFill>
                  <a:srgbClr val="E35B2A"/>
                </a:solidFill>
                <a:cs typeface="Calibri"/>
              </a:rPr>
              <a:t>August</a:t>
            </a:r>
            <a:r>
              <a:rPr lang="en-US" sz="1600" i="1">
                <a:solidFill>
                  <a:srgbClr val="E35B2A"/>
                </a:solidFill>
                <a:cs typeface="Calibri"/>
              </a:rPr>
              <a:t> **No MTP this month please attend DEN’s Procurement Tradeshow on 08/20**</a:t>
            </a:r>
          </a:p>
          <a:p>
            <a:pPr marL="0" indent="0">
              <a:spcBef>
                <a:spcPts val="0"/>
              </a:spcBef>
              <a:buClr>
                <a:srgbClr val="E35B2A"/>
              </a:buClr>
              <a:buNone/>
              <a:tabLst>
                <a:tab pos="457200" algn="l"/>
              </a:tabLst>
            </a:pP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October 15 </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 Denver Pumps</a:t>
            </a:r>
            <a:endParaRPr lang="en-US">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
            </a:r>
            <a:r>
              <a:rPr lang="en-US" sz="1500" err="1">
                <a:solidFill>
                  <a:schemeClr val="tx1"/>
                </a:solidFill>
                <a:highlight>
                  <a:srgbClr val="FFFFFF"/>
                </a:highlight>
                <a:ea typeface="Calibri"/>
                <a:cs typeface="Calibri"/>
              </a:rPr>
              <a:t>AtkinsRéalis</a:t>
            </a:r>
            <a:r>
              <a:rPr lang="en-US" sz="1500">
                <a:solidFill>
                  <a:schemeClr val="tx1"/>
                </a:solidFill>
                <a:highlight>
                  <a:srgbClr val="FFFFFF"/>
                </a:highlight>
                <a:ea typeface="Calibri"/>
                <a:cs typeface="Calibri"/>
              </a:rPr>
              <a:t>, Mead &amp; Hunt, Kimley Horn, RS&amp;H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2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0360920">
            <a:off x="2558525" y="1620275"/>
            <a:ext cx="2272900" cy="5048111"/>
          </a:xfrm>
          <a:custGeom>
            <a:avLst/>
            <a:gdLst/>
            <a:ahLst/>
            <a:cxnLst/>
            <a:rect l="l" t="t" r="r" b="b"/>
            <a:pathLst>
              <a:path w="2068483" h="2986979">
                <a:moveTo>
                  <a:pt x="0" y="0"/>
                </a:moveTo>
                <a:lnTo>
                  <a:pt x="2068483" y="0"/>
                </a:lnTo>
                <a:lnTo>
                  <a:pt x="2068483" y="2986979"/>
                </a:lnTo>
                <a:lnTo>
                  <a:pt x="0" y="2986979"/>
                </a:lnTo>
                <a:lnTo>
                  <a:pt x="0" y="0"/>
                </a:lnTo>
                <a:close/>
              </a:path>
            </a:pathLst>
          </a:custGeom>
          <a:blipFill>
            <a:blip>
              <a:alphaModFix amt="18999"/>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9" name="Freeform 9">
            <a:extLst>
              <a:ext uri="{C183D7F6-B498-43B3-948B-1728B52AA6E4}">
                <adec:decorative xmlns:adec="http://schemas.microsoft.com/office/drawing/2017/decorative" val="1"/>
              </a:ext>
            </a:extLst>
          </p:cNvPr>
          <p:cNvSpPr/>
          <p:nvPr/>
        </p:nvSpPr>
        <p:spPr>
          <a:xfrm>
            <a:off x="4183987" y="164469"/>
            <a:ext cx="2452149" cy="672636"/>
          </a:xfrm>
          <a:custGeom>
            <a:avLst/>
            <a:gdLst/>
            <a:ahLst/>
            <a:cxnLst/>
            <a:rect l="l" t="t" r="r" b="b"/>
            <a:pathLst>
              <a:path w="3264932" h="893794">
                <a:moveTo>
                  <a:pt x="0" y="0"/>
                </a:moveTo>
                <a:lnTo>
                  <a:pt x="3264932" y="0"/>
                </a:lnTo>
                <a:lnTo>
                  <a:pt x="3264932" y="893794"/>
                </a:lnTo>
                <a:lnTo>
                  <a:pt x="0" y="89379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12" name="Freeform 12">
            <a:extLst>
              <a:ext uri="{C183D7F6-B498-43B3-948B-1728B52AA6E4}">
                <adec:decorative xmlns:adec="http://schemas.microsoft.com/office/drawing/2017/decorative" val="1"/>
              </a:ext>
            </a:extLst>
          </p:cNvPr>
          <p:cNvSpPr/>
          <p:nvPr/>
        </p:nvSpPr>
        <p:spPr>
          <a:xfrm>
            <a:off x="355488" y="3438195"/>
            <a:ext cx="1022378" cy="421025"/>
          </a:xfrm>
          <a:custGeom>
            <a:avLst/>
            <a:gdLst/>
            <a:ahLst/>
            <a:cxnLst/>
            <a:rect l="l" t="t" r="r" b="b"/>
            <a:pathLst>
              <a:path w="2118379" h="974454">
                <a:moveTo>
                  <a:pt x="0" y="0"/>
                </a:moveTo>
                <a:lnTo>
                  <a:pt x="2118379" y="0"/>
                </a:lnTo>
                <a:lnTo>
                  <a:pt x="2118379" y="974454"/>
                </a:lnTo>
                <a:lnTo>
                  <a:pt x="0" y="97445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22" name="TextBox 22"/>
          <p:cNvSpPr txBox="1">
            <a:spLocks noGrp="1"/>
          </p:cNvSpPr>
          <p:nvPr>
            <p:ph type="title" idx="4294967295"/>
          </p:nvPr>
        </p:nvSpPr>
        <p:spPr>
          <a:xfrm>
            <a:off x="4206733" y="1655550"/>
            <a:ext cx="7249363" cy="4782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4195"/>
              </a:lnSpc>
              <a:defRPr/>
            </a:pPr>
            <a:r>
              <a:rPr lang="en-US" sz="2667" b="1">
                <a:solidFill>
                  <a:srgbClr val="00467F"/>
                </a:solidFill>
                <a:latin typeface="Lucida Sans" panose="020B0602030504020204" pitchFamily="34" charset="0"/>
                <a:ea typeface="Canva Sans Bold"/>
                <a:cs typeface="Canva Sans Bold"/>
                <a:sym typeface="Canva Sans Bold"/>
              </a:rPr>
              <a:t>AVIATION EXPERTISE &amp; CORE MARKETS</a:t>
            </a:r>
          </a:p>
        </p:txBody>
      </p:sp>
      <p:sp>
        <p:nvSpPr>
          <p:cNvPr id="23" name="TextBox 23"/>
          <p:cNvSpPr txBox="1"/>
          <p:nvPr/>
        </p:nvSpPr>
        <p:spPr>
          <a:xfrm>
            <a:off x="4003653" y="2296880"/>
            <a:ext cx="2262288" cy="923330"/>
          </a:xfrm>
          <a:prstGeom prst="rect">
            <a:avLst/>
          </a:prstGeom>
        </p:spPr>
        <p:txBody>
          <a:bodyPr lIns="0" tIns="0" rIns="0" bIns="0" rtlCol="0" anchor="t">
            <a:spAutoFit/>
          </a:bodyPr>
          <a:lstStyle/>
          <a:p>
            <a:pPr algn="ctr" defTabSz="609630">
              <a:lnSpc>
                <a:spcPts val="1965"/>
              </a:lnSpc>
            </a:pPr>
            <a:r>
              <a:rPr lang="en-US" sz="1867" b="1">
                <a:solidFill>
                  <a:srgbClr val="003C71"/>
                </a:solidFill>
                <a:latin typeface="Lucida Sans Semi-Bold"/>
                <a:ea typeface="Lucida Sans Semi-Bold"/>
                <a:cs typeface="Lucida Sans Semi-Bold"/>
                <a:sym typeface="Lucida Sans Semi-Bold"/>
              </a:rPr>
              <a:t>Aviation &amp; Transportation</a:t>
            </a:r>
          </a:p>
          <a:p>
            <a:pPr algn="ctr" defTabSz="609630">
              <a:lnSpc>
                <a:spcPts val="1626"/>
              </a:lnSpc>
            </a:pPr>
            <a:endParaRPr lang="en-US" sz="1403" b="1">
              <a:solidFill>
                <a:srgbClr val="003C71"/>
              </a:solidFill>
              <a:latin typeface="Lucida Sans Semi-Bold"/>
              <a:ea typeface="Lucida Sans Semi-Bold"/>
              <a:cs typeface="Lucida Sans Semi-Bold"/>
              <a:sym typeface="Lucida Sans Semi-Bold"/>
            </a:endParaRPr>
          </a:p>
          <a:p>
            <a:pPr algn="ctr" defTabSz="609630">
              <a:lnSpc>
                <a:spcPts val="1626"/>
              </a:lnSpc>
            </a:pPr>
            <a:endParaRPr lang="en-US" sz="1403" b="1">
              <a:solidFill>
                <a:srgbClr val="003C71"/>
              </a:solidFill>
              <a:latin typeface="Lucida Sans Semi-Bold"/>
              <a:ea typeface="Lucida Sans Semi-Bold"/>
              <a:cs typeface="Lucida Sans Semi-Bold"/>
              <a:sym typeface="Lucida Sans Semi-Bold"/>
            </a:endParaRPr>
          </a:p>
        </p:txBody>
      </p:sp>
      <p:sp>
        <p:nvSpPr>
          <p:cNvPr id="29" name="TextBox 29"/>
          <p:cNvSpPr txBox="1"/>
          <p:nvPr/>
        </p:nvSpPr>
        <p:spPr>
          <a:xfrm>
            <a:off x="4081988" y="2860232"/>
            <a:ext cx="3438237" cy="3011915"/>
          </a:xfrm>
          <a:prstGeom prst="rect">
            <a:avLst/>
          </a:prstGeom>
        </p:spPr>
        <p:txBody>
          <a:bodyPr wrap="square" lIns="0" tIns="0" rIns="0" bIns="0" rtlCol="0" anchor="t">
            <a:spAutoFit/>
          </a:bodyPr>
          <a:lstStyle/>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Airport Terminal Renovations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Airline Tenant Improvement</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Security Checkpoints &amp; TSA Facilities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Baggage Handling Systems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Maintenance &amp; Operation Facilities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Concessions &amp; Retail Improvements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Elevator &amp; Escalator Modernization</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Vertical Transportation Infrastructure</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Transit Facilities</a:t>
            </a:r>
          </a:p>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Hotel Renovations &amp; Guest Experience Improvements</a:t>
            </a:r>
            <a:endParaRPr lang="en-US" sz="1067">
              <a:solidFill>
                <a:prstClr val="black">
                  <a:lumMod val="65000"/>
                  <a:lumOff val="35000"/>
                </a:prstClr>
              </a:solidFill>
              <a:latin typeface="Lucida Sans"/>
              <a:ea typeface="Lucida Sans"/>
              <a:cs typeface="Lucida Sans"/>
              <a:sym typeface="Lucida Sans"/>
            </a:endParaRPr>
          </a:p>
        </p:txBody>
      </p:sp>
      <p:sp>
        <p:nvSpPr>
          <p:cNvPr id="10" name="Freeform 10">
            <a:extLst>
              <a:ext uri="{C183D7F6-B498-43B3-948B-1728B52AA6E4}">
                <adec:decorative xmlns:adec="http://schemas.microsoft.com/office/drawing/2017/decorative" val="1"/>
              </a:ext>
            </a:extLst>
          </p:cNvPr>
          <p:cNvSpPr/>
          <p:nvPr/>
        </p:nvSpPr>
        <p:spPr>
          <a:xfrm>
            <a:off x="414586" y="1916738"/>
            <a:ext cx="2108039" cy="478251"/>
          </a:xfrm>
          <a:custGeom>
            <a:avLst/>
            <a:gdLst/>
            <a:ahLst/>
            <a:cxnLst/>
            <a:rect l="l" t="t" r="r" b="b"/>
            <a:pathLst>
              <a:path w="3134748" h="1763296">
                <a:moveTo>
                  <a:pt x="0" y="0"/>
                </a:moveTo>
                <a:lnTo>
                  <a:pt x="3134748" y="0"/>
                </a:lnTo>
                <a:lnTo>
                  <a:pt x="3134748" y="1763296"/>
                </a:lnTo>
                <a:lnTo>
                  <a:pt x="0" y="176329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47" name="TextBox 23">
            <a:extLst>
              <a:ext uri="{FF2B5EF4-FFF2-40B4-BE49-F238E27FC236}">
                <a16:creationId xmlns:a16="http://schemas.microsoft.com/office/drawing/2014/main" id="{CE716288-29D3-4649-2D39-716A935B1FD3}"/>
              </a:ext>
            </a:extLst>
          </p:cNvPr>
          <p:cNvSpPr txBox="1"/>
          <p:nvPr/>
        </p:nvSpPr>
        <p:spPr>
          <a:xfrm>
            <a:off x="7089826" y="2406076"/>
            <a:ext cx="2262288" cy="256480"/>
          </a:xfrm>
          <a:prstGeom prst="rect">
            <a:avLst/>
          </a:prstGeom>
        </p:spPr>
        <p:txBody>
          <a:bodyPr lIns="0" tIns="0" rIns="0" bIns="0" rtlCol="0" anchor="t">
            <a:spAutoFit/>
          </a:bodyPr>
          <a:lstStyle/>
          <a:p>
            <a:pPr algn="ctr" defTabSz="609630">
              <a:lnSpc>
                <a:spcPts val="1965"/>
              </a:lnSpc>
            </a:pPr>
            <a:r>
              <a:rPr lang="en-US" sz="1867" b="1">
                <a:solidFill>
                  <a:srgbClr val="003C71"/>
                </a:solidFill>
                <a:latin typeface="Lucida Sans Semi-Bold"/>
                <a:ea typeface="Lucida Sans Semi-Bold"/>
                <a:cs typeface="Lucida Sans Semi-Bold"/>
                <a:sym typeface="Lucida Sans Semi-Bold"/>
              </a:rPr>
              <a:t>Hospitality</a:t>
            </a:r>
            <a:endParaRPr lang="en-US" sz="1403" b="1">
              <a:solidFill>
                <a:srgbClr val="003C71"/>
              </a:solidFill>
              <a:latin typeface="Lucida Sans Semi-Bold"/>
              <a:ea typeface="Lucida Sans Semi-Bold"/>
              <a:cs typeface="Lucida Sans Semi-Bold"/>
              <a:sym typeface="Lucida Sans Semi-Bold"/>
            </a:endParaRPr>
          </a:p>
        </p:txBody>
      </p:sp>
      <p:sp>
        <p:nvSpPr>
          <p:cNvPr id="48" name="TextBox 29">
            <a:extLst>
              <a:ext uri="{FF2B5EF4-FFF2-40B4-BE49-F238E27FC236}">
                <a16:creationId xmlns:a16="http://schemas.microsoft.com/office/drawing/2014/main" id="{C850BA76-CFD5-9DA4-10F5-221E0359AE84}"/>
              </a:ext>
            </a:extLst>
          </p:cNvPr>
          <p:cNvSpPr txBox="1"/>
          <p:nvPr/>
        </p:nvSpPr>
        <p:spPr>
          <a:xfrm>
            <a:off x="7490012" y="2675505"/>
            <a:ext cx="2956074" cy="1231234"/>
          </a:xfrm>
          <a:prstGeom prst="rect">
            <a:avLst/>
          </a:prstGeom>
        </p:spPr>
        <p:txBody>
          <a:bodyPr wrap="square" lIns="0" tIns="0" rIns="0" bIns="0" rtlCol="0" anchor="t">
            <a:spAutoFit/>
          </a:bodyPr>
          <a:lstStyle/>
          <a:p>
            <a:pPr marL="228611" indent="-228611" defTabSz="609630">
              <a:lnSpc>
                <a:spcPct val="150000"/>
              </a:lnSpc>
              <a:buFont typeface="Wingdings" panose="05000000000000000000" pitchFamily="2" charset="2"/>
              <a:buChar char="ü"/>
            </a:pPr>
            <a:r>
              <a:rPr lang="en-US" sz="1200">
                <a:solidFill>
                  <a:prstClr val="black">
                    <a:lumMod val="65000"/>
                    <a:lumOff val="35000"/>
                  </a:prstClr>
                </a:solidFill>
                <a:latin typeface="Lucida Sans"/>
                <a:ea typeface="Lucida Sans"/>
                <a:cs typeface="Lucida Sans"/>
                <a:sym typeface="Lucida Sans"/>
              </a:rPr>
              <a:t>Westin Denver International Airport</a:t>
            </a:r>
          </a:p>
          <a:p>
            <a:pPr marL="228611" indent="-228611" defTabSz="609630">
              <a:lnSpc>
                <a:spcPct val="150000"/>
              </a:lnSpc>
              <a:buFont typeface="Wingdings" panose="05000000000000000000" pitchFamily="2" charset="2"/>
              <a:buChar char="ü"/>
            </a:pPr>
            <a:r>
              <a:rPr lang="en-US" sz="1067">
                <a:solidFill>
                  <a:prstClr val="black">
                    <a:lumMod val="65000"/>
                    <a:lumOff val="35000"/>
                  </a:prstClr>
                </a:solidFill>
                <a:latin typeface="Lucida Sans"/>
                <a:ea typeface="Lucida Sans"/>
                <a:cs typeface="Lucida Sans"/>
                <a:sym typeface="Lucida Sans"/>
              </a:rPr>
              <a:t>Hotel Renovations </a:t>
            </a:r>
          </a:p>
          <a:p>
            <a:pPr marL="228611" indent="-228611" defTabSz="609630">
              <a:lnSpc>
                <a:spcPct val="150000"/>
              </a:lnSpc>
              <a:buFont typeface="Wingdings" panose="05000000000000000000" pitchFamily="2" charset="2"/>
              <a:buChar char="ü"/>
            </a:pPr>
            <a:r>
              <a:rPr lang="en-US" sz="1067">
                <a:solidFill>
                  <a:prstClr val="black">
                    <a:lumMod val="65000"/>
                    <a:lumOff val="35000"/>
                  </a:prstClr>
                </a:solidFill>
                <a:latin typeface="Lucida Sans"/>
                <a:ea typeface="Lucida Sans"/>
                <a:cs typeface="Lucida Sans"/>
                <a:sym typeface="Lucida Sans"/>
              </a:rPr>
              <a:t>Guest Experience Improvements</a:t>
            </a:r>
          </a:p>
          <a:p>
            <a:pPr marL="228611" indent="-228611" defTabSz="609630">
              <a:lnSpc>
                <a:spcPct val="150000"/>
              </a:lnSpc>
              <a:buFont typeface="Wingdings" panose="05000000000000000000" pitchFamily="2" charset="2"/>
              <a:buChar char="ü"/>
            </a:pPr>
            <a:r>
              <a:rPr lang="en-US" sz="1067">
                <a:solidFill>
                  <a:prstClr val="black">
                    <a:lumMod val="65000"/>
                    <a:lumOff val="35000"/>
                  </a:prstClr>
                </a:solidFill>
                <a:latin typeface="Lucida Sans"/>
                <a:ea typeface="Lucida Sans"/>
                <a:cs typeface="Lucida Sans"/>
                <a:sym typeface="Lucida Sans"/>
              </a:rPr>
              <a:t>Back-of-House Operational Facilities</a:t>
            </a:r>
          </a:p>
          <a:p>
            <a:pPr marL="228611" indent="-228611" defTabSz="609630">
              <a:lnSpc>
                <a:spcPct val="150000"/>
              </a:lnSpc>
              <a:buFont typeface="Wingdings" panose="05000000000000000000" pitchFamily="2" charset="2"/>
              <a:buChar char="ü"/>
            </a:pPr>
            <a:r>
              <a:rPr lang="en-US" sz="1067">
                <a:solidFill>
                  <a:prstClr val="black">
                    <a:lumMod val="65000"/>
                    <a:lumOff val="35000"/>
                  </a:prstClr>
                </a:solidFill>
                <a:latin typeface="Lucida Sans"/>
                <a:ea typeface="Lucida Sans"/>
                <a:cs typeface="Lucida Sans"/>
                <a:sym typeface="Lucida Sans"/>
              </a:rPr>
              <a:t>Occupied Renovations</a:t>
            </a:r>
          </a:p>
        </p:txBody>
      </p:sp>
      <p:sp>
        <p:nvSpPr>
          <p:cNvPr id="14" name="Freeform 8">
            <a:extLst>
              <a:ext uri="{FF2B5EF4-FFF2-40B4-BE49-F238E27FC236}">
                <a16:creationId xmlns:a16="http://schemas.microsoft.com/office/drawing/2014/main" id="{1359BA38-18C8-6E2E-B688-A650B6CF8008}"/>
              </a:ext>
              <a:ext uri="{C183D7F6-B498-43B3-948B-1728B52AA6E4}">
                <adec:decorative xmlns:adec="http://schemas.microsoft.com/office/drawing/2017/decorative" val="1"/>
              </a:ext>
            </a:extLst>
          </p:cNvPr>
          <p:cNvSpPr/>
          <p:nvPr/>
        </p:nvSpPr>
        <p:spPr>
          <a:xfrm>
            <a:off x="414586" y="116929"/>
            <a:ext cx="1344977" cy="1453603"/>
          </a:xfrm>
          <a:custGeom>
            <a:avLst/>
            <a:gdLst/>
            <a:ahLst/>
            <a:cxnLst/>
            <a:rect l="l" t="t" r="r" b="b"/>
            <a:pathLst>
              <a:path w="1521183" h="1485689">
                <a:moveTo>
                  <a:pt x="0" y="0"/>
                </a:moveTo>
                <a:lnTo>
                  <a:pt x="1521184" y="0"/>
                </a:lnTo>
                <a:lnTo>
                  <a:pt x="1521184" y="1485690"/>
                </a:lnTo>
                <a:lnTo>
                  <a:pt x="0" y="148569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39" name="Freeform 20">
            <a:extLst>
              <a:ext uri="{FF2B5EF4-FFF2-40B4-BE49-F238E27FC236}">
                <a16:creationId xmlns:a16="http://schemas.microsoft.com/office/drawing/2014/main" id="{9CF002CB-2F10-ADA8-F812-F2228240E2AB}"/>
              </a:ext>
              <a:ext uri="{C183D7F6-B498-43B3-948B-1728B52AA6E4}">
                <adec:decorative xmlns:adec="http://schemas.microsoft.com/office/drawing/2017/decorative" val="1"/>
              </a:ext>
            </a:extLst>
          </p:cNvPr>
          <p:cNvSpPr/>
          <p:nvPr/>
        </p:nvSpPr>
        <p:spPr>
          <a:xfrm>
            <a:off x="6908800" y="155948"/>
            <a:ext cx="2690831" cy="610518"/>
          </a:xfrm>
          <a:custGeom>
            <a:avLst/>
            <a:gdLst/>
            <a:ahLst/>
            <a:cxnLst/>
            <a:rect l="l" t="t" r="r" b="b"/>
            <a:pathLst>
              <a:path w="4695935" h="2629723">
                <a:moveTo>
                  <a:pt x="0" y="0"/>
                </a:moveTo>
                <a:lnTo>
                  <a:pt x="4695935" y="0"/>
                </a:lnTo>
                <a:lnTo>
                  <a:pt x="4695935" y="2629723"/>
                </a:lnTo>
                <a:lnTo>
                  <a:pt x="0" y="262972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sp>
        <p:nvSpPr>
          <p:cNvPr id="40" name="Freeform 21">
            <a:extLst>
              <a:ext uri="{FF2B5EF4-FFF2-40B4-BE49-F238E27FC236}">
                <a16:creationId xmlns:a16="http://schemas.microsoft.com/office/drawing/2014/main" id="{EF1880FF-B6CC-D31D-B2D6-D661E96DF367}"/>
              </a:ext>
              <a:ext uri="{C183D7F6-B498-43B3-948B-1728B52AA6E4}">
                <adec:decorative xmlns:adec="http://schemas.microsoft.com/office/drawing/2017/decorative" val="1"/>
              </a:ext>
            </a:extLst>
          </p:cNvPr>
          <p:cNvSpPr/>
          <p:nvPr/>
        </p:nvSpPr>
        <p:spPr>
          <a:xfrm>
            <a:off x="2213442" y="82726"/>
            <a:ext cx="1516664" cy="839255"/>
          </a:xfrm>
          <a:custGeom>
            <a:avLst/>
            <a:gdLst/>
            <a:ahLst/>
            <a:cxnLst/>
            <a:rect l="l" t="t" r="r" b="b"/>
            <a:pathLst>
              <a:path w="2283251" h="1007484">
                <a:moveTo>
                  <a:pt x="0" y="0"/>
                </a:moveTo>
                <a:lnTo>
                  <a:pt x="2283251" y="0"/>
                </a:lnTo>
                <a:lnTo>
                  <a:pt x="2283251" y="1007484"/>
                </a:lnTo>
                <a:lnTo>
                  <a:pt x="0" y="1007484"/>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nvGrpSpPr>
          <p:cNvPr id="41" name="Group 8">
            <a:extLst>
              <a:ext uri="{FF2B5EF4-FFF2-40B4-BE49-F238E27FC236}">
                <a16:creationId xmlns:a16="http://schemas.microsoft.com/office/drawing/2014/main" id="{9459C160-8C2D-17B0-E676-9192405034F2}"/>
              </a:ext>
              <a:ext uri="{C183D7F6-B498-43B3-948B-1728B52AA6E4}">
                <adec:decorative xmlns:adec="http://schemas.microsoft.com/office/drawing/2017/decorative" val="1"/>
              </a:ext>
            </a:extLst>
          </p:cNvPr>
          <p:cNvGrpSpPr/>
          <p:nvPr/>
        </p:nvGrpSpPr>
        <p:grpSpPr>
          <a:xfrm>
            <a:off x="146528" y="5985284"/>
            <a:ext cx="686774" cy="668624"/>
            <a:chOff x="0" y="0"/>
            <a:chExt cx="812800" cy="812800"/>
          </a:xfrm>
        </p:grpSpPr>
        <p:sp>
          <p:nvSpPr>
            <p:cNvPr id="42" name="Freeform 9">
              <a:extLst>
                <a:ext uri="{FF2B5EF4-FFF2-40B4-BE49-F238E27FC236}">
                  <a16:creationId xmlns:a16="http://schemas.microsoft.com/office/drawing/2014/main" id="{20FEFC8E-264E-7208-CE24-678D598F22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email">
                <a:extLst>
                  <a:ext uri="{28A0092B-C50C-407E-A947-70E740481C1C}">
                    <a14:useLocalDpi xmlns:a14="http://schemas.microsoft.com/office/drawing/2010/main"/>
                  </a:ext>
                </a:extLst>
              </a:blip>
              <a:stretch>
                <a:fillRect/>
              </a:stretch>
            </a:blipFill>
            <a:ln w="3175" cap="sq">
              <a:solidFill>
                <a:srgbClr val="003479"/>
              </a:solidFill>
              <a:prstDash val="solid"/>
              <a:miter/>
            </a:ln>
          </p:spPr>
          <p:txBody>
            <a:bodyPr/>
            <a:lstStyle/>
            <a:p>
              <a:pPr defTabSz="609630"/>
              <a:endParaRPr lang="en-US" sz="1200">
                <a:solidFill>
                  <a:prstClr val="black"/>
                </a:solidFill>
                <a:latin typeface="Calibri"/>
              </a:endParaRPr>
            </a:p>
          </p:txBody>
        </p:sp>
      </p:grpSp>
      <p:pic>
        <p:nvPicPr>
          <p:cNvPr id="1026" name="Picture 2">
            <a:extLst>
              <a:ext uri="{FF2B5EF4-FFF2-40B4-BE49-F238E27FC236}">
                <a16:creationId xmlns:a16="http://schemas.microsoft.com/office/drawing/2014/main" id="{4176F68A-63AD-E294-C549-E22227BE6826}"/>
              </a:ext>
              <a:ext uri="{C183D7F6-B498-43B3-948B-1728B52AA6E4}">
                <adec:decorative xmlns:adec="http://schemas.microsoft.com/office/drawing/2017/decorative" val="1"/>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26898" b="27649"/>
          <a:stretch>
            <a:fillRect/>
          </a:stretch>
        </p:blipFill>
        <p:spPr bwMode="auto">
          <a:xfrm>
            <a:off x="300125" y="2557120"/>
            <a:ext cx="2222500" cy="632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0ABB5C-8EF0-D0EA-36E8-49C7A33819A0}"/>
              </a:ext>
              <a:ext uri="{C183D7F6-B498-43B3-948B-1728B52AA6E4}">
                <adec:decorative xmlns:adec="http://schemas.microsoft.com/office/drawing/2017/decorative" val="1"/>
              </a:ext>
            </a:extLst>
          </p:cNvPr>
          <p:cNvPicPr>
            <a:picLocks noChangeAspect="1" noChangeArrowheads="1"/>
          </p:cNvPicPr>
          <p:nvPr/>
        </p:nvPicPr>
        <p:blipFill rotWithShape="1">
          <a:blip r:embed="rId11" cstate="email">
            <a:alphaModFix amt="50000"/>
            <a:extLst>
              <a:ext uri="{28A0092B-C50C-407E-A947-70E740481C1C}">
                <a14:useLocalDpi xmlns:a14="http://schemas.microsoft.com/office/drawing/2010/main"/>
              </a:ext>
            </a:extLst>
          </a:blip>
          <a:srcRect l="-329"/>
          <a:stretch>
            <a:fillRect/>
          </a:stretch>
        </p:blipFill>
        <p:spPr bwMode="auto">
          <a:xfrm>
            <a:off x="300125" y="4147296"/>
            <a:ext cx="1833475" cy="946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4C50F-6A29-0AF8-D7C1-4A09ADFC05D4}"/>
            </a:ext>
          </a:extLst>
        </p:cNvPr>
        <p:cNvGrpSpPr/>
        <p:nvPr/>
      </p:nvGrpSpPr>
      <p:grpSpPr>
        <a:xfrm>
          <a:off x="0" y="0"/>
          <a:ext cx="0" cy="0"/>
          <a:chOff x="0" y="0"/>
          <a:chExt cx="0" cy="0"/>
        </a:xfrm>
      </p:grpSpPr>
      <p:sp>
        <p:nvSpPr>
          <p:cNvPr id="22" name="AutoShape 12">
            <a:extLst>
              <a:ext uri="{FF2B5EF4-FFF2-40B4-BE49-F238E27FC236}">
                <a16:creationId xmlns:a16="http://schemas.microsoft.com/office/drawing/2014/main" id="{0223F471-668A-8ED6-1370-E5DD7BA2E16F}"/>
              </a:ext>
              <a:ext uri="{C183D7F6-B498-43B3-948B-1728B52AA6E4}">
                <adec:decorative xmlns:adec="http://schemas.microsoft.com/office/drawing/2017/decorative" val="1"/>
              </a:ext>
            </a:extLst>
          </p:cNvPr>
          <p:cNvSpPr/>
          <p:nvPr/>
        </p:nvSpPr>
        <p:spPr>
          <a:xfrm>
            <a:off x="436586" y="1517195"/>
            <a:ext cx="5120640" cy="6350"/>
          </a:xfrm>
          <a:prstGeom prst="rect">
            <a:avLst/>
          </a:prstGeom>
          <a:solidFill>
            <a:srgbClr val="8B6F4E"/>
          </a:solidFill>
        </p:spPr>
        <p:txBody>
          <a:bodyPr/>
          <a:lstStyle/>
          <a:p>
            <a:pPr defTabSz="609630"/>
            <a:endParaRPr lang="en-US" sz="1200">
              <a:solidFill>
                <a:prstClr val="black"/>
              </a:solidFill>
              <a:latin typeface="Calibri"/>
            </a:endParaRPr>
          </a:p>
        </p:txBody>
      </p:sp>
      <p:sp>
        <p:nvSpPr>
          <p:cNvPr id="6" name="TextBox 14">
            <a:extLst>
              <a:ext uri="{FF2B5EF4-FFF2-40B4-BE49-F238E27FC236}">
                <a16:creationId xmlns:a16="http://schemas.microsoft.com/office/drawing/2014/main" id="{4F629778-9EDD-B5A2-1C01-94175361F1DA}"/>
              </a:ext>
            </a:extLst>
          </p:cNvPr>
          <p:cNvSpPr txBox="1">
            <a:spLocks noGrp="1"/>
          </p:cNvSpPr>
          <p:nvPr>
            <p:ph type="title" idx="4294967295"/>
          </p:nvPr>
        </p:nvSpPr>
        <p:spPr>
          <a:xfrm>
            <a:off x="371551" y="350792"/>
            <a:ext cx="11012957" cy="4104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ct val="100000"/>
              </a:lnSpc>
              <a:spcBef>
                <a:spcPct val="0"/>
              </a:spcBef>
              <a:spcAft>
                <a:spcPts val="0"/>
              </a:spcAft>
              <a:buClrTx/>
              <a:buSzTx/>
              <a:buFontTx/>
              <a:buNone/>
              <a:tabLst/>
              <a:defRPr/>
            </a:pPr>
            <a:r>
              <a:rPr kumimoji="0" lang="en-US" sz="2667" b="1" i="0" u="none" strike="noStrike" kern="1200" cap="all" spc="0" normalizeH="0" baseline="0" noProof="0" dirty="0">
                <a:ln>
                  <a:noFill/>
                </a:ln>
                <a:solidFill>
                  <a:srgbClr val="003479"/>
                </a:solidFill>
                <a:effectLst/>
                <a:uLnTx/>
                <a:uFillTx/>
                <a:latin typeface="Lucida Sans Semi-Bold"/>
                <a:ea typeface="Lucida Sans Semi-Bold"/>
                <a:cs typeface="Lucida Sans Semi-Bold"/>
                <a:sym typeface="Lucida Sans Semi-Bold"/>
              </a:rPr>
              <a:t>How to Successfully Do Business with Gilmore</a:t>
            </a:r>
          </a:p>
        </p:txBody>
      </p:sp>
      <p:sp>
        <p:nvSpPr>
          <p:cNvPr id="24" name="TextBox 10">
            <a:extLst>
              <a:ext uri="{FF2B5EF4-FFF2-40B4-BE49-F238E27FC236}">
                <a16:creationId xmlns:a16="http://schemas.microsoft.com/office/drawing/2014/main" id="{800C442A-C380-DB8B-F809-179BFBBD316D}"/>
              </a:ext>
            </a:extLst>
          </p:cNvPr>
          <p:cNvSpPr txBox="1"/>
          <p:nvPr/>
        </p:nvSpPr>
        <p:spPr>
          <a:xfrm>
            <a:off x="432161" y="1136510"/>
            <a:ext cx="5384799" cy="381515"/>
          </a:xfrm>
          <a:prstGeom prst="rect">
            <a:avLst/>
          </a:prstGeom>
        </p:spPr>
        <p:txBody>
          <a:bodyPr wrap="square" lIns="0" tIns="0" rIns="0" bIns="0" rtlCol="0" anchor="t">
            <a:spAutoFit/>
          </a:bodyPr>
          <a:lstStyle/>
          <a:p>
            <a:pPr defTabSz="609630">
              <a:lnSpc>
                <a:spcPts val="3360"/>
              </a:lnSpc>
              <a:spcBef>
                <a:spcPct val="0"/>
              </a:spcBef>
            </a:pPr>
            <a:r>
              <a:rPr lang="en-US" sz="1867" b="1">
                <a:solidFill>
                  <a:srgbClr val="003479"/>
                </a:solidFill>
                <a:latin typeface="Lucida Sans Semi-Bold"/>
                <a:ea typeface="Lucida Sans Semi-Bold"/>
                <a:cs typeface="Lucida Sans Semi-Bold"/>
                <a:sym typeface="Lucida Sans Semi-Bold"/>
              </a:rPr>
              <a:t>Before Bid Day</a:t>
            </a:r>
          </a:p>
        </p:txBody>
      </p:sp>
      <p:sp>
        <p:nvSpPr>
          <p:cNvPr id="9" name="TextBox 15">
            <a:extLst>
              <a:ext uri="{FF2B5EF4-FFF2-40B4-BE49-F238E27FC236}">
                <a16:creationId xmlns:a16="http://schemas.microsoft.com/office/drawing/2014/main" id="{00E5AFFC-7AD9-5DBA-C234-38C08AF7DB51}"/>
              </a:ext>
            </a:extLst>
          </p:cNvPr>
          <p:cNvSpPr txBox="1"/>
          <p:nvPr/>
        </p:nvSpPr>
        <p:spPr>
          <a:xfrm>
            <a:off x="441894" y="1483855"/>
            <a:ext cx="5218086" cy="241926"/>
          </a:xfrm>
          <a:prstGeom prst="rect">
            <a:avLst/>
          </a:prstGeom>
        </p:spPr>
        <p:txBody>
          <a:bodyPr wrap="square" lIns="0" tIns="0" rIns="0" bIns="0" rtlCol="0" anchor="t">
            <a:spAutoFit/>
          </a:bodyPr>
          <a:lstStyle/>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Complete prequalification package</a:t>
            </a:r>
          </a:p>
        </p:txBody>
      </p:sp>
      <p:sp>
        <p:nvSpPr>
          <p:cNvPr id="13" name="AutoShape 12">
            <a:extLst>
              <a:ext uri="{FF2B5EF4-FFF2-40B4-BE49-F238E27FC236}">
                <a16:creationId xmlns:a16="http://schemas.microsoft.com/office/drawing/2014/main" id="{AD1D7910-7FFA-91F5-CE05-0B81E3BE70AF}"/>
              </a:ext>
              <a:ext uri="{C183D7F6-B498-43B3-948B-1728B52AA6E4}">
                <adec:decorative xmlns:adec="http://schemas.microsoft.com/office/drawing/2017/decorative" val="1"/>
              </a:ext>
            </a:extLst>
          </p:cNvPr>
          <p:cNvSpPr/>
          <p:nvPr/>
        </p:nvSpPr>
        <p:spPr>
          <a:xfrm>
            <a:off x="367049" y="2554397"/>
            <a:ext cx="5120640" cy="6350"/>
          </a:xfrm>
          <a:prstGeom prst="rect">
            <a:avLst/>
          </a:prstGeom>
          <a:solidFill>
            <a:srgbClr val="8B6F4E"/>
          </a:solidFill>
        </p:spPr>
        <p:txBody>
          <a:bodyPr/>
          <a:lstStyle/>
          <a:p>
            <a:pPr defTabSz="609630"/>
            <a:endParaRPr lang="en-US" sz="1200">
              <a:solidFill>
                <a:prstClr val="black"/>
              </a:solidFill>
              <a:latin typeface="Calibri"/>
            </a:endParaRPr>
          </a:p>
        </p:txBody>
      </p:sp>
      <p:sp>
        <p:nvSpPr>
          <p:cNvPr id="14" name="TextBox 10">
            <a:extLst>
              <a:ext uri="{FF2B5EF4-FFF2-40B4-BE49-F238E27FC236}">
                <a16:creationId xmlns:a16="http://schemas.microsoft.com/office/drawing/2014/main" id="{B1D9D973-FF50-672D-FD75-05AB7D32B38A}"/>
              </a:ext>
            </a:extLst>
          </p:cNvPr>
          <p:cNvSpPr txBox="1"/>
          <p:nvPr/>
        </p:nvSpPr>
        <p:spPr>
          <a:xfrm>
            <a:off x="373179" y="2175096"/>
            <a:ext cx="5384799" cy="381515"/>
          </a:xfrm>
          <a:prstGeom prst="rect">
            <a:avLst/>
          </a:prstGeom>
        </p:spPr>
        <p:txBody>
          <a:bodyPr wrap="square" lIns="0" tIns="0" rIns="0" bIns="0" rtlCol="0" anchor="t">
            <a:spAutoFit/>
          </a:bodyPr>
          <a:lstStyle/>
          <a:p>
            <a:pPr defTabSz="609630">
              <a:lnSpc>
                <a:spcPts val="3360"/>
              </a:lnSpc>
              <a:spcBef>
                <a:spcPct val="0"/>
              </a:spcBef>
            </a:pPr>
            <a:r>
              <a:rPr lang="en-US" sz="1867" b="1">
                <a:solidFill>
                  <a:srgbClr val="003479"/>
                </a:solidFill>
                <a:latin typeface="Lucida Sans Semi-Bold"/>
                <a:ea typeface="Lucida Sans Semi-Bold"/>
                <a:cs typeface="Lucida Sans Semi-Bold"/>
                <a:sym typeface="Lucida Sans Semi-Bold"/>
              </a:rPr>
              <a:t>During Procurement</a:t>
            </a:r>
          </a:p>
        </p:txBody>
      </p:sp>
      <p:sp>
        <p:nvSpPr>
          <p:cNvPr id="15" name="TextBox 15">
            <a:extLst>
              <a:ext uri="{FF2B5EF4-FFF2-40B4-BE49-F238E27FC236}">
                <a16:creationId xmlns:a16="http://schemas.microsoft.com/office/drawing/2014/main" id="{46965F07-2A62-8E92-8A93-21E63F50111A}"/>
              </a:ext>
            </a:extLst>
          </p:cNvPr>
          <p:cNvSpPr txBox="1"/>
          <p:nvPr/>
        </p:nvSpPr>
        <p:spPr>
          <a:xfrm>
            <a:off x="392797" y="2560355"/>
            <a:ext cx="5218086" cy="795924"/>
          </a:xfrm>
          <a:prstGeom prst="rect">
            <a:avLst/>
          </a:prstGeom>
        </p:spPr>
        <p:txBody>
          <a:bodyPr wrap="square" lIns="0" tIns="0" rIns="0" bIns="0" rtlCol="0" anchor="t">
            <a:spAutoFit/>
          </a:bodyPr>
          <a:lstStyle/>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Attend site walks</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Ask questions early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Review scopes thoroughly</a:t>
            </a:r>
          </a:p>
        </p:txBody>
      </p:sp>
      <p:sp>
        <p:nvSpPr>
          <p:cNvPr id="16" name="AutoShape 12">
            <a:extLst>
              <a:ext uri="{FF2B5EF4-FFF2-40B4-BE49-F238E27FC236}">
                <a16:creationId xmlns:a16="http://schemas.microsoft.com/office/drawing/2014/main" id="{AC1648F5-BE19-0BC6-5037-0746DF92B048}"/>
              </a:ext>
              <a:ext uri="{C183D7F6-B498-43B3-948B-1728B52AA6E4}">
                <adec:decorative xmlns:adec="http://schemas.microsoft.com/office/drawing/2017/decorative" val="1"/>
              </a:ext>
            </a:extLst>
          </p:cNvPr>
          <p:cNvSpPr/>
          <p:nvPr/>
        </p:nvSpPr>
        <p:spPr>
          <a:xfrm>
            <a:off x="371630" y="4010089"/>
            <a:ext cx="5120640" cy="6350"/>
          </a:xfrm>
          <a:prstGeom prst="rect">
            <a:avLst/>
          </a:prstGeom>
          <a:solidFill>
            <a:srgbClr val="8B6F4E"/>
          </a:solidFill>
        </p:spPr>
        <p:txBody>
          <a:bodyPr/>
          <a:lstStyle/>
          <a:p>
            <a:pPr defTabSz="609630"/>
            <a:endParaRPr lang="en-US" sz="1200">
              <a:solidFill>
                <a:prstClr val="black"/>
              </a:solidFill>
              <a:latin typeface="Calibri"/>
            </a:endParaRPr>
          </a:p>
        </p:txBody>
      </p:sp>
      <p:sp>
        <p:nvSpPr>
          <p:cNvPr id="17" name="TextBox 10">
            <a:extLst>
              <a:ext uri="{FF2B5EF4-FFF2-40B4-BE49-F238E27FC236}">
                <a16:creationId xmlns:a16="http://schemas.microsoft.com/office/drawing/2014/main" id="{FCD1130D-0A4F-82E6-D7B9-2C20FB315374}"/>
              </a:ext>
            </a:extLst>
          </p:cNvPr>
          <p:cNvSpPr txBox="1"/>
          <p:nvPr/>
        </p:nvSpPr>
        <p:spPr>
          <a:xfrm>
            <a:off x="350464" y="3639597"/>
            <a:ext cx="5384799" cy="381515"/>
          </a:xfrm>
          <a:prstGeom prst="rect">
            <a:avLst/>
          </a:prstGeom>
        </p:spPr>
        <p:txBody>
          <a:bodyPr wrap="square" lIns="0" tIns="0" rIns="0" bIns="0" rtlCol="0" anchor="t">
            <a:spAutoFit/>
          </a:bodyPr>
          <a:lstStyle/>
          <a:p>
            <a:pPr defTabSz="609630">
              <a:lnSpc>
                <a:spcPts val="3360"/>
              </a:lnSpc>
              <a:spcBef>
                <a:spcPct val="0"/>
              </a:spcBef>
            </a:pPr>
            <a:r>
              <a:rPr lang="en-US" sz="1867" b="1">
                <a:solidFill>
                  <a:srgbClr val="003479"/>
                </a:solidFill>
                <a:latin typeface="Lucida Sans Semi-Bold"/>
                <a:ea typeface="Lucida Sans Semi-Bold"/>
                <a:cs typeface="Lucida Sans Semi-Bold"/>
                <a:sym typeface="Lucida Sans Semi-Bold"/>
              </a:rPr>
              <a:t>During Construction</a:t>
            </a:r>
          </a:p>
        </p:txBody>
      </p:sp>
      <p:sp>
        <p:nvSpPr>
          <p:cNvPr id="18" name="TextBox 15">
            <a:extLst>
              <a:ext uri="{FF2B5EF4-FFF2-40B4-BE49-F238E27FC236}">
                <a16:creationId xmlns:a16="http://schemas.microsoft.com/office/drawing/2014/main" id="{DAE1ECD5-A0B1-FDDD-537C-FA6EFB95DAE3}"/>
              </a:ext>
            </a:extLst>
          </p:cNvPr>
          <p:cNvSpPr txBox="1"/>
          <p:nvPr/>
        </p:nvSpPr>
        <p:spPr>
          <a:xfrm>
            <a:off x="322907" y="4020555"/>
            <a:ext cx="5218086" cy="1072922"/>
          </a:xfrm>
          <a:prstGeom prst="rect">
            <a:avLst/>
          </a:prstGeom>
        </p:spPr>
        <p:txBody>
          <a:bodyPr wrap="square" lIns="0" tIns="0" rIns="0" bIns="0" rtlCol="0" anchor="t">
            <a:spAutoFit/>
          </a:bodyPr>
          <a:lstStyle/>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Prioritize Safety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Communicate schedule impacts immediately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Submit paperwork on time</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Bring forward VE ideas</a:t>
            </a:r>
          </a:p>
        </p:txBody>
      </p:sp>
      <p:sp>
        <p:nvSpPr>
          <p:cNvPr id="36" name="Freeform 3">
            <a:extLst>
              <a:ext uri="{FF2B5EF4-FFF2-40B4-BE49-F238E27FC236}">
                <a16:creationId xmlns:a16="http://schemas.microsoft.com/office/drawing/2014/main" id="{24E325CA-8A02-0779-5299-B767180ACC81}"/>
              </a:ext>
              <a:ext uri="{C183D7F6-B498-43B3-948B-1728B52AA6E4}">
                <adec:decorative xmlns:adec="http://schemas.microsoft.com/office/drawing/2017/decorative" val="1"/>
              </a:ext>
            </a:extLst>
          </p:cNvPr>
          <p:cNvSpPr/>
          <p:nvPr/>
        </p:nvSpPr>
        <p:spPr>
          <a:xfrm>
            <a:off x="11946028" y="89553"/>
            <a:ext cx="1968701" cy="2094443"/>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7" name="TextBox 12">
            <a:extLst>
              <a:ext uri="{FF2B5EF4-FFF2-40B4-BE49-F238E27FC236}">
                <a16:creationId xmlns:a16="http://schemas.microsoft.com/office/drawing/2014/main" id="{21FEE1AF-3DEB-53E5-5BF8-E930984BF080}"/>
              </a:ext>
            </a:extLst>
          </p:cNvPr>
          <p:cNvSpPr txBox="1"/>
          <p:nvPr/>
        </p:nvSpPr>
        <p:spPr>
          <a:xfrm>
            <a:off x="6427958" y="1123859"/>
            <a:ext cx="3834781" cy="352661"/>
          </a:xfrm>
          <a:prstGeom prst="rect">
            <a:avLst/>
          </a:prstGeom>
        </p:spPr>
        <p:txBody>
          <a:bodyPr wrap="square" lIns="0" tIns="0" rIns="0" bIns="0" rtlCol="0" anchor="t">
            <a:spAutoFit/>
          </a:bodyPr>
          <a:lstStyle/>
          <a:p>
            <a:pPr defTabSz="609630">
              <a:lnSpc>
                <a:spcPts val="3140"/>
              </a:lnSpc>
              <a:spcBef>
                <a:spcPct val="0"/>
              </a:spcBef>
            </a:pPr>
            <a:r>
              <a:rPr lang="en-US" sz="1867" b="1" cap="all">
                <a:solidFill>
                  <a:srgbClr val="003479"/>
                </a:solidFill>
                <a:latin typeface="Lucida Sans Semi-Bold"/>
                <a:ea typeface="Lucida Sans Semi-Bold"/>
                <a:cs typeface="Lucida Sans Semi-Bold"/>
                <a:sym typeface="Lucida Sans Semi-Bold"/>
              </a:rPr>
              <a:t>Targeted Trade Scopes</a:t>
            </a:r>
          </a:p>
        </p:txBody>
      </p:sp>
      <p:sp>
        <p:nvSpPr>
          <p:cNvPr id="38" name="TextBox 11">
            <a:extLst>
              <a:ext uri="{FF2B5EF4-FFF2-40B4-BE49-F238E27FC236}">
                <a16:creationId xmlns:a16="http://schemas.microsoft.com/office/drawing/2014/main" id="{79E39B06-40B7-8C0A-21AC-A1412FD4EC77}"/>
              </a:ext>
            </a:extLst>
          </p:cNvPr>
          <p:cNvSpPr txBox="1"/>
          <p:nvPr/>
        </p:nvSpPr>
        <p:spPr>
          <a:xfrm>
            <a:off x="6425897" y="1619853"/>
            <a:ext cx="2904511" cy="3473580"/>
          </a:xfrm>
          <a:prstGeom prst="rect">
            <a:avLst/>
          </a:prstGeom>
        </p:spPr>
        <p:txBody>
          <a:bodyPr wrap="square" lIns="0" tIns="0" rIns="0" bIns="0" rtlCol="0" anchor="t">
            <a:spAutoFit/>
          </a:bodyPr>
          <a:lstStyle/>
          <a:p>
            <a:pPr defTabSz="609630">
              <a:spcBef>
                <a:spcPct val="0"/>
              </a:spcBef>
            </a:pPr>
            <a:r>
              <a:rPr lang="en-US" sz="1200" b="1" spc="29">
                <a:solidFill>
                  <a:srgbClr val="B29366"/>
                </a:solidFill>
                <a:latin typeface="Lucida Sans Semi-Bold"/>
                <a:ea typeface="Lucida Sans Semi-Bold"/>
                <a:cs typeface="Lucida Sans Semi-Bold"/>
                <a:sym typeface="Lucida Sans Semi-Bold"/>
              </a:rPr>
              <a:t>Aviation and Terminal Work:</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Electrical (Low &amp; High Voltage)</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Mechanical/HVAC</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Plumbing</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Fire Suppression</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Security &amp; Access Control Systems</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Temporary Barriers</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Flooring</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Drywall Framing</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Millwork</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Paint</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Doors, Frames &amp; Hardware</a:t>
            </a:r>
          </a:p>
          <a:p>
            <a:pPr marL="182442" lvl="1" indent="-91221" defTabSz="609630">
              <a:lnSpc>
                <a:spcPct val="150000"/>
              </a:lnSpc>
              <a:spcBef>
                <a:spcPct val="0"/>
              </a:spcBef>
              <a:buFont typeface="Arial"/>
              <a:buChar char="•"/>
            </a:pPr>
            <a:r>
              <a:rPr lang="en-US" sz="1200">
                <a:solidFill>
                  <a:prstClr val="black">
                    <a:lumMod val="65000"/>
                    <a:lumOff val="35000"/>
                  </a:prstClr>
                </a:solidFill>
                <a:latin typeface="Lucida Sans"/>
                <a:ea typeface="Lucida Sans"/>
                <a:cs typeface="Lucida Sans"/>
                <a:sym typeface="Lucida Sans"/>
              </a:rPr>
              <a:t>Wayfinding &amp; Signage</a:t>
            </a:r>
          </a:p>
        </p:txBody>
      </p:sp>
      <p:sp>
        <p:nvSpPr>
          <p:cNvPr id="39" name="TextBox 13">
            <a:extLst>
              <a:ext uri="{FF2B5EF4-FFF2-40B4-BE49-F238E27FC236}">
                <a16:creationId xmlns:a16="http://schemas.microsoft.com/office/drawing/2014/main" id="{7D0390CC-B4DC-2281-2CD0-BEA178F72E42}"/>
              </a:ext>
            </a:extLst>
          </p:cNvPr>
          <p:cNvSpPr txBox="1"/>
          <p:nvPr/>
        </p:nvSpPr>
        <p:spPr>
          <a:xfrm>
            <a:off x="9269225" y="1533439"/>
            <a:ext cx="2922775" cy="2978188"/>
          </a:xfrm>
          <a:prstGeom prst="rect">
            <a:avLst/>
          </a:prstGeom>
        </p:spPr>
        <p:txBody>
          <a:bodyPr wrap="square" lIns="0" tIns="0" rIns="0" bIns="0" rtlCol="0" anchor="t">
            <a:spAutoFit/>
          </a:bodyPr>
          <a:lstStyle/>
          <a:p>
            <a:pPr defTabSz="609630">
              <a:lnSpc>
                <a:spcPct val="150000"/>
              </a:lnSpc>
              <a:spcBef>
                <a:spcPct val="0"/>
              </a:spcBef>
            </a:pPr>
            <a:r>
              <a:rPr lang="en-US" sz="1200" b="1" spc="30">
                <a:solidFill>
                  <a:srgbClr val="B29366"/>
                </a:solidFill>
                <a:latin typeface="Lucida Sans Semi-Bold"/>
                <a:ea typeface="Lucida Sans Semi-Bold"/>
                <a:cs typeface="Lucida Sans Semi-Bold"/>
                <a:sym typeface="Lucida Sans Semi-Bold"/>
              </a:rPr>
              <a:t>Site &amp; Infrastructure:</a:t>
            </a:r>
            <a:endParaRPr lang="en-US" sz="1200" b="1" spc="29">
              <a:solidFill>
                <a:srgbClr val="B29366"/>
              </a:solidFill>
              <a:latin typeface="Lucida Sans Semi-Bold"/>
              <a:ea typeface="Lucida Sans Semi-Bold"/>
              <a:cs typeface="Lucida Sans Semi-Bold"/>
              <a:sym typeface="Lucida Sans Semi-Bold"/>
            </a:endParaRP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Demolition</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Earthwork &amp; Excavation</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Concrete (Foundations &amp; Flatwork)</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Structural &amp; Misc. Steel</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Site Utilities</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Traffic Control</a:t>
            </a:r>
          </a:p>
          <a:p>
            <a:pPr marL="185917" lvl="1" indent="-92959" defTabSz="609630">
              <a:lnSpc>
                <a:spcPct val="150000"/>
              </a:lnSpc>
              <a:spcBef>
                <a:spcPct val="0"/>
              </a:spcBef>
              <a:buFont typeface="Arial"/>
              <a:buChar char="•"/>
            </a:pPr>
            <a:r>
              <a:rPr lang="en-US" sz="1200" spc="30">
                <a:solidFill>
                  <a:prstClr val="black">
                    <a:lumMod val="65000"/>
                    <a:lumOff val="35000"/>
                  </a:prstClr>
                </a:solidFill>
                <a:latin typeface="Lucida Sans"/>
                <a:ea typeface="Lucida Sans"/>
                <a:cs typeface="Lucida Sans"/>
                <a:sym typeface="Lucida Sans"/>
              </a:rPr>
              <a:t>Final Cleaning</a:t>
            </a:r>
          </a:p>
          <a:p>
            <a:pPr marL="91221" lvl="1" defTabSz="609630">
              <a:lnSpc>
                <a:spcPct val="150000"/>
              </a:lnSpc>
              <a:spcBef>
                <a:spcPct val="0"/>
              </a:spcBef>
            </a:pPr>
            <a:endParaRPr lang="en-US" sz="1200">
              <a:solidFill>
                <a:srgbClr val="051D40"/>
              </a:solidFill>
              <a:latin typeface="Lucida Sans"/>
              <a:ea typeface="Lucida Sans"/>
              <a:cs typeface="Lucida Sans"/>
              <a:sym typeface="Lucida Sans"/>
            </a:endParaRPr>
          </a:p>
          <a:p>
            <a:pPr defTabSz="609630">
              <a:lnSpc>
                <a:spcPct val="150000"/>
              </a:lnSpc>
              <a:spcBef>
                <a:spcPct val="0"/>
              </a:spcBef>
            </a:pPr>
            <a:endParaRPr lang="en-US" sz="1200" b="1" spc="30">
              <a:solidFill>
                <a:srgbClr val="051D40"/>
              </a:solidFill>
              <a:latin typeface="Lucida Sans Semi-Bold"/>
              <a:ea typeface="Lucida Sans Semi-Bold"/>
              <a:cs typeface="Lucida Sans Semi-Bold"/>
              <a:sym typeface="Lucida Sans Semi-Bold"/>
            </a:endParaRPr>
          </a:p>
          <a:p>
            <a:pPr defTabSz="609630">
              <a:lnSpc>
                <a:spcPts val="1791"/>
              </a:lnSpc>
              <a:spcBef>
                <a:spcPct val="0"/>
              </a:spcBef>
            </a:pPr>
            <a:endParaRPr lang="en-US" sz="1200" b="1" spc="30">
              <a:solidFill>
                <a:srgbClr val="051D40"/>
              </a:solidFill>
              <a:latin typeface="Lucida Sans Semi-Bold"/>
              <a:ea typeface="Lucida Sans Semi-Bold"/>
              <a:cs typeface="Lucida Sans Semi-Bold"/>
              <a:sym typeface="Lucida Sans Semi-Bold"/>
            </a:endParaRPr>
          </a:p>
        </p:txBody>
      </p:sp>
      <p:grpSp>
        <p:nvGrpSpPr>
          <p:cNvPr id="4" name="Group 8">
            <a:extLst>
              <a:ext uri="{FF2B5EF4-FFF2-40B4-BE49-F238E27FC236}">
                <a16:creationId xmlns:a16="http://schemas.microsoft.com/office/drawing/2014/main" id="{A1BA88A3-964B-BFCF-7B85-630BACFFB0D9}"/>
              </a:ext>
              <a:ext uri="{C183D7F6-B498-43B3-948B-1728B52AA6E4}">
                <adec:decorative xmlns:adec="http://schemas.microsoft.com/office/drawing/2017/decorative" val="1"/>
              </a:ext>
            </a:extLst>
          </p:cNvPr>
          <p:cNvGrpSpPr/>
          <p:nvPr/>
        </p:nvGrpSpPr>
        <p:grpSpPr>
          <a:xfrm>
            <a:off x="146528" y="5985284"/>
            <a:ext cx="686774" cy="668624"/>
            <a:chOff x="0" y="0"/>
            <a:chExt cx="812800" cy="812800"/>
          </a:xfrm>
        </p:grpSpPr>
        <p:sp>
          <p:nvSpPr>
            <p:cNvPr id="5" name="Freeform 9">
              <a:extLst>
                <a:ext uri="{FF2B5EF4-FFF2-40B4-BE49-F238E27FC236}">
                  <a16:creationId xmlns:a16="http://schemas.microsoft.com/office/drawing/2014/main" id="{21DF4BFB-F332-FBA7-0959-8EA1CE0260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email">
                <a:extLst>
                  <a:ext uri="{28A0092B-C50C-407E-A947-70E740481C1C}">
                    <a14:useLocalDpi xmlns:a14="http://schemas.microsoft.com/office/drawing/2010/main"/>
                  </a:ext>
                </a:extLst>
              </a:blip>
              <a:stretch>
                <a:fillRect/>
              </a:stretch>
            </a:blipFill>
            <a:ln w="3175" cap="sq">
              <a:solidFill>
                <a:srgbClr val="003479"/>
              </a:solidFill>
              <a:prstDash val="solid"/>
              <a:miter/>
            </a:ln>
          </p:spPr>
          <p:txBody>
            <a:bodyPr/>
            <a:lstStyle/>
            <a:p>
              <a:pPr defTabSz="609630"/>
              <a:endParaRPr lang="en-US" sz="1200">
                <a:solidFill>
                  <a:prstClr val="black"/>
                </a:solidFill>
                <a:latin typeface="Calibri"/>
              </a:endParaRPr>
            </a:p>
          </p:txBody>
        </p:sp>
      </p:grpSp>
      <p:sp>
        <p:nvSpPr>
          <p:cNvPr id="25" name="TextBox 10">
            <a:extLst>
              <a:ext uri="{FF2B5EF4-FFF2-40B4-BE49-F238E27FC236}">
                <a16:creationId xmlns:a16="http://schemas.microsoft.com/office/drawing/2014/main" id="{FDA1D289-F6D4-24B5-29EB-4D635FA658D6}"/>
              </a:ext>
            </a:extLst>
          </p:cNvPr>
          <p:cNvSpPr txBox="1"/>
          <p:nvPr/>
        </p:nvSpPr>
        <p:spPr>
          <a:xfrm>
            <a:off x="9448801" y="4907163"/>
            <a:ext cx="2042339" cy="381515"/>
          </a:xfrm>
          <a:prstGeom prst="rect">
            <a:avLst/>
          </a:prstGeom>
        </p:spPr>
        <p:txBody>
          <a:bodyPr wrap="square" lIns="0" tIns="0" rIns="0" bIns="0" rtlCol="0" anchor="t">
            <a:spAutoFit/>
          </a:bodyPr>
          <a:lstStyle/>
          <a:p>
            <a:pPr defTabSz="609630">
              <a:lnSpc>
                <a:spcPts val="3360"/>
              </a:lnSpc>
              <a:spcBef>
                <a:spcPct val="0"/>
              </a:spcBef>
            </a:pPr>
            <a:r>
              <a:rPr lang="en-US" sz="1867" b="1">
                <a:solidFill>
                  <a:srgbClr val="003479"/>
                </a:solidFill>
                <a:latin typeface="Lucida Sans Semi-Bold"/>
                <a:ea typeface="Lucida Sans Semi-Bold"/>
                <a:cs typeface="Lucida Sans Semi-Bold"/>
                <a:sym typeface="Lucida Sans Semi-Bold"/>
              </a:rPr>
              <a:t>What We Value</a:t>
            </a:r>
          </a:p>
        </p:txBody>
      </p:sp>
      <p:sp>
        <p:nvSpPr>
          <p:cNvPr id="35" name="TextBox 15">
            <a:extLst>
              <a:ext uri="{FF2B5EF4-FFF2-40B4-BE49-F238E27FC236}">
                <a16:creationId xmlns:a16="http://schemas.microsoft.com/office/drawing/2014/main" id="{951F1579-A1D9-E68B-539F-C7F737A8E3BE}"/>
              </a:ext>
            </a:extLst>
          </p:cNvPr>
          <p:cNvSpPr txBox="1"/>
          <p:nvPr/>
        </p:nvSpPr>
        <p:spPr>
          <a:xfrm>
            <a:off x="9476049" y="5265739"/>
            <a:ext cx="2042339" cy="1349921"/>
          </a:xfrm>
          <a:prstGeom prst="rect">
            <a:avLst/>
          </a:prstGeom>
        </p:spPr>
        <p:txBody>
          <a:bodyPr wrap="square" lIns="0" tIns="0" rIns="0" bIns="0" rtlCol="0" anchor="t">
            <a:spAutoFit/>
          </a:bodyPr>
          <a:lstStyle/>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Safety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Quality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Communication</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Reliability</a:t>
            </a:r>
          </a:p>
          <a:p>
            <a:pPr marL="190510" indent="-190510" defTabSz="609630">
              <a:lnSpc>
                <a:spcPct val="150000"/>
              </a:lnSpc>
              <a:buFont typeface="Wingdings" panose="05000000000000000000" pitchFamily="2" charset="2"/>
              <a:buChar char="ü"/>
            </a:pPr>
            <a:r>
              <a:rPr lang="en-US" sz="1200" spc="318">
                <a:solidFill>
                  <a:prstClr val="black">
                    <a:lumMod val="65000"/>
                    <a:lumOff val="35000"/>
                  </a:prstClr>
                </a:solidFill>
                <a:latin typeface="Lucida Sans"/>
                <a:ea typeface="Lucida Sans"/>
                <a:cs typeface="Lucida Sans"/>
                <a:sym typeface="Lucida Sans"/>
              </a:rPr>
              <a:t>Collaboration</a:t>
            </a:r>
          </a:p>
        </p:txBody>
      </p:sp>
    </p:spTree>
    <p:extLst>
      <p:ext uri="{BB962C8B-B14F-4D97-AF65-F5344CB8AC3E}">
        <p14:creationId xmlns:p14="http://schemas.microsoft.com/office/powerpoint/2010/main" val="2191776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14">
            <a:extLst>
              <a:ext uri="{FF2B5EF4-FFF2-40B4-BE49-F238E27FC236}">
                <a16:creationId xmlns:a16="http://schemas.microsoft.com/office/drawing/2014/main" id="{A219892C-5252-538F-898B-082D1EAEFBEA}"/>
              </a:ext>
            </a:extLst>
          </p:cNvPr>
          <p:cNvSpPr txBox="1">
            <a:spLocks noGrp="1"/>
          </p:cNvSpPr>
          <p:nvPr>
            <p:ph type="title" idx="4294967295"/>
          </p:nvPr>
        </p:nvSpPr>
        <p:spPr>
          <a:xfrm>
            <a:off x="305449" y="156094"/>
            <a:ext cx="5332931" cy="4721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4100"/>
              </a:lnSpc>
              <a:defRPr/>
            </a:pPr>
            <a:r>
              <a:rPr lang="en-US" sz="2667" b="1">
                <a:solidFill>
                  <a:srgbClr val="003479"/>
                </a:solidFill>
                <a:latin typeface="Lucida Sans Semi-Bold"/>
                <a:ea typeface="Lucida Sans Semi-Bold"/>
                <a:cs typeface="Lucida Sans Semi-Bold"/>
                <a:sym typeface="Lucida Sans Semi-Bold"/>
              </a:rPr>
              <a:t>GILMORE’S WORK at DEN</a:t>
            </a:r>
          </a:p>
        </p:txBody>
      </p:sp>
      <p:sp>
        <p:nvSpPr>
          <p:cNvPr id="22" name="AutoShape 12">
            <a:extLst>
              <a:ext uri="{FF2B5EF4-FFF2-40B4-BE49-F238E27FC236}">
                <a16:creationId xmlns:a16="http://schemas.microsoft.com/office/drawing/2014/main" id="{51D5EC69-3F2F-376B-DF8C-22F6E547127E}"/>
              </a:ext>
              <a:ext uri="{C183D7F6-B498-43B3-948B-1728B52AA6E4}">
                <adec:decorative xmlns:adec="http://schemas.microsoft.com/office/drawing/2017/decorative" val="1"/>
              </a:ext>
            </a:extLst>
          </p:cNvPr>
          <p:cNvSpPr/>
          <p:nvPr/>
        </p:nvSpPr>
        <p:spPr>
          <a:xfrm>
            <a:off x="386855" y="1272697"/>
            <a:ext cx="5120640" cy="6350"/>
          </a:xfrm>
          <a:prstGeom prst="rect">
            <a:avLst/>
          </a:prstGeom>
          <a:solidFill>
            <a:srgbClr val="8B6F4E"/>
          </a:solidFill>
        </p:spPr>
        <p:txBody>
          <a:bodyPr/>
          <a:lstStyle/>
          <a:p>
            <a:pPr defTabSz="609630"/>
            <a:endParaRPr lang="en-US" sz="1200">
              <a:solidFill>
                <a:prstClr val="black"/>
              </a:solidFill>
              <a:latin typeface="Calibri"/>
            </a:endParaRPr>
          </a:p>
        </p:txBody>
      </p:sp>
      <p:sp>
        <p:nvSpPr>
          <p:cNvPr id="21" name="TextBox 18">
            <a:extLst>
              <a:ext uri="{FF2B5EF4-FFF2-40B4-BE49-F238E27FC236}">
                <a16:creationId xmlns:a16="http://schemas.microsoft.com/office/drawing/2014/main" id="{4057E9B3-0C27-856B-396C-006AE0F4C4EB}"/>
              </a:ext>
            </a:extLst>
          </p:cNvPr>
          <p:cNvSpPr txBox="1"/>
          <p:nvPr/>
        </p:nvSpPr>
        <p:spPr>
          <a:xfrm>
            <a:off x="355637" y="833945"/>
            <a:ext cx="2072157" cy="429605"/>
          </a:xfrm>
          <a:prstGeom prst="rect">
            <a:avLst/>
          </a:prstGeom>
        </p:spPr>
        <p:txBody>
          <a:bodyPr wrap="square" lIns="0" tIns="0" rIns="0" bIns="0" rtlCol="0" anchor="t">
            <a:spAutoFit/>
          </a:bodyPr>
          <a:lstStyle/>
          <a:p>
            <a:pPr defTabSz="609630">
              <a:lnSpc>
                <a:spcPts val="3880"/>
              </a:lnSpc>
              <a:spcBef>
                <a:spcPct val="0"/>
              </a:spcBef>
            </a:pPr>
            <a:r>
              <a:rPr lang="en-US" sz="1867" b="1">
                <a:solidFill>
                  <a:srgbClr val="003479"/>
                </a:solidFill>
                <a:latin typeface="Lucida Sans Semi-Bold"/>
                <a:ea typeface="Lucida Sans Semi-Bold"/>
                <a:cs typeface="Lucida Sans Semi-Bold"/>
                <a:sym typeface="Lucida Sans Semi-Bold"/>
              </a:rPr>
              <a:t>Present Projects</a:t>
            </a:r>
          </a:p>
        </p:txBody>
      </p:sp>
      <p:sp>
        <p:nvSpPr>
          <p:cNvPr id="19" name="TextBox 15">
            <a:extLst>
              <a:ext uri="{FF2B5EF4-FFF2-40B4-BE49-F238E27FC236}">
                <a16:creationId xmlns:a16="http://schemas.microsoft.com/office/drawing/2014/main" id="{75B82EE4-AEAB-9CA7-ADC4-C8713446DA2F}"/>
              </a:ext>
            </a:extLst>
          </p:cNvPr>
          <p:cNvSpPr txBox="1"/>
          <p:nvPr/>
        </p:nvSpPr>
        <p:spPr>
          <a:xfrm>
            <a:off x="438993" y="1420345"/>
            <a:ext cx="5218086" cy="1349921"/>
          </a:xfrm>
          <a:prstGeom prst="rect">
            <a:avLst/>
          </a:prstGeom>
        </p:spPr>
        <p:txBody>
          <a:bodyPr wrap="square" lIns="0" tIns="0" rIns="0" bIns="0" rtlCol="0" anchor="t">
            <a:spAutoFit/>
          </a:bodyPr>
          <a:lstStyle/>
          <a:p>
            <a:pPr marL="190510" indent="-190510" defTabSz="609630">
              <a:lnSpc>
                <a:spcPct val="150000"/>
              </a:lnSpc>
              <a:buFont typeface="Arial" panose="020B0604020202020204" pitchFamily="34" charset="0"/>
              <a:buChar char="•"/>
            </a:pPr>
            <a:r>
              <a:rPr lang="en-US" sz="1200" spc="318">
                <a:solidFill>
                  <a:prstClr val="black">
                    <a:lumMod val="65000"/>
                    <a:lumOff val="35000"/>
                  </a:prstClr>
                </a:solidFill>
                <a:latin typeface="Lucida Sans"/>
                <a:ea typeface="Lucida Sans"/>
                <a:cs typeface="Lucida Sans"/>
                <a:sym typeface="Lucida Sans"/>
              </a:rPr>
              <a:t>DEN On-Call Construction Services</a:t>
            </a:r>
          </a:p>
          <a:p>
            <a:pPr marL="190510" indent="-190510" defTabSz="609630">
              <a:lnSpc>
                <a:spcPct val="150000"/>
              </a:lnSpc>
              <a:buFont typeface="Arial" panose="020B0604020202020204" pitchFamily="34" charset="0"/>
              <a:buChar char="•"/>
            </a:pPr>
            <a:r>
              <a:rPr lang="en-US" sz="1200" spc="318">
                <a:solidFill>
                  <a:prstClr val="black">
                    <a:lumMod val="65000"/>
                    <a:lumOff val="35000"/>
                  </a:prstClr>
                </a:solidFill>
                <a:latin typeface="Lucida Sans"/>
                <a:ea typeface="Lucida Sans"/>
                <a:cs typeface="Lucida Sans"/>
                <a:sym typeface="Lucida Sans"/>
              </a:rPr>
              <a:t>Westin Denver International Airport</a:t>
            </a:r>
          </a:p>
          <a:p>
            <a:pPr marL="190510" indent="-190510" defTabSz="609630">
              <a:lnSpc>
                <a:spcPct val="150000"/>
              </a:lnSpc>
              <a:buFont typeface="Arial" panose="020B0604020202020204" pitchFamily="34" charset="0"/>
              <a:buChar char="•"/>
            </a:pPr>
            <a:r>
              <a:rPr lang="en-US" sz="1200" spc="318">
                <a:solidFill>
                  <a:prstClr val="black">
                    <a:lumMod val="65000"/>
                    <a:lumOff val="35000"/>
                  </a:prstClr>
                </a:solidFill>
                <a:latin typeface="Lucida Sans"/>
                <a:ea typeface="Lucida Sans"/>
                <a:cs typeface="Lucida Sans"/>
                <a:sym typeface="Lucida Sans"/>
              </a:rPr>
              <a:t>United Airlines Projects</a:t>
            </a:r>
          </a:p>
          <a:p>
            <a:pPr marL="190510" indent="-190510" defTabSz="609630">
              <a:lnSpc>
                <a:spcPct val="150000"/>
              </a:lnSpc>
              <a:buFont typeface="Arial" panose="020B0604020202020204" pitchFamily="34" charset="0"/>
              <a:buChar char="•"/>
            </a:pPr>
            <a:r>
              <a:rPr lang="en-US" sz="1200" spc="318">
                <a:solidFill>
                  <a:prstClr val="black">
                    <a:lumMod val="65000"/>
                    <a:lumOff val="35000"/>
                  </a:prstClr>
                </a:solidFill>
                <a:latin typeface="Lucida Sans"/>
                <a:ea typeface="Lucida Sans"/>
                <a:cs typeface="Lucida Sans"/>
                <a:sym typeface="Lucida Sans"/>
              </a:rPr>
              <a:t>Southwest Airlines Projects</a:t>
            </a:r>
          </a:p>
          <a:p>
            <a:pPr marL="190510" indent="-190510" defTabSz="609630">
              <a:lnSpc>
                <a:spcPct val="150000"/>
              </a:lnSpc>
              <a:buFont typeface="Arial" panose="020B0604020202020204" pitchFamily="34" charset="0"/>
              <a:buChar char="•"/>
            </a:pPr>
            <a:r>
              <a:rPr lang="en-US" sz="1200" spc="318">
                <a:solidFill>
                  <a:prstClr val="black">
                    <a:lumMod val="65000"/>
                    <a:lumOff val="35000"/>
                  </a:prstClr>
                </a:solidFill>
                <a:latin typeface="Lucida Sans"/>
                <a:ea typeface="Lucida Sans"/>
                <a:cs typeface="Lucida Sans"/>
                <a:sym typeface="Lucida Sans"/>
              </a:rPr>
              <a:t>TKE Conveyance Modernization Program</a:t>
            </a:r>
          </a:p>
        </p:txBody>
      </p:sp>
      <p:sp>
        <p:nvSpPr>
          <p:cNvPr id="24" name="TextBox 10">
            <a:extLst>
              <a:ext uri="{FF2B5EF4-FFF2-40B4-BE49-F238E27FC236}">
                <a16:creationId xmlns:a16="http://schemas.microsoft.com/office/drawing/2014/main" id="{0E05AEED-B69C-CA0B-0C6C-1A173C8EE2B8}"/>
              </a:ext>
            </a:extLst>
          </p:cNvPr>
          <p:cNvSpPr txBox="1"/>
          <p:nvPr/>
        </p:nvSpPr>
        <p:spPr>
          <a:xfrm>
            <a:off x="378383" y="3321352"/>
            <a:ext cx="5384799" cy="381515"/>
          </a:xfrm>
          <a:prstGeom prst="rect">
            <a:avLst/>
          </a:prstGeom>
        </p:spPr>
        <p:txBody>
          <a:bodyPr wrap="square" lIns="0" tIns="0" rIns="0" bIns="0" rtlCol="0" anchor="t">
            <a:spAutoFit/>
          </a:bodyPr>
          <a:lstStyle/>
          <a:p>
            <a:pPr defTabSz="609630">
              <a:lnSpc>
                <a:spcPts val="3360"/>
              </a:lnSpc>
              <a:spcBef>
                <a:spcPct val="0"/>
              </a:spcBef>
            </a:pPr>
            <a:r>
              <a:rPr lang="en-US" sz="1867" b="1">
                <a:solidFill>
                  <a:srgbClr val="003479"/>
                </a:solidFill>
                <a:latin typeface="Lucida Sans Semi-Bold"/>
                <a:ea typeface="Lucida Sans Semi-Bold"/>
                <a:cs typeface="Lucida Sans Semi-Bold"/>
                <a:sym typeface="Lucida Sans Semi-Bold"/>
              </a:rPr>
              <a:t>Upcoming Opportunities</a:t>
            </a:r>
          </a:p>
        </p:txBody>
      </p:sp>
      <p:sp>
        <p:nvSpPr>
          <p:cNvPr id="23" name="TextBox 9">
            <a:extLst>
              <a:ext uri="{FF2B5EF4-FFF2-40B4-BE49-F238E27FC236}">
                <a16:creationId xmlns:a16="http://schemas.microsoft.com/office/drawing/2014/main" id="{B4FB844D-F8E8-6666-C598-929DEEFBDA6A}"/>
              </a:ext>
            </a:extLst>
          </p:cNvPr>
          <p:cNvSpPr txBox="1"/>
          <p:nvPr/>
        </p:nvSpPr>
        <p:spPr>
          <a:xfrm>
            <a:off x="347771" y="3891481"/>
            <a:ext cx="4808159" cy="1903919"/>
          </a:xfrm>
          <a:prstGeom prst="rect">
            <a:avLst/>
          </a:prstGeom>
        </p:spPr>
        <p:txBody>
          <a:bodyPr wrap="square" lIns="0" tIns="0" rIns="0" bIns="0" rtlCol="0" anchor="t">
            <a:spAutoFit/>
          </a:bodyPr>
          <a:lstStyle/>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Concourse Tenant Improvements</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Airline Renovations</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Concession Upgrades</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Terminal Infrastructure Improvements</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Mechanical/Electrical Upgrades</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Security and Access Control Work</a:t>
            </a:r>
          </a:p>
          <a:p>
            <a:pPr marL="281036" lvl="1" indent="-140518" defTabSz="609630">
              <a:lnSpc>
                <a:spcPct val="150000"/>
              </a:lnSpc>
              <a:buFont typeface="Arial"/>
              <a:buChar char="•"/>
            </a:pPr>
            <a:r>
              <a:rPr lang="en-US" sz="1200" spc="282">
                <a:solidFill>
                  <a:prstClr val="black">
                    <a:lumMod val="65000"/>
                    <a:lumOff val="35000"/>
                  </a:prstClr>
                </a:solidFill>
                <a:latin typeface="Lucida Sans"/>
                <a:ea typeface="Lucida Sans"/>
                <a:cs typeface="Lucida Sans"/>
                <a:sym typeface="Lucida Sans"/>
              </a:rPr>
              <a:t>On-Call Aviation Construction Services</a:t>
            </a:r>
          </a:p>
        </p:txBody>
      </p:sp>
      <p:grpSp>
        <p:nvGrpSpPr>
          <p:cNvPr id="2" name="Group 1" descr="Gilmore's photo collage of various DEN projects to include: TSA office renovation, United Airlines gates renovation, Southwest R.I.D.s installation, DEN escalator modernization and pump rooms. ">
            <a:extLst>
              <a:ext uri="{FF2B5EF4-FFF2-40B4-BE49-F238E27FC236}">
                <a16:creationId xmlns:a16="http://schemas.microsoft.com/office/drawing/2014/main" id="{E61E5A75-9E27-2214-F7BE-5AE20FAACB29}"/>
              </a:ext>
              <a:ext uri="{C183D7F6-B498-43B3-948B-1728B52AA6E4}">
                <adec:decorative xmlns:adec="http://schemas.microsoft.com/office/drawing/2017/decorative" val="0"/>
              </a:ext>
            </a:extLst>
          </p:cNvPr>
          <p:cNvGrpSpPr/>
          <p:nvPr/>
        </p:nvGrpSpPr>
        <p:grpSpPr>
          <a:xfrm>
            <a:off x="5906173" y="32630"/>
            <a:ext cx="6269145" cy="6809517"/>
            <a:chOff x="8859259" y="48945"/>
            <a:chExt cx="9403718" cy="10214276"/>
          </a:xfrm>
        </p:grpSpPr>
        <p:grpSp>
          <p:nvGrpSpPr>
            <p:cNvPr id="11" name="Group 11">
              <a:extLst>
                <a:ext uri="{C183D7F6-B498-43B3-948B-1728B52AA6E4}">
                  <adec:decorative xmlns:adec="http://schemas.microsoft.com/office/drawing/2017/decorative" val="1"/>
                </a:ext>
              </a:extLst>
            </p:cNvPr>
            <p:cNvGrpSpPr/>
            <p:nvPr/>
          </p:nvGrpSpPr>
          <p:grpSpPr>
            <a:xfrm>
              <a:off x="15197397" y="3207068"/>
              <a:ext cx="3065580" cy="4433908"/>
              <a:chOff x="1739999" y="908004"/>
              <a:chExt cx="714823" cy="812800"/>
            </a:xfrm>
          </p:grpSpPr>
          <p:sp>
            <p:nvSpPr>
              <p:cNvPr id="12" name="Freeform 12" descr="Escalators project"/>
              <p:cNvSpPr/>
              <p:nvPr/>
            </p:nvSpPr>
            <p:spPr>
              <a:xfrm>
                <a:off x="1739999" y="908004"/>
                <a:ext cx="714823" cy="812800"/>
              </a:xfrm>
              <a:custGeom>
                <a:avLst/>
                <a:gdLst/>
                <a:ahLst/>
                <a:cxnLst/>
                <a:rect l="l" t="t" r="r" b="b"/>
                <a:pathLst>
                  <a:path w="823976" h="812800">
                    <a:moveTo>
                      <a:pt x="0" y="0"/>
                    </a:moveTo>
                    <a:lnTo>
                      <a:pt x="823976" y="0"/>
                    </a:lnTo>
                    <a:lnTo>
                      <a:pt x="823976" y="812800"/>
                    </a:lnTo>
                    <a:lnTo>
                      <a:pt x="0" y="812800"/>
                    </a:lnTo>
                    <a:close/>
                  </a:path>
                </a:pathLst>
              </a:custGeom>
              <a:blipFill>
                <a:blip r:embed="rId3"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28" name="Group 10">
              <a:extLst>
                <a:ext uri="{FF2B5EF4-FFF2-40B4-BE49-F238E27FC236}">
                  <a16:creationId xmlns:a16="http://schemas.microsoft.com/office/drawing/2014/main" id="{E1BC7339-7EA5-00A0-FE2F-DB7109F79CB3}"/>
                </a:ext>
                <a:ext uri="{C183D7F6-B498-43B3-948B-1728B52AA6E4}">
                  <adec:decorative xmlns:adec="http://schemas.microsoft.com/office/drawing/2017/decorative" val="1"/>
                </a:ext>
              </a:extLst>
            </p:cNvPr>
            <p:cNvGrpSpPr/>
            <p:nvPr/>
          </p:nvGrpSpPr>
          <p:grpSpPr>
            <a:xfrm>
              <a:off x="12243263" y="3162300"/>
              <a:ext cx="3202392" cy="4478676"/>
              <a:chOff x="0" y="0"/>
              <a:chExt cx="596172" cy="812800"/>
            </a:xfrm>
          </p:grpSpPr>
          <p:sp>
            <p:nvSpPr>
              <p:cNvPr id="29" name="Freeform 11" descr="Main Terminal project">
                <a:extLst>
                  <a:ext uri="{FF2B5EF4-FFF2-40B4-BE49-F238E27FC236}">
                    <a16:creationId xmlns:a16="http://schemas.microsoft.com/office/drawing/2014/main" id="{B13753E1-43C3-67E5-1012-DBD8AF4075A8}"/>
                  </a:ext>
                </a:extLst>
              </p:cNvPr>
              <p:cNvSpPr/>
              <p:nvPr/>
            </p:nvSpPr>
            <p:spPr>
              <a:xfrm>
                <a:off x="0" y="0"/>
                <a:ext cx="596172" cy="812800"/>
              </a:xfrm>
              <a:custGeom>
                <a:avLst/>
                <a:gdLst/>
                <a:ahLst/>
                <a:cxnLst/>
                <a:rect l="l" t="t" r="r" b="b"/>
                <a:pathLst>
                  <a:path w="596172" h="812800">
                    <a:moveTo>
                      <a:pt x="0" y="0"/>
                    </a:moveTo>
                    <a:lnTo>
                      <a:pt x="596172" y="0"/>
                    </a:lnTo>
                    <a:lnTo>
                      <a:pt x="596172" y="812800"/>
                    </a:lnTo>
                    <a:lnTo>
                      <a:pt x="0" y="812800"/>
                    </a:lnTo>
                    <a:close/>
                  </a:path>
                </a:pathLst>
              </a:custGeom>
              <a:blipFill>
                <a:blip r:embed="rId4"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3" name="Group 3">
              <a:extLst>
                <a:ext uri="{C183D7F6-B498-43B3-948B-1728B52AA6E4}">
                  <adec:decorative xmlns:adec="http://schemas.microsoft.com/office/drawing/2017/decorative" val="1"/>
                </a:ext>
              </a:extLst>
            </p:cNvPr>
            <p:cNvGrpSpPr/>
            <p:nvPr/>
          </p:nvGrpSpPr>
          <p:grpSpPr>
            <a:xfrm>
              <a:off x="13711857" y="48946"/>
              <a:ext cx="4527501" cy="3146822"/>
              <a:chOff x="208976" y="-7865"/>
              <a:chExt cx="1195891" cy="1019858"/>
            </a:xfrm>
          </p:grpSpPr>
          <p:sp>
            <p:nvSpPr>
              <p:cNvPr id="4" name="Freeform 4" descr="United Airlines Concourse A West Gates of the Future project"/>
              <p:cNvSpPr/>
              <p:nvPr/>
            </p:nvSpPr>
            <p:spPr>
              <a:xfrm>
                <a:off x="208976" y="-7865"/>
                <a:ext cx="1195891" cy="1019858"/>
              </a:xfrm>
              <a:custGeom>
                <a:avLst/>
                <a:gdLst/>
                <a:ahLst/>
                <a:cxnLst/>
                <a:rect l="l" t="t" r="r" b="b"/>
                <a:pathLst>
                  <a:path w="1261094" h="1216190">
                    <a:moveTo>
                      <a:pt x="0" y="0"/>
                    </a:moveTo>
                    <a:lnTo>
                      <a:pt x="1261094" y="0"/>
                    </a:lnTo>
                    <a:lnTo>
                      <a:pt x="1261094" y="1216190"/>
                    </a:lnTo>
                    <a:lnTo>
                      <a:pt x="0" y="1216190"/>
                    </a:lnTo>
                    <a:close/>
                  </a:path>
                </a:pathLst>
              </a:custGeom>
              <a:blipFill>
                <a:blip r:embed="rId5" cstate="email">
                  <a:extLst>
                    <a:ext uri="{28A0092B-C50C-407E-A947-70E740481C1C}">
                      <a14:useLocalDpi xmlns:a14="http://schemas.microsoft.com/office/drawing/2010/main"/>
                    </a:ext>
                  </a:extLst>
                </a:blip>
                <a:stretch>
                  <a:fillRect t="2"/>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7" name="Group 7">
              <a:extLst>
                <a:ext uri="{C183D7F6-B498-43B3-948B-1728B52AA6E4}">
                  <adec:decorative xmlns:adec="http://schemas.microsoft.com/office/drawing/2017/decorative" val="1"/>
                </a:ext>
              </a:extLst>
            </p:cNvPr>
            <p:cNvGrpSpPr/>
            <p:nvPr/>
          </p:nvGrpSpPr>
          <p:grpSpPr>
            <a:xfrm>
              <a:off x="13377286" y="7320650"/>
              <a:ext cx="4885691" cy="2932442"/>
              <a:chOff x="-2776724" y="507378"/>
              <a:chExt cx="1261504" cy="812800"/>
            </a:xfrm>
          </p:grpSpPr>
          <p:sp>
            <p:nvSpPr>
              <p:cNvPr id="8" name="Freeform 8" descr="Gilmore Construction Workers "/>
              <p:cNvSpPr/>
              <p:nvPr/>
            </p:nvSpPr>
            <p:spPr>
              <a:xfrm>
                <a:off x="-2776724" y="507378"/>
                <a:ext cx="1261504" cy="812800"/>
              </a:xfrm>
              <a:custGeom>
                <a:avLst/>
                <a:gdLst/>
                <a:ahLst/>
                <a:cxnLst/>
                <a:rect l="l" t="t" r="r" b="b"/>
                <a:pathLst>
                  <a:path w="1261504" h="812800">
                    <a:moveTo>
                      <a:pt x="0" y="0"/>
                    </a:moveTo>
                    <a:lnTo>
                      <a:pt x="1261504" y="0"/>
                    </a:lnTo>
                    <a:lnTo>
                      <a:pt x="1261504" y="812800"/>
                    </a:lnTo>
                    <a:lnTo>
                      <a:pt x="0" y="812800"/>
                    </a:lnTo>
                    <a:close/>
                  </a:path>
                </a:pathLst>
              </a:custGeom>
              <a:blipFill>
                <a:blip r:embed="rId6"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26" name="Group 2">
              <a:extLst>
                <a:ext uri="{FF2B5EF4-FFF2-40B4-BE49-F238E27FC236}">
                  <a16:creationId xmlns:a16="http://schemas.microsoft.com/office/drawing/2014/main" id="{A8D5EA7D-034A-0581-CF2C-645745D87957}"/>
                </a:ext>
                <a:ext uri="{C183D7F6-B498-43B3-948B-1728B52AA6E4}">
                  <adec:decorative xmlns:adec="http://schemas.microsoft.com/office/drawing/2017/decorative" val="1"/>
                </a:ext>
              </a:extLst>
            </p:cNvPr>
            <p:cNvGrpSpPr/>
            <p:nvPr/>
          </p:nvGrpSpPr>
          <p:grpSpPr>
            <a:xfrm>
              <a:off x="8869101" y="3171825"/>
              <a:ext cx="3399248" cy="4498442"/>
              <a:chOff x="0" y="0"/>
              <a:chExt cx="912439" cy="1216190"/>
            </a:xfrm>
          </p:grpSpPr>
          <p:sp>
            <p:nvSpPr>
              <p:cNvPr id="27" name="Freeform 3" descr="Southwest RIDS project">
                <a:extLst>
                  <a:ext uri="{FF2B5EF4-FFF2-40B4-BE49-F238E27FC236}">
                    <a16:creationId xmlns:a16="http://schemas.microsoft.com/office/drawing/2014/main" id="{915C772E-B2DE-F22B-449D-E80771A12A40}"/>
                  </a:ext>
                </a:extLst>
              </p:cNvPr>
              <p:cNvSpPr/>
              <p:nvPr/>
            </p:nvSpPr>
            <p:spPr>
              <a:xfrm>
                <a:off x="0" y="0"/>
                <a:ext cx="912439" cy="1216190"/>
              </a:xfrm>
              <a:custGeom>
                <a:avLst/>
                <a:gdLst/>
                <a:ahLst/>
                <a:cxnLst/>
                <a:rect l="l" t="t" r="r" b="b"/>
                <a:pathLst>
                  <a:path w="912439" h="1216190">
                    <a:moveTo>
                      <a:pt x="0" y="0"/>
                    </a:moveTo>
                    <a:lnTo>
                      <a:pt x="912439" y="0"/>
                    </a:lnTo>
                    <a:lnTo>
                      <a:pt x="912439" y="1216190"/>
                    </a:lnTo>
                    <a:lnTo>
                      <a:pt x="0" y="1216190"/>
                    </a:lnTo>
                    <a:close/>
                  </a:path>
                </a:pathLst>
              </a:custGeom>
              <a:blipFill>
                <a:blip r:embed="rId7"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30" name="Group 6">
              <a:extLst>
                <a:ext uri="{FF2B5EF4-FFF2-40B4-BE49-F238E27FC236}">
                  <a16:creationId xmlns:a16="http://schemas.microsoft.com/office/drawing/2014/main" id="{5D36BAE8-3038-BFA8-02DD-9E57D1E210A7}"/>
                </a:ext>
                <a:ext uri="{C183D7F6-B498-43B3-948B-1728B52AA6E4}">
                  <adec:decorative xmlns:adec="http://schemas.microsoft.com/office/drawing/2017/decorative" val="1"/>
                </a:ext>
              </a:extLst>
            </p:cNvPr>
            <p:cNvGrpSpPr/>
            <p:nvPr/>
          </p:nvGrpSpPr>
          <p:grpSpPr>
            <a:xfrm>
              <a:off x="8859259" y="7337143"/>
              <a:ext cx="4518027" cy="2926078"/>
              <a:chOff x="-15078" y="40667"/>
              <a:chExt cx="903151" cy="694664"/>
            </a:xfrm>
          </p:grpSpPr>
          <p:sp>
            <p:nvSpPr>
              <p:cNvPr id="31" name="Freeform 7" descr="DEN Pump Room project">
                <a:extLst>
                  <a:ext uri="{FF2B5EF4-FFF2-40B4-BE49-F238E27FC236}">
                    <a16:creationId xmlns:a16="http://schemas.microsoft.com/office/drawing/2014/main" id="{3FCBDFD0-805A-0149-5716-D380B0DAA464}"/>
                  </a:ext>
                </a:extLst>
              </p:cNvPr>
              <p:cNvSpPr>
                <a:spLocks/>
              </p:cNvSpPr>
              <p:nvPr/>
            </p:nvSpPr>
            <p:spPr>
              <a:xfrm>
                <a:off x="-15078" y="40667"/>
                <a:ext cx="903151" cy="694664"/>
              </a:xfrm>
              <a:custGeom>
                <a:avLst/>
                <a:gdLst/>
                <a:ahLst/>
                <a:cxnLst/>
                <a:rect l="l" t="t" r="r" b="b"/>
                <a:pathLst>
                  <a:path w="912736" h="812800">
                    <a:moveTo>
                      <a:pt x="0" y="0"/>
                    </a:moveTo>
                    <a:lnTo>
                      <a:pt x="912736" y="0"/>
                    </a:lnTo>
                    <a:lnTo>
                      <a:pt x="912736" y="812800"/>
                    </a:lnTo>
                    <a:lnTo>
                      <a:pt x="0" y="812800"/>
                    </a:lnTo>
                    <a:close/>
                  </a:path>
                </a:pathLst>
              </a:custGeom>
              <a:blipFill>
                <a:blip r:embed="rId8"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nvGrpSpPr>
            <p:cNvPr id="32" name="Group 8">
              <a:extLst>
                <a:ext uri="{C183D7F6-B498-43B3-948B-1728B52AA6E4}">
                  <adec:decorative xmlns:adec="http://schemas.microsoft.com/office/drawing/2017/decorative" val="1"/>
                </a:ext>
              </a:extLst>
            </p:cNvPr>
            <p:cNvGrpSpPr/>
            <p:nvPr/>
          </p:nvGrpSpPr>
          <p:grpSpPr>
            <a:xfrm>
              <a:off x="8869101" y="48945"/>
              <a:ext cx="4842756" cy="3113355"/>
              <a:chOff x="0" y="0"/>
              <a:chExt cx="912736" cy="812800"/>
            </a:xfrm>
          </p:grpSpPr>
          <p:sp>
            <p:nvSpPr>
              <p:cNvPr id="33" name="Freeform 9" descr="TSA Office project">
                <a:extLst>
                  <a:ext uri="{C183D7F6-B498-43B3-948B-1728B52AA6E4}">
                    <adec:decorative xmlns:adec="http://schemas.microsoft.com/office/drawing/2017/decorative" val="0"/>
                  </a:ext>
                </a:extLst>
              </p:cNvPr>
              <p:cNvSpPr/>
              <p:nvPr/>
            </p:nvSpPr>
            <p:spPr>
              <a:xfrm>
                <a:off x="0" y="0"/>
                <a:ext cx="912736" cy="812800"/>
              </a:xfrm>
              <a:custGeom>
                <a:avLst/>
                <a:gdLst/>
                <a:ahLst/>
                <a:cxnLst/>
                <a:rect l="l" t="t" r="r" b="b"/>
                <a:pathLst>
                  <a:path w="912736" h="812800">
                    <a:moveTo>
                      <a:pt x="0" y="0"/>
                    </a:moveTo>
                    <a:lnTo>
                      <a:pt x="912736" y="0"/>
                    </a:lnTo>
                    <a:lnTo>
                      <a:pt x="912736" y="812800"/>
                    </a:lnTo>
                    <a:lnTo>
                      <a:pt x="0" y="812800"/>
                    </a:lnTo>
                    <a:close/>
                  </a:path>
                </a:pathLst>
              </a:custGeom>
              <a:blipFill>
                <a:blip r:embed="rId9"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pPr defTabSz="609630"/>
                <a:endParaRPr lang="en-US" sz="1200">
                  <a:solidFill>
                    <a:prstClr val="black"/>
                  </a:solidFill>
                  <a:latin typeface="Calibri"/>
                </a:endParaRPr>
              </a:p>
            </p:txBody>
          </p:sp>
        </p:grpSp>
      </p:grpSp>
      <p:sp>
        <p:nvSpPr>
          <p:cNvPr id="5" name="AutoShape 12">
            <a:extLst>
              <a:ext uri="{FF2B5EF4-FFF2-40B4-BE49-F238E27FC236}">
                <a16:creationId xmlns:a16="http://schemas.microsoft.com/office/drawing/2014/main" id="{063B3079-3763-6C5A-00A8-94FE480417E5}"/>
              </a:ext>
              <a:ext uri="{C183D7F6-B498-43B3-948B-1728B52AA6E4}">
                <adec:decorative xmlns:adec="http://schemas.microsoft.com/office/drawing/2017/decorative" val="1"/>
              </a:ext>
            </a:extLst>
          </p:cNvPr>
          <p:cNvSpPr/>
          <p:nvPr/>
        </p:nvSpPr>
        <p:spPr>
          <a:xfrm>
            <a:off x="378383" y="3734693"/>
            <a:ext cx="5120640" cy="5248"/>
          </a:xfrm>
          <a:prstGeom prst="rect">
            <a:avLst/>
          </a:prstGeom>
          <a:solidFill>
            <a:srgbClr val="8B6F4E"/>
          </a:solidFill>
        </p:spPr>
        <p:txBody>
          <a:bodyPr/>
          <a:lstStyle/>
          <a:p>
            <a:pPr defTabSz="609630"/>
            <a:endParaRPr lang="en-US" sz="1200">
              <a:solidFill>
                <a:prstClr val="black"/>
              </a:solidFill>
              <a:latin typeface="Calibri"/>
            </a:endParaRPr>
          </a:p>
        </p:txBody>
      </p:sp>
      <p:sp>
        <p:nvSpPr>
          <p:cNvPr id="13" name="Freeform 9">
            <a:extLst>
              <a:ext uri="{FF2B5EF4-FFF2-40B4-BE49-F238E27FC236}">
                <a16:creationId xmlns:a16="http://schemas.microsoft.com/office/drawing/2014/main" id="{DF776EE5-B09C-B88D-FF43-AED46B725CAA}"/>
              </a:ext>
              <a:ext uri="{C183D7F6-B498-43B3-948B-1728B52AA6E4}">
                <adec:decorative xmlns:adec="http://schemas.microsoft.com/office/drawing/2017/decorative" val="1"/>
              </a:ext>
            </a:extLst>
          </p:cNvPr>
          <p:cNvSpPr/>
          <p:nvPr/>
        </p:nvSpPr>
        <p:spPr>
          <a:xfrm>
            <a:off x="146528" y="5985284"/>
            <a:ext cx="686774" cy="6686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email">
              <a:extLst>
                <a:ext uri="{28A0092B-C50C-407E-A947-70E740481C1C}">
                  <a14:useLocalDpi xmlns:a14="http://schemas.microsoft.com/office/drawing/2010/main"/>
                </a:ext>
              </a:extLst>
            </a:blip>
            <a:stretch>
              <a:fillRect/>
            </a:stretch>
          </a:blipFill>
          <a:ln w="3175" cap="sq">
            <a:solidFill>
              <a:srgbClr val="003479"/>
            </a:solidFill>
            <a:prstDash val="solid"/>
            <a:miter/>
          </a:ln>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401236" y="518806"/>
            <a:ext cx="442660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spcBef>
                <a:spcPts val="0"/>
              </a:spcBef>
              <a:defRPr/>
            </a:pPr>
            <a:r>
              <a:rPr lang="en-US" sz="3200" b="1" spc="-100">
                <a:solidFill>
                  <a:srgbClr val="00467F"/>
                </a:solidFill>
                <a:latin typeface="Lucida Sans Semi-Bold"/>
                <a:ea typeface="Lucida Sans Semi-Bold"/>
                <a:cs typeface="Lucida Sans Semi-Bold"/>
                <a:sym typeface="Lucida Sans Semi-Bold"/>
              </a:rPr>
              <a:t>PREQUALIFICATION</a:t>
            </a:r>
            <a:endParaRPr lang="en-US" sz="4000" b="1" spc="-100">
              <a:solidFill>
                <a:srgbClr val="00467F"/>
              </a:solidFill>
              <a:latin typeface="Lucida Sans Semi-Bold"/>
              <a:ea typeface="Lucida Sans Semi-Bold"/>
              <a:cs typeface="Lucida Sans Semi-Bold"/>
              <a:sym typeface="Lucida Sans Semi-Bold"/>
            </a:endParaRPr>
          </a:p>
        </p:txBody>
      </p:sp>
      <p:grpSp>
        <p:nvGrpSpPr>
          <p:cNvPr id="7" name="Group 7" descr="Prequalification Page on Gilmore's Website"/>
          <p:cNvGrpSpPr>
            <a:grpSpLocks noChangeAspect="1"/>
          </p:cNvGrpSpPr>
          <p:nvPr/>
        </p:nvGrpSpPr>
        <p:grpSpPr>
          <a:xfrm>
            <a:off x="401237" y="1284952"/>
            <a:ext cx="3673343" cy="2165225"/>
            <a:chOff x="0" y="0"/>
            <a:chExt cx="7981950" cy="4578350"/>
          </a:xfrm>
        </p:grpSpPr>
        <p:sp>
          <p:nvSpPr>
            <p:cNvPr id="8" name="Freeform 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pPr defTabSz="609630"/>
              <a:endParaRPr lang="en-US" sz="1200">
                <a:solidFill>
                  <a:prstClr val="black"/>
                </a:solidFill>
                <a:latin typeface="Calibri"/>
              </a:endParaRPr>
            </a:p>
          </p:txBody>
        </p:sp>
        <p:sp>
          <p:nvSpPr>
            <p:cNvPr id="9" name="Freeform 9"/>
            <p:cNvSpPr/>
            <p:nvPr/>
          </p:nvSpPr>
          <p:spPr>
            <a:xfrm>
              <a:off x="0" y="0"/>
              <a:ext cx="7981950" cy="4542791"/>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pPr defTabSz="609630"/>
              <a:endParaRPr lang="en-US" sz="1200">
                <a:solidFill>
                  <a:prstClr val="black"/>
                </a:solidFill>
                <a:latin typeface="Calibri"/>
              </a:endParaRPr>
            </a:p>
          </p:txBody>
        </p:sp>
        <p:sp>
          <p:nvSpPr>
            <p:cNvPr id="10" name="Freeform 1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pPr defTabSz="609630"/>
              <a:endParaRPr lang="en-US" sz="1200">
                <a:solidFill>
                  <a:prstClr val="black"/>
                </a:solidFill>
                <a:latin typeface="Calibri"/>
              </a:endParaRPr>
            </a:p>
          </p:txBody>
        </p:sp>
        <p:sp>
          <p:nvSpPr>
            <p:cNvPr id="11" name="Freeform 1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pPr defTabSz="609630"/>
              <a:endParaRPr lang="en-US" sz="1200">
                <a:solidFill>
                  <a:prstClr val="black"/>
                </a:solidFill>
                <a:latin typeface="Calibri"/>
              </a:endParaRPr>
            </a:p>
          </p:txBody>
        </p:sp>
        <p:sp>
          <p:nvSpPr>
            <p:cNvPr id="12" name="Freeform 12"/>
            <p:cNvSpPr/>
            <p:nvPr/>
          </p:nvSpPr>
          <p:spPr>
            <a:xfrm>
              <a:off x="962660" y="128328"/>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5" name="TextBox 15"/>
          <p:cNvSpPr txBox="1"/>
          <p:nvPr/>
        </p:nvSpPr>
        <p:spPr>
          <a:xfrm>
            <a:off x="626310" y="3618520"/>
            <a:ext cx="4158437" cy="1192699"/>
          </a:xfrm>
          <a:prstGeom prst="rect">
            <a:avLst/>
          </a:prstGeom>
        </p:spPr>
        <p:txBody>
          <a:bodyPr wrap="square" lIns="0" tIns="0" rIns="0" bIns="0" rtlCol="0" anchor="t">
            <a:spAutoFit/>
          </a:bodyPr>
          <a:lstStyle/>
          <a:p>
            <a:pPr marL="304815" indent="-304815" defTabSz="609630">
              <a:lnSpc>
                <a:spcPct val="150000"/>
              </a:lnSpc>
              <a:buFontTx/>
              <a:buAutoNum type="arabicPeriod"/>
            </a:pPr>
            <a:r>
              <a:rPr lang="en-US" sz="1333" b="1">
                <a:solidFill>
                  <a:srgbClr val="00467F"/>
                </a:solidFill>
                <a:latin typeface="Lucida Sans Semi-Bold"/>
                <a:ea typeface="Lucida Sans Semi-Bold"/>
                <a:cs typeface="Lucida Sans Semi-Bold"/>
                <a:sym typeface="Lucida Sans Semi-Bold"/>
              </a:rPr>
              <a:t>Visit GilmoreCC.com</a:t>
            </a:r>
          </a:p>
          <a:p>
            <a:pPr marL="304815" indent="-304815" defTabSz="609630">
              <a:lnSpc>
                <a:spcPct val="150000"/>
              </a:lnSpc>
              <a:buFontTx/>
              <a:buAutoNum type="arabicPeriod"/>
            </a:pPr>
            <a:r>
              <a:rPr lang="en-US" sz="1333" b="1">
                <a:solidFill>
                  <a:srgbClr val="00467F"/>
                </a:solidFill>
                <a:latin typeface="Lucida Sans Semi-Bold"/>
                <a:ea typeface="Lucida Sans"/>
                <a:cs typeface="Lucida Sans"/>
                <a:sym typeface="Lucida Sans Semi-Bold"/>
              </a:rPr>
              <a:t>Complete Trade Partner Application</a:t>
            </a:r>
          </a:p>
          <a:p>
            <a:pPr marL="304815" indent="-304815" defTabSz="609630">
              <a:lnSpc>
                <a:spcPct val="150000"/>
              </a:lnSpc>
              <a:buFontTx/>
              <a:buAutoNum type="arabicPeriod"/>
            </a:pPr>
            <a:r>
              <a:rPr lang="en-US" sz="1333" b="1">
                <a:solidFill>
                  <a:srgbClr val="00467F"/>
                </a:solidFill>
                <a:latin typeface="Lucida Sans Semi-Bold"/>
                <a:ea typeface="Lucida Sans"/>
                <a:cs typeface="Lucida Sans"/>
                <a:sym typeface="Lucida Sans Semi-Bold"/>
              </a:rPr>
              <a:t>Submit to </a:t>
            </a:r>
            <a:r>
              <a:rPr lang="en-US" sz="1333" b="1">
                <a:solidFill>
                  <a:srgbClr val="00467F"/>
                </a:solidFill>
                <a:latin typeface="Lucida Sans Semi-Bold"/>
                <a:ea typeface="Lucida Sans"/>
                <a:cs typeface="Lucida Sans"/>
                <a:sym typeface="Lucida Sans Semi-Bold"/>
                <a:hlinkClick r:id="rId4"/>
              </a:rPr>
              <a:t>prequal@gilmorecc.com</a:t>
            </a:r>
            <a:endParaRPr lang="en-US" sz="1333" b="1">
              <a:solidFill>
                <a:srgbClr val="00467F"/>
              </a:solidFill>
              <a:latin typeface="Lucida Sans Semi-Bold"/>
              <a:ea typeface="Lucida Sans"/>
              <a:cs typeface="Lucida Sans"/>
              <a:sym typeface="Lucida Sans Semi-Bold"/>
            </a:endParaRPr>
          </a:p>
          <a:p>
            <a:pPr marL="304815" indent="-304815" defTabSz="609630">
              <a:lnSpc>
                <a:spcPct val="150000"/>
              </a:lnSpc>
              <a:buFontTx/>
              <a:buAutoNum type="arabicPeriod"/>
            </a:pPr>
            <a:r>
              <a:rPr lang="en-US" sz="1333" b="1">
                <a:solidFill>
                  <a:srgbClr val="00467F"/>
                </a:solidFill>
                <a:latin typeface="Lucida Sans Semi-Bold"/>
                <a:ea typeface="Lucida Sans"/>
                <a:cs typeface="Lucida Sans"/>
                <a:sym typeface="Lucida Sans Semi-Bold"/>
              </a:rPr>
              <a:t>Connect with our team today.</a:t>
            </a:r>
            <a:endParaRPr lang="en-US" sz="1067">
              <a:solidFill>
                <a:srgbClr val="00467F"/>
              </a:solidFill>
              <a:latin typeface="Lucida Sans"/>
              <a:ea typeface="Lucida Sans"/>
              <a:cs typeface="Lucida Sans"/>
              <a:sym typeface="Lucida Sans"/>
            </a:endParaRPr>
          </a:p>
        </p:txBody>
      </p:sp>
      <p:grpSp>
        <p:nvGrpSpPr>
          <p:cNvPr id="27" name="Group 26" descr="Scan QR Code for Prequalification Applicaiton">
            <a:extLst>
              <a:ext uri="{FF2B5EF4-FFF2-40B4-BE49-F238E27FC236}">
                <a16:creationId xmlns:a16="http://schemas.microsoft.com/office/drawing/2014/main" id="{FB8AE6CF-EC02-84E3-BDB2-551AE4AC8D6A}"/>
              </a:ext>
            </a:extLst>
          </p:cNvPr>
          <p:cNvGrpSpPr/>
          <p:nvPr/>
        </p:nvGrpSpPr>
        <p:grpSpPr>
          <a:xfrm>
            <a:off x="438186" y="4899090"/>
            <a:ext cx="4361724" cy="1141542"/>
            <a:chOff x="604294" y="5808004"/>
            <a:chExt cx="7800947" cy="2385441"/>
          </a:xfrm>
        </p:grpSpPr>
        <p:sp>
          <p:nvSpPr>
            <p:cNvPr id="4" name="Freeform 4" descr="Scan QC to visit website"/>
            <p:cNvSpPr/>
            <p:nvPr/>
          </p:nvSpPr>
          <p:spPr>
            <a:xfrm>
              <a:off x="3524105" y="5933929"/>
              <a:ext cx="4775529" cy="2101135"/>
            </a:xfrm>
            <a:custGeom>
              <a:avLst/>
              <a:gdLst/>
              <a:ahLst/>
              <a:cxnLst/>
              <a:rect l="l" t="t" r="r" b="b"/>
              <a:pathLst>
                <a:path w="5136185" h="2362645">
                  <a:moveTo>
                    <a:pt x="0" y="0"/>
                  </a:moveTo>
                  <a:lnTo>
                    <a:pt x="5136185" y="0"/>
                  </a:lnTo>
                  <a:lnTo>
                    <a:pt x="5136185" y="2362645"/>
                  </a:lnTo>
                  <a:lnTo>
                    <a:pt x="0" y="236264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a:extLst>
                <a:ext uri="{C183D7F6-B498-43B3-948B-1728B52AA6E4}">
                  <adec:decorative xmlns:adec="http://schemas.microsoft.com/office/drawing/2017/decorative" val="1"/>
                </a:ext>
              </a:extLst>
            </p:cNvPr>
            <p:cNvSpPr/>
            <p:nvPr/>
          </p:nvSpPr>
          <p:spPr>
            <a:xfrm rot="21309149">
              <a:off x="1212254" y="7321558"/>
              <a:ext cx="1655577" cy="604511"/>
            </a:xfrm>
            <a:custGeom>
              <a:avLst/>
              <a:gdLst/>
              <a:ahLst/>
              <a:cxnLst/>
              <a:rect l="l" t="t" r="r" b="b"/>
              <a:pathLst>
                <a:path w="2209439" h="624166">
                  <a:moveTo>
                    <a:pt x="0" y="0"/>
                  </a:moveTo>
                  <a:lnTo>
                    <a:pt x="2209438" y="0"/>
                  </a:lnTo>
                  <a:lnTo>
                    <a:pt x="2209438" y="624166"/>
                  </a:lnTo>
                  <a:lnTo>
                    <a:pt x="0" y="624166"/>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6" name="Picture 6" descr="QR Code for Prequal Application"/>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9800" y="5808004"/>
              <a:ext cx="2385441" cy="2385441"/>
            </a:xfrm>
            <a:prstGeom prst="rect">
              <a:avLst/>
            </a:prstGeom>
          </p:spPr>
        </p:pic>
        <p:sp>
          <p:nvSpPr>
            <p:cNvPr id="13" name="TextBox 13"/>
            <p:cNvSpPr txBox="1"/>
            <p:nvPr/>
          </p:nvSpPr>
          <p:spPr>
            <a:xfrm>
              <a:off x="604294" y="6120572"/>
              <a:ext cx="3201828" cy="857266"/>
            </a:xfrm>
            <a:prstGeom prst="rect">
              <a:avLst/>
            </a:prstGeom>
          </p:spPr>
          <p:txBody>
            <a:bodyPr wrap="square" lIns="0" tIns="0" rIns="0" bIns="0" rtlCol="0" anchor="t">
              <a:spAutoFit/>
            </a:bodyPr>
            <a:lstStyle/>
            <a:p>
              <a:pPr algn="ctr" defTabSz="609630"/>
              <a:r>
                <a:rPr lang="en-US" sz="1333" b="1">
                  <a:solidFill>
                    <a:srgbClr val="000000"/>
                  </a:solidFill>
                  <a:latin typeface="Lucida Sans Semi-Bold"/>
                  <a:ea typeface="Lucida Sans Semi-Bold"/>
                  <a:cs typeface="Lucida Sans Semi-Bold"/>
                  <a:sym typeface="Lucida Sans Semi-Bold"/>
                </a:rPr>
                <a:t>Scan for Prequal application</a:t>
              </a:r>
            </a:p>
          </p:txBody>
        </p:sp>
      </p:grpSp>
      <p:cxnSp>
        <p:nvCxnSpPr>
          <p:cNvPr id="17" name="Straight Arrow Connector 16">
            <a:extLst>
              <a:ext uri="{FF2B5EF4-FFF2-40B4-BE49-F238E27FC236}">
                <a16:creationId xmlns:a16="http://schemas.microsoft.com/office/drawing/2014/main" id="{309539C0-DACB-816A-5484-05D352BDA7CF}"/>
              </a:ext>
              <a:ext uri="{C183D7F6-B498-43B3-948B-1728B52AA6E4}">
                <adec:decorative xmlns:adec="http://schemas.microsoft.com/office/drawing/2017/decorative" val="1"/>
              </a:ext>
            </a:extLst>
          </p:cNvPr>
          <p:cNvCxnSpPr>
            <a:cxnSpLocks/>
          </p:cNvCxnSpPr>
          <p:nvPr/>
        </p:nvCxnSpPr>
        <p:spPr>
          <a:xfrm flipH="1">
            <a:off x="3407701" y="1198047"/>
            <a:ext cx="216231" cy="22629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AutoShape 8">
            <a:extLst>
              <a:ext uri="{FF2B5EF4-FFF2-40B4-BE49-F238E27FC236}">
                <a16:creationId xmlns:a16="http://schemas.microsoft.com/office/drawing/2014/main" id="{51319BCF-8DB5-4F37-9BEA-FF1F9B98735F}"/>
              </a:ext>
              <a:ext uri="{C183D7F6-B498-43B3-948B-1728B52AA6E4}">
                <adec:decorative xmlns:adec="http://schemas.microsoft.com/office/drawing/2017/decorative" val="1"/>
              </a:ext>
            </a:extLst>
          </p:cNvPr>
          <p:cNvSpPr/>
          <p:nvPr/>
        </p:nvSpPr>
        <p:spPr>
          <a:xfrm rot="5400000">
            <a:off x="2653126" y="3535507"/>
            <a:ext cx="5547045" cy="6087"/>
          </a:xfrm>
          <a:prstGeom prst="rect">
            <a:avLst/>
          </a:prstGeom>
          <a:solidFill>
            <a:srgbClr val="8B6F4E"/>
          </a:solidFill>
        </p:spPr>
        <p:txBody>
          <a:bodyPr/>
          <a:lstStyle/>
          <a:p>
            <a:pPr defTabSz="609630"/>
            <a:endParaRPr lang="en-US" sz="1200">
              <a:solidFill>
                <a:prstClr val="black"/>
              </a:solidFill>
              <a:latin typeface="Calibri"/>
            </a:endParaRPr>
          </a:p>
        </p:txBody>
      </p:sp>
      <p:grpSp>
        <p:nvGrpSpPr>
          <p:cNvPr id="19" name="Group 13" descr="Harry Pankow Headshot">
            <a:extLst>
              <a:ext uri="{FF2B5EF4-FFF2-40B4-BE49-F238E27FC236}">
                <a16:creationId xmlns:a16="http://schemas.microsoft.com/office/drawing/2014/main" id="{40374E44-71E7-15D9-4D11-37D3C99A7B29}"/>
              </a:ext>
              <a:ext uri="{C183D7F6-B498-43B3-948B-1728B52AA6E4}">
                <adec:decorative xmlns:adec="http://schemas.microsoft.com/office/drawing/2017/decorative" val="0"/>
              </a:ext>
            </a:extLst>
          </p:cNvPr>
          <p:cNvGrpSpPr/>
          <p:nvPr/>
        </p:nvGrpSpPr>
        <p:grpSpPr>
          <a:xfrm>
            <a:off x="5941496" y="754171"/>
            <a:ext cx="887750" cy="887750"/>
            <a:chOff x="0" y="0"/>
            <a:chExt cx="812800" cy="812800"/>
          </a:xfrm>
        </p:grpSpPr>
        <p:sp>
          <p:nvSpPr>
            <p:cNvPr id="20" name="Freeform 14" descr="Harry Pankow Contact Information">
              <a:extLst>
                <a:ext uri="{FF2B5EF4-FFF2-40B4-BE49-F238E27FC236}">
                  <a16:creationId xmlns:a16="http://schemas.microsoft.com/office/drawing/2014/main" id="{5C2B6374-9267-1256-A022-296EADEA22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cstate="email">
                <a:extLst>
                  <a:ext uri="{28A0092B-C50C-407E-A947-70E740481C1C}">
                    <a14:useLocalDpi xmlns:a14="http://schemas.microsoft.com/office/drawing/2010/main"/>
                  </a:ext>
                </a:extLst>
              </a:blip>
              <a:stretch>
                <a:fillRect/>
              </a:stretch>
            </a:blipFill>
            <a:ln w="3175" cap="sq">
              <a:solidFill>
                <a:srgbClr val="003479"/>
              </a:solidFill>
              <a:prstDash val="solid"/>
              <a:miter/>
            </a:ln>
          </p:spPr>
          <p:txBody>
            <a:bodyPr/>
            <a:lstStyle/>
            <a:p>
              <a:pPr defTabSz="609630"/>
              <a:endParaRPr lang="en-US" sz="1200">
                <a:solidFill>
                  <a:prstClr val="black"/>
                </a:solidFill>
                <a:latin typeface="Calibri"/>
              </a:endParaRPr>
            </a:p>
          </p:txBody>
        </p:sp>
      </p:grpSp>
      <p:sp>
        <p:nvSpPr>
          <p:cNvPr id="21" name="TextBox 18">
            <a:extLst>
              <a:ext uri="{FF2B5EF4-FFF2-40B4-BE49-F238E27FC236}">
                <a16:creationId xmlns:a16="http://schemas.microsoft.com/office/drawing/2014/main" id="{4CB4960B-F09B-FED5-2F24-ACC26F104504}"/>
              </a:ext>
            </a:extLst>
          </p:cNvPr>
          <p:cNvSpPr txBox="1"/>
          <p:nvPr/>
        </p:nvSpPr>
        <p:spPr>
          <a:xfrm>
            <a:off x="7081044" y="714656"/>
            <a:ext cx="3937002" cy="1025409"/>
          </a:xfrm>
          <a:prstGeom prst="rect">
            <a:avLst/>
          </a:prstGeom>
        </p:spPr>
        <p:txBody>
          <a:bodyPr wrap="square" lIns="0" tIns="0" rIns="0" bIns="0" rtlCol="0" anchor="t">
            <a:spAutoFit/>
          </a:bodyPr>
          <a:lstStyle/>
          <a:p>
            <a:pPr defTabSz="609630"/>
            <a:r>
              <a:rPr lang="en-US" sz="1666" b="1" spc="33">
                <a:solidFill>
                  <a:srgbClr val="003479"/>
                </a:solidFill>
                <a:latin typeface="Lucida Sans Semi-Bold"/>
                <a:ea typeface="Lucida Sans Semi-Bold"/>
                <a:cs typeface="Lucida Sans Semi-Bold"/>
                <a:sym typeface="Lucida Sans Semi-Bold"/>
              </a:rPr>
              <a:t>Project Management</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Harry Pankow</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Senior Project Manager</a:t>
            </a:r>
          </a:p>
          <a:p>
            <a:pPr defTabSz="609630"/>
            <a:r>
              <a:rPr lang="en-US" sz="1666" u="sng" spc="33">
                <a:solidFill>
                  <a:prstClr val="black">
                    <a:lumMod val="65000"/>
                    <a:lumOff val="35000"/>
                  </a:prstClr>
                </a:solidFill>
                <a:latin typeface="Lucida Sans" panose="020B0602030504020204" pitchFamily="34" charset="0"/>
                <a:ea typeface="Lucida Sans"/>
                <a:cs typeface="Lucida Sans"/>
                <a:sym typeface="Lucida Sans Semi-Bold"/>
              </a:rPr>
              <a:t>hpankow</a:t>
            </a:r>
            <a:r>
              <a:rPr lang="en-US" sz="1666" u="sng" spc="33">
                <a:solidFill>
                  <a:prstClr val="black">
                    <a:lumMod val="65000"/>
                    <a:lumOff val="35000"/>
                  </a:prstClr>
                </a:solidFill>
                <a:latin typeface="Lucida Sans"/>
                <a:ea typeface="Lucida Sans"/>
                <a:cs typeface="Lucida Sans"/>
                <a:sym typeface="Lucida Sans"/>
              </a:rPr>
              <a:t>@gilmorecc.com</a:t>
            </a:r>
          </a:p>
        </p:txBody>
      </p:sp>
      <p:grpSp>
        <p:nvGrpSpPr>
          <p:cNvPr id="25" name="Group 9" descr="Steve Zimmer Headshot">
            <a:extLst>
              <a:ext uri="{FF2B5EF4-FFF2-40B4-BE49-F238E27FC236}">
                <a16:creationId xmlns:a16="http://schemas.microsoft.com/office/drawing/2014/main" id="{D2854F9C-3106-95B5-13B9-ADB0E687C7C9}"/>
              </a:ext>
              <a:ext uri="{C183D7F6-B498-43B3-948B-1728B52AA6E4}">
                <adec:decorative xmlns:adec="http://schemas.microsoft.com/office/drawing/2017/decorative" val="0"/>
              </a:ext>
            </a:extLst>
          </p:cNvPr>
          <p:cNvGrpSpPr/>
          <p:nvPr/>
        </p:nvGrpSpPr>
        <p:grpSpPr>
          <a:xfrm>
            <a:off x="5941496" y="2047488"/>
            <a:ext cx="905189" cy="887750"/>
            <a:chOff x="195741" y="-1"/>
            <a:chExt cx="649868" cy="598981"/>
          </a:xfrm>
        </p:grpSpPr>
        <p:sp>
          <p:nvSpPr>
            <p:cNvPr id="26" name="Freeform 10">
              <a:extLst>
                <a:ext uri="{FF2B5EF4-FFF2-40B4-BE49-F238E27FC236}">
                  <a16:creationId xmlns:a16="http://schemas.microsoft.com/office/drawing/2014/main" id="{5CE29F58-4A34-2936-8F36-80C50E6B4D69}"/>
                </a:ext>
              </a:extLst>
            </p:cNvPr>
            <p:cNvSpPr/>
            <p:nvPr/>
          </p:nvSpPr>
          <p:spPr>
            <a:xfrm>
              <a:off x="195741" y="-1"/>
              <a:ext cx="649868" cy="59898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cstate="email">
                <a:extLst>
                  <a:ext uri="{28A0092B-C50C-407E-A947-70E740481C1C}">
                    <a14:useLocalDpi xmlns:a14="http://schemas.microsoft.com/office/drawing/2010/main"/>
                  </a:ext>
                </a:extLst>
              </a:blip>
              <a:stretch>
                <a:fillRect/>
              </a:stretch>
            </a:blipFill>
            <a:ln w="3175" cap="sq">
              <a:solidFill>
                <a:srgbClr val="00467F"/>
              </a:solidFill>
              <a:prstDash val="solid"/>
              <a:miter/>
            </a:ln>
          </p:spPr>
          <p:txBody>
            <a:bodyPr/>
            <a:lstStyle/>
            <a:p>
              <a:pPr defTabSz="609630"/>
              <a:endParaRPr lang="en-US" sz="1200">
                <a:solidFill>
                  <a:prstClr val="black"/>
                </a:solidFill>
                <a:latin typeface="Calibri"/>
              </a:endParaRPr>
            </a:p>
          </p:txBody>
        </p:sp>
      </p:grpSp>
      <p:sp>
        <p:nvSpPr>
          <p:cNvPr id="28" name="TextBox 19">
            <a:extLst>
              <a:ext uri="{FF2B5EF4-FFF2-40B4-BE49-F238E27FC236}">
                <a16:creationId xmlns:a16="http://schemas.microsoft.com/office/drawing/2014/main" id="{BE3EC5FF-F3F1-8F01-0FE9-AEC27AA01CE7}"/>
              </a:ext>
            </a:extLst>
          </p:cNvPr>
          <p:cNvSpPr txBox="1"/>
          <p:nvPr/>
        </p:nvSpPr>
        <p:spPr>
          <a:xfrm>
            <a:off x="7081044" y="2047488"/>
            <a:ext cx="4951181" cy="1025409"/>
          </a:xfrm>
          <a:prstGeom prst="rect">
            <a:avLst/>
          </a:prstGeom>
        </p:spPr>
        <p:txBody>
          <a:bodyPr wrap="square" lIns="0" tIns="0" rIns="0" bIns="0" rtlCol="0" anchor="t">
            <a:spAutoFit/>
          </a:bodyPr>
          <a:lstStyle/>
          <a:p>
            <a:pPr defTabSz="609630"/>
            <a:r>
              <a:rPr lang="en-US" sz="1666" b="1" spc="33">
                <a:solidFill>
                  <a:srgbClr val="003479"/>
                </a:solidFill>
                <a:latin typeface="Lucida Sans Semi-Bold"/>
                <a:ea typeface="Lucida Sans Semi-Bold"/>
                <a:cs typeface="Lucida Sans Semi-Bold"/>
                <a:sym typeface="Lucida Sans Semi-Bold"/>
              </a:rPr>
              <a:t>Estimating &amp; Prequalification</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Steve Zimmer</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Senior Estimator</a:t>
            </a:r>
          </a:p>
          <a:p>
            <a:pPr defTabSz="609630"/>
            <a:r>
              <a:rPr lang="en-US" sz="1666" u="sng" spc="33">
                <a:solidFill>
                  <a:prstClr val="black">
                    <a:lumMod val="65000"/>
                    <a:lumOff val="35000"/>
                  </a:prstClr>
                </a:solidFill>
                <a:latin typeface="Lucida Sans" panose="020B0602030504020204" pitchFamily="34" charset="0"/>
                <a:ea typeface="Lucida Sans"/>
                <a:cs typeface="Lucida Sans"/>
                <a:sym typeface="Lucida Sans Semi-Bold"/>
              </a:rPr>
              <a:t>szimmer</a:t>
            </a:r>
            <a:r>
              <a:rPr lang="en-US" sz="1666" u="sng" spc="33">
                <a:solidFill>
                  <a:prstClr val="black">
                    <a:lumMod val="65000"/>
                    <a:lumOff val="35000"/>
                  </a:prstClr>
                </a:solidFill>
                <a:latin typeface="Lucida Sans"/>
                <a:ea typeface="Lucida Sans"/>
                <a:cs typeface="Lucida Sans"/>
                <a:sym typeface="Lucida Sans"/>
              </a:rPr>
              <a:t>@gilmorecc.com</a:t>
            </a:r>
          </a:p>
        </p:txBody>
      </p:sp>
      <p:grpSp>
        <p:nvGrpSpPr>
          <p:cNvPr id="22" name="Group 8" descr="Justin Gilmore Headshot">
            <a:extLst>
              <a:ext uri="{FF2B5EF4-FFF2-40B4-BE49-F238E27FC236}">
                <a16:creationId xmlns:a16="http://schemas.microsoft.com/office/drawing/2014/main" id="{FEDA42EB-27A1-FD7D-BC30-62088D7D9041}"/>
              </a:ext>
              <a:ext uri="{C183D7F6-B498-43B3-948B-1728B52AA6E4}">
                <adec:decorative xmlns:adec="http://schemas.microsoft.com/office/drawing/2017/decorative" val="0"/>
              </a:ext>
            </a:extLst>
          </p:cNvPr>
          <p:cNvGrpSpPr/>
          <p:nvPr/>
        </p:nvGrpSpPr>
        <p:grpSpPr>
          <a:xfrm>
            <a:off x="5950214" y="3384424"/>
            <a:ext cx="887750" cy="887750"/>
            <a:chOff x="0" y="0"/>
            <a:chExt cx="812800" cy="812800"/>
          </a:xfrm>
        </p:grpSpPr>
        <p:sp>
          <p:nvSpPr>
            <p:cNvPr id="23" name="Freeform 9" descr="Justin Gilmore Headshot">
              <a:extLst>
                <a:ext uri="{FF2B5EF4-FFF2-40B4-BE49-F238E27FC236}">
                  <a16:creationId xmlns:a16="http://schemas.microsoft.com/office/drawing/2014/main" id="{25A50DEF-C028-28FB-85B8-B92C9F35D5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cstate="email">
                <a:extLst>
                  <a:ext uri="{28A0092B-C50C-407E-A947-70E740481C1C}">
                    <a14:useLocalDpi xmlns:a14="http://schemas.microsoft.com/office/drawing/2010/main"/>
                  </a:ext>
                </a:extLst>
              </a:blip>
              <a:stretch>
                <a:fillRect/>
              </a:stretch>
            </a:blipFill>
            <a:ln w="3175" cap="sq">
              <a:solidFill>
                <a:srgbClr val="003479"/>
              </a:solidFill>
              <a:prstDash val="solid"/>
              <a:miter/>
            </a:ln>
          </p:spPr>
          <p:txBody>
            <a:bodyPr/>
            <a:lstStyle/>
            <a:p>
              <a:pPr defTabSz="609630"/>
              <a:endParaRPr lang="en-US" sz="1200">
                <a:solidFill>
                  <a:prstClr val="black"/>
                </a:solidFill>
                <a:latin typeface="Calibri"/>
              </a:endParaRPr>
            </a:p>
          </p:txBody>
        </p:sp>
      </p:grpSp>
      <p:sp>
        <p:nvSpPr>
          <p:cNvPr id="24" name="TextBox 20">
            <a:extLst>
              <a:ext uri="{FF2B5EF4-FFF2-40B4-BE49-F238E27FC236}">
                <a16:creationId xmlns:a16="http://schemas.microsoft.com/office/drawing/2014/main" id="{A6E97C3C-534D-1716-85EB-0D162E05197A}"/>
              </a:ext>
            </a:extLst>
          </p:cNvPr>
          <p:cNvSpPr txBox="1"/>
          <p:nvPr/>
        </p:nvSpPr>
        <p:spPr>
          <a:xfrm>
            <a:off x="7081044" y="3384424"/>
            <a:ext cx="5076286" cy="1025409"/>
          </a:xfrm>
          <a:prstGeom prst="rect">
            <a:avLst/>
          </a:prstGeom>
        </p:spPr>
        <p:txBody>
          <a:bodyPr wrap="square" lIns="0" tIns="0" rIns="0" bIns="0" rtlCol="0" anchor="t">
            <a:spAutoFit/>
          </a:bodyPr>
          <a:lstStyle/>
          <a:p>
            <a:pPr defTabSz="609630"/>
            <a:r>
              <a:rPr lang="en-US" sz="1666" b="1" spc="33">
                <a:solidFill>
                  <a:srgbClr val="003479"/>
                </a:solidFill>
                <a:latin typeface="Lucida Sans Semi-Bold"/>
                <a:ea typeface="Lucida Sans Semi-Bold"/>
                <a:cs typeface="Lucida Sans Semi-Bold"/>
                <a:sym typeface="Lucida Sans Semi-Bold"/>
              </a:rPr>
              <a:t>Business Development &amp; Opportunities</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Justin Gilmore </a:t>
            </a:r>
          </a:p>
          <a:p>
            <a:pPr defTabSz="609630"/>
            <a:r>
              <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rPr>
              <a:t>B</a:t>
            </a:r>
            <a:r>
              <a:rPr lang="en-US" sz="1666" spc="-100">
                <a:solidFill>
                  <a:prstClr val="black">
                    <a:lumMod val="65000"/>
                    <a:lumOff val="35000"/>
                  </a:prstClr>
                </a:solidFill>
                <a:latin typeface="Lucida Sans" panose="020B0602030504020204" pitchFamily="34" charset="0"/>
                <a:ea typeface="Lucida Sans Semi-Bold"/>
                <a:cs typeface="Lucida Sans Semi-Bold"/>
                <a:sym typeface="Lucida Sans Semi-Bold"/>
              </a:rPr>
              <a:t>usiness Development Director</a:t>
            </a:r>
            <a:endParaRPr lang="en-US" sz="1666" spc="33">
              <a:solidFill>
                <a:prstClr val="black">
                  <a:lumMod val="65000"/>
                  <a:lumOff val="35000"/>
                </a:prstClr>
              </a:solidFill>
              <a:latin typeface="Lucida Sans" panose="020B0602030504020204" pitchFamily="34" charset="0"/>
              <a:ea typeface="Lucida Sans Semi-Bold"/>
              <a:cs typeface="Lucida Sans Semi-Bold"/>
              <a:sym typeface="Lucida Sans Semi-Bold"/>
            </a:endParaRPr>
          </a:p>
          <a:p>
            <a:pPr defTabSz="609630"/>
            <a:r>
              <a:rPr lang="en-US" sz="1666" u="sng" spc="33">
                <a:solidFill>
                  <a:prstClr val="black">
                    <a:lumMod val="65000"/>
                    <a:lumOff val="35000"/>
                  </a:prstClr>
                </a:solidFill>
                <a:latin typeface="Lucida Sans"/>
                <a:ea typeface="Lucida Sans"/>
                <a:cs typeface="Lucida Sans"/>
                <a:sym typeface="Lucida Sans"/>
              </a:rPr>
              <a:t>jtgilmore@gilmorecc.com</a:t>
            </a:r>
          </a:p>
        </p:txBody>
      </p:sp>
      <p:sp>
        <p:nvSpPr>
          <p:cNvPr id="29" name="Freeform 7">
            <a:extLst>
              <a:ext uri="{FF2B5EF4-FFF2-40B4-BE49-F238E27FC236}">
                <a16:creationId xmlns:a16="http://schemas.microsoft.com/office/drawing/2014/main" id="{2B83E82C-E275-120C-C947-EB5F5D84BC15}"/>
              </a:ext>
              <a:ext uri="{C183D7F6-B498-43B3-948B-1728B52AA6E4}">
                <adec:decorative xmlns:adec="http://schemas.microsoft.com/office/drawing/2017/decorative" val="1"/>
              </a:ext>
            </a:extLst>
          </p:cNvPr>
          <p:cNvSpPr/>
          <p:nvPr/>
        </p:nvSpPr>
        <p:spPr>
          <a:xfrm>
            <a:off x="9617671" y="6182152"/>
            <a:ext cx="2277243" cy="451370"/>
          </a:xfrm>
          <a:custGeom>
            <a:avLst/>
            <a:gdLst/>
            <a:ahLst/>
            <a:cxnLst/>
            <a:rect l="l" t="t" r="r" b="b"/>
            <a:pathLst>
              <a:path w="6351398" h="1351116">
                <a:moveTo>
                  <a:pt x="0" y="0"/>
                </a:moveTo>
                <a:lnTo>
                  <a:pt x="6351398" y="0"/>
                </a:lnTo>
                <a:lnTo>
                  <a:pt x="6351398" y="1351115"/>
                </a:lnTo>
                <a:lnTo>
                  <a:pt x="0" y="1351115"/>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14" name="Group 8">
            <a:extLst>
              <a:ext uri="{FF2B5EF4-FFF2-40B4-BE49-F238E27FC236}">
                <a16:creationId xmlns:a16="http://schemas.microsoft.com/office/drawing/2014/main" id="{55B36D61-4938-D35F-E505-AA742F03B811}"/>
              </a:ext>
              <a:ext uri="{C183D7F6-B498-43B3-948B-1728B52AA6E4}">
                <adec:decorative xmlns:adec="http://schemas.microsoft.com/office/drawing/2017/decorative" val="1"/>
              </a:ext>
            </a:extLst>
          </p:cNvPr>
          <p:cNvGrpSpPr/>
          <p:nvPr/>
        </p:nvGrpSpPr>
        <p:grpSpPr>
          <a:xfrm>
            <a:off x="124540" y="6084241"/>
            <a:ext cx="686774" cy="668624"/>
            <a:chOff x="0" y="0"/>
            <a:chExt cx="812800" cy="812800"/>
          </a:xfrm>
        </p:grpSpPr>
        <p:sp>
          <p:nvSpPr>
            <p:cNvPr id="16" name="Freeform 9" descr="Justin Gilmore Headshot">
              <a:extLst>
                <a:ext uri="{FF2B5EF4-FFF2-40B4-BE49-F238E27FC236}">
                  <a16:creationId xmlns:a16="http://schemas.microsoft.com/office/drawing/2014/main" id="{646265E2-5FAD-C3C4-5270-8DD8069296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cstate="email">
                <a:extLst>
                  <a:ext uri="{28A0092B-C50C-407E-A947-70E740481C1C}">
                    <a14:useLocalDpi xmlns:a14="http://schemas.microsoft.com/office/drawing/2010/main"/>
                  </a:ext>
                </a:extLst>
              </a:blip>
              <a:stretch>
                <a:fillRect/>
              </a:stretch>
            </a:blipFill>
            <a:ln w="38100" cap="sq">
              <a:solidFill>
                <a:srgbClr val="003479"/>
              </a:solidFill>
              <a:prstDash val="solid"/>
              <a:miter/>
            </a:ln>
          </p:spPr>
          <p:txBody>
            <a:bodyPr/>
            <a:lstStyle/>
            <a:p>
              <a:pPr defTabSz="609630"/>
              <a:endParaRPr lang="en-US" sz="1200">
                <a:solidFill>
                  <a:prstClr val="black"/>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2A2B-449F-272D-69B8-9EFF1D8D0C22}"/>
              </a:ext>
              <a:ext uri="{C183D7F6-B498-43B3-948B-1728B52AA6E4}">
                <adec:decorative xmlns:adec="http://schemas.microsoft.com/office/drawing/2017/decorative" val="1"/>
              </a:ext>
            </a:extLst>
          </p:cNvPr>
          <p:cNvSpPr>
            <a:spLocks noGrp="1"/>
          </p:cNvSpPr>
          <p:nvPr>
            <p:ph type="title" idx="4294967295"/>
          </p:nvPr>
        </p:nvSpPr>
        <p:spPr>
          <a:xfrm>
            <a:off x="429844" y="458668"/>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Breakout Room Assignments </a:t>
            </a:r>
          </a:p>
        </p:txBody>
      </p:sp>
      <p:graphicFrame>
        <p:nvGraphicFramePr>
          <p:cNvPr id="3" name="Table 2">
            <a:extLst>
              <a:ext uri="{FF2B5EF4-FFF2-40B4-BE49-F238E27FC236}">
                <a16:creationId xmlns:a16="http://schemas.microsoft.com/office/drawing/2014/main" id="{638EE637-FD85-7FF1-7550-33F4B2EAE905}"/>
              </a:ext>
            </a:extLst>
          </p:cNvPr>
          <p:cNvGraphicFramePr>
            <a:graphicFrameLocks noGrp="1"/>
          </p:cNvGraphicFramePr>
          <p:nvPr>
            <p:extLst>
              <p:ext uri="{D42A27DB-BD31-4B8C-83A1-F6EECF244321}">
                <p14:modId xmlns:p14="http://schemas.microsoft.com/office/powerpoint/2010/main" val="3437613841"/>
              </p:ext>
            </p:extLst>
          </p:nvPr>
        </p:nvGraphicFramePr>
        <p:xfrm>
          <a:off x="429844" y="1032892"/>
          <a:ext cx="7772248" cy="3749040"/>
        </p:xfrm>
        <a:graphic>
          <a:graphicData uri="http://schemas.openxmlformats.org/drawingml/2006/table">
            <a:tbl>
              <a:tblPr firstRow="1" bandRow="1">
                <a:tableStyleId>{5C22544A-7EE6-4342-B048-85BDC9FD1C3A}</a:tableStyleId>
              </a:tblPr>
              <a:tblGrid>
                <a:gridCol w="7772248">
                  <a:extLst>
                    <a:ext uri="{9D8B030D-6E8A-4147-A177-3AD203B41FA5}">
                      <a16:colId xmlns:a16="http://schemas.microsoft.com/office/drawing/2014/main" val="2435752932"/>
                    </a:ext>
                  </a:extLst>
                </a:gridCol>
              </a:tblGrid>
              <a:tr h="433894">
                <a:tc>
                  <a:txBody>
                    <a:bodyPr/>
                    <a:lstStyle/>
                    <a:p>
                      <a:r>
                        <a:rPr lang="en-US" sz="2400" b="1" u="none">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#1 – </a:t>
                      </a:r>
                      <a:r>
                        <a:rPr lang="en-US" sz="2400" err="1">
                          <a:solidFill>
                            <a:schemeClr val="bg1"/>
                          </a:solidFill>
                          <a:highlight>
                            <a:srgbClr val="FF0000"/>
                          </a:highlight>
                        </a:rPr>
                        <a:t>FlatironDragados</a:t>
                      </a:r>
                      <a:r>
                        <a:rPr lang="en-US" sz="2400">
                          <a:solidFill>
                            <a:schemeClr val="bg1"/>
                          </a:solidFill>
                          <a:highlight>
                            <a:srgbClr val="FF0000"/>
                          </a:highlight>
                        </a:rPr>
                        <a:t> Constructors, Inc-CLOSED</a:t>
                      </a:r>
                      <a:endParaRPr lang="en-US" sz="2400" b="1" i="1" u="none">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318286"/>
                  </a:ext>
                </a:extLst>
              </a:tr>
              <a:tr h="33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#2 – </a:t>
                      </a:r>
                      <a:r>
                        <a:rPr lang="en-US" sz="2400" b="1" i="0" kern="1200">
                          <a:solidFill>
                            <a:schemeClr val="bg1"/>
                          </a:solidFill>
                          <a:effectLst/>
                          <a:highlight>
                            <a:srgbClr val="FF0000"/>
                          </a:highlight>
                          <a:latin typeface="+mn-lt"/>
                          <a:ea typeface="+mn-ea"/>
                          <a:cs typeface="+mn-cs"/>
                        </a:rPr>
                        <a:t>WCG Construction- CLOSED</a:t>
                      </a:r>
                      <a:endParaRPr lang="en-US" sz="2400" b="1" i="1" u="none" strike="noStrike" noProof="0">
                        <a:solidFill>
                          <a:schemeClr val="bg1"/>
                        </a:solidFill>
                        <a:highlight>
                          <a:srgbClr val="FF0000"/>
                        </a:highlight>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8499834"/>
                  </a:ext>
                </a:extLst>
              </a:tr>
              <a:tr h="366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#3 – </a:t>
                      </a:r>
                      <a:r>
                        <a:rPr lang="en-US" sz="2400" b="1" i="0" kern="1200">
                          <a:solidFill>
                            <a:schemeClr val="bg1"/>
                          </a:solidFill>
                          <a:effectLst/>
                          <a:highlight>
                            <a:srgbClr val="FF0000"/>
                          </a:highlight>
                          <a:latin typeface="+mn-lt"/>
                          <a:ea typeface="+mn-ea"/>
                          <a:cs typeface="+mn-cs"/>
                        </a:rPr>
                        <a:t>Turner Construction Company-CLOSED</a:t>
                      </a:r>
                      <a:endParaRPr lang="en-US" sz="2400" b="1" i="1" u="none" strike="noStrike" noProof="0">
                        <a:solidFill>
                          <a:schemeClr val="bg1"/>
                        </a:solidFill>
                        <a:highlight>
                          <a:srgbClr val="FF0000"/>
                        </a:highlight>
                        <a:latin typeface="+mn-lt"/>
                      </a:endParaRPr>
                    </a:p>
                  </a:txBody>
                  <a:tcPr>
                    <a:lnL w="1270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3358204"/>
                  </a:ext>
                </a:extLst>
              </a:tr>
              <a:tr h="380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#4 – </a:t>
                      </a:r>
                      <a:r>
                        <a:rPr lang="en-US" sz="2400" b="1" i="0" u="none" kern="1200">
                          <a:solidFill>
                            <a:schemeClr val="bg1"/>
                          </a:solidFill>
                          <a:effectLst/>
                          <a:highlight>
                            <a:srgbClr val="FF0000"/>
                          </a:highlight>
                          <a:latin typeface="+mn-lt"/>
                          <a:ea typeface="+mn-ea"/>
                          <a:cs typeface="+mn-cs"/>
                        </a:rPr>
                        <a:t>Swinerton- CLOSED</a:t>
                      </a:r>
                      <a:endParaRPr lang="en-US" sz="2400" b="1" i="1" u="none" strike="noStrike" noProof="0">
                        <a:solidFill>
                          <a:schemeClr val="bg1"/>
                        </a:solidFill>
                        <a:highlight>
                          <a:srgbClr val="FF0000"/>
                        </a:highlight>
                        <a:latin typeface="Calibri"/>
                      </a:endParaRPr>
                    </a:p>
                  </a:txBody>
                  <a:tcPr>
                    <a:lnL w="1270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4717765"/>
                  </a:ext>
                </a:extLst>
              </a:tr>
              <a:tr h="540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#5 – </a:t>
                      </a:r>
                      <a:r>
                        <a:rPr lang="en-US" sz="2400" b="1" i="0" kern="1200" dirty="0">
                          <a:solidFill>
                            <a:schemeClr val="bg1"/>
                          </a:solidFill>
                          <a:effectLst/>
                          <a:highlight>
                            <a:srgbClr val="FF0000"/>
                          </a:highlight>
                          <a:latin typeface="+mn-lt"/>
                          <a:ea typeface="+mn-ea"/>
                          <a:cs typeface="+mn-cs"/>
                        </a:rPr>
                        <a:t>Select Building Group Commercial- CLOSED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#6 – </a:t>
                      </a:r>
                      <a:r>
                        <a:rPr lang="en-US" sz="2400" b="1" i="0" u="none" kern="1200" dirty="0">
                          <a:solidFill>
                            <a:schemeClr val="bg1"/>
                          </a:solidFill>
                          <a:effectLst/>
                          <a:highlight>
                            <a:srgbClr val="FF0000"/>
                          </a:highlight>
                          <a:latin typeface="+mn-lt"/>
                          <a:ea typeface="+mn-ea"/>
                          <a:cs typeface="+mn-cs"/>
                        </a:rPr>
                        <a:t>PCL </a:t>
                      </a:r>
                      <a:endParaRPr lang="en-US" sz="2400" b="1" i="1" u="none" strike="noStrike" noProof="0" dirty="0">
                        <a:solidFill>
                          <a:schemeClr val="bg1"/>
                        </a:solidFill>
                        <a:highlight>
                          <a:srgbClr val="FF0000"/>
                        </a:highligh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#7 – </a:t>
                      </a:r>
                      <a:r>
                        <a:rPr lang="en-US" sz="2400" b="1" i="0" kern="1200" dirty="0">
                          <a:solidFill>
                            <a:schemeClr val="bg1"/>
                          </a:solidFill>
                          <a:effectLst/>
                          <a:highlight>
                            <a:srgbClr val="FF0000"/>
                          </a:highlight>
                          <a:latin typeface="+mn-lt"/>
                          <a:ea typeface="+mn-ea"/>
                          <a:cs typeface="+mn-cs"/>
                        </a:rPr>
                        <a:t>Milender White Construction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#8 – </a:t>
                      </a:r>
                      <a:r>
                        <a:rPr lang="en-US" sz="2400" b="1" i="0" u="none" kern="1200" dirty="0">
                          <a:solidFill>
                            <a:schemeClr val="bg1"/>
                          </a:solidFill>
                          <a:effectLst/>
                          <a:highlight>
                            <a:srgbClr val="FF0000"/>
                          </a:highlight>
                          <a:latin typeface="+mn-lt"/>
                          <a:ea typeface="+mn-ea"/>
                          <a:cs typeface="+mn-cs"/>
                        </a:rPr>
                        <a:t>Hensel Phelps- CLOSED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Room #9 – </a:t>
                      </a:r>
                      <a:r>
                        <a:rPr lang="en-US" sz="2400" b="1"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sym typeface="Canva Sans"/>
                        </a:rPr>
                        <a:t>Gilmore Construction Corporation-CLOSED</a:t>
                      </a:r>
                    </a:p>
                  </a:txBody>
                  <a:tcPr>
                    <a:lnL w="12700">
                      <a:noFill/>
                    </a:lnL>
                    <a:lnR w="12700" cap="flat" cmpd="sng" algn="ctr">
                      <a:noFill/>
                      <a:prstDash val="solid"/>
                      <a:round/>
                      <a:headEnd type="none" w="med" len="med"/>
                      <a:tailEnd type="none" w="med" len="med"/>
                    </a:lnR>
                    <a:lnT w="12700">
                      <a:noFill/>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0491205"/>
                  </a:ext>
                </a:extLst>
              </a:tr>
            </a:tbl>
          </a:graphicData>
        </a:graphic>
      </p:graphicFrame>
      <p:sp>
        <p:nvSpPr>
          <p:cNvPr id="4" name="TextBox 3">
            <a:extLst>
              <a:ext uri="{FF2B5EF4-FFF2-40B4-BE49-F238E27FC236}">
                <a16:creationId xmlns:a16="http://schemas.microsoft.com/office/drawing/2014/main" id="{7DEAB7F6-193F-6EED-982F-6AB505847C1E}"/>
              </a:ext>
            </a:extLst>
          </p:cNvPr>
          <p:cNvSpPr txBox="1"/>
          <p:nvPr/>
        </p:nvSpPr>
        <p:spPr>
          <a:xfrm>
            <a:off x="429844" y="5084062"/>
            <a:ext cx="8233839"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35B2A"/>
                </a:solidFill>
                <a:effectLst/>
                <a:uLnTx/>
                <a:uFillTx/>
                <a:latin typeface="Calibri" panose="020F0502020204030204"/>
                <a:ea typeface="+mn-ea"/>
                <a:cs typeface="+mn-cs"/>
              </a:rPr>
              <a:t>Once you have completed networking, please scan the QR codes and feel free to log off. </a:t>
            </a:r>
          </a:p>
        </p:txBody>
      </p:sp>
      <p:pic>
        <p:nvPicPr>
          <p:cNvPr id="15" name="Picture 14">
            <a:extLst>
              <a:ext uri="{FF2B5EF4-FFF2-40B4-BE49-F238E27FC236}">
                <a16:creationId xmlns:a16="http://schemas.microsoft.com/office/drawing/2014/main" id="{CD1FD3C4-5508-8FA5-2ACB-3EC6796A92F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856725" y="1033082"/>
            <a:ext cx="3438525" cy="3831336"/>
          </a:xfrm>
          <a:prstGeom prst="rect">
            <a:avLst/>
          </a:prstGeom>
        </p:spPr>
      </p:pic>
    </p:spTree>
    <p:extLst>
      <p:ext uri="{BB962C8B-B14F-4D97-AF65-F5344CB8AC3E}">
        <p14:creationId xmlns:p14="http://schemas.microsoft.com/office/powerpoint/2010/main" val="292303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buClr>
                <a:srgbClr val="DC582A"/>
              </a:buClr>
              <a:tabLst>
                <a:tab pos="457200" algn="l"/>
              </a:tabLst>
            </a:pPr>
            <a:r>
              <a:rPr lang="en-US" sz="2000">
                <a:solidFill>
                  <a:schemeClr val="bg1">
                    <a:lumMod val="85000"/>
                  </a:schemeClr>
                </a:solidFill>
                <a:cs typeface="Calibri"/>
              </a:rPr>
              <a:t>January 22 – ACDBE 101</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a:solidFill>
                  <a:schemeClr val="bg1">
                    <a:lumMod val="85000"/>
                  </a:schemeClr>
                </a:solidFill>
                <a:cs typeface="Calibri"/>
              </a:rPr>
              <a:t>March 19 – AI &amp; Digital Tools </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b="1">
                <a:solidFill>
                  <a:schemeClr val="bg1">
                    <a:lumMod val="65000"/>
                  </a:schemeClr>
                </a:solidFill>
                <a:cs typeface="Calibri"/>
              </a:rPr>
              <a:t>May 21 – RFP Requirements </a:t>
            </a:r>
          </a:p>
          <a:p>
            <a:pPr>
              <a:spcBef>
                <a:spcPts val="0"/>
              </a:spcBef>
              <a:buClr>
                <a:srgbClr val="DC582A"/>
              </a:buClr>
              <a:tabLst>
                <a:tab pos="457200" algn="l"/>
              </a:tabLst>
            </a:pPr>
            <a:r>
              <a:rPr lang="en-US" sz="2000" b="1">
                <a:solidFill>
                  <a:schemeClr val="tx1"/>
                </a:solidFill>
                <a:cs typeface="Calibri"/>
              </a:rPr>
              <a:t>July 21 – TBD</a:t>
            </a:r>
          </a:p>
          <a:p>
            <a:pPr>
              <a:spcBef>
                <a:spcPts val="0"/>
              </a:spcBef>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331969"/>
            <a:ext cx="8260940" cy="3930649"/>
          </a:xfrm>
        </p:spPr>
        <p:txBody>
          <a:bodyPr lIns="91440" tIns="45720" rIns="91440" bIns="45720" anchor="t"/>
          <a:lstStyle/>
          <a:p>
            <a:pPr>
              <a:spcBef>
                <a:spcPts val="0"/>
              </a:spcBef>
              <a:buClr>
                <a:srgbClr val="DC582A"/>
              </a:buClr>
              <a:tabLst>
                <a:tab pos="457200" algn="l"/>
              </a:tabLst>
            </a:pPr>
            <a:r>
              <a:rPr lang="en-US" sz="2000">
                <a:solidFill>
                  <a:schemeClr val="bg1">
                    <a:lumMod val="85000"/>
                  </a:schemeClr>
                </a:solidFill>
                <a:ea typeface="Times New Roman" panose="02020603050405020304" pitchFamily="18" charset="0"/>
                <a:cs typeface="Calibri"/>
              </a:rPr>
              <a:t>February 26</a:t>
            </a:r>
          </a:p>
          <a:p>
            <a:pPr>
              <a:spcBef>
                <a:spcPts val="0"/>
              </a:spcBef>
              <a:buClr>
                <a:srgbClr val="DC582A"/>
              </a:buClr>
              <a:tabLst>
                <a:tab pos="457200" algn="l"/>
              </a:tabLst>
            </a:pPr>
            <a:r>
              <a:rPr lang="en-US" sz="2000">
                <a:solidFill>
                  <a:schemeClr val="bg1">
                    <a:lumMod val="85000"/>
                  </a:schemeClr>
                </a:solidFill>
              </a:rPr>
              <a:t>April 14</a:t>
            </a:r>
            <a:endParaRPr lang="en-US" sz="2000">
              <a:solidFill>
                <a:schemeClr val="bg1">
                  <a:lumMod val="85000"/>
                </a:schemeClr>
              </a:solidFill>
              <a:ea typeface="Calibri"/>
              <a:cs typeface="Calibri"/>
            </a:endParaRPr>
          </a:p>
          <a:p>
            <a:pPr>
              <a:spcBef>
                <a:spcPts val="0"/>
              </a:spcBef>
              <a:buClr>
                <a:srgbClr val="DC582A"/>
              </a:buClr>
              <a:tabLst>
                <a:tab pos="457200" algn="l"/>
              </a:tabLst>
            </a:pPr>
            <a:r>
              <a:rPr lang="en-US" sz="2000" b="1">
                <a:solidFill>
                  <a:schemeClr val="tx1"/>
                </a:solidFill>
              </a:rPr>
              <a:t>June 24</a:t>
            </a:r>
          </a:p>
          <a:p>
            <a:pPr>
              <a:spcBef>
                <a:spcPts val="0"/>
              </a:spcBef>
              <a:buClr>
                <a:srgbClr val="DC582A"/>
              </a:buClr>
              <a:tabLst>
                <a:tab pos="457200" algn="l"/>
              </a:tabLst>
            </a:pPr>
            <a:r>
              <a:rPr lang="en-US" sz="2000" b="1">
                <a:solidFill>
                  <a:schemeClr val="tx1"/>
                </a:solidFill>
              </a:rPr>
              <a:t>August 6</a:t>
            </a:r>
          </a:p>
          <a:p>
            <a:pPr>
              <a:spcBef>
                <a:spcPts val="0"/>
              </a:spcBef>
              <a:buClr>
                <a:srgbClr val="DC582A"/>
              </a:buClr>
              <a:tabLst>
                <a:tab pos="457200" algn="l"/>
              </a:tabLst>
            </a:pPr>
            <a:r>
              <a:rPr lang="en-US" sz="2000" b="1">
                <a:solidFill>
                  <a:schemeClr val="tx1"/>
                </a:solidFill>
              </a:rPr>
              <a:t>October 20 </a:t>
            </a:r>
          </a:p>
          <a:p>
            <a:pPr>
              <a:spcBef>
                <a:spcPts val="0"/>
              </a:spcBef>
              <a:buClr>
                <a:srgbClr val="DC582A"/>
              </a:buClr>
              <a:tabLst>
                <a:tab pos="457200" algn="l"/>
              </a:tabLst>
            </a:pPr>
            <a:r>
              <a:rPr lang="en-US" sz="2000" b="1">
                <a:solidFill>
                  <a:schemeClr val="tx1"/>
                </a:solidFill>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723458" y="0"/>
            <a:ext cx="3544887" cy="6935827"/>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1859" y="4379022"/>
            <a:ext cx="2154864" cy="2176635"/>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certification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ajority Photo Background |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Internal &amp; External PPT Template_11.20 Update" id="{8822BC09-4F22-B24A-BDA4-B8E0ADFA8D4C}" vid="{9EB1D5A3-67D4-EE4B-8CDA-25ECE25FBD84}"/>
    </a:ext>
  </a:extLst>
</a:theme>
</file>

<file path=ppt/theme/theme11.xml><?xml version="1.0" encoding="utf-8"?>
<a:theme xmlns:a="http://schemas.openxmlformats.org/drawingml/2006/main" name="Heritage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Internal &amp; External PPT Template_11.20 Update" id="{8822BC09-4F22-B24A-BDA4-B8E0ADFA8D4C}" vid="{1C939487-1C09-054F-B1CC-53B222BC3512}"/>
    </a:ext>
  </a:extLst>
</a:theme>
</file>

<file path=ppt/theme/theme12.xml><?xml version="1.0" encoding="utf-8"?>
<a:theme xmlns:a="http://schemas.openxmlformats.org/drawingml/2006/main" name="Whit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Internal &amp; External PPT Template_11.20 Update" id="{8822BC09-4F22-B24A-BDA4-B8E0ADFA8D4C}" vid="{B1506B2E-C590-A546-8F06-B1E530C89F9B}"/>
    </a:ext>
  </a:extLst>
</a:theme>
</file>

<file path=ppt/theme/theme13.xml><?xml version="1.0" encoding="utf-8"?>
<a:theme xmlns:a="http://schemas.openxmlformats.org/drawingml/2006/main" name="Textured Background |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 Internal &amp; External PPT Template_11.20 Update" id="{8822BC09-4F22-B24A-BDA4-B8E0ADFA8D4C}" vid="{A2E45EB8-C902-BA42-A78D-AD0921F83D1B}"/>
    </a:ext>
  </a:extLst>
</a:theme>
</file>

<file path=ppt/theme/theme14.xml><?xml version="1.0" encoding="utf-8"?>
<a:theme xmlns:a="http://schemas.openxmlformats.org/drawingml/2006/main" name="4_Office Theme">
  <a:themeElements>
    <a:clrScheme name="PCL Theme Custom 1">
      <a:dk1>
        <a:srgbClr val="373A37"/>
      </a:dk1>
      <a:lt1>
        <a:sysClr val="window" lastClr="FFFFFF"/>
      </a:lt1>
      <a:dk2>
        <a:srgbClr val="A8A8AA"/>
      </a:dk2>
      <a:lt2>
        <a:srgbClr val="D0CFCE"/>
      </a:lt2>
      <a:accent1>
        <a:srgbClr val="FFC62F"/>
      </a:accent1>
      <a:accent2>
        <a:srgbClr val="104734"/>
      </a:accent2>
      <a:accent3>
        <a:srgbClr val="3B5EAB"/>
      </a:accent3>
      <a:accent4>
        <a:srgbClr val="009683"/>
      </a:accent4>
      <a:accent5>
        <a:srgbClr val="9D2065"/>
      </a:accent5>
      <a:accent6>
        <a:srgbClr val="E7503C"/>
      </a:accent6>
      <a:hlink>
        <a:srgbClr val="3B5EAB"/>
      </a:hlink>
      <a:folHlink>
        <a:srgbClr val="E7503C"/>
      </a:folHlink>
    </a:clrScheme>
    <a:fontScheme name="Custom 1">
      <a:majorFont>
        <a:latin typeface="Barlow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PCL Brand 2020">
  <a:themeElements>
    <a:clrScheme name="PCL Brand Colors NEW NEW">
      <a:dk1>
        <a:srgbClr val="373A37"/>
      </a:dk1>
      <a:lt1>
        <a:srgbClr val="FFFFFF"/>
      </a:lt1>
      <a:dk2>
        <a:srgbClr val="A8A8AA"/>
      </a:dk2>
      <a:lt2>
        <a:srgbClr val="D0CFCE"/>
      </a:lt2>
      <a:accent1>
        <a:srgbClr val="FFC62F"/>
      </a:accent1>
      <a:accent2>
        <a:srgbClr val="104734"/>
      </a:accent2>
      <a:accent3>
        <a:srgbClr val="3B5EAB"/>
      </a:accent3>
      <a:accent4>
        <a:srgbClr val="009683"/>
      </a:accent4>
      <a:accent5>
        <a:srgbClr val="9D2065"/>
      </a:accent5>
      <a:accent6>
        <a:srgbClr val="E7503C"/>
      </a:accent6>
      <a:hlink>
        <a:srgbClr val="3B5EAB"/>
      </a:hlink>
      <a:folHlink>
        <a:srgbClr val="E7503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L Brand 2020" id="{F6C02C25-E2A3-334C-9CBA-140A5FDAA12C}" vid="{DE377140-5925-2543-9064-BA415002AD91}"/>
    </a:ext>
  </a:extLst>
</a:theme>
</file>

<file path=ppt/theme/theme16.xml><?xml version="1.0" encoding="utf-8"?>
<a:theme xmlns:a="http://schemas.openxmlformats.org/drawingml/2006/main" name="6_Office Theme">
  <a:themeElements>
    <a:clrScheme name="Custom 1">
      <a:dk1>
        <a:srgbClr val="363436"/>
      </a:dk1>
      <a:lt1>
        <a:srgbClr val="FFFFFF"/>
      </a:lt1>
      <a:dk2>
        <a:srgbClr val="525252"/>
      </a:dk2>
      <a:lt2>
        <a:srgbClr val="E0DFD5"/>
      </a:lt2>
      <a:accent1>
        <a:srgbClr val="991C20"/>
      </a:accent1>
      <a:accent2>
        <a:srgbClr val="CA3540"/>
      </a:accent2>
      <a:accent3>
        <a:srgbClr val="661436"/>
      </a:accent3>
      <a:accent4>
        <a:srgbClr val="FFFFFF"/>
      </a:accent4>
      <a:accent5>
        <a:srgbClr val="FFFFFF"/>
      </a:accent5>
      <a:accent6>
        <a:srgbClr val="7C796D"/>
      </a:accent6>
      <a:hlink>
        <a:srgbClr val="847743"/>
      </a:hlink>
      <a:folHlink>
        <a:srgbClr val="BA6906"/>
      </a:folHlink>
    </a:clrScheme>
    <a:fontScheme name="Custom 107">
      <a:majorFont>
        <a:latin typeface="Raleway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Hensel Phelps">
      <a:dk1>
        <a:srgbClr val="000000"/>
      </a:dk1>
      <a:lt1>
        <a:srgbClr val="FFFFFF"/>
      </a:lt1>
      <a:dk2>
        <a:srgbClr val="F2A900"/>
      </a:dk2>
      <a:lt2>
        <a:srgbClr val="7F7F7F"/>
      </a:lt2>
      <a:accent1>
        <a:srgbClr val="A6192E"/>
      </a:accent1>
      <a:accent2>
        <a:srgbClr val="000000"/>
      </a:accent2>
      <a:accent3>
        <a:srgbClr val="F2A900"/>
      </a:accent3>
      <a:accent4>
        <a:srgbClr val="7F7F7F"/>
      </a:accent4>
      <a:accent5>
        <a:srgbClr val="D0D3D4"/>
      </a:accent5>
      <a:accent6>
        <a:srgbClr val="7F7F7F"/>
      </a:accent6>
      <a:hlink>
        <a:srgbClr val="0070C0"/>
      </a:hlink>
      <a:folHlink>
        <a:srgbClr val="F2A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latironDragados_Presentation">
  <a:themeElements>
    <a:clrScheme name="FDCorp_Color Palette">
      <a:dk1>
        <a:srgbClr val="262626"/>
      </a:dk1>
      <a:lt1>
        <a:srgbClr val="FFFFFF"/>
      </a:lt1>
      <a:dk2>
        <a:srgbClr val="343741"/>
      </a:dk2>
      <a:lt2>
        <a:srgbClr val="FFFFFF"/>
      </a:lt2>
      <a:accent1>
        <a:srgbClr val="00376A"/>
      </a:accent1>
      <a:accent2>
        <a:srgbClr val="A1A6A9"/>
      </a:accent2>
      <a:accent3>
        <a:srgbClr val="FDBD00"/>
      </a:accent3>
      <a:accent4>
        <a:srgbClr val="7BA4DB"/>
      </a:accent4>
      <a:accent5>
        <a:srgbClr val="FF6900"/>
      </a:accent5>
      <a:accent6>
        <a:srgbClr val="43B02A"/>
      </a:accent6>
      <a:hlink>
        <a:srgbClr val="BA0C2F"/>
      </a:hlink>
      <a:folHlink>
        <a:srgbClr val="0C8AFF"/>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Autofit/>
      </a:bodyPr>
      <a:lstStyle>
        <a:defPPr algn="l">
          <a:lnSpc>
            <a:spcPct val="100000"/>
          </a:lnSpc>
          <a:spcBef>
            <a:spcPts val="0"/>
          </a:spcBef>
          <a:defRPr sz="1400" dirty="0" smtClean="0">
            <a:solidFill>
              <a:schemeClr val="tx1"/>
            </a:solidFill>
            <a:latin typeface="+mn-lt"/>
            <a:ea typeface="Lato Light" panose="020F0502020204030203" pitchFamily="34" charset="0"/>
            <a:cs typeface="Mukta ExtraLight" panose="020B0000000000000000" pitchFamily="34" charset="77"/>
          </a:defRPr>
        </a:defPPr>
      </a:lstStyle>
    </a:txDef>
  </a:objectDefaults>
  <a:extraClrSchemeLst/>
  <a:extLst>
    <a:ext uri="{05A4C25C-085E-4340-85A3-A5531E510DB2}">
      <thm15:themeFamily xmlns:thm15="http://schemas.microsoft.com/office/thememl/2012/main" name="Instructional Presentation_Saving the Template.pptx" id="{57ADB2C4-3E3E-4D87-9DD9-7A74DDBB2FE5}" vid="{32471618-6D38-4A05-96A9-48246114924B}"/>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SELECT Color Palette 1">
      <a:dk1>
        <a:srgbClr val="000000"/>
      </a:dk1>
      <a:lt1>
        <a:srgbClr val="FFFFFF"/>
      </a:lt1>
      <a:dk2>
        <a:srgbClr val="24619B"/>
      </a:dk2>
      <a:lt2>
        <a:srgbClr val="E8E8E8"/>
      </a:lt2>
      <a:accent1>
        <a:srgbClr val="24619B"/>
      </a:accent1>
      <a:accent2>
        <a:srgbClr val="373838"/>
      </a:accent2>
      <a:accent3>
        <a:srgbClr val="69B3F6"/>
      </a:accent3>
      <a:accent4>
        <a:srgbClr val="FD5000"/>
      </a:accent4>
      <a:accent5>
        <a:srgbClr val="B2B3BE"/>
      </a:accent5>
      <a:accent6>
        <a:srgbClr val="515151"/>
      </a:accent6>
      <a:hlink>
        <a:srgbClr val="24619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Montserrat"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2.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F2FE49-1C05-4EF5-9360-51D70AD37214}">
  <ds:schemaRefs>
    <ds:schemaRef ds:uri="87e7f7ab-f283-48b6-a11d-5b6afdf240ea"/>
    <ds:schemaRef ds:uri="bbc1b1f8-0e71-4cbd-b262-3052aba238a9"/>
    <ds:schemaRef ds:uri="fd3bd635-9bff-483f-aa30-f8bfae0bbf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9c62162-b85e-4b0e-a863-ebe7817ad70d}" enabled="0" method="" siteId="{79c62162-b85e-4b0e-a863-ebe7817ad70d}" removed="1"/>
</clbl:labelList>
</file>

<file path=docProps/app.xml><?xml version="1.0" encoding="utf-8"?>
<Properties xmlns="http://schemas.openxmlformats.org/officeDocument/2006/extended-properties" xmlns:vt="http://schemas.openxmlformats.org/officeDocument/2006/docPropsVTypes">
  <TotalTime>15</TotalTime>
  <Words>6139</Words>
  <Application>Microsoft Office PowerPoint</Application>
  <PresentationFormat>Widescreen</PresentationFormat>
  <Paragraphs>1088</Paragraphs>
  <Slides>74</Slides>
  <Notes>50</Notes>
  <HiddenSlides>0</HiddenSlides>
  <MMClips>0</MMClips>
  <ScaleCrop>false</ScaleCrop>
  <HeadingPairs>
    <vt:vector size="6" baseType="variant">
      <vt:variant>
        <vt:lpstr>Fonts Used</vt:lpstr>
      </vt:variant>
      <vt:variant>
        <vt:i4>46</vt:i4>
      </vt:variant>
      <vt:variant>
        <vt:lpstr>Theme</vt:lpstr>
      </vt:variant>
      <vt:variant>
        <vt:i4>16</vt:i4>
      </vt:variant>
      <vt:variant>
        <vt:lpstr>Slide Titles</vt:lpstr>
      </vt:variant>
      <vt:variant>
        <vt:i4>74</vt:i4>
      </vt:variant>
    </vt:vector>
  </HeadingPairs>
  <TitlesOfParts>
    <vt:vector size="136" baseType="lpstr">
      <vt:lpstr>Aptos</vt:lpstr>
      <vt:lpstr>Arial</vt:lpstr>
      <vt:lpstr>Bahnschrift</vt:lpstr>
      <vt:lpstr>Bahnschrift Light</vt:lpstr>
      <vt:lpstr>Bahnschrift SemiBold</vt:lpstr>
      <vt:lpstr>Bahnschrift SemiLight</vt:lpstr>
      <vt:lpstr>Barlow</vt:lpstr>
      <vt:lpstr>Barlow Condensed</vt:lpstr>
      <vt:lpstr>Barlow Condensed Light</vt:lpstr>
      <vt:lpstr>Barlow Condensed Medium</vt:lpstr>
      <vt:lpstr>Barlow Condensed SemiBold</vt:lpstr>
      <vt:lpstr>Barlow ExtraBold</vt:lpstr>
      <vt:lpstr>Barlow Medium</vt:lpstr>
      <vt:lpstr>Barlow Semi Condensed</vt:lpstr>
      <vt:lpstr>Barlow Semi Condensed Medium</vt:lpstr>
      <vt:lpstr>Barlow Semi Condensed SemiBold</vt:lpstr>
      <vt:lpstr>Barlow SemiBold</vt:lpstr>
      <vt:lpstr>Calibri</vt:lpstr>
      <vt:lpstr>Calibri Light</vt:lpstr>
      <vt:lpstr>Canva Sans Bold</vt:lpstr>
      <vt:lpstr>Courier New</vt:lpstr>
      <vt:lpstr>Inter</vt:lpstr>
      <vt:lpstr>ITC Berkeley Oldstyle Std</vt:lpstr>
      <vt:lpstr>Kite One</vt:lpstr>
      <vt:lpstr>Lucida Sans</vt:lpstr>
      <vt:lpstr>Lucida Sans Italics</vt:lpstr>
      <vt:lpstr>Lucida Sans Semi-Bold</vt:lpstr>
      <vt:lpstr>Montserrat</vt:lpstr>
      <vt:lpstr>Montserrat Light</vt:lpstr>
      <vt:lpstr>Open Sans</vt:lpstr>
      <vt:lpstr>Open Sans Condensed</vt:lpstr>
      <vt:lpstr>Raleway Bold</vt:lpstr>
      <vt:lpstr>Raleway SemiBold</vt:lpstr>
      <vt:lpstr>Roboto</vt:lpstr>
      <vt:lpstr>Roboto Medium</vt:lpstr>
      <vt:lpstr>Symbol</vt:lpstr>
      <vt:lpstr>System Font Regular</vt:lpstr>
      <vt:lpstr>Tajawal</vt:lpstr>
      <vt:lpstr>Tajawal Bold</vt:lpstr>
      <vt:lpstr>Teko Bold</vt:lpstr>
      <vt:lpstr>Teko Medium</vt:lpstr>
      <vt:lpstr>Times New Roman</vt:lpstr>
      <vt:lpstr>Wingdings</vt:lpstr>
      <vt:lpstr>Wingdings 2</vt:lpstr>
      <vt:lpstr>Wingdings 3</vt:lpstr>
      <vt:lpstr>Zen Dots</vt:lpstr>
      <vt:lpstr>Title 1</vt:lpstr>
      <vt:lpstr>Title 3</vt:lpstr>
      <vt:lpstr>Content 2 - ORANGE</vt:lpstr>
      <vt:lpstr>Office Theme</vt:lpstr>
      <vt:lpstr>5_Office Theme</vt:lpstr>
      <vt:lpstr>2_Office Theme</vt:lpstr>
      <vt:lpstr>FlatironDragados_Presentation</vt:lpstr>
      <vt:lpstr>1_Office Theme</vt:lpstr>
      <vt:lpstr>3_Office Theme</vt:lpstr>
      <vt:lpstr>Majority Photo Background | No Logo</vt:lpstr>
      <vt:lpstr>Heritage Blue Background</vt:lpstr>
      <vt:lpstr>White Background</vt:lpstr>
      <vt:lpstr>Textured Background | No Logo</vt:lpstr>
      <vt:lpstr>4_Office Theme</vt:lpstr>
      <vt:lpstr>PCL Brand 2020</vt:lpstr>
      <vt:lpstr>6_Office Theme</vt:lpstr>
      <vt:lpstr>Meet the Primes</vt:lpstr>
      <vt:lpstr>Agenda</vt:lpstr>
      <vt:lpstr>Housekeeping</vt:lpstr>
      <vt:lpstr>Tell Us About Yourself</vt:lpstr>
      <vt:lpstr>Click to edit Master title style</vt:lpstr>
      <vt:lpstr>Taking Flight at DEN </vt:lpstr>
      <vt:lpstr>Meet the Primes Dates</vt:lpstr>
      <vt:lpstr>Navigating the ACDBE Series: Pathways to Concessions</vt:lpstr>
      <vt:lpstr>Small Business Certification Workshops</vt:lpstr>
      <vt:lpstr>Missed the IFR Submission Date?</vt:lpstr>
      <vt:lpstr>Registration Now Open!  DEN Procurement Tradeshow  August 20, 2026  Hotel Transit Center – 4th Floor / CEEA Space </vt:lpstr>
      <vt:lpstr>Community Panelist Program </vt:lpstr>
      <vt:lpstr>Stay Informed</vt:lpstr>
      <vt:lpstr>Meet the Primes 2026</vt:lpstr>
      <vt:lpstr>FlatironDragados</vt:lpstr>
      <vt:lpstr>Small and Diverse Business Support</vt:lpstr>
      <vt:lpstr>Morrison Road Improvements</vt:lpstr>
      <vt:lpstr>Downtown Rail Reconstruction</vt:lpstr>
      <vt:lpstr>Potential DEN Opportunities</vt:lpstr>
      <vt:lpstr>Partnering with FlatironDragados</vt:lpstr>
      <vt:lpstr>Contact Us </vt:lpstr>
      <vt:lpstr>Thank You</vt:lpstr>
      <vt:lpstr>Slide show cover page</vt:lpstr>
      <vt:lpstr>WCG – DEN Experience</vt:lpstr>
      <vt:lpstr>WCG – Active projects</vt:lpstr>
      <vt:lpstr>WCG – Supplier Program</vt:lpstr>
      <vt:lpstr>WCG – TradeTapp Qualification</vt:lpstr>
      <vt:lpstr>WCG Arrow Program</vt:lpstr>
      <vt:lpstr>WCG – Primary Contact Information </vt:lpstr>
      <vt:lpstr>DEN 2026 Meet the Primes</vt:lpstr>
      <vt:lpstr>Supplier Diversity Program</vt:lpstr>
      <vt:lpstr>Completed DEN Project Experience</vt:lpstr>
      <vt:lpstr>Current + Upcoming Contracting Opportunities</vt:lpstr>
      <vt:lpstr>Contact Us</vt:lpstr>
      <vt:lpstr>Swinerton</vt:lpstr>
      <vt:lpstr>Aviation Expertise</vt:lpstr>
      <vt:lpstr>Experience at the Denver International Airport</vt:lpstr>
      <vt:lpstr>Aviation Expertise @ DEN</vt:lpstr>
      <vt:lpstr>Work with Swinerton</vt:lpstr>
      <vt:lpstr>Swinerton Outreach &amp; Engagement</vt:lpstr>
      <vt:lpstr>Bid Opportunities</vt:lpstr>
      <vt:lpstr>Contact Us:</vt:lpstr>
      <vt:lpstr>DEN Meet the Primes</vt:lpstr>
      <vt:lpstr>SELECT Building Group</vt:lpstr>
      <vt:lpstr>DEN – Completed Projects </vt:lpstr>
      <vt:lpstr>DEN – Upcoming Projects &amp; Pursuits</vt:lpstr>
      <vt:lpstr>DEN – Upcoming Projects &amp; Pursuits Cont. </vt:lpstr>
      <vt:lpstr>Contact information </vt:lpstr>
      <vt:lpstr>PCL CONSTRUCTION BUILDING A BETTER FUTURE, TOGETHER.</vt:lpstr>
      <vt:lpstr>ABOUT PCL</vt:lpstr>
      <vt:lpstr>OUR RECENT DEN EXPERIENCE</vt:lpstr>
      <vt:lpstr>CURRENT OPPORTUNITIES</vt:lpstr>
      <vt:lpstr>OUTREACH OPPORTUNITIES</vt:lpstr>
      <vt:lpstr>MWBE ENGAGEMENT</vt:lpstr>
      <vt:lpstr>PCL CONTACTS</vt:lpstr>
      <vt:lpstr>PCL Construction</vt:lpstr>
      <vt:lpstr>MEET THE PRIME:  </vt:lpstr>
      <vt:lpstr>Meet the Team</vt:lpstr>
      <vt:lpstr>MW Supplier Diversity Program</vt:lpstr>
      <vt:lpstr>Opportunities</vt:lpstr>
      <vt:lpstr>Working with Milender White…</vt:lpstr>
      <vt:lpstr>GREAT HALL PROJECT  Meet the Primes</vt:lpstr>
      <vt:lpstr>DEN Great Hall Program Meet the HP Team </vt:lpstr>
      <vt:lpstr>DEN Great Hall Program Diversity Program Accomplishments</vt:lpstr>
      <vt:lpstr>Hensel Phelps Supplier Diversity</vt:lpstr>
      <vt:lpstr>Contracting With Hensel Phelps Best Practices</vt:lpstr>
      <vt:lpstr>Thank you for joining us!</vt:lpstr>
      <vt:lpstr>Meet The Primes:</vt:lpstr>
      <vt:lpstr>Who is Gilmore?</vt:lpstr>
      <vt:lpstr>AVIATION EXPERTISE &amp; CORE MARKETS</vt:lpstr>
      <vt:lpstr>How to Successfully Do Business with Gilmore</vt:lpstr>
      <vt:lpstr>GILMORE’S WORK at DEN</vt:lpstr>
      <vt:lpstr>PREQUALIFICATION</vt:lpstr>
      <vt:lpstr>Breakout Room Assignments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Hook, Charles - DEN</cp:lastModifiedBy>
  <cp:revision>2</cp:revision>
  <cp:lastPrinted>2026-01-05T23:17:33Z</cp:lastPrinted>
  <dcterms:created xsi:type="dcterms:W3CDTF">2024-03-24T01:57:37Z</dcterms:created>
  <dcterms:modified xsi:type="dcterms:W3CDTF">2026-07-10T22:34:07Z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